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F5437-5139-4E5C-EA39-1557E0C7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Stephany </a:t>
            </a:r>
            <a:r>
              <a:rPr lang="es-ES" dirty="0" err="1"/>
              <a:t>Gaitan</a:t>
            </a:r>
            <a:endParaRPr lang="es-ES" dirty="0"/>
          </a:p>
          <a:p>
            <a:r>
              <a:rPr lang="es-ES" dirty="0"/>
              <a:t>Jairo </a:t>
            </a:r>
            <a:r>
              <a:rPr lang="es-ES" dirty="0" err="1"/>
              <a:t>Sanchez</a:t>
            </a:r>
            <a:endParaRPr lang="es-ES" dirty="0"/>
          </a:p>
          <a:p>
            <a:r>
              <a:rPr lang="es-ES" dirty="0"/>
              <a:t>Luisa Galvis</a:t>
            </a:r>
          </a:p>
          <a:p>
            <a:r>
              <a:rPr lang="es-ES" dirty="0"/>
              <a:t>Santiago </a:t>
            </a:r>
            <a:r>
              <a:rPr lang="es-ES" dirty="0" err="1"/>
              <a:t>Arevalo</a:t>
            </a:r>
            <a:endParaRPr lang="es-ES" dirty="0"/>
          </a:p>
          <a:p>
            <a:r>
              <a:rPr lang="es-ES" dirty="0"/>
              <a:t>Liseth Jiménez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E17523-F154-7105-3D9F-FDE606C34D17}"/>
              </a:ext>
            </a:extLst>
          </p:cNvPr>
          <p:cNvSpPr txBox="1">
            <a:spLocks/>
          </p:cNvSpPr>
          <p:nvPr/>
        </p:nvSpPr>
        <p:spPr>
          <a:xfrm>
            <a:off x="2338853" y="1160441"/>
            <a:ext cx="5518066" cy="2268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Circuit</a:t>
            </a:r>
            <a:r>
              <a:rPr lang="es-ES" dirty="0"/>
              <a:t> Breaker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917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0601-2AF3-DC02-EAB5-6E0D9255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283" y="549320"/>
            <a:ext cx="5518066" cy="2268559"/>
          </a:xfrm>
        </p:spPr>
        <p:txBody>
          <a:bodyPr/>
          <a:lstStyle/>
          <a:p>
            <a:r>
              <a:rPr lang="es-ES" dirty="0" err="1"/>
              <a:t>Circuit</a:t>
            </a:r>
            <a:r>
              <a:rPr lang="es-ES" dirty="0"/>
              <a:t> Breaker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FB410-5B5A-0904-1142-235B76DEF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8124" y="4517793"/>
            <a:ext cx="5357600" cy="1160213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s-ES" sz="7200" b="0" i="0" dirty="0" err="1">
                <a:effectLst/>
                <a:latin typeface="Roboto" panose="02000000000000000000" pitchFamily="2" charset="0"/>
              </a:rPr>
              <a:t>Circuit</a:t>
            </a:r>
            <a:r>
              <a:rPr lang="es-ES" sz="7200" b="0" i="0" dirty="0">
                <a:effectLst/>
                <a:latin typeface="Roboto" panose="02000000000000000000" pitchFamily="2" charset="0"/>
              </a:rPr>
              <a:t> Breaker es un patrón que se utiliza en sistemas distribuidos para mejorar la resiliencia y la tolerancia a fallos. Se utiliza para detectar errores recurrentes en un sistema remoto y evitar la propagación de errores a través del sistema.</a:t>
            </a:r>
          </a:p>
          <a:p>
            <a:pPr algn="l"/>
            <a:r>
              <a:rPr lang="es-ES" sz="7200" b="0" i="0" dirty="0">
                <a:effectLst/>
                <a:latin typeface="Roboto" panose="02000000000000000000" pitchFamily="2" charset="0"/>
              </a:rPr>
              <a:t>En esencia, un </a:t>
            </a:r>
            <a:r>
              <a:rPr lang="es-ES" sz="7200" b="0" i="0" dirty="0" err="1">
                <a:effectLst/>
                <a:latin typeface="Roboto" panose="02000000000000000000" pitchFamily="2" charset="0"/>
              </a:rPr>
              <a:t>circuit</a:t>
            </a:r>
            <a:r>
              <a:rPr lang="es-ES" sz="7200" b="0" i="0" dirty="0">
                <a:effectLst/>
                <a:latin typeface="Roboto" panose="02000000000000000000" pitchFamily="2" charset="0"/>
              </a:rPr>
              <a:t> breaker (CB) actúa como un interruptor que puede abrirse para evitar que una aplicación continúe interactuando con un servicio externo que está experimentando problemas o tiempos de espera prolongados. Al hacerlo, la aplicación puede recuperarse más rápidamente de los fallos y minimizar los efectos de los errores en el sistema en su conjunto</a:t>
            </a:r>
            <a:r>
              <a:rPr lang="es-ES" sz="6400" b="0" i="0" dirty="0">
                <a:effectLst/>
                <a:latin typeface="Roboto" panose="02000000000000000000" pitchFamily="2" charset="0"/>
              </a:rPr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37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66A58-ED16-59A5-AF0F-D44238BE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Ciclo de vida</a:t>
            </a:r>
            <a:endParaRPr lang="es-CO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04BC1CE-E1C7-0952-B44B-F7DE5595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 err="1">
                <a:effectLst/>
                <a:latin typeface="Open Sans" panose="020B0606030504020204" pitchFamily="34" charset="0"/>
              </a:rPr>
              <a:t>Closed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: Este estado indica que el servicio destino está respondiendo correctamente. En caso de alcanzar un umbral de errores, pasará al estado Open.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Open Sans" panose="020B0606030504020204" pitchFamily="34" charset="0"/>
              </a:rPr>
              <a:t>Open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: Este estado indica que el servicio destino está fallando, por lo que toda invocación regresara un error de inmediato. Tras un tiempo de espera, pasará a estado </a:t>
            </a:r>
            <a:r>
              <a:rPr lang="es-ES" sz="1600" b="0" i="0" dirty="0" err="1">
                <a:effectLst/>
                <a:latin typeface="Open Sans" panose="020B0606030504020204" pitchFamily="34" charset="0"/>
              </a:rPr>
              <a:t>Half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-Open.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 err="1">
                <a:effectLst/>
                <a:latin typeface="Open Sans" panose="020B0606030504020204" pitchFamily="34" charset="0"/>
              </a:rPr>
              <a:t>Half</a:t>
            </a:r>
            <a:r>
              <a:rPr lang="es-ES" sz="1600" b="1" i="0" dirty="0">
                <a:effectLst/>
                <a:latin typeface="Open Sans" panose="020B0606030504020204" pitchFamily="34" charset="0"/>
              </a:rPr>
              <a:t>-Open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 (medio abierto): Tras un tiempo en estado Open, el componente pase a </a:t>
            </a:r>
            <a:r>
              <a:rPr lang="es-ES" sz="1600" b="0" i="0" dirty="0" err="1">
                <a:effectLst/>
                <a:latin typeface="Open Sans" panose="020B0606030504020204" pitchFamily="34" charset="0"/>
              </a:rPr>
              <a:t>Half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-Open, lo que indica que puede recibir una pequeña cantidad de solicitudes para validar si el servicio está nuevamente activo. Si las solicitudes pasan exitosamente, el componente pasa a </a:t>
            </a:r>
            <a:r>
              <a:rPr lang="es-ES" sz="1600" b="0" i="0" dirty="0" err="1">
                <a:effectLst/>
                <a:latin typeface="Open Sans" panose="020B0606030504020204" pitchFamily="34" charset="0"/>
              </a:rPr>
              <a:t>Closed</a:t>
            </a:r>
            <a:r>
              <a:rPr lang="es-ES" sz="1600" b="0" i="0" dirty="0">
                <a:effectLst/>
                <a:latin typeface="Open Sans" panose="020B0606030504020204" pitchFamily="34" charset="0"/>
              </a:rPr>
              <a:t>, en otro caso, regresa a Open.</a:t>
            </a:r>
          </a:p>
          <a:p>
            <a:endParaRPr lang="en-US" sz="1600" dirty="0"/>
          </a:p>
        </p:txBody>
      </p:sp>
      <p:pic>
        <p:nvPicPr>
          <p:cNvPr id="1026" name="Picture 2" descr="Circuit Breaker pattern life cycle">
            <a:extLst>
              <a:ext uri="{FF2B5EF4-FFF2-40B4-BE49-F238E27FC236}">
                <a16:creationId xmlns:a16="http://schemas.microsoft.com/office/drawing/2014/main" id="{1CC64F38-E129-715A-2224-B8ADC0062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2992" y="2631987"/>
            <a:ext cx="4818974" cy="2807052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2BFDC-DB02-8B68-658B-BD393F1E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2773333"/>
            <a:ext cx="7958331" cy="1077229"/>
          </a:xfrm>
        </p:spPr>
        <p:txBody>
          <a:bodyPr/>
          <a:lstStyle/>
          <a:p>
            <a:pPr algn="ctr"/>
            <a:r>
              <a:rPr lang="es-ES" dirty="0"/>
              <a:t>Vamos al código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4725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31</TotalTime>
  <Words>244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MS Shell Dlg 2</vt:lpstr>
      <vt:lpstr>Open Sans</vt:lpstr>
      <vt:lpstr>Roboto</vt:lpstr>
      <vt:lpstr>Wingdings</vt:lpstr>
      <vt:lpstr>Wingdings 3</vt:lpstr>
      <vt:lpstr>Madison</vt:lpstr>
      <vt:lpstr>Presentación de PowerPoint</vt:lpstr>
      <vt:lpstr>Circuit Breaker</vt:lpstr>
      <vt:lpstr>Ciclo de vida</vt:lpstr>
      <vt:lpstr>Vamos al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Breaker</dc:title>
  <dc:creator>Liseth Patricia Jimenez Torres</dc:creator>
  <cp:lastModifiedBy>Liseth Patricia Jimenez Torres</cp:lastModifiedBy>
  <cp:revision>4</cp:revision>
  <dcterms:created xsi:type="dcterms:W3CDTF">2023-11-13T03:08:27Z</dcterms:created>
  <dcterms:modified xsi:type="dcterms:W3CDTF">2023-11-14T23:08:01Z</dcterms:modified>
</cp:coreProperties>
</file>