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Lst>
  <p:sldIdLst>
    <p:sldId id="256" r:id="rId13"/>
    <p:sldId id="257" r:id="rId14"/>
    <p:sldId id="258" r:id="rId15"/>
    <p:sldId id="270" r:id="rId16"/>
    <p:sldId id="259" r:id="rId17"/>
    <p:sldId id="260" r:id="rId18"/>
    <p:sldId id="261" r:id="rId19"/>
    <p:sldId id="262" r:id="rId20"/>
    <p:sldId id="263" r:id="rId21"/>
    <p:sldId id="265" r:id="rId22"/>
    <p:sldId id="268" r:id="rId23"/>
    <p:sldId id="266" r:id="rId24"/>
    <p:sldId id="269" r:id="rId25"/>
    <p:sldId id="267" r:id="rId26"/>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B1C63-AD05-4E56-8978-1E77125895BE}" v="2" dt="2023-02-21T13:51:36.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Nair" userId="785e7395bcd96e90" providerId="LiveId" clId="{249915F2-39C4-4C46-AF86-738DBFEED3CC}"/>
    <pc:docChg chg="undo custSel addSld delSld modSld">
      <pc:chgData name="Radhika Nair" userId="785e7395bcd96e90" providerId="LiveId" clId="{249915F2-39C4-4C46-AF86-738DBFEED3CC}" dt="2023-02-20T23:20:54.985" v="1883" actId="20577"/>
      <pc:docMkLst>
        <pc:docMk/>
      </pc:docMkLst>
      <pc:sldChg chg="modSp mod">
        <pc:chgData name="Radhika Nair" userId="785e7395bcd96e90" providerId="LiveId" clId="{249915F2-39C4-4C46-AF86-738DBFEED3CC}" dt="2023-02-20T12:54:16.889" v="19" actId="20577"/>
        <pc:sldMkLst>
          <pc:docMk/>
          <pc:sldMk cId="2140784421" sldId="256"/>
        </pc:sldMkLst>
        <pc:spChg chg="mod">
          <ac:chgData name="Radhika Nair" userId="785e7395bcd96e90" providerId="LiveId" clId="{249915F2-39C4-4C46-AF86-738DBFEED3CC}" dt="2023-02-20T12:54:16.889" v="19" actId="20577"/>
          <ac:spMkLst>
            <pc:docMk/>
            <pc:sldMk cId="2140784421" sldId="256"/>
            <ac:spMk id="2" creationId="{B5076236-7B28-D2F2-2F45-50E38EB1F0B3}"/>
          </ac:spMkLst>
        </pc:spChg>
      </pc:sldChg>
      <pc:sldChg chg="modSp mod">
        <pc:chgData name="Radhika Nair" userId="785e7395bcd96e90" providerId="LiveId" clId="{249915F2-39C4-4C46-AF86-738DBFEED3CC}" dt="2023-02-20T13:29:03.406" v="87" actId="14100"/>
        <pc:sldMkLst>
          <pc:docMk/>
          <pc:sldMk cId="2160806801" sldId="257"/>
        </pc:sldMkLst>
        <pc:spChg chg="mod">
          <ac:chgData name="Radhika Nair" userId="785e7395bcd96e90" providerId="LiveId" clId="{249915F2-39C4-4C46-AF86-738DBFEED3CC}" dt="2023-02-20T13:29:03.406" v="87" actId="14100"/>
          <ac:spMkLst>
            <pc:docMk/>
            <pc:sldMk cId="2160806801" sldId="257"/>
            <ac:spMk id="3" creationId="{77AD9C30-6F24-7AB6-66CB-6AD745153776}"/>
          </ac:spMkLst>
        </pc:spChg>
      </pc:sldChg>
      <pc:sldChg chg="delSp modSp mod modAnim">
        <pc:chgData name="Radhika Nair" userId="785e7395bcd96e90" providerId="LiveId" clId="{249915F2-39C4-4C46-AF86-738DBFEED3CC}" dt="2023-02-20T13:32:54.698" v="185" actId="6549"/>
        <pc:sldMkLst>
          <pc:docMk/>
          <pc:sldMk cId="46025066" sldId="258"/>
        </pc:sldMkLst>
        <pc:spChg chg="del">
          <ac:chgData name="Radhika Nair" userId="785e7395bcd96e90" providerId="LiveId" clId="{249915F2-39C4-4C46-AF86-738DBFEED3CC}" dt="2023-02-20T12:56:41.152" v="20" actId="478"/>
          <ac:spMkLst>
            <pc:docMk/>
            <pc:sldMk cId="46025066" sldId="258"/>
            <ac:spMk id="2" creationId="{B563083A-6F9D-BDE5-A64A-9824F4A2B674}"/>
          </ac:spMkLst>
        </pc:spChg>
        <pc:spChg chg="mod">
          <ac:chgData name="Radhika Nair" userId="785e7395bcd96e90" providerId="LiveId" clId="{249915F2-39C4-4C46-AF86-738DBFEED3CC}" dt="2023-02-20T13:32:54.698" v="185" actId="6549"/>
          <ac:spMkLst>
            <pc:docMk/>
            <pc:sldMk cId="46025066" sldId="258"/>
            <ac:spMk id="3" creationId="{77AD9C30-6F24-7AB6-66CB-6AD745153776}"/>
          </ac:spMkLst>
        </pc:spChg>
      </pc:sldChg>
      <pc:sldChg chg="addSp delSp modSp mod modClrScheme chgLayout">
        <pc:chgData name="Radhika Nair" userId="785e7395bcd96e90" providerId="LiveId" clId="{249915F2-39C4-4C46-AF86-738DBFEED3CC}" dt="2023-02-20T13:33:39.473" v="195" actId="1076"/>
        <pc:sldMkLst>
          <pc:docMk/>
          <pc:sldMk cId="54557912" sldId="259"/>
        </pc:sldMkLst>
        <pc:spChg chg="mod">
          <ac:chgData name="Radhika Nair" userId="785e7395bcd96e90" providerId="LiveId" clId="{249915F2-39C4-4C46-AF86-738DBFEED3CC}" dt="2023-02-20T13:13:36.927" v="21" actId="26606"/>
          <ac:spMkLst>
            <pc:docMk/>
            <pc:sldMk cId="54557912" sldId="259"/>
            <ac:spMk id="2" creationId="{B563083A-6F9D-BDE5-A64A-9824F4A2B674}"/>
          </ac:spMkLst>
        </pc:spChg>
        <pc:spChg chg="mod">
          <ac:chgData name="Radhika Nair" userId="785e7395bcd96e90" providerId="LiveId" clId="{249915F2-39C4-4C46-AF86-738DBFEED3CC}" dt="2023-02-20T13:33:32.096" v="194" actId="5793"/>
          <ac:spMkLst>
            <pc:docMk/>
            <pc:sldMk cId="54557912" sldId="259"/>
            <ac:spMk id="3" creationId="{77AD9C30-6F24-7AB6-66CB-6AD745153776}"/>
          </ac:spMkLst>
        </pc:spChg>
        <pc:spChg chg="add del mod">
          <ac:chgData name="Radhika Nair" userId="785e7395bcd96e90" providerId="LiveId" clId="{249915F2-39C4-4C46-AF86-738DBFEED3CC}" dt="2023-02-20T13:16:31.247" v="29" actId="22"/>
          <ac:spMkLst>
            <pc:docMk/>
            <pc:sldMk cId="54557912" sldId="259"/>
            <ac:spMk id="8" creationId="{44C2D820-B851-F34F-14B3-9D1B798A0376}"/>
          </ac:spMkLst>
        </pc:spChg>
        <pc:picChg chg="add del mod ord">
          <ac:chgData name="Radhika Nair" userId="785e7395bcd96e90" providerId="LiveId" clId="{249915F2-39C4-4C46-AF86-738DBFEED3CC}" dt="2023-02-20T13:16:08.307" v="28" actId="22"/>
          <ac:picMkLst>
            <pc:docMk/>
            <pc:sldMk cId="54557912" sldId="259"/>
            <ac:picMk id="5" creationId="{B90B4B30-87BC-D62C-E5FE-26825D1A21B6}"/>
          </ac:picMkLst>
        </pc:picChg>
        <pc:picChg chg="add mod ord">
          <ac:chgData name="Radhika Nair" userId="785e7395bcd96e90" providerId="LiveId" clId="{249915F2-39C4-4C46-AF86-738DBFEED3CC}" dt="2023-02-20T13:33:39.473" v="195" actId="1076"/>
          <ac:picMkLst>
            <pc:docMk/>
            <pc:sldMk cId="54557912" sldId="259"/>
            <ac:picMk id="7" creationId="{03EB918B-B496-46DC-98BD-46C3BC62E572}"/>
          </ac:picMkLst>
        </pc:picChg>
      </pc:sldChg>
      <pc:sldChg chg="addSp delSp modSp mod modClrScheme chgLayout">
        <pc:chgData name="Radhika Nair" userId="785e7395bcd96e90" providerId="LiveId" clId="{249915F2-39C4-4C46-AF86-738DBFEED3CC}" dt="2023-02-20T14:11:01.783" v="673" actId="14100"/>
        <pc:sldMkLst>
          <pc:docMk/>
          <pc:sldMk cId="778957889" sldId="260"/>
        </pc:sldMkLst>
        <pc:spChg chg="mod">
          <ac:chgData name="Radhika Nair" userId="785e7395bcd96e90" providerId="LiveId" clId="{249915F2-39C4-4C46-AF86-738DBFEED3CC}" dt="2023-02-20T13:54:29.824" v="511" actId="20577"/>
          <ac:spMkLst>
            <pc:docMk/>
            <pc:sldMk cId="778957889" sldId="260"/>
            <ac:spMk id="2" creationId="{E0D0D1F6-FAAC-3E5E-F3D5-3C72BDD1C458}"/>
          </ac:spMkLst>
        </pc:spChg>
        <pc:spChg chg="mod">
          <ac:chgData name="Radhika Nair" userId="785e7395bcd96e90" providerId="LiveId" clId="{249915F2-39C4-4C46-AF86-738DBFEED3CC}" dt="2023-02-20T14:10:08.723" v="661" actId="27636"/>
          <ac:spMkLst>
            <pc:docMk/>
            <pc:sldMk cId="778957889" sldId="260"/>
            <ac:spMk id="3" creationId="{69B1CFA0-7C70-1B39-B72F-2CCEAD04ABD7}"/>
          </ac:spMkLst>
        </pc:spChg>
        <pc:spChg chg="add del mod">
          <ac:chgData name="Radhika Nair" userId="785e7395bcd96e90" providerId="LiveId" clId="{249915F2-39C4-4C46-AF86-738DBFEED3CC}" dt="2023-02-20T13:40:34.335" v="251"/>
          <ac:spMkLst>
            <pc:docMk/>
            <pc:sldMk cId="778957889" sldId="260"/>
            <ac:spMk id="8" creationId="{5D09B4C6-31FC-806F-5F26-47A06700B074}"/>
          </ac:spMkLst>
        </pc:spChg>
        <pc:spChg chg="add del mod">
          <ac:chgData name="Radhika Nair" userId="785e7395bcd96e90" providerId="LiveId" clId="{249915F2-39C4-4C46-AF86-738DBFEED3CC}" dt="2023-02-20T14:08:44.577" v="616" actId="478"/>
          <ac:spMkLst>
            <pc:docMk/>
            <pc:sldMk cId="778957889" sldId="260"/>
            <ac:spMk id="15" creationId="{B66F23AE-B635-4355-1FEA-F16637A5339C}"/>
          </ac:spMkLst>
        </pc:spChg>
        <pc:picChg chg="add del mod">
          <ac:chgData name="Radhika Nair" userId="785e7395bcd96e90" providerId="LiveId" clId="{249915F2-39C4-4C46-AF86-738DBFEED3CC}" dt="2023-02-20T14:04:51.002" v="612" actId="478"/>
          <ac:picMkLst>
            <pc:docMk/>
            <pc:sldMk cId="778957889" sldId="260"/>
            <ac:picMk id="4" creationId="{43E5EB84-05E3-9850-E56A-A0FB7343D832}"/>
          </ac:picMkLst>
        </pc:picChg>
        <pc:picChg chg="add mod">
          <ac:chgData name="Radhika Nair" userId="785e7395bcd96e90" providerId="LiveId" clId="{249915F2-39C4-4C46-AF86-738DBFEED3CC}" dt="2023-02-20T14:10:38.628" v="667" actId="14100"/>
          <ac:picMkLst>
            <pc:docMk/>
            <pc:sldMk cId="778957889" sldId="260"/>
            <ac:picMk id="6" creationId="{9BC32A63-2A76-CCCE-ADC1-EA1B80392B34}"/>
          </ac:picMkLst>
        </pc:picChg>
        <pc:picChg chg="add mod">
          <ac:chgData name="Radhika Nair" userId="785e7395bcd96e90" providerId="LiveId" clId="{249915F2-39C4-4C46-AF86-738DBFEED3CC}" dt="2023-02-20T14:10:35.320" v="666" actId="14100"/>
          <ac:picMkLst>
            <pc:docMk/>
            <pc:sldMk cId="778957889" sldId="260"/>
            <ac:picMk id="9" creationId="{258E1794-D4D0-177F-FBD1-5EE4F638FBDF}"/>
          </ac:picMkLst>
        </pc:picChg>
        <pc:picChg chg="add mod">
          <ac:chgData name="Radhika Nair" userId="785e7395bcd96e90" providerId="LiveId" clId="{249915F2-39C4-4C46-AF86-738DBFEED3CC}" dt="2023-02-20T14:10:47.077" v="670" actId="14100"/>
          <ac:picMkLst>
            <pc:docMk/>
            <pc:sldMk cId="778957889" sldId="260"/>
            <ac:picMk id="11" creationId="{2AB49D60-2D45-02DB-56A1-508849E801E4}"/>
          </ac:picMkLst>
        </pc:picChg>
        <pc:picChg chg="add mod">
          <ac:chgData name="Radhika Nair" userId="785e7395bcd96e90" providerId="LiveId" clId="{249915F2-39C4-4C46-AF86-738DBFEED3CC}" dt="2023-02-20T14:11:01.783" v="673" actId="14100"/>
          <ac:picMkLst>
            <pc:docMk/>
            <pc:sldMk cId="778957889" sldId="260"/>
            <ac:picMk id="13" creationId="{24D70C5E-522A-5E80-21F7-0F0EBB7F2C6E}"/>
          </ac:picMkLst>
        </pc:picChg>
      </pc:sldChg>
      <pc:sldChg chg="addSp delSp modSp add mod">
        <pc:chgData name="Radhika Nair" userId="785e7395bcd96e90" providerId="LiveId" clId="{249915F2-39C4-4C46-AF86-738DBFEED3CC}" dt="2023-02-20T14:27:43.219" v="784" actId="20577"/>
        <pc:sldMkLst>
          <pc:docMk/>
          <pc:sldMk cId="3873091161" sldId="261"/>
        </pc:sldMkLst>
        <pc:spChg chg="mod">
          <ac:chgData name="Radhika Nair" userId="785e7395bcd96e90" providerId="LiveId" clId="{249915F2-39C4-4C46-AF86-738DBFEED3CC}" dt="2023-02-20T13:49:59.207" v="361" actId="20577"/>
          <ac:spMkLst>
            <pc:docMk/>
            <pc:sldMk cId="3873091161" sldId="261"/>
            <ac:spMk id="2" creationId="{E0D0D1F6-FAAC-3E5E-F3D5-3C72BDD1C458}"/>
          </ac:spMkLst>
        </pc:spChg>
        <pc:spChg chg="mod">
          <ac:chgData name="Radhika Nair" userId="785e7395bcd96e90" providerId="LiveId" clId="{249915F2-39C4-4C46-AF86-738DBFEED3CC}" dt="2023-02-20T14:27:43.219" v="784" actId="20577"/>
          <ac:spMkLst>
            <pc:docMk/>
            <pc:sldMk cId="3873091161" sldId="261"/>
            <ac:spMk id="3" creationId="{69B1CFA0-7C70-1B39-B72F-2CCEAD04ABD7}"/>
          </ac:spMkLst>
        </pc:spChg>
        <pc:spChg chg="add del mod">
          <ac:chgData name="Radhika Nair" userId="785e7395bcd96e90" providerId="LiveId" clId="{249915F2-39C4-4C46-AF86-738DBFEED3CC}" dt="2023-02-20T14:18:36.895" v="754" actId="478"/>
          <ac:spMkLst>
            <pc:docMk/>
            <pc:sldMk cId="3873091161" sldId="261"/>
            <ac:spMk id="8" creationId="{9A9C769B-240C-FB99-80B6-490AD7B933FA}"/>
          </ac:spMkLst>
        </pc:spChg>
        <pc:spChg chg="add del mod">
          <ac:chgData name="Radhika Nair" userId="785e7395bcd96e90" providerId="LiveId" clId="{249915F2-39C4-4C46-AF86-738DBFEED3CC}" dt="2023-02-20T14:18:54.120" v="760"/>
          <ac:spMkLst>
            <pc:docMk/>
            <pc:sldMk cId="3873091161" sldId="261"/>
            <ac:spMk id="11" creationId="{0D8C8F8D-5A41-7338-21D9-BA79DD1EFB5F}"/>
          </ac:spMkLst>
        </pc:spChg>
        <pc:picChg chg="add del">
          <ac:chgData name="Radhika Nair" userId="785e7395bcd96e90" providerId="LiveId" clId="{249915F2-39C4-4C46-AF86-738DBFEED3CC}" dt="2023-02-20T14:18:51.887" v="759" actId="478"/>
          <ac:picMkLst>
            <pc:docMk/>
            <pc:sldMk cId="3873091161" sldId="261"/>
            <ac:picMk id="4" creationId="{43E5EB84-05E3-9850-E56A-A0FB7343D832}"/>
          </ac:picMkLst>
        </pc:picChg>
        <pc:picChg chg="add del mod">
          <ac:chgData name="Radhika Nair" userId="785e7395bcd96e90" providerId="LiveId" clId="{249915F2-39C4-4C46-AF86-738DBFEED3CC}" dt="2023-02-20T14:18:43.232" v="756" actId="21"/>
          <ac:picMkLst>
            <pc:docMk/>
            <pc:sldMk cId="3873091161" sldId="261"/>
            <ac:picMk id="6" creationId="{9184E222-2E3D-8CCF-1003-2FBAEA465087}"/>
          </ac:picMkLst>
        </pc:picChg>
        <pc:picChg chg="add del mod">
          <ac:chgData name="Radhika Nair" userId="785e7395bcd96e90" providerId="LiveId" clId="{249915F2-39C4-4C46-AF86-738DBFEED3CC}" dt="2023-02-20T14:18:48.326" v="758"/>
          <ac:picMkLst>
            <pc:docMk/>
            <pc:sldMk cId="3873091161" sldId="261"/>
            <ac:picMk id="9" creationId="{1B45A982-5E9A-13CC-01D8-02602B1C6F1C}"/>
          </ac:picMkLst>
        </pc:picChg>
        <pc:picChg chg="add mod">
          <ac:chgData name="Radhika Nair" userId="785e7395bcd96e90" providerId="LiveId" clId="{249915F2-39C4-4C46-AF86-738DBFEED3CC}" dt="2023-02-20T14:19:15.303" v="762" actId="1076"/>
          <ac:picMkLst>
            <pc:docMk/>
            <pc:sldMk cId="3873091161" sldId="261"/>
            <ac:picMk id="12" creationId="{89618E46-5080-DF47-8EF6-0B49DB91937B}"/>
          </ac:picMkLst>
        </pc:picChg>
        <pc:picChg chg="add mod">
          <ac:chgData name="Radhika Nair" userId="785e7395bcd96e90" providerId="LiveId" clId="{249915F2-39C4-4C46-AF86-738DBFEED3CC}" dt="2023-02-20T14:21:33.259" v="773" actId="1076"/>
          <ac:picMkLst>
            <pc:docMk/>
            <pc:sldMk cId="3873091161" sldId="261"/>
            <ac:picMk id="14" creationId="{B9EACD42-C32E-029C-3062-B550395595D5}"/>
          </ac:picMkLst>
        </pc:picChg>
        <pc:picChg chg="add mod">
          <ac:chgData name="Radhika Nair" userId="785e7395bcd96e90" providerId="LiveId" clId="{249915F2-39C4-4C46-AF86-738DBFEED3CC}" dt="2023-02-20T14:21:35.387" v="774" actId="1076"/>
          <ac:picMkLst>
            <pc:docMk/>
            <pc:sldMk cId="3873091161" sldId="261"/>
            <ac:picMk id="16" creationId="{6302911C-0269-50AB-0D54-6AAB5042C8A7}"/>
          </ac:picMkLst>
        </pc:picChg>
      </pc:sldChg>
      <pc:sldChg chg="addSp delSp modSp add mod modClrScheme chgLayout">
        <pc:chgData name="Radhika Nair" userId="785e7395bcd96e90" providerId="LiveId" clId="{249915F2-39C4-4C46-AF86-738DBFEED3CC}" dt="2023-02-20T14:35:02.550" v="816" actId="6549"/>
        <pc:sldMkLst>
          <pc:docMk/>
          <pc:sldMk cId="434014234" sldId="262"/>
        </pc:sldMkLst>
        <pc:spChg chg="mod">
          <ac:chgData name="Radhika Nair" userId="785e7395bcd96e90" providerId="LiveId" clId="{249915F2-39C4-4C46-AF86-738DBFEED3CC}" dt="2023-02-20T14:29:48.224" v="803" actId="14100"/>
          <ac:spMkLst>
            <pc:docMk/>
            <pc:sldMk cId="434014234" sldId="262"/>
            <ac:spMk id="2" creationId="{E0D0D1F6-FAAC-3E5E-F3D5-3C72BDD1C458}"/>
          </ac:spMkLst>
        </pc:spChg>
        <pc:spChg chg="mod ord">
          <ac:chgData name="Radhika Nair" userId="785e7395bcd96e90" providerId="LiveId" clId="{249915F2-39C4-4C46-AF86-738DBFEED3CC}" dt="2023-02-20T14:35:02.550" v="816" actId="6549"/>
          <ac:spMkLst>
            <pc:docMk/>
            <pc:sldMk cId="434014234" sldId="262"/>
            <ac:spMk id="3" creationId="{69B1CFA0-7C70-1B39-B72F-2CCEAD04ABD7}"/>
          </ac:spMkLst>
        </pc:spChg>
        <pc:spChg chg="add del mod">
          <ac:chgData name="Radhika Nair" userId="785e7395bcd96e90" providerId="LiveId" clId="{249915F2-39C4-4C46-AF86-738DBFEED3CC}" dt="2023-02-20T14:29:16.057" v="795" actId="22"/>
          <ac:spMkLst>
            <pc:docMk/>
            <pc:sldMk cId="434014234" sldId="262"/>
            <ac:spMk id="5" creationId="{71438720-BF33-BAFD-638F-A83C70C10061}"/>
          </ac:spMkLst>
        </pc:spChg>
        <pc:spChg chg="add del mod">
          <ac:chgData name="Radhika Nair" userId="785e7395bcd96e90" providerId="LiveId" clId="{249915F2-39C4-4C46-AF86-738DBFEED3CC}" dt="2023-02-20T14:29:29.769" v="799" actId="26606"/>
          <ac:spMkLst>
            <pc:docMk/>
            <pc:sldMk cId="434014234" sldId="262"/>
            <ac:spMk id="9" creationId="{48E9DE1A-D6E9-8153-824E-846C99BF0B2E}"/>
          </ac:spMkLst>
        </pc:spChg>
        <pc:spChg chg="add del mod">
          <ac:chgData name="Radhika Nair" userId="785e7395bcd96e90" providerId="LiveId" clId="{249915F2-39C4-4C46-AF86-738DBFEED3CC}" dt="2023-02-20T14:29:29.769" v="799" actId="26606"/>
          <ac:spMkLst>
            <pc:docMk/>
            <pc:sldMk cId="434014234" sldId="262"/>
            <ac:spMk id="10" creationId="{CEACC123-DBFE-50BA-EAB7-464A745BD989}"/>
          </ac:spMkLst>
        </pc:spChg>
        <pc:picChg chg="add mod ord">
          <ac:chgData name="Radhika Nair" userId="785e7395bcd96e90" providerId="LiveId" clId="{249915F2-39C4-4C46-AF86-738DBFEED3CC}" dt="2023-02-20T14:30:59.632" v="810" actId="1076"/>
          <ac:picMkLst>
            <pc:docMk/>
            <pc:sldMk cId="434014234" sldId="262"/>
            <ac:picMk id="7" creationId="{22A5982B-3481-CF04-E269-46FE0B618BE4}"/>
          </ac:picMkLst>
        </pc:picChg>
        <pc:picChg chg="del">
          <ac:chgData name="Radhika Nair" userId="785e7395bcd96e90" providerId="LiveId" clId="{249915F2-39C4-4C46-AF86-738DBFEED3CC}" dt="2023-02-20T14:28:56.750" v="789" actId="478"/>
          <ac:picMkLst>
            <pc:docMk/>
            <pc:sldMk cId="434014234" sldId="262"/>
            <ac:picMk id="12" creationId="{89618E46-5080-DF47-8EF6-0B49DB91937B}"/>
          </ac:picMkLst>
        </pc:picChg>
        <pc:picChg chg="del">
          <ac:chgData name="Radhika Nair" userId="785e7395bcd96e90" providerId="LiveId" clId="{249915F2-39C4-4C46-AF86-738DBFEED3CC}" dt="2023-02-20T14:29:00.586" v="790" actId="478"/>
          <ac:picMkLst>
            <pc:docMk/>
            <pc:sldMk cId="434014234" sldId="262"/>
            <ac:picMk id="14" creationId="{B9EACD42-C32E-029C-3062-B550395595D5}"/>
          </ac:picMkLst>
        </pc:picChg>
        <pc:picChg chg="del">
          <ac:chgData name="Radhika Nair" userId="785e7395bcd96e90" providerId="LiveId" clId="{249915F2-39C4-4C46-AF86-738DBFEED3CC}" dt="2023-02-20T14:29:07.010" v="792" actId="478"/>
          <ac:picMkLst>
            <pc:docMk/>
            <pc:sldMk cId="434014234" sldId="262"/>
            <ac:picMk id="16" creationId="{6302911C-0269-50AB-0D54-6AAB5042C8A7}"/>
          </ac:picMkLst>
        </pc:picChg>
      </pc:sldChg>
      <pc:sldChg chg="addSp delSp modSp add mod">
        <pc:chgData name="Radhika Nair" userId="785e7395bcd96e90" providerId="LiveId" clId="{249915F2-39C4-4C46-AF86-738DBFEED3CC}" dt="2023-02-20T16:11:23.300" v="1174" actId="5793"/>
        <pc:sldMkLst>
          <pc:docMk/>
          <pc:sldMk cId="3870584053" sldId="263"/>
        </pc:sldMkLst>
        <pc:spChg chg="mod">
          <ac:chgData name="Radhika Nair" userId="785e7395bcd96e90" providerId="LiveId" clId="{249915F2-39C4-4C46-AF86-738DBFEED3CC}" dt="2023-02-20T16:11:23.300" v="1174" actId="5793"/>
          <ac:spMkLst>
            <pc:docMk/>
            <pc:sldMk cId="3870584053" sldId="263"/>
            <ac:spMk id="3" creationId="{69B1CFA0-7C70-1B39-B72F-2CCEAD04ABD7}"/>
          </ac:spMkLst>
        </pc:spChg>
        <pc:spChg chg="add del mod">
          <ac:chgData name="Radhika Nair" userId="785e7395bcd96e90" providerId="LiveId" clId="{249915F2-39C4-4C46-AF86-738DBFEED3CC}" dt="2023-02-20T14:49:46.051" v="858" actId="22"/>
          <ac:spMkLst>
            <pc:docMk/>
            <pc:sldMk cId="3870584053" sldId="263"/>
            <ac:spMk id="5" creationId="{2234FA80-447C-C14C-3545-5866DD1F126B}"/>
          </ac:spMkLst>
        </pc:spChg>
        <pc:picChg chg="del">
          <ac:chgData name="Radhika Nair" userId="785e7395bcd96e90" providerId="LiveId" clId="{249915F2-39C4-4C46-AF86-738DBFEED3CC}" dt="2023-02-20T14:49:44.104" v="857" actId="478"/>
          <ac:picMkLst>
            <pc:docMk/>
            <pc:sldMk cId="3870584053" sldId="263"/>
            <ac:picMk id="7" creationId="{22A5982B-3481-CF04-E269-46FE0B618BE4}"/>
          </ac:picMkLst>
        </pc:picChg>
        <pc:picChg chg="add mod ord">
          <ac:chgData name="Radhika Nair" userId="785e7395bcd96e90" providerId="LiveId" clId="{249915F2-39C4-4C46-AF86-738DBFEED3CC}" dt="2023-02-20T14:49:46.051" v="858" actId="22"/>
          <ac:picMkLst>
            <pc:docMk/>
            <pc:sldMk cId="3870584053" sldId="263"/>
            <ac:picMk id="8" creationId="{99B45B92-C11D-E1CF-0350-CE516876D3A9}"/>
          </ac:picMkLst>
        </pc:picChg>
      </pc:sldChg>
      <pc:sldChg chg="addSp delSp modSp add del mod">
        <pc:chgData name="Radhika Nair" userId="785e7395bcd96e90" providerId="LiveId" clId="{249915F2-39C4-4C46-AF86-738DBFEED3CC}" dt="2023-02-20T16:11:36.265" v="1175" actId="47"/>
        <pc:sldMkLst>
          <pc:docMk/>
          <pc:sldMk cId="2665239560" sldId="264"/>
        </pc:sldMkLst>
        <pc:spChg chg="mod">
          <ac:chgData name="Radhika Nair" userId="785e7395bcd96e90" providerId="LiveId" clId="{249915F2-39C4-4C46-AF86-738DBFEED3CC}" dt="2023-02-20T16:09:58.793" v="1161" actId="14100"/>
          <ac:spMkLst>
            <pc:docMk/>
            <pc:sldMk cId="2665239560" sldId="264"/>
            <ac:spMk id="2" creationId="{E0D0D1F6-FAAC-3E5E-F3D5-3C72BDD1C458}"/>
          </ac:spMkLst>
        </pc:spChg>
        <pc:spChg chg="mod">
          <ac:chgData name="Radhika Nair" userId="785e7395bcd96e90" providerId="LiveId" clId="{249915F2-39C4-4C46-AF86-738DBFEED3CC}" dt="2023-02-20T16:10:11.264" v="1164" actId="14100"/>
          <ac:spMkLst>
            <pc:docMk/>
            <pc:sldMk cId="2665239560" sldId="264"/>
            <ac:spMk id="3" creationId="{69B1CFA0-7C70-1B39-B72F-2CCEAD04ABD7}"/>
          </ac:spMkLst>
        </pc:spChg>
        <pc:spChg chg="add mod">
          <ac:chgData name="Radhika Nair" userId="785e7395bcd96e90" providerId="LiveId" clId="{249915F2-39C4-4C46-AF86-738DBFEED3CC}" dt="2023-02-20T16:09:12.986" v="1160" actId="478"/>
          <ac:spMkLst>
            <pc:docMk/>
            <pc:sldMk cId="2665239560" sldId="264"/>
            <ac:spMk id="5" creationId="{A36A875A-3903-A988-B9D7-E1F4F7126BDB}"/>
          </ac:spMkLst>
        </pc:spChg>
        <pc:picChg chg="del">
          <ac:chgData name="Radhika Nair" userId="785e7395bcd96e90" providerId="LiveId" clId="{249915F2-39C4-4C46-AF86-738DBFEED3CC}" dt="2023-02-20T16:09:12.986" v="1160" actId="478"/>
          <ac:picMkLst>
            <pc:docMk/>
            <pc:sldMk cId="2665239560" sldId="264"/>
            <ac:picMk id="8" creationId="{99B45B92-C11D-E1CF-0350-CE516876D3A9}"/>
          </ac:picMkLst>
        </pc:picChg>
      </pc:sldChg>
      <pc:sldChg chg="addSp delSp modSp add mod">
        <pc:chgData name="Radhika Nair" userId="785e7395bcd96e90" providerId="LiveId" clId="{249915F2-39C4-4C46-AF86-738DBFEED3CC}" dt="2023-02-20T23:20:54.985" v="1883" actId="20577"/>
        <pc:sldMkLst>
          <pc:docMk/>
          <pc:sldMk cId="79834190" sldId="265"/>
        </pc:sldMkLst>
        <pc:spChg chg="mod">
          <ac:chgData name="Radhika Nair" userId="785e7395bcd96e90" providerId="LiveId" clId="{249915F2-39C4-4C46-AF86-738DBFEED3CC}" dt="2023-02-20T23:20:54.985" v="1883" actId="20577"/>
          <ac:spMkLst>
            <pc:docMk/>
            <pc:sldMk cId="79834190" sldId="265"/>
            <ac:spMk id="2" creationId="{E0D0D1F6-FAAC-3E5E-F3D5-3C72BDD1C458}"/>
          </ac:spMkLst>
        </pc:spChg>
        <pc:spChg chg="mod">
          <ac:chgData name="Radhika Nair" userId="785e7395bcd96e90" providerId="LiveId" clId="{249915F2-39C4-4C46-AF86-738DBFEED3CC}" dt="2023-02-20T21:56:05.110" v="1493" actId="20577"/>
          <ac:spMkLst>
            <pc:docMk/>
            <pc:sldMk cId="79834190" sldId="265"/>
            <ac:spMk id="3" creationId="{69B1CFA0-7C70-1B39-B72F-2CCEAD04ABD7}"/>
          </ac:spMkLst>
        </pc:spChg>
        <pc:spChg chg="add del mod">
          <ac:chgData name="Radhika Nair" userId="785e7395bcd96e90" providerId="LiveId" clId="{249915F2-39C4-4C46-AF86-738DBFEED3CC}" dt="2023-02-20T16:21:26.531" v="1269" actId="22"/>
          <ac:spMkLst>
            <pc:docMk/>
            <pc:sldMk cId="79834190" sldId="265"/>
            <ac:spMk id="5" creationId="{D8867DCE-DBFF-023D-FD1F-437A7A36F98F}"/>
          </ac:spMkLst>
        </pc:spChg>
        <pc:spChg chg="add del mod">
          <ac:chgData name="Radhika Nair" userId="785e7395bcd96e90" providerId="LiveId" clId="{249915F2-39C4-4C46-AF86-738DBFEED3CC}" dt="2023-02-20T23:19:20.713" v="1875" actId="478"/>
          <ac:spMkLst>
            <pc:docMk/>
            <pc:sldMk cId="79834190" sldId="265"/>
            <ac:spMk id="21" creationId="{8E548B88-741A-9560-E0F5-A75939C4B1B0}"/>
          </ac:spMkLst>
        </pc:spChg>
        <pc:graphicFrameChg chg="add del mod modGraphic">
          <ac:chgData name="Radhika Nair" userId="785e7395bcd96e90" providerId="LiveId" clId="{249915F2-39C4-4C46-AF86-738DBFEED3CC}" dt="2023-02-20T16:20:33.109" v="1268"/>
          <ac:graphicFrameMkLst>
            <pc:docMk/>
            <pc:sldMk cId="79834190" sldId="265"/>
            <ac:graphicFrameMk id="6" creationId="{8FB6F340-829C-BCA2-4967-FE7723093181}"/>
          </ac:graphicFrameMkLst>
        </pc:graphicFrameChg>
        <pc:picChg chg="del">
          <ac:chgData name="Radhika Nair" userId="785e7395bcd96e90" providerId="LiveId" clId="{249915F2-39C4-4C46-AF86-738DBFEED3CC}" dt="2023-02-20T16:20:02.015" v="1260" actId="478"/>
          <ac:picMkLst>
            <pc:docMk/>
            <pc:sldMk cId="79834190" sldId="265"/>
            <ac:picMk id="8" creationId="{99B45B92-C11D-E1CF-0350-CE516876D3A9}"/>
          </ac:picMkLst>
        </pc:picChg>
        <pc:picChg chg="add del mod ord">
          <ac:chgData name="Radhika Nair" userId="785e7395bcd96e90" providerId="LiveId" clId="{249915F2-39C4-4C46-AF86-738DBFEED3CC}" dt="2023-02-20T23:17:26.515" v="1863" actId="478"/>
          <ac:picMkLst>
            <pc:docMk/>
            <pc:sldMk cId="79834190" sldId="265"/>
            <ac:picMk id="9" creationId="{84DA52A4-82F9-E98B-AE15-86E167783C05}"/>
          </ac:picMkLst>
        </pc:picChg>
        <pc:picChg chg="add del mod">
          <ac:chgData name="Radhika Nair" userId="785e7395bcd96e90" providerId="LiveId" clId="{249915F2-39C4-4C46-AF86-738DBFEED3CC}" dt="2023-02-20T16:38:18.438" v="1400" actId="478"/>
          <ac:picMkLst>
            <pc:docMk/>
            <pc:sldMk cId="79834190" sldId="265"/>
            <ac:picMk id="11" creationId="{14A55716-ABF3-A7DE-60A0-C7500C9CD187}"/>
          </ac:picMkLst>
        </pc:picChg>
        <pc:picChg chg="add mod">
          <ac:chgData name="Radhika Nair" userId="785e7395bcd96e90" providerId="LiveId" clId="{249915F2-39C4-4C46-AF86-738DBFEED3CC}" dt="2023-02-20T23:12:56.347" v="1834" actId="1076"/>
          <ac:picMkLst>
            <pc:docMk/>
            <pc:sldMk cId="79834190" sldId="265"/>
            <ac:picMk id="13" creationId="{699EB77B-33E3-C1A1-9579-99DECA84D33F}"/>
          </ac:picMkLst>
        </pc:picChg>
        <pc:picChg chg="add mod">
          <ac:chgData name="Radhika Nair" userId="785e7395bcd96e90" providerId="LiveId" clId="{249915F2-39C4-4C46-AF86-738DBFEED3CC}" dt="2023-02-20T23:12:59.110" v="1835" actId="1076"/>
          <ac:picMkLst>
            <pc:docMk/>
            <pc:sldMk cId="79834190" sldId="265"/>
            <ac:picMk id="15" creationId="{92E0F998-FEE3-9062-B2BE-27F86F203D09}"/>
          </ac:picMkLst>
        </pc:picChg>
        <pc:picChg chg="add mod">
          <ac:chgData name="Radhika Nair" userId="785e7395bcd96e90" providerId="LiveId" clId="{249915F2-39C4-4C46-AF86-738DBFEED3CC}" dt="2023-02-20T23:13:01.436" v="1836" actId="1076"/>
          <ac:picMkLst>
            <pc:docMk/>
            <pc:sldMk cId="79834190" sldId="265"/>
            <ac:picMk id="17" creationId="{704EE682-951D-78EE-58F6-9802F22CBCE5}"/>
          </ac:picMkLst>
        </pc:picChg>
        <pc:picChg chg="add mod">
          <ac:chgData name="Radhika Nair" userId="785e7395bcd96e90" providerId="LiveId" clId="{249915F2-39C4-4C46-AF86-738DBFEED3CC}" dt="2023-02-20T23:13:05.208" v="1837" actId="1076"/>
          <ac:picMkLst>
            <pc:docMk/>
            <pc:sldMk cId="79834190" sldId="265"/>
            <ac:picMk id="19" creationId="{3CA14992-37C5-C6AB-4FCB-E689D7FFA5B7}"/>
          </ac:picMkLst>
        </pc:picChg>
        <pc:picChg chg="add mod">
          <ac:chgData name="Radhika Nair" userId="785e7395bcd96e90" providerId="LiveId" clId="{249915F2-39C4-4C46-AF86-738DBFEED3CC}" dt="2023-02-20T23:19:10.953" v="1874" actId="1076"/>
          <ac:picMkLst>
            <pc:docMk/>
            <pc:sldMk cId="79834190" sldId="265"/>
            <ac:picMk id="23" creationId="{6B730E93-BC7B-80EF-B7A1-1B145CAB5770}"/>
          </ac:picMkLst>
        </pc:picChg>
      </pc:sldChg>
      <pc:sldChg chg="addSp delSp modSp add mod">
        <pc:chgData name="Radhika Nair" userId="785e7395bcd96e90" providerId="LiveId" clId="{249915F2-39C4-4C46-AF86-738DBFEED3CC}" dt="2023-02-20T23:16:00.104" v="1856" actId="1076"/>
        <pc:sldMkLst>
          <pc:docMk/>
          <pc:sldMk cId="2214320989" sldId="266"/>
        </pc:sldMkLst>
        <pc:spChg chg="del mod">
          <ac:chgData name="Radhika Nair" userId="785e7395bcd96e90" providerId="LiveId" clId="{249915F2-39C4-4C46-AF86-738DBFEED3CC}" dt="2023-02-20T22:25:10.061" v="1556" actId="478"/>
          <ac:spMkLst>
            <pc:docMk/>
            <pc:sldMk cId="2214320989" sldId="266"/>
            <ac:spMk id="2" creationId="{E0D0D1F6-FAAC-3E5E-F3D5-3C72BDD1C458}"/>
          </ac:spMkLst>
        </pc:spChg>
        <pc:spChg chg="mod">
          <ac:chgData name="Radhika Nair" userId="785e7395bcd96e90" providerId="LiveId" clId="{249915F2-39C4-4C46-AF86-738DBFEED3CC}" dt="2023-02-20T23:15:38.614" v="1855" actId="20577"/>
          <ac:spMkLst>
            <pc:docMk/>
            <pc:sldMk cId="2214320989" sldId="266"/>
            <ac:spMk id="3" creationId="{69B1CFA0-7C70-1B39-B72F-2CCEAD04ABD7}"/>
          </ac:spMkLst>
        </pc:spChg>
        <pc:spChg chg="add del mod">
          <ac:chgData name="Radhika Nair" userId="785e7395bcd96e90" providerId="LiveId" clId="{249915F2-39C4-4C46-AF86-738DBFEED3CC}" dt="2023-02-20T22:19:49.486" v="1508" actId="22"/>
          <ac:spMkLst>
            <pc:docMk/>
            <pc:sldMk cId="2214320989" sldId="266"/>
            <ac:spMk id="5" creationId="{D9FD8E7A-48C3-074E-1E16-40B83A5B0E76}"/>
          </ac:spMkLst>
        </pc:spChg>
        <pc:spChg chg="add del mod">
          <ac:chgData name="Radhika Nair" userId="785e7395bcd96e90" providerId="LiveId" clId="{249915F2-39C4-4C46-AF86-738DBFEED3CC}" dt="2023-02-20T22:25:15.096" v="1557" actId="478"/>
          <ac:spMkLst>
            <pc:docMk/>
            <pc:sldMk cId="2214320989" sldId="266"/>
            <ac:spMk id="10" creationId="{4C7454E0-F33D-9EDF-B3BB-FEB9E0A06557}"/>
          </ac:spMkLst>
        </pc:spChg>
        <pc:spChg chg="add mod">
          <ac:chgData name="Radhika Nair" userId="785e7395bcd96e90" providerId="LiveId" clId="{249915F2-39C4-4C46-AF86-738DBFEED3CC}" dt="2023-02-20T22:59:47.420" v="1760" actId="108"/>
          <ac:spMkLst>
            <pc:docMk/>
            <pc:sldMk cId="2214320989" sldId="266"/>
            <ac:spMk id="13" creationId="{71B25DAF-8F3A-CCC0-1410-822A9A0F5BAE}"/>
          </ac:spMkLst>
        </pc:spChg>
        <pc:spChg chg="add del mod">
          <ac:chgData name="Radhika Nair" userId="785e7395bcd96e90" providerId="LiveId" clId="{249915F2-39C4-4C46-AF86-738DBFEED3CC}" dt="2023-02-20T23:14:59.227" v="1843" actId="22"/>
          <ac:spMkLst>
            <pc:docMk/>
            <pc:sldMk cId="2214320989" sldId="266"/>
            <ac:spMk id="15" creationId="{7679602B-EDB2-94A4-5400-92EED79AF9B0}"/>
          </ac:spMkLst>
        </pc:spChg>
        <pc:picChg chg="add del mod ord">
          <ac:chgData name="Radhika Nair" userId="785e7395bcd96e90" providerId="LiveId" clId="{249915F2-39C4-4C46-AF86-738DBFEED3CC}" dt="2023-02-20T23:14:55.118" v="1842" actId="478"/>
          <ac:picMkLst>
            <pc:docMk/>
            <pc:sldMk cId="2214320989" sldId="266"/>
            <ac:picMk id="7" creationId="{07A261C8-3AAC-6605-F805-66C7A125398B}"/>
          </ac:picMkLst>
        </pc:picChg>
        <pc:picChg chg="del">
          <ac:chgData name="Radhika Nair" userId="785e7395bcd96e90" providerId="LiveId" clId="{249915F2-39C4-4C46-AF86-738DBFEED3CC}" dt="2023-02-20T16:35:58.095" v="1348" actId="478"/>
          <ac:picMkLst>
            <pc:docMk/>
            <pc:sldMk cId="2214320989" sldId="266"/>
            <ac:picMk id="9" creationId="{84DA52A4-82F9-E98B-AE15-86E167783C05}"/>
          </ac:picMkLst>
        </pc:picChg>
        <pc:picChg chg="del">
          <ac:chgData name="Radhika Nair" userId="785e7395bcd96e90" providerId="LiveId" clId="{249915F2-39C4-4C46-AF86-738DBFEED3CC}" dt="2023-02-20T16:36:14.621" v="1351" actId="478"/>
          <ac:picMkLst>
            <pc:docMk/>
            <pc:sldMk cId="2214320989" sldId="266"/>
            <ac:picMk id="11" creationId="{14A55716-ABF3-A7DE-60A0-C7500C9CD187}"/>
          </ac:picMkLst>
        </pc:picChg>
        <pc:picChg chg="add mod ord">
          <ac:chgData name="Radhika Nair" userId="785e7395bcd96e90" providerId="LiveId" clId="{249915F2-39C4-4C46-AF86-738DBFEED3CC}" dt="2023-02-20T23:16:00.104" v="1856" actId="1076"/>
          <ac:picMkLst>
            <pc:docMk/>
            <pc:sldMk cId="2214320989" sldId="266"/>
            <ac:picMk id="17" creationId="{6BFFC983-DB3D-B4F2-727B-2BF100B87F47}"/>
          </ac:picMkLst>
        </pc:picChg>
      </pc:sldChg>
      <pc:sldChg chg="modSp add del mod">
        <pc:chgData name="Radhika Nair" userId="785e7395bcd96e90" providerId="LiveId" clId="{249915F2-39C4-4C46-AF86-738DBFEED3CC}" dt="2023-02-20T16:28:17.933" v="1302" actId="47"/>
        <pc:sldMkLst>
          <pc:docMk/>
          <pc:sldMk cId="2980798533" sldId="266"/>
        </pc:sldMkLst>
        <pc:spChg chg="mod">
          <ac:chgData name="Radhika Nair" userId="785e7395bcd96e90" providerId="LiveId" clId="{249915F2-39C4-4C46-AF86-738DBFEED3CC}" dt="2023-02-20T16:26:06.745" v="1288" actId="20577"/>
          <ac:spMkLst>
            <pc:docMk/>
            <pc:sldMk cId="2980798533" sldId="266"/>
            <ac:spMk id="2" creationId="{E0D0D1F6-FAAC-3E5E-F3D5-3C72BDD1C458}"/>
          </ac:spMkLst>
        </pc:spChg>
        <pc:spChg chg="mod">
          <ac:chgData name="Radhika Nair" userId="785e7395bcd96e90" providerId="LiveId" clId="{249915F2-39C4-4C46-AF86-738DBFEED3CC}" dt="2023-02-20T16:26:26.824" v="1301" actId="20577"/>
          <ac:spMkLst>
            <pc:docMk/>
            <pc:sldMk cId="2980798533" sldId="266"/>
            <ac:spMk id="3" creationId="{69B1CFA0-7C70-1B39-B72F-2CCEAD04ABD7}"/>
          </ac:spMkLst>
        </pc:spChg>
      </pc:sldChg>
      <pc:sldChg chg="delSp modSp add mod">
        <pc:chgData name="Radhika Nair" userId="785e7395bcd96e90" providerId="LiveId" clId="{249915F2-39C4-4C46-AF86-738DBFEED3CC}" dt="2023-02-20T23:10:42.378" v="1817" actId="20577"/>
        <pc:sldMkLst>
          <pc:docMk/>
          <pc:sldMk cId="771706992" sldId="267"/>
        </pc:sldMkLst>
        <pc:spChg chg="mod">
          <ac:chgData name="Radhika Nair" userId="785e7395bcd96e90" providerId="LiveId" clId="{249915F2-39C4-4C46-AF86-738DBFEED3CC}" dt="2023-02-20T16:36:34.843" v="1363" actId="20577"/>
          <ac:spMkLst>
            <pc:docMk/>
            <pc:sldMk cId="771706992" sldId="267"/>
            <ac:spMk id="2" creationId="{E0D0D1F6-FAAC-3E5E-F3D5-3C72BDD1C458}"/>
          </ac:spMkLst>
        </pc:spChg>
        <pc:spChg chg="mod">
          <ac:chgData name="Radhika Nair" userId="785e7395bcd96e90" providerId="LiveId" clId="{249915F2-39C4-4C46-AF86-738DBFEED3CC}" dt="2023-02-20T23:10:42.378" v="1817" actId="20577"/>
          <ac:spMkLst>
            <pc:docMk/>
            <pc:sldMk cId="771706992" sldId="267"/>
            <ac:spMk id="3" creationId="{69B1CFA0-7C70-1B39-B72F-2CCEAD04ABD7}"/>
          </ac:spMkLst>
        </pc:spChg>
        <pc:spChg chg="del">
          <ac:chgData name="Radhika Nair" userId="785e7395bcd96e90" providerId="LiveId" clId="{249915F2-39C4-4C46-AF86-738DBFEED3CC}" dt="2023-02-20T23:04:08.700" v="1776" actId="478"/>
          <ac:spMkLst>
            <pc:docMk/>
            <pc:sldMk cId="771706992" sldId="267"/>
            <ac:spMk id="5" creationId="{D9FD8E7A-48C3-074E-1E16-40B83A5B0E76}"/>
          </ac:spMkLst>
        </pc:spChg>
      </pc:sldChg>
      <pc:sldChg chg="addSp delSp modSp add mod">
        <pc:chgData name="Radhika Nair" userId="785e7395bcd96e90" providerId="LiveId" clId="{249915F2-39C4-4C46-AF86-738DBFEED3CC}" dt="2023-02-20T23:20:48.106" v="1877" actId="20577"/>
        <pc:sldMkLst>
          <pc:docMk/>
          <pc:sldMk cId="2256249838" sldId="268"/>
        </pc:sldMkLst>
        <pc:spChg chg="mod">
          <ac:chgData name="Radhika Nair" userId="785e7395bcd96e90" providerId="LiveId" clId="{249915F2-39C4-4C46-AF86-738DBFEED3CC}" dt="2023-02-20T23:20:48.106" v="1877" actId="20577"/>
          <ac:spMkLst>
            <pc:docMk/>
            <pc:sldMk cId="2256249838" sldId="268"/>
            <ac:spMk id="2" creationId="{E0D0D1F6-FAAC-3E5E-F3D5-3C72BDD1C458}"/>
          </ac:spMkLst>
        </pc:spChg>
        <pc:spChg chg="mod">
          <ac:chgData name="Radhika Nair" userId="785e7395bcd96e90" providerId="LiveId" clId="{249915F2-39C4-4C46-AF86-738DBFEED3CC}" dt="2023-02-20T21:56:28.961" v="1506" actId="14100"/>
          <ac:spMkLst>
            <pc:docMk/>
            <pc:sldMk cId="2256249838" sldId="268"/>
            <ac:spMk id="3" creationId="{69B1CFA0-7C70-1B39-B72F-2CCEAD04ABD7}"/>
          </ac:spMkLst>
        </pc:spChg>
        <pc:spChg chg="add del mod">
          <ac:chgData name="Radhika Nair" userId="785e7395bcd96e90" providerId="LiveId" clId="{249915F2-39C4-4C46-AF86-738DBFEED3CC}" dt="2023-02-20T16:38:04.271" v="1397" actId="478"/>
          <ac:spMkLst>
            <pc:docMk/>
            <pc:sldMk cId="2256249838" sldId="268"/>
            <ac:spMk id="5" creationId="{F1DE9B8E-E2D5-9EC4-9C73-0BAC5208B9CA}"/>
          </ac:spMkLst>
        </pc:spChg>
        <pc:picChg chg="add del mod">
          <ac:chgData name="Radhika Nair" userId="785e7395bcd96e90" providerId="LiveId" clId="{249915F2-39C4-4C46-AF86-738DBFEED3CC}" dt="2023-02-20T16:37:58.740" v="1396"/>
          <ac:picMkLst>
            <pc:docMk/>
            <pc:sldMk cId="2256249838" sldId="268"/>
            <ac:picMk id="6" creationId="{3C9F5962-FE88-17E0-354E-742BC32EE4FD}"/>
          </ac:picMkLst>
        </pc:picChg>
        <pc:picChg chg="add del mod">
          <ac:chgData name="Radhika Nair" userId="785e7395bcd96e90" providerId="LiveId" clId="{249915F2-39C4-4C46-AF86-738DBFEED3CC}" dt="2023-02-20T23:17:01.650" v="1857" actId="478"/>
          <ac:picMkLst>
            <pc:docMk/>
            <pc:sldMk cId="2256249838" sldId="268"/>
            <ac:picMk id="7" creationId="{3DDB4029-461E-CD0A-2E4E-FCBF93BE8601}"/>
          </ac:picMkLst>
        </pc:picChg>
        <pc:picChg chg="del">
          <ac:chgData name="Radhika Nair" userId="785e7395bcd96e90" providerId="LiveId" clId="{249915F2-39C4-4C46-AF86-738DBFEED3CC}" dt="2023-02-20T16:37:39.832" v="1391" actId="478"/>
          <ac:picMkLst>
            <pc:docMk/>
            <pc:sldMk cId="2256249838" sldId="268"/>
            <ac:picMk id="9" creationId="{84DA52A4-82F9-E98B-AE15-86E167783C05}"/>
          </ac:picMkLst>
        </pc:picChg>
        <pc:picChg chg="add mod">
          <ac:chgData name="Radhika Nair" userId="785e7395bcd96e90" providerId="LiveId" clId="{249915F2-39C4-4C46-AF86-738DBFEED3CC}" dt="2023-02-20T23:13:19.678" v="1838" actId="1076"/>
          <ac:picMkLst>
            <pc:docMk/>
            <pc:sldMk cId="2256249838" sldId="268"/>
            <ac:picMk id="10" creationId="{8146A1B3-BFF6-FB9B-19A4-ED3934372583}"/>
          </ac:picMkLst>
        </pc:picChg>
        <pc:picChg chg="del">
          <ac:chgData name="Radhika Nair" userId="785e7395bcd96e90" providerId="LiveId" clId="{249915F2-39C4-4C46-AF86-738DBFEED3CC}" dt="2023-02-20T16:37:53.547" v="1394" actId="21"/>
          <ac:picMkLst>
            <pc:docMk/>
            <pc:sldMk cId="2256249838" sldId="268"/>
            <ac:picMk id="11" creationId="{14A55716-ABF3-A7DE-60A0-C7500C9CD187}"/>
          </ac:picMkLst>
        </pc:picChg>
        <pc:picChg chg="add mod">
          <ac:chgData name="Radhika Nair" userId="785e7395bcd96e90" providerId="LiveId" clId="{249915F2-39C4-4C46-AF86-738DBFEED3CC}" dt="2023-02-20T23:13:21.958" v="1839" actId="1076"/>
          <ac:picMkLst>
            <pc:docMk/>
            <pc:sldMk cId="2256249838" sldId="268"/>
            <ac:picMk id="13" creationId="{6EE59F50-9C1F-4E51-B7CD-A4B0CC1EACAE}"/>
          </ac:picMkLst>
        </pc:picChg>
        <pc:picChg chg="add mod">
          <ac:chgData name="Radhika Nair" userId="785e7395bcd96e90" providerId="LiveId" clId="{249915F2-39C4-4C46-AF86-738DBFEED3CC}" dt="2023-02-20T23:13:26.080" v="1840" actId="1076"/>
          <ac:picMkLst>
            <pc:docMk/>
            <pc:sldMk cId="2256249838" sldId="268"/>
            <ac:picMk id="15" creationId="{04E3086B-716F-59C5-69AC-AF346C98A4C7}"/>
          </ac:picMkLst>
        </pc:picChg>
        <pc:picChg chg="add mod">
          <ac:chgData name="Radhika Nair" userId="785e7395bcd96e90" providerId="LiveId" clId="{249915F2-39C4-4C46-AF86-738DBFEED3CC}" dt="2023-02-20T23:13:29.555" v="1841" actId="1076"/>
          <ac:picMkLst>
            <pc:docMk/>
            <pc:sldMk cId="2256249838" sldId="268"/>
            <ac:picMk id="17" creationId="{A731A05C-BE95-A8F3-9AB3-691F758DB1C5}"/>
          </ac:picMkLst>
        </pc:picChg>
        <pc:picChg chg="add mod">
          <ac:chgData name="Radhika Nair" userId="785e7395bcd96e90" providerId="LiveId" clId="{249915F2-39C4-4C46-AF86-738DBFEED3CC}" dt="2023-02-20T23:17:18.109" v="1862" actId="1076"/>
          <ac:picMkLst>
            <pc:docMk/>
            <pc:sldMk cId="2256249838" sldId="268"/>
            <ac:picMk id="19" creationId="{EAF26DAE-9F9A-8D58-5E76-30AE1EB5FE11}"/>
          </ac:picMkLst>
        </pc:picChg>
      </pc:sldChg>
      <pc:sldChg chg="delSp modSp add mod">
        <pc:chgData name="Radhika Nair" userId="785e7395bcd96e90" providerId="LiveId" clId="{249915F2-39C4-4C46-AF86-738DBFEED3CC}" dt="2023-02-20T23:03:53.720" v="1775" actId="20577"/>
        <pc:sldMkLst>
          <pc:docMk/>
          <pc:sldMk cId="2115281172" sldId="269"/>
        </pc:sldMkLst>
        <pc:spChg chg="mod">
          <ac:chgData name="Radhika Nair" userId="785e7395bcd96e90" providerId="LiveId" clId="{249915F2-39C4-4C46-AF86-738DBFEED3CC}" dt="2023-02-20T22:26:33.180" v="1577" actId="14100"/>
          <ac:spMkLst>
            <pc:docMk/>
            <pc:sldMk cId="2115281172" sldId="269"/>
            <ac:spMk id="2" creationId="{E0D0D1F6-FAAC-3E5E-F3D5-3C72BDD1C458}"/>
          </ac:spMkLst>
        </pc:spChg>
        <pc:spChg chg="mod">
          <ac:chgData name="Radhika Nair" userId="785e7395bcd96e90" providerId="LiveId" clId="{249915F2-39C4-4C46-AF86-738DBFEED3CC}" dt="2023-02-20T23:03:53.720" v="1775" actId="20577"/>
          <ac:spMkLst>
            <pc:docMk/>
            <pc:sldMk cId="2115281172" sldId="269"/>
            <ac:spMk id="3" creationId="{69B1CFA0-7C70-1B39-B72F-2CCEAD04ABD7}"/>
          </ac:spMkLst>
        </pc:spChg>
        <pc:picChg chg="del">
          <ac:chgData name="Radhika Nair" userId="785e7395bcd96e90" providerId="LiveId" clId="{249915F2-39C4-4C46-AF86-738DBFEED3CC}" dt="2023-02-20T22:26:15.057" v="1563" actId="478"/>
          <ac:picMkLst>
            <pc:docMk/>
            <pc:sldMk cId="2115281172" sldId="269"/>
            <ac:picMk id="7" creationId="{3DDB4029-461E-CD0A-2E4E-FCBF93BE8601}"/>
          </ac:picMkLst>
        </pc:picChg>
        <pc:picChg chg="del">
          <ac:chgData name="Radhika Nair" userId="785e7395bcd96e90" providerId="LiveId" clId="{249915F2-39C4-4C46-AF86-738DBFEED3CC}" dt="2023-02-20T22:26:11.106" v="1559" actId="478"/>
          <ac:picMkLst>
            <pc:docMk/>
            <pc:sldMk cId="2115281172" sldId="269"/>
            <ac:picMk id="10" creationId="{8146A1B3-BFF6-FB9B-19A4-ED3934372583}"/>
          </ac:picMkLst>
        </pc:picChg>
        <pc:picChg chg="del">
          <ac:chgData name="Radhika Nair" userId="785e7395bcd96e90" providerId="LiveId" clId="{249915F2-39C4-4C46-AF86-738DBFEED3CC}" dt="2023-02-20T22:26:11.789" v="1560" actId="478"/>
          <ac:picMkLst>
            <pc:docMk/>
            <pc:sldMk cId="2115281172" sldId="269"/>
            <ac:picMk id="13" creationId="{6EE59F50-9C1F-4E51-B7CD-A4B0CC1EACAE}"/>
          </ac:picMkLst>
        </pc:picChg>
        <pc:picChg chg="del">
          <ac:chgData name="Radhika Nair" userId="785e7395bcd96e90" providerId="LiveId" clId="{249915F2-39C4-4C46-AF86-738DBFEED3CC}" dt="2023-02-20T22:26:12.522" v="1561" actId="478"/>
          <ac:picMkLst>
            <pc:docMk/>
            <pc:sldMk cId="2115281172" sldId="269"/>
            <ac:picMk id="15" creationId="{04E3086B-716F-59C5-69AC-AF346C98A4C7}"/>
          </ac:picMkLst>
        </pc:picChg>
        <pc:picChg chg="del">
          <ac:chgData name="Radhika Nair" userId="785e7395bcd96e90" providerId="LiveId" clId="{249915F2-39C4-4C46-AF86-738DBFEED3CC}" dt="2023-02-20T22:26:13.302" v="1562" actId="478"/>
          <ac:picMkLst>
            <pc:docMk/>
            <pc:sldMk cId="2115281172" sldId="269"/>
            <ac:picMk id="17" creationId="{A731A05C-BE95-A8F3-9AB3-691F758DB1C5}"/>
          </ac:picMkLst>
        </pc:picChg>
      </pc:sldChg>
      <pc:sldChg chg="new del">
        <pc:chgData name="Radhika Nair" userId="785e7395bcd96e90" providerId="LiveId" clId="{249915F2-39C4-4C46-AF86-738DBFEED3CC}" dt="2023-02-20T23:11:32.888" v="1819" actId="47"/>
        <pc:sldMkLst>
          <pc:docMk/>
          <pc:sldMk cId="3691650492" sldId="270"/>
        </pc:sldMkLst>
      </pc:sldChg>
    </pc:docChg>
  </pc:docChgLst>
  <pc:docChgLst>
    <pc:chgData name="Gracile astlin Pereira (U2292824)" userId="323097e4-4b3b-4ec3-b9e5-788115b2246a" providerId="ADAL" clId="{EDFE38C1-EE1D-40EE-8CD9-87C9660E9B1A}"/>
    <pc:docChg chg="undo custSel addSld modSld sldOrd">
      <pc:chgData name="Gracile astlin Pereira (U2292824)" userId="323097e4-4b3b-4ec3-b9e5-788115b2246a" providerId="ADAL" clId="{EDFE38C1-EE1D-40EE-8CD9-87C9660E9B1A}" dt="2023-02-20T03:03:05.165" v="1681" actId="20577"/>
      <pc:docMkLst>
        <pc:docMk/>
      </pc:docMkLst>
      <pc:sldChg chg="modSp mod">
        <pc:chgData name="Gracile astlin Pereira (U2292824)" userId="323097e4-4b3b-4ec3-b9e5-788115b2246a" providerId="ADAL" clId="{EDFE38C1-EE1D-40EE-8CD9-87C9660E9B1A}" dt="2023-02-19T22:47:51.168" v="1060" actId="1036"/>
        <pc:sldMkLst>
          <pc:docMk/>
          <pc:sldMk cId="2140784421" sldId="256"/>
        </pc:sldMkLst>
        <pc:spChg chg="mod">
          <ac:chgData name="Gracile astlin Pereira (U2292824)" userId="323097e4-4b3b-4ec3-b9e5-788115b2246a" providerId="ADAL" clId="{EDFE38C1-EE1D-40EE-8CD9-87C9660E9B1A}" dt="2023-02-19T22:47:09.785" v="1025" actId="1036"/>
          <ac:spMkLst>
            <pc:docMk/>
            <pc:sldMk cId="2140784421" sldId="256"/>
            <ac:spMk id="2" creationId="{B5076236-7B28-D2F2-2F45-50E38EB1F0B3}"/>
          </ac:spMkLst>
        </pc:spChg>
        <pc:spChg chg="mod">
          <ac:chgData name="Gracile astlin Pereira (U2292824)" userId="323097e4-4b3b-4ec3-b9e5-788115b2246a" providerId="ADAL" clId="{EDFE38C1-EE1D-40EE-8CD9-87C9660E9B1A}" dt="2023-02-19T22:47:51.168" v="1060" actId="1036"/>
          <ac:spMkLst>
            <pc:docMk/>
            <pc:sldMk cId="2140784421" sldId="256"/>
            <ac:spMk id="3" creationId="{05C7BDFA-3AD6-22CF-5035-3627529C7D4B}"/>
          </ac:spMkLst>
        </pc:spChg>
      </pc:sldChg>
      <pc:sldChg chg="modSp new mod modAnim">
        <pc:chgData name="Gracile astlin Pereira (U2292824)" userId="323097e4-4b3b-4ec3-b9e5-788115b2246a" providerId="ADAL" clId="{EDFE38C1-EE1D-40EE-8CD9-87C9660E9B1A}" dt="2023-02-19T22:26:55.141" v="621" actId="20577"/>
        <pc:sldMkLst>
          <pc:docMk/>
          <pc:sldMk cId="2160806801" sldId="257"/>
        </pc:sldMkLst>
        <pc:spChg chg="mod">
          <ac:chgData name="Gracile astlin Pereira (U2292824)" userId="323097e4-4b3b-4ec3-b9e5-788115b2246a" providerId="ADAL" clId="{EDFE38C1-EE1D-40EE-8CD9-87C9660E9B1A}" dt="2023-02-19T22:03:26.157" v="320" actId="113"/>
          <ac:spMkLst>
            <pc:docMk/>
            <pc:sldMk cId="2160806801" sldId="257"/>
            <ac:spMk id="2" creationId="{B563083A-6F9D-BDE5-A64A-9824F4A2B674}"/>
          </ac:spMkLst>
        </pc:spChg>
        <pc:spChg chg="mod">
          <ac:chgData name="Gracile astlin Pereira (U2292824)" userId="323097e4-4b3b-4ec3-b9e5-788115b2246a" providerId="ADAL" clId="{EDFE38C1-EE1D-40EE-8CD9-87C9660E9B1A}" dt="2023-02-19T22:26:55.141" v="621" actId="20577"/>
          <ac:spMkLst>
            <pc:docMk/>
            <pc:sldMk cId="2160806801" sldId="257"/>
            <ac:spMk id="3" creationId="{77AD9C30-6F24-7AB6-66CB-6AD745153776}"/>
          </ac:spMkLst>
        </pc:spChg>
      </pc:sldChg>
      <pc:sldChg chg="modSp add mod ord modAnim">
        <pc:chgData name="Gracile astlin Pereira (U2292824)" userId="323097e4-4b3b-4ec3-b9e5-788115b2246a" providerId="ADAL" clId="{EDFE38C1-EE1D-40EE-8CD9-87C9660E9B1A}" dt="2023-02-20T01:46:09.903" v="1410" actId="20577"/>
        <pc:sldMkLst>
          <pc:docMk/>
          <pc:sldMk cId="46025066" sldId="258"/>
        </pc:sldMkLst>
        <pc:spChg chg="mod">
          <ac:chgData name="Gracile astlin Pereira (U2292824)" userId="323097e4-4b3b-4ec3-b9e5-788115b2246a" providerId="ADAL" clId="{EDFE38C1-EE1D-40EE-8CD9-87C9660E9B1A}" dt="2023-02-20T01:46:09.903" v="1410" actId="20577"/>
          <ac:spMkLst>
            <pc:docMk/>
            <pc:sldMk cId="46025066" sldId="258"/>
            <ac:spMk id="3" creationId="{77AD9C30-6F24-7AB6-66CB-6AD745153776}"/>
          </ac:spMkLst>
        </pc:spChg>
      </pc:sldChg>
      <pc:sldChg chg="modSp add mod">
        <pc:chgData name="Gracile astlin Pereira (U2292824)" userId="323097e4-4b3b-4ec3-b9e5-788115b2246a" providerId="ADAL" clId="{EDFE38C1-EE1D-40EE-8CD9-87C9660E9B1A}" dt="2023-02-20T03:03:05.165" v="1681" actId="20577"/>
        <pc:sldMkLst>
          <pc:docMk/>
          <pc:sldMk cId="54557912" sldId="259"/>
        </pc:sldMkLst>
        <pc:spChg chg="mod">
          <ac:chgData name="Gracile astlin Pereira (U2292824)" userId="323097e4-4b3b-4ec3-b9e5-788115b2246a" providerId="ADAL" clId="{EDFE38C1-EE1D-40EE-8CD9-87C9660E9B1A}" dt="2023-02-20T01:45:36.592" v="1407" actId="20577"/>
          <ac:spMkLst>
            <pc:docMk/>
            <pc:sldMk cId="54557912" sldId="259"/>
            <ac:spMk id="2" creationId="{B563083A-6F9D-BDE5-A64A-9824F4A2B674}"/>
          </ac:spMkLst>
        </pc:spChg>
        <pc:spChg chg="mod">
          <ac:chgData name="Gracile astlin Pereira (U2292824)" userId="323097e4-4b3b-4ec3-b9e5-788115b2246a" providerId="ADAL" clId="{EDFE38C1-EE1D-40EE-8CD9-87C9660E9B1A}" dt="2023-02-20T03:03:05.165" v="1681" actId="20577"/>
          <ac:spMkLst>
            <pc:docMk/>
            <pc:sldMk cId="54557912" sldId="259"/>
            <ac:spMk id="3" creationId="{77AD9C30-6F24-7AB6-66CB-6AD745153776}"/>
          </ac:spMkLst>
        </pc:spChg>
      </pc:sldChg>
      <pc:sldChg chg="new">
        <pc:chgData name="Gracile astlin Pereira (U2292824)" userId="323097e4-4b3b-4ec3-b9e5-788115b2246a" providerId="ADAL" clId="{EDFE38C1-EE1D-40EE-8CD9-87C9660E9B1A}" dt="2023-02-20T03:03:01.396" v="1680" actId="680"/>
        <pc:sldMkLst>
          <pc:docMk/>
          <pc:sldMk cId="778957889" sldId="260"/>
        </pc:sldMkLst>
      </pc:sldChg>
    </pc:docChg>
  </pc:docChgLst>
  <pc:docChgLst>
    <pc:chgData name="Radhika Nair" userId="785e7395bcd96e90" providerId="LiveId" clId="{EF3B1C63-AD05-4E56-8978-1E77125895BE}"/>
    <pc:docChg chg="undo custSel addSld modSld">
      <pc:chgData name="Radhika Nair" userId="785e7395bcd96e90" providerId="LiveId" clId="{EF3B1C63-AD05-4E56-8978-1E77125895BE}" dt="2023-02-22T14:42:55.754" v="199" actId="20577"/>
      <pc:docMkLst>
        <pc:docMk/>
      </pc:docMkLst>
      <pc:sldChg chg="modSp mod">
        <pc:chgData name="Radhika Nair" userId="785e7395bcd96e90" providerId="LiveId" clId="{EF3B1C63-AD05-4E56-8978-1E77125895BE}" dt="2023-02-22T14:42:55.754" v="199" actId="20577"/>
        <pc:sldMkLst>
          <pc:docMk/>
          <pc:sldMk cId="434014234" sldId="262"/>
        </pc:sldMkLst>
        <pc:spChg chg="mod">
          <ac:chgData name="Radhika Nair" userId="785e7395bcd96e90" providerId="LiveId" clId="{EF3B1C63-AD05-4E56-8978-1E77125895BE}" dt="2023-02-22T14:42:55.754" v="199" actId="20577"/>
          <ac:spMkLst>
            <pc:docMk/>
            <pc:sldMk cId="434014234" sldId="262"/>
            <ac:spMk id="3" creationId="{69B1CFA0-7C70-1B39-B72F-2CCEAD04ABD7}"/>
          </ac:spMkLst>
        </pc:spChg>
      </pc:sldChg>
      <pc:sldChg chg="modSp mod">
        <pc:chgData name="Radhika Nair" userId="785e7395bcd96e90" providerId="LiveId" clId="{EF3B1C63-AD05-4E56-8978-1E77125895BE}" dt="2023-02-21T13:57:10.150" v="127" actId="1076"/>
        <pc:sldMkLst>
          <pc:docMk/>
          <pc:sldMk cId="2214320989" sldId="266"/>
        </pc:sldMkLst>
        <pc:spChg chg="mod">
          <ac:chgData name="Radhika Nair" userId="785e7395bcd96e90" providerId="LiveId" clId="{EF3B1C63-AD05-4E56-8978-1E77125895BE}" dt="2023-02-21T13:57:10.150" v="127" actId="1076"/>
          <ac:spMkLst>
            <pc:docMk/>
            <pc:sldMk cId="2214320989" sldId="266"/>
            <ac:spMk id="13" creationId="{71B25DAF-8F3A-CCC0-1410-822A9A0F5BAE}"/>
          </ac:spMkLst>
        </pc:spChg>
      </pc:sldChg>
      <pc:sldChg chg="modSp mod">
        <pc:chgData name="Radhika Nair" userId="785e7395bcd96e90" providerId="LiveId" clId="{EF3B1C63-AD05-4E56-8978-1E77125895BE}" dt="2023-02-20T23:32:55.556" v="21" actId="20577"/>
        <pc:sldMkLst>
          <pc:docMk/>
          <pc:sldMk cId="2115281172" sldId="269"/>
        </pc:sldMkLst>
        <pc:spChg chg="mod">
          <ac:chgData name="Radhika Nair" userId="785e7395bcd96e90" providerId="LiveId" clId="{EF3B1C63-AD05-4E56-8978-1E77125895BE}" dt="2023-02-20T23:32:55.556" v="21" actId="20577"/>
          <ac:spMkLst>
            <pc:docMk/>
            <pc:sldMk cId="2115281172" sldId="269"/>
            <ac:spMk id="3" creationId="{69B1CFA0-7C70-1B39-B72F-2CCEAD04ABD7}"/>
          </ac:spMkLst>
        </pc:spChg>
      </pc:sldChg>
      <pc:sldChg chg="addSp delSp modSp add mod modClrScheme delAnim modAnim chgLayout">
        <pc:chgData name="Radhika Nair" userId="785e7395bcd96e90" providerId="LiveId" clId="{EF3B1C63-AD05-4E56-8978-1E77125895BE}" dt="2023-02-21T13:55:39.766" v="126" actId="14100"/>
        <pc:sldMkLst>
          <pc:docMk/>
          <pc:sldMk cId="2219615785" sldId="270"/>
        </pc:sldMkLst>
        <pc:spChg chg="del mod">
          <ac:chgData name="Radhika Nair" userId="785e7395bcd96e90" providerId="LiveId" clId="{EF3B1C63-AD05-4E56-8978-1E77125895BE}" dt="2023-02-21T13:52:19.452" v="24" actId="22"/>
          <ac:spMkLst>
            <pc:docMk/>
            <pc:sldMk cId="2219615785" sldId="270"/>
            <ac:spMk id="3" creationId="{77AD9C30-6F24-7AB6-66CB-6AD745153776}"/>
          </ac:spMkLst>
        </pc:spChg>
        <pc:spChg chg="add mod">
          <ac:chgData name="Radhika Nair" userId="785e7395bcd96e90" providerId="LiveId" clId="{EF3B1C63-AD05-4E56-8978-1E77125895BE}" dt="2023-02-21T13:55:16.509" v="122" actId="20577"/>
          <ac:spMkLst>
            <pc:docMk/>
            <pc:sldMk cId="2219615785" sldId="270"/>
            <ac:spMk id="9" creationId="{CBAE3824-8A5B-960A-36C9-47DDD23DFEF5}"/>
          </ac:spMkLst>
        </pc:spChg>
        <pc:spChg chg="add del mod">
          <ac:chgData name="Radhika Nair" userId="785e7395bcd96e90" providerId="LiveId" clId="{EF3B1C63-AD05-4E56-8978-1E77125895BE}" dt="2023-02-21T13:55:35.957" v="125" actId="14100"/>
          <ac:spMkLst>
            <pc:docMk/>
            <pc:sldMk cId="2219615785" sldId="270"/>
            <ac:spMk id="11" creationId="{8612A141-E879-3717-35FF-7311A0EEFC32}"/>
          </ac:spMkLst>
        </pc:spChg>
        <pc:picChg chg="add mod ord">
          <ac:chgData name="Radhika Nair" userId="785e7395bcd96e90" providerId="LiveId" clId="{EF3B1C63-AD05-4E56-8978-1E77125895BE}" dt="2023-02-21T13:55:39.766" v="126" actId="14100"/>
          <ac:picMkLst>
            <pc:docMk/>
            <pc:sldMk cId="2219615785" sldId="270"/>
            <ac:picMk id="4" creationId="{6DD8FFFD-672E-AF69-B45A-C22870268E1C}"/>
          </ac:picMkLst>
        </pc:picChg>
        <pc:picChg chg="add del mod ord">
          <ac:chgData name="Radhika Nair" userId="785e7395bcd96e90" providerId="LiveId" clId="{EF3B1C63-AD05-4E56-8978-1E77125895BE}" dt="2023-02-21T13:54:41.855" v="86" actId="22"/>
          <ac:picMkLst>
            <pc:docMk/>
            <pc:sldMk cId="2219615785" sldId="270"/>
            <ac:picMk id="6" creationId="{69CDC4AA-A144-86B3-3B56-3F1E4C64FB09}"/>
          </ac:picMkLst>
        </pc:picChg>
        <pc:picChg chg="add mod">
          <ac:chgData name="Radhika Nair" userId="785e7395bcd96e90" providerId="LiveId" clId="{EF3B1C63-AD05-4E56-8978-1E77125895BE}" dt="2023-02-21T13:55:02.525" v="119" actId="1076"/>
          <ac:picMkLst>
            <pc:docMk/>
            <pc:sldMk cId="2219615785" sldId="270"/>
            <ac:picMk id="8" creationId="{957D9538-6B48-9BFA-B9DD-DD29D364D17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39184" y="260351"/>
            <a:ext cx="10363200" cy="900113"/>
          </a:xfrm>
        </p:spPr>
        <p:txBody>
          <a:bodyPr/>
          <a:lstStyle>
            <a:lvl1pPr algn="l">
              <a:defRPr sz="3100">
                <a:solidFill>
                  <a:schemeClr val="bg1"/>
                </a:solidFill>
              </a:defRPr>
            </a:lvl1pPr>
          </a:lstStyle>
          <a:p>
            <a:r>
              <a:rPr lang="en-US"/>
              <a:t>Click to edit Master title style</a:t>
            </a:r>
            <a:endParaRPr lang="en-GB"/>
          </a:p>
        </p:txBody>
      </p:sp>
      <p:sp>
        <p:nvSpPr>
          <p:cNvPr id="7183" name="Rectangle 15"/>
          <p:cNvSpPr>
            <a:spLocks noGrp="1" noChangeArrowheads="1"/>
          </p:cNvSpPr>
          <p:nvPr>
            <p:ph type="subTitle" sz="quarter" idx="1"/>
          </p:nvPr>
        </p:nvSpPr>
        <p:spPr>
          <a:xfrm>
            <a:off x="1828800" y="3886200"/>
            <a:ext cx="8534400" cy="1752600"/>
          </a:xfrm>
        </p:spPr>
        <p:txBody>
          <a:bodyPr/>
          <a:lstStyle>
            <a:lvl1pPr marL="0" indent="0">
              <a:buFontTx/>
              <a:buNone/>
              <a:defRPr sz="1600"/>
            </a:lvl1pPr>
          </a:lstStyle>
          <a:p>
            <a:r>
              <a:rPr lang="en-US"/>
              <a:t>Click to edit Master subtitle style</a:t>
            </a:r>
            <a:endParaRPr lang="en-GB"/>
          </a:p>
        </p:txBody>
      </p:sp>
      <p:pic>
        <p:nvPicPr>
          <p:cNvPr id="7184" name="Picture 16" descr="UofH wo"/>
          <p:cNvPicPr>
            <a:picLocks noChangeAspect="1" noChangeArrowheads="1"/>
          </p:cNvPicPr>
          <p:nvPr/>
        </p:nvPicPr>
        <p:blipFill>
          <a:blip r:embed="rId2"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3012191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3" grpId="0" build="p" bldLvl="5"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115998200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B185A11-2B4A-474F-A67F-E96EEE6F5B38}" type="slidenum">
              <a:rPr lang="en-GB"/>
              <a:pPr/>
              <a:t>‹#›</a:t>
            </a:fld>
            <a:endParaRPr lang="en-GB"/>
          </a:p>
        </p:txBody>
      </p:sp>
    </p:spTree>
    <p:extLst>
      <p:ext uri="{BB962C8B-B14F-4D97-AF65-F5344CB8AC3E}">
        <p14:creationId xmlns:p14="http://schemas.microsoft.com/office/powerpoint/2010/main" val="182066645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404720F-6EDA-44B9-9B2A-B85673FF4C42}" type="slidenum">
              <a:rPr lang="en-GB"/>
              <a:pPr/>
              <a:t>‹#›</a:t>
            </a:fld>
            <a:endParaRPr lang="en-GB"/>
          </a:p>
        </p:txBody>
      </p:sp>
    </p:spTree>
    <p:extLst>
      <p:ext uri="{BB962C8B-B14F-4D97-AF65-F5344CB8AC3E}">
        <p14:creationId xmlns:p14="http://schemas.microsoft.com/office/powerpoint/2010/main" val="71215073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B92D8DD-F558-440C-AAE2-81EC4A008B26}" type="slidenum">
              <a:rPr lang="en-GB"/>
              <a:pPr/>
              <a:t>‹#›</a:t>
            </a:fld>
            <a:endParaRPr lang="en-GB"/>
          </a:p>
        </p:txBody>
      </p:sp>
    </p:spTree>
    <p:extLst>
      <p:ext uri="{BB962C8B-B14F-4D97-AF65-F5344CB8AC3E}">
        <p14:creationId xmlns:p14="http://schemas.microsoft.com/office/powerpoint/2010/main" val="40360930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FFC2C3A-EF89-44DE-83B2-81870BC0A1CD}" type="slidenum">
              <a:rPr lang="en-GB"/>
              <a:pPr/>
              <a:t>‹#›</a:t>
            </a:fld>
            <a:endParaRPr lang="en-GB"/>
          </a:p>
        </p:txBody>
      </p:sp>
    </p:spTree>
    <p:extLst>
      <p:ext uri="{BB962C8B-B14F-4D97-AF65-F5344CB8AC3E}">
        <p14:creationId xmlns:p14="http://schemas.microsoft.com/office/powerpoint/2010/main" val="70884548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5AD73B7A-2379-4D53-8F7B-24369E0E6850}" type="slidenum">
              <a:rPr lang="en-GB"/>
              <a:pPr/>
              <a:t>‹#›</a:t>
            </a:fld>
            <a:endParaRPr lang="en-GB"/>
          </a:p>
        </p:txBody>
      </p:sp>
    </p:spTree>
    <p:extLst>
      <p:ext uri="{BB962C8B-B14F-4D97-AF65-F5344CB8AC3E}">
        <p14:creationId xmlns:p14="http://schemas.microsoft.com/office/powerpoint/2010/main" val="498531582"/>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BC18BBBD-60DF-45D7-99A3-81AA2A37A880}" type="slidenum">
              <a:rPr lang="en-GB"/>
              <a:pPr/>
              <a:t>‹#›</a:t>
            </a:fld>
            <a:endParaRPr lang="en-GB"/>
          </a:p>
        </p:txBody>
      </p:sp>
    </p:spTree>
    <p:extLst>
      <p:ext uri="{BB962C8B-B14F-4D97-AF65-F5344CB8AC3E}">
        <p14:creationId xmlns:p14="http://schemas.microsoft.com/office/powerpoint/2010/main" val="1167442039"/>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10051D5-8704-4ECC-B779-5A092DCE4BDC}" type="slidenum">
              <a:rPr lang="en-GB"/>
              <a:pPr/>
              <a:t>‹#›</a:t>
            </a:fld>
            <a:endParaRPr lang="en-GB"/>
          </a:p>
        </p:txBody>
      </p:sp>
    </p:spTree>
    <p:extLst>
      <p:ext uri="{BB962C8B-B14F-4D97-AF65-F5344CB8AC3E}">
        <p14:creationId xmlns:p14="http://schemas.microsoft.com/office/powerpoint/2010/main" val="19252997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DABE69E-A780-49C6-AA2B-73C15A4DCA6A}" type="slidenum">
              <a:rPr lang="en-GB"/>
              <a:pPr/>
              <a:t>‹#›</a:t>
            </a:fld>
            <a:endParaRPr lang="en-GB"/>
          </a:p>
        </p:txBody>
      </p:sp>
    </p:spTree>
    <p:extLst>
      <p:ext uri="{BB962C8B-B14F-4D97-AF65-F5344CB8AC3E}">
        <p14:creationId xmlns:p14="http://schemas.microsoft.com/office/powerpoint/2010/main" val="211106247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0B1E4B2-5208-4400-B4F5-B26442143D55}" type="slidenum">
              <a:rPr lang="en-GB"/>
              <a:pPr/>
              <a:t>‹#›</a:t>
            </a:fld>
            <a:endParaRPr lang="en-GB"/>
          </a:p>
        </p:txBody>
      </p:sp>
    </p:spTree>
    <p:extLst>
      <p:ext uri="{BB962C8B-B14F-4D97-AF65-F5344CB8AC3E}">
        <p14:creationId xmlns:p14="http://schemas.microsoft.com/office/powerpoint/2010/main" val="366633632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492A26B-B8A9-4261-888D-8E26AF2A86B8}" type="slidenum">
              <a:rPr lang="en-GB"/>
              <a:pPr/>
              <a:t>‹#›</a:t>
            </a:fld>
            <a:endParaRPr lang="en-GB"/>
          </a:p>
        </p:txBody>
      </p:sp>
    </p:spTree>
    <p:extLst>
      <p:ext uri="{BB962C8B-B14F-4D97-AF65-F5344CB8AC3E}">
        <p14:creationId xmlns:p14="http://schemas.microsoft.com/office/powerpoint/2010/main" val="34233700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2448726440"/>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569854F-DD6D-46E8-BD88-D0EEE55FDAA3}" type="slidenum">
              <a:rPr lang="en-GB"/>
              <a:pPr/>
              <a:t>‹#›</a:t>
            </a:fld>
            <a:endParaRPr lang="en-GB"/>
          </a:p>
        </p:txBody>
      </p:sp>
    </p:spTree>
    <p:extLst>
      <p:ext uri="{BB962C8B-B14F-4D97-AF65-F5344CB8AC3E}">
        <p14:creationId xmlns:p14="http://schemas.microsoft.com/office/powerpoint/2010/main" val="199107491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A32BB69-D704-470A-A251-283CE8DEA5A3}" type="slidenum">
              <a:rPr lang="en-GB"/>
              <a:pPr/>
              <a:t>‹#›</a:t>
            </a:fld>
            <a:endParaRPr lang="en-GB"/>
          </a:p>
        </p:txBody>
      </p:sp>
    </p:spTree>
    <p:extLst>
      <p:ext uri="{BB962C8B-B14F-4D97-AF65-F5344CB8AC3E}">
        <p14:creationId xmlns:p14="http://schemas.microsoft.com/office/powerpoint/2010/main" val="1334829660"/>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CA6B992-7244-454E-A674-8F4B67CABE6D}" type="slidenum">
              <a:rPr lang="en-GB"/>
              <a:pPr/>
              <a:t>‹#›</a:t>
            </a:fld>
            <a:endParaRPr lang="en-GB"/>
          </a:p>
        </p:txBody>
      </p:sp>
    </p:spTree>
    <p:extLst>
      <p:ext uri="{BB962C8B-B14F-4D97-AF65-F5344CB8AC3E}">
        <p14:creationId xmlns:p14="http://schemas.microsoft.com/office/powerpoint/2010/main" val="1933077036"/>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7F5EA69-0DD2-42B9-8EE2-AA725E173A52}" type="slidenum">
              <a:rPr lang="en-GB"/>
              <a:pPr/>
              <a:t>‹#›</a:t>
            </a:fld>
            <a:endParaRPr lang="en-GB"/>
          </a:p>
        </p:txBody>
      </p:sp>
    </p:spTree>
    <p:extLst>
      <p:ext uri="{BB962C8B-B14F-4D97-AF65-F5344CB8AC3E}">
        <p14:creationId xmlns:p14="http://schemas.microsoft.com/office/powerpoint/2010/main" val="107776137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FCFD6E5-B3A0-4836-8EB2-7EBDA2C85574}" type="slidenum">
              <a:rPr lang="en-GB"/>
              <a:pPr/>
              <a:t>‹#›</a:t>
            </a:fld>
            <a:endParaRPr lang="en-GB"/>
          </a:p>
        </p:txBody>
      </p:sp>
    </p:spTree>
    <p:extLst>
      <p:ext uri="{BB962C8B-B14F-4D97-AF65-F5344CB8AC3E}">
        <p14:creationId xmlns:p14="http://schemas.microsoft.com/office/powerpoint/2010/main" val="188869809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82CD0A4A-D484-493C-A6F2-DDBD29B19251}" type="slidenum">
              <a:rPr lang="en-GB"/>
              <a:pPr/>
              <a:t>‹#›</a:t>
            </a:fld>
            <a:endParaRPr lang="en-GB"/>
          </a:p>
        </p:txBody>
      </p:sp>
    </p:spTree>
    <p:extLst>
      <p:ext uri="{BB962C8B-B14F-4D97-AF65-F5344CB8AC3E}">
        <p14:creationId xmlns:p14="http://schemas.microsoft.com/office/powerpoint/2010/main" val="73353186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4DCBAF73-3926-4242-9E88-E8932B51CFB5}" type="slidenum">
              <a:rPr lang="en-GB"/>
              <a:pPr/>
              <a:t>‹#›</a:t>
            </a:fld>
            <a:endParaRPr lang="en-GB"/>
          </a:p>
        </p:txBody>
      </p:sp>
    </p:spTree>
    <p:extLst>
      <p:ext uri="{BB962C8B-B14F-4D97-AF65-F5344CB8AC3E}">
        <p14:creationId xmlns:p14="http://schemas.microsoft.com/office/powerpoint/2010/main" val="222600123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B44E15DE-D305-4D56-ADF6-35508311BECF}" type="slidenum">
              <a:rPr lang="en-GB"/>
              <a:pPr/>
              <a:t>‹#›</a:t>
            </a:fld>
            <a:endParaRPr lang="en-GB"/>
          </a:p>
        </p:txBody>
      </p:sp>
    </p:spTree>
    <p:extLst>
      <p:ext uri="{BB962C8B-B14F-4D97-AF65-F5344CB8AC3E}">
        <p14:creationId xmlns:p14="http://schemas.microsoft.com/office/powerpoint/2010/main" val="320066241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95BF7A1-E2CF-4F9A-8FEA-4779C4138BD3}" type="slidenum">
              <a:rPr lang="en-GB"/>
              <a:pPr/>
              <a:t>‹#›</a:t>
            </a:fld>
            <a:endParaRPr lang="en-GB"/>
          </a:p>
        </p:txBody>
      </p:sp>
    </p:spTree>
    <p:extLst>
      <p:ext uri="{BB962C8B-B14F-4D97-AF65-F5344CB8AC3E}">
        <p14:creationId xmlns:p14="http://schemas.microsoft.com/office/powerpoint/2010/main" val="117319626"/>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5A05BAF-9B05-4E6B-A18B-81C7A4080256}" type="slidenum">
              <a:rPr lang="en-GB"/>
              <a:pPr/>
              <a:t>‹#›</a:t>
            </a:fld>
            <a:endParaRPr lang="en-GB"/>
          </a:p>
        </p:txBody>
      </p:sp>
    </p:spTree>
    <p:extLst>
      <p:ext uri="{BB962C8B-B14F-4D97-AF65-F5344CB8AC3E}">
        <p14:creationId xmlns:p14="http://schemas.microsoft.com/office/powerpoint/2010/main" val="248064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7" name="Rectangle 7"/>
          <p:cNvSpPr>
            <a:spLocks noGrp="1" noChangeArrowheads="1"/>
          </p:cNvSpPr>
          <p:nvPr>
            <p:ph type="ctrTitle"/>
          </p:nvPr>
        </p:nvSpPr>
        <p:spPr>
          <a:xfrm>
            <a:off x="239184" y="260351"/>
            <a:ext cx="10363200" cy="900113"/>
          </a:xfrm>
        </p:spPr>
        <p:txBody>
          <a:bodyPr/>
          <a:lstStyle>
            <a:lvl1pPr algn="l">
              <a:defRPr sz="3100">
                <a:solidFill>
                  <a:schemeClr val="bg1"/>
                </a:solidFill>
              </a:defRPr>
            </a:lvl1pPr>
          </a:lstStyle>
          <a:p>
            <a:r>
              <a:rPr lang="en-US"/>
              <a:t>Click to edit Master title style</a:t>
            </a:r>
            <a:endParaRPr lang="en-GB"/>
          </a:p>
        </p:txBody>
      </p:sp>
      <p:sp>
        <p:nvSpPr>
          <p:cNvPr id="10248" name="Rectangle 8"/>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r>
              <a:rPr lang="en-US"/>
              <a:t>Click to edit Master subtitle style</a:t>
            </a:r>
            <a:endParaRPr lang="en-GB"/>
          </a:p>
        </p:txBody>
      </p:sp>
      <p:pic>
        <p:nvPicPr>
          <p:cNvPr id="10250" name="Picture 10" descr="UofH wo"/>
          <p:cNvPicPr>
            <a:picLocks noChangeAspect="1" noChangeArrowheads="1"/>
          </p:cNvPicPr>
          <p:nvPr/>
        </p:nvPicPr>
        <p:blipFill>
          <a:blip r:embed="rId2"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244268674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C121CC7-5ADD-4726-9745-F4B75D44D8A2}" type="slidenum">
              <a:rPr lang="en-GB"/>
              <a:pPr/>
              <a:t>‹#›</a:t>
            </a:fld>
            <a:endParaRPr lang="en-GB"/>
          </a:p>
        </p:txBody>
      </p:sp>
    </p:spTree>
    <p:extLst>
      <p:ext uri="{BB962C8B-B14F-4D97-AF65-F5344CB8AC3E}">
        <p14:creationId xmlns:p14="http://schemas.microsoft.com/office/powerpoint/2010/main" val="1392633910"/>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0A48697-9432-418A-B9FF-4F5AA87E9488}" type="slidenum">
              <a:rPr lang="en-GB"/>
              <a:pPr/>
              <a:t>‹#›</a:t>
            </a:fld>
            <a:endParaRPr lang="en-GB"/>
          </a:p>
        </p:txBody>
      </p:sp>
    </p:spTree>
    <p:extLst>
      <p:ext uri="{BB962C8B-B14F-4D97-AF65-F5344CB8AC3E}">
        <p14:creationId xmlns:p14="http://schemas.microsoft.com/office/powerpoint/2010/main" val="607284165"/>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21838B8-D8E6-42C3-90DF-DE1C8EB558C3}" type="slidenum">
              <a:rPr lang="en-GB"/>
              <a:pPr/>
              <a:t>‹#›</a:t>
            </a:fld>
            <a:endParaRPr lang="en-GB"/>
          </a:p>
        </p:txBody>
      </p:sp>
    </p:spTree>
    <p:extLst>
      <p:ext uri="{BB962C8B-B14F-4D97-AF65-F5344CB8AC3E}">
        <p14:creationId xmlns:p14="http://schemas.microsoft.com/office/powerpoint/2010/main" val="1029377973"/>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8277A65-C92E-4B4B-BF17-1CE7C19B5B3A}" type="slidenum">
              <a:rPr lang="en-GB"/>
              <a:pPr/>
              <a:t>‹#›</a:t>
            </a:fld>
            <a:endParaRPr lang="en-GB"/>
          </a:p>
        </p:txBody>
      </p:sp>
    </p:spTree>
    <p:extLst>
      <p:ext uri="{BB962C8B-B14F-4D97-AF65-F5344CB8AC3E}">
        <p14:creationId xmlns:p14="http://schemas.microsoft.com/office/powerpoint/2010/main" val="3315353476"/>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44600FD-FC92-4CE5-9427-6B314AEB94D4}" type="slidenum">
              <a:rPr lang="en-GB"/>
              <a:pPr/>
              <a:t>‹#›</a:t>
            </a:fld>
            <a:endParaRPr lang="en-GB"/>
          </a:p>
        </p:txBody>
      </p:sp>
    </p:spTree>
    <p:extLst>
      <p:ext uri="{BB962C8B-B14F-4D97-AF65-F5344CB8AC3E}">
        <p14:creationId xmlns:p14="http://schemas.microsoft.com/office/powerpoint/2010/main" val="224401373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42720D3-7FC9-4582-A6CC-C101B26D1E79}" type="slidenum">
              <a:rPr lang="en-GB"/>
              <a:pPr/>
              <a:t>‹#›</a:t>
            </a:fld>
            <a:endParaRPr lang="en-GB"/>
          </a:p>
        </p:txBody>
      </p:sp>
    </p:spTree>
    <p:extLst>
      <p:ext uri="{BB962C8B-B14F-4D97-AF65-F5344CB8AC3E}">
        <p14:creationId xmlns:p14="http://schemas.microsoft.com/office/powerpoint/2010/main" val="25523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3E6A9B2-434B-40C1-A404-BD1E1F266157}" type="slidenum">
              <a:rPr lang="en-GB"/>
              <a:pPr/>
              <a:t>‹#›</a:t>
            </a:fld>
            <a:endParaRPr lang="en-GB"/>
          </a:p>
        </p:txBody>
      </p:sp>
    </p:spTree>
    <p:extLst>
      <p:ext uri="{BB962C8B-B14F-4D97-AF65-F5344CB8AC3E}">
        <p14:creationId xmlns:p14="http://schemas.microsoft.com/office/powerpoint/2010/main" val="69189188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27C6EDCE-7F03-47D1-BEE7-A2897460D54C}" type="slidenum">
              <a:rPr lang="en-GB"/>
              <a:pPr/>
              <a:t>‹#›</a:t>
            </a:fld>
            <a:endParaRPr lang="en-GB"/>
          </a:p>
        </p:txBody>
      </p:sp>
    </p:spTree>
    <p:extLst>
      <p:ext uri="{BB962C8B-B14F-4D97-AF65-F5344CB8AC3E}">
        <p14:creationId xmlns:p14="http://schemas.microsoft.com/office/powerpoint/2010/main" val="1352571767"/>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CC6CAB5-3B38-4D2B-A769-62AB32F4D856}" type="slidenum">
              <a:rPr lang="en-GB"/>
              <a:pPr/>
              <a:t>‹#›</a:t>
            </a:fld>
            <a:endParaRPr lang="en-GB"/>
          </a:p>
        </p:txBody>
      </p:sp>
    </p:spTree>
    <p:extLst>
      <p:ext uri="{BB962C8B-B14F-4D97-AF65-F5344CB8AC3E}">
        <p14:creationId xmlns:p14="http://schemas.microsoft.com/office/powerpoint/2010/main" val="248176458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DBDC764-A747-4E91-A37C-E1A12261C881}" type="slidenum">
              <a:rPr lang="en-GB"/>
              <a:pPr/>
              <a:t>‹#›</a:t>
            </a:fld>
            <a:endParaRPr lang="en-GB"/>
          </a:p>
        </p:txBody>
      </p:sp>
    </p:spTree>
    <p:extLst>
      <p:ext uri="{BB962C8B-B14F-4D97-AF65-F5344CB8AC3E}">
        <p14:creationId xmlns:p14="http://schemas.microsoft.com/office/powerpoint/2010/main" val="246602689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13A9F5F-A28A-49CC-A111-DF679E8E2B69}" type="slidenum">
              <a:rPr lang="en-GB"/>
              <a:pPr/>
              <a:t>‹#›</a:t>
            </a:fld>
            <a:endParaRPr lang="en-GB"/>
          </a:p>
        </p:txBody>
      </p:sp>
    </p:spTree>
    <p:extLst>
      <p:ext uri="{BB962C8B-B14F-4D97-AF65-F5344CB8AC3E}">
        <p14:creationId xmlns:p14="http://schemas.microsoft.com/office/powerpoint/2010/main" val="106134955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C13A74FE-07BE-43A5-9AC9-E5D91080B5EE}" type="slidenum">
              <a:rPr lang="en-GB"/>
              <a:pPr/>
              <a:t>‹#›</a:t>
            </a:fld>
            <a:endParaRPr lang="en-GB"/>
          </a:p>
        </p:txBody>
      </p:sp>
    </p:spTree>
    <p:extLst>
      <p:ext uri="{BB962C8B-B14F-4D97-AF65-F5344CB8AC3E}">
        <p14:creationId xmlns:p14="http://schemas.microsoft.com/office/powerpoint/2010/main" val="1125160190"/>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0637539-BECF-4A1E-B58A-7B199773AC3B}" type="slidenum">
              <a:rPr lang="en-GB"/>
              <a:pPr/>
              <a:t>‹#›</a:t>
            </a:fld>
            <a:endParaRPr lang="en-GB"/>
          </a:p>
        </p:txBody>
      </p:sp>
    </p:spTree>
    <p:extLst>
      <p:ext uri="{BB962C8B-B14F-4D97-AF65-F5344CB8AC3E}">
        <p14:creationId xmlns:p14="http://schemas.microsoft.com/office/powerpoint/2010/main" val="3203886959"/>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40D6FB5-747B-4FE2-87D8-937716E81903}" type="slidenum">
              <a:rPr lang="en-GB"/>
              <a:pPr/>
              <a:t>‹#›</a:t>
            </a:fld>
            <a:endParaRPr lang="en-GB"/>
          </a:p>
        </p:txBody>
      </p:sp>
    </p:spTree>
    <p:extLst>
      <p:ext uri="{BB962C8B-B14F-4D97-AF65-F5344CB8AC3E}">
        <p14:creationId xmlns:p14="http://schemas.microsoft.com/office/powerpoint/2010/main" val="28402841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E08E5E8-97C8-4069-A2C8-5B4BAEE2F01B}" type="slidenum">
              <a:rPr lang="en-GB"/>
              <a:pPr/>
              <a:t>‹#›</a:t>
            </a:fld>
            <a:endParaRPr lang="en-GB"/>
          </a:p>
        </p:txBody>
      </p:sp>
    </p:spTree>
    <p:extLst>
      <p:ext uri="{BB962C8B-B14F-4D97-AF65-F5344CB8AC3E}">
        <p14:creationId xmlns:p14="http://schemas.microsoft.com/office/powerpoint/2010/main" val="259940484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92332F7-164F-4CAB-B1BC-CC974D584C6D}" type="slidenum">
              <a:rPr lang="en-GB"/>
              <a:pPr/>
              <a:t>‹#›</a:t>
            </a:fld>
            <a:endParaRPr lang="en-GB"/>
          </a:p>
        </p:txBody>
      </p:sp>
    </p:spTree>
    <p:extLst>
      <p:ext uri="{BB962C8B-B14F-4D97-AF65-F5344CB8AC3E}">
        <p14:creationId xmlns:p14="http://schemas.microsoft.com/office/powerpoint/2010/main" val="32418280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1718403C-4DFC-4079-B624-A3A20D9EA56B}" type="slidenum">
              <a:rPr lang="en-GB"/>
              <a:pPr/>
              <a:t>‹#›</a:t>
            </a:fld>
            <a:endParaRPr lang="en-GB"/>
          </a:p>
        </p:txBody>
      </p:sp>
    </p:spTree>
    <p:extLst>
      <p:ext uri="{BB962C8B-B14F-4D97-AF65-F5344CB8AC3E}">
        <p14:creationId xmlns:p14="http://schemas.microsoft.com/office/powerpoint/2010/main" val="2637882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40D3C214-6D5A-4629-85D4-C37520C970C3}" type="slidenum">
              <a:rPr lang="en-GB"/>
              <a:pPr/>
              <a:t>‹#›</a:t>
            </a:fld>
            <a:endParaRPr lang="en-GB"/>
          </a:p>
        </p:txBody>
      </p:sp>
    </p:spTree>
    <p:extLst>
      <p:ext uri="{BB962C8B-B14F-4D97-AF65-F5344CB8AC3E}">
        <p14:creationId xmlns:p14="http://schemas.microsoft.com/office/powerpoint/2010/main" val="33289299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F031947D-5719-4633-9C14-85C6E3F9B1D5}" type="slidenum">
              <a:rPr lang="en-GB"/>
              <a:pPr/>
              <a:t>‹#›</a:t>
            </a:fld>
            <a:endParaRPr lang="en-GB"/>
          </a:p>
        </p:txBody>
      </p:sp>
    </p:spTree>
    <p:extLst>
      <p:ext uri="{BB962C8B-B14F-4D97-AF65-F5344CB8AC3E}">
        <p14:creationId xmlns:p14="http://schemas.microsoft.com/office/powerpoint/2010/main" val="30118025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293E043B-49FE-40CF-B26C-469CCD50438B}" type="slidenum">
              <a:rPr lang="en-GB"/>
              <a:pPr/>
              <a:t>‹#›</a:t>
            </a:fld>
            <a:endParaRPr lang="en-GB"/>
          </a:p>
        </p:txBody>
      </p:sp>
    </p:spTree>
    <p:extLst>
      <p:ext uri="{BB962C8B-B14F-4D97-AF65-F5344CB8AC3E}">
        <p14:creationId xmlns:p14="http://schemas.microsoft.com/office/powerpoint/2010/main" val="3119434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54413815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7F2DD91-4DB9-4726-82BA-400BC0B22BCA}" type="slidenum">
              <a:rPr lang="en-GB"/>
              <a:pPr/>
              <a:t>‹#›</a:t>
            </a:fld>
            <a:endParaRPr lang="en-GB"/>
          </a:p>
        </p:txBody>
      </p:sp>
    </p:spTree>
    <p:extLst>
      <p:ext uri="{BB962C8B-B14F-4D97-AF65-F5344CB8AC3E}">
        <p14:creationId xmlns:p14="http://schemas.microsoft.com/office/powerpoint/2010/main" val="3138201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8274AFE-B301-4A0A-B0C7-1D32654D3DDF}" type="slidenum">
              <a:rPr lang="en-GB"/>
              <a:pPr/>
              <a:t>‹#›</a:t>
            </a:fld>
            <a:endParaRPr lang="en-GB"/>
          </a:p>
        </p:txBody>
      </p:sp>
    </p:spTree>
    <p:extLst>
      <p:ext uri="{BB962C8B-B14F-4D97-AF65-F5344CB8AC3E}">
        <p14:creationId xmlns:p14="http://schemas.microsoft.com/office/powerpoint/2010/main" val="359656643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8AEB21C-A0D4-466A-9BE8-A145C464F2E2}" type="slidenum">
              <a:rPr lang="en-GB"/>
              <a:pPr/>
              <a:t>‹#›</a:t>
            </a:fld>
            <a:endParaRPr lang="en-GB"/>
          </a:p>
        </p:txBody>
      </p:sp>
    </p:spTree>
    <p:extLst>
      <p:ext uri="{BB962C8B-B14F-4D97-AF65-F5344CB8AC3E}">
        <p14:creationId xmlns:p14="http://schemas.microsoft.com/office/powerpoint/2010/main" val="21928155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20" name="Rectangle 8"/>
          <p:cNvSpPr>
            <a:spLocks noGrp="1" noChangeArrowheads="1"/>
          </p:cNvSpPr>
          <p:nvPr>
            <p:ph type="ctrTitle" sz="quarter"/>
          </p:nvPr>
        </p:nvSpPr>
        <p:spPr>
          <a:xfrm>
            <a:off x="239184" y="258763"/>
            <a:ext cx="10363200" cy="900112"/>
          </a:xfrm>
        </p:spPr>
        <p:txBody>
          <a:bodyPr/>
          <a:lstStyle>
            <a:lvl1pPr algn="l">
              <a:defRPr sz="3100">
                <a:solidFill>
                  <a:schemeClr val="bg1"/>
                </a:solidFill>
              </a:defRPr>
            </a:lvl1pPr>
          </a:lstStyle>
          <a:p>
            <a:r>
              <a:rPr lang="en-US"/>
              <a:t>Click to edit Master title style</a:t>
            </a:r>
            <a:endParaRPr lang="en-GB"/>
          </a:p>
        </p:txBody>
      </p:sp>
      <p:sp>
        <p:nvSpPr>
          <p:cNvPr id="13321" name="Rectangle 9"/>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r>
              <a:rPr lang="en-US"/>
              <a:t>Click to edit Master subtitle style</a:t>
            </a:r>
            <a:endParaRPr lang="en-GB"/>
          </a:p>
        </p:txBody>
      </p:sp>
      <p:pic>
        <p:nvPicPr>
          <p:cNvPr id="13323" name="Picture 11" descr="UofH wo"/>
          <p:cNvPicPr>
            <a:picLocks noChangeAspect="1" noChangeArrowheads="1"/>
          </p:cNvPicPr>
          <p:nvPr/>
        </p:nvPicPr>
        <p:blipFill>
          <a:blip r:embed="rId2"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15597188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3654C529-7FBA-496E-878C-A740A04D92F3}"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204606549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095F8FEB-628E-4B62-9FBA-10608CCB7F13}"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122650951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2E577EB2-3608-40A7-A97D-4C3864ABCED1}"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Date Placeholder 6"/>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23182934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FFA0424F-5E2C-4B98-8FDA-57E0F892863B}" type="slidenum">
              <a:rPr lang="en-GB"/>
              <a:pPr/>
              <a:t>‹#›</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Date Placeholder 8"/>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44300874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739CAF46-23DB-4848-892A-A7714D37725D}" type="slidenum">
              <a:rPr lang="en-GB"/>
              <a:pPr/>
              <a:t>‹#›</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Date Placeholder 4"/>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13298031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56AF2E2-93D4-4410-BC59-832551AF7814}" type="slidenum">
              <a:rPr lang="en-GB"/>
              <a:pPr/>
              <a:t>‹#›</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Date Placeholder 3"/>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20070486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199884509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068AEA5-563E-47F1-A5FD-D214EAA4B65C}"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Date Placeholder 6"/>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23328813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3F50594-0264-4617-B98F-C1521148C3AF}"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Date Placeholder 6"/>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172687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1EC2869-391C-4C44-8A8A-9A5ED13B99AD}"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33985679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6457CBA-38E1-475A-A393-4E85E9447A7A}"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Date Placeholder 5"/>
          <p:cNvSpPr>
            <a:spLocks noGrp="1"/>
          </p:cNvSpPr>
          <p:nvPr>
            <p:ph type="dt" sz="half" idx="12"/>
          </p:nvPr>
        </p:nvSpPr>
        <p:spPr/>
        <p:txBody>
          <a:bodyPr/>
          <a:lstStyle>
            <a:lvl1pPr>
              <a:defRPr/>
            </a:lvl1pPr>
          </a:lstStyle>
          <a:p>
            <a:endParaRPr lang="en-GB"/>
          </a:p>
        </p:txBody>
      </p:sp>
    </p:spTree>
    <p:extLst>
      <p:ext uri="{BB962C8B-B14F-4D97-AF65-F5344CB8AC3E}">
        <p14:creationId xmlns:p14="http://schemas.microsoft.com/office/powerpoint/2010/main" val="381237905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707D6FD-7EAC-4827-ADF5-147EDDCFABB9}" type="slidenum">
              <a:rPr lang="en-GB"/>
              <a:pPr/>
              <a:t>‹#›</a:t>
            </a:fld>
            <a:endParaRPr lang="en-GB"/>
          </a:p>
        </p:txBody>
      </p:sp>
    </p:spTree>
    <p:extLst>
      <p:ext uri="{BB962C8B-B14F-4D97-AF65-F5344CB8AC3E}">
        <p14:creationId xmlns:p14="http://schemas.microsoft.com/office/powerpoint/2010/main" val="7296327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D7365BD-2DFC-4176-B858-EE8065B057CA}" type="slidenum">
              <a:rPr lang="en-GB"/>
              <a:pPr/>
              <a:t>‹#›</a:t>
            </a:fld>
            <a:endParaRPr lang="en-GB"/>
          </a:p>
        </p:txBody>
      </p:sp>
    </p:spTree>
    <p:extLst>
      <p:ext uri="{BB962C8B-B14F-4D97-AF65-F5344CB8AC3E}">
        <p14:creationId xmlns:p14="http://schemas.microsoft.com/office/powerpoint/2010/main" val="36810227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E8E5791-734F-4C36-896D-A856CD6D245E}" type="slidenum">
              <a:rPr lang="en-GB"/>
              <a:pPr/>
              <a:t>‹#›</a:t>
            </a:fld>
            <a:endParaRPr lang="en-GB"/>
          </a:p>
        </p:txBody>
      </p:sp>
    </p:spTree>
    <p:extLst>
      <p:ext uri="{BB962C8B-B14F-4D97-AF65-F5344CB8AC3E}">
        <p14:creationId xmlns:p14="http://schemas.microsoft.com/office/powerpoint/2010/main" val="12369154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B1375F-A332-4678-8205-931B787C3AF5}" type="slidenum">
              <a:rPr lang="en-GB"/>
              <a:pPr/>
              <a:t>‹#›</a:t>
            </a:fld>
            <a:endParaRPr lang="en-GB"/>
          </a:p>
        </p:txBody>
      </p:sp>
    </p:spTree>
    <p:extLst>
      <p:ext uri="{BB962C8B-B14F-4D97-AF65-F5344CB8AC3E}">
        <p14:creationId xmlns:p14="http://schemas.microsoft.com/office/powerpoint/2010/main" val="337423015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0E1B145A-1978-436C-AE39-AC3F654A0321}" type="slidenum">
              <a:rPr lang="en-GB"/>
              <a:pPr/>
              <a:t>‹#›</a:t>
            </a:fld>
            <a:endParaRPr lang="en-GB"/>
          </a:p>
        </p:txBody>
      </p:sp>
    </p:spTree>
    <p:extLst>
      <p:ext uri="{BB962C8B-B14F-4D97-AF65-F5344CB8AC3E}">
        <p14:creationId xmlns:p14="http://schemas.microsoft.com/office/powerpoint/2010/main" val="325135116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CC2E7683-5095-4E47-BEF9-DAFD2B652310}" type="slidenum">
              <a:rPr lang="en-GB"/>
              <a:pPr/>
              <a:t>‹#›</a:t>
            </a:fld>
            <a:endParaRPr lang="en-GB"/>
          </a:p>
        </p:txBody>
      </p:sp>
    </p:spTree>
    <p:extLst>
      <p:ext uri="{BB962C8B-B14F-4D97-AF65-F5344CB8AC3E}">
        <p14:creationId xmlns:p14="http://schemas.microsoft.com/office/powerpoint/2010/main" val="21241189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3737099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1209D0AE-3053-453E-9F07-DB447F9F8586}" type="slidenum">
              <a:rPr lang="en-GB"/>
              <a:pPr/>
              <a:t>‹#›</a:t>
            </a:fld>
            <a:endParaRPr lang="en-GB"/>
          </a:p>
        </p:txBody>
      </p:sp>
    </p:spTree>
    <p:extLst>
      <p:ext uri="{BB962C8B-B14F-4D97-AF65-F5344CB8AC3E}">
        <p14:creationId xmlns:p14="http://schemas.microsoft.com/office/powerpoint/2010/main" val="357958486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2187BB2D-B3EC-47EC-A904-8407BEB45479}" type="slidenum">
              <a:rPr lang="en-GB"/>
              <a:pPr/>
              <a:t>‹#›</a:t>
            </a:fld>
            <a:endParaRPr lang="en-GB"/>
          </a:p>
        </p:txBody>
      </p:sp>
    </p:spTree>
    <p:extLst>
      <p:ext uri="{BB962C8B-B14F-4D97-AF65-F5344CB8AC3E}">
        <p14:creationId xmlns:p14="http://schemas.microsoft.com/office/powerpoint/2010/main" val="37353055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A7087A1-719A-466C-A8BB-E4E1542AB3E0}" type="slidenum">
              <a:rPr lang="en-GB"/>
              <a:pPr/>
              <a:t>‹#›</a:t>
            </a:fld>
            <a:endParaRPr lang="en-GB"/>
          </a:p>
        </p:txBody>
      </p:sp>
    </p:spTree>
    <p:extLst>
      <p:ext uri="{BB962C8B-B14F-4D97-AF65-F5344CB8AC3E}">
        <p14:creationId xmlns:p14="http://schemas.microsoft.com/office/powerpoint/2010/main" val="28114931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95280F-EE66-4C92-8B8F-D14EE1827ED5}" type="slidenum">
              <a:rPr lang="en-GB"/>
              <a:pPr/>
              <a:t>‹#›</a:t>
            </a:fld>
            <a:endParaRPr lang="en-GB"/>
          </a:p>
        </p:txBody>
      </p:sp>
    </p:spTree>
    <p:extLst>
      <p:ext uri="{BB962C8B-B14F-4D97-AF65-F5344CB8AC3E}">
        <p14:creationId xmlns:p14="http://schemas.microsoft.com/office/powerpoint/2010/main" val="12900173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18551D8-F09D-41FC-BE1A-FAB80D3EF968}" type="slidenum">
              <a:rPr lang="en-GB"/>
              <a:pPr/>
              <a:t>‹#›</a:t>
            </a:fld>
            <a:endParaRPr lang="en-GB"/>
          </a:p>
        </p:txBody>
      </p:sp>
    </p:spTree>
    <p:extLst>
      <p:ext uri="{BB962C8B-B14F-4D97-AF65-F5344CB8AC3E}">
        <p14:creationId xmlns:p14="http://schemas.microsoft.com/office/powerpoint/2010/main" val="20270684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0E1D56B-F6B3-4106-91F4-B8AEE5BEF7A1}" type="slidenum">
              <a:rPr lang="en-GB"/>
              <a:pPr/>
              <a:t>‹#›</a:t>
            </a:fld>
            <a:endParaRPr lang="en-GB"/>
          </a:p>
        </p:txBody>
      </p:sp>
    </p:spTree>
    <p:extLst>
      <p:ext uri="{BB962C8B-B14F-4D97-AF65-F5344CB8AC3E}">
        <p14:creationId xmlns:p14="http://schemas.microsoft.com/office/powerpoint/2010/main" val="15478875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F753D06-F329-423E-A32B-54B569682049}" type="slidenum">
              <a:rPr lang="en-GB"/>
              <a:pPr/>
              <a:t>‹#›</a:t>
            </a:fld>
            <a:endParaRPr lang="en-GB"/>
          </a:p>
        </p:txBody>
      </p:sp>
    </p:spTree>
    <p:extLst>
      <p:ext uri="{BB962C8B-B14F-4D97-AF65-F5344CB8AC3E}">
        <p14:creationId xmlns:p14="http://schemas.microsoft.com/office/powerpoint/2010/main" val="239847341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C0F8B3F-F29F-4688-BB22-DFCCF05686AC}" type="slidenum">
              <a:rPr lang="en-GB"/>
              <a:pPr/>
              <a:t>‹#›</a:t>
            </a:fld>
            <a:endParaRPr lang="en-GB"/>
          </a:p>
        </p:txBody>
      </p:sp>
    </p:spTree>
    <p:extLst>
      <p:ext uri="{BB962C8B-B14F-4D97-AF65-F5344CB8AC3E}">
        <p14:creationId xmlns:p14="http://schemas.microsoft.com/office/powerpoint/2010/main" val="400323819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B0543CA-AC4D-4E7E-AAF6-AF452CE2FB0D}" type="slidenum">
              <a:rPr lang="en-GB"/>
              <a:pPr/>
              <a:t>‹#›</a:t>
            </a:fld>
            <a:endParaRPr lang="en-GB"/>
          </a:p>
        </p:txBody>
      </p:sp>
    </p:spTree>
    <p:extLst>
      <p:ext uri="{BB962C8B-B14F-4D97-AF65-F5344CB8AC3E}">
        <p14:creationId xmlns:p14="http://schemas.microsoft.com/office/powerpoint/2010/main" val="12203891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1E8F8810-1C86-4D5B-BEE6-A3D6B1DEE2E7}" type="slidenum">
              <a:rPr lang="en-GB"/>
              <a:pPr/>
              <a:t>‹#›</a:t>
            </a:fld>
            <a:endParaRPr lang="en-GB"/>
          </a:p>
        </p:txBody>
      </p:sp>
    </p:spTree>
    <p:extLst>
      <p:ext uri="{BB962C8B-B14F-4D97-AF65-F5344CB8AC3E}">
        <p14:creationId xmlns:p14="http://schemas.microsoft.com/office/powerpoint/2010/main" val="25659807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340636258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420CB73-B0E6-4138-8813-4DD875B15A63}" type="slidenum">
              <a:rPr lang="en-GB"/>
              <a:pPr/>
              <a:t>‹#›</a:t>
            </a:fld>
            <a:endParaRPr lang="en-GB"/>
          </a:p>
        </p:txBody>
      </p:sp>
    </p:spTree>
    <p:extLst>
      <p:ext uri="{BB962C8B-B14F-4D97-AF65-F5344CB8AC3E}">
        <p14:creationId xmlns:p14="http://schemas.microsoft.com/office/powerpoint/2010/main" val="1486965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B04B0333-1B4B-49BD-97A4-6F4357CB3606}" type="slidenum">
              <a:rPr lang="en-GB"/>
              <a:pPr/>
              <a:t>‹#›</a:t>
            </a:fld>
            <a:endParaRPr lang="en-GB"/>
          </a:p>
        </p:txBody>
      </p:sp>
    </p:spTree>
    <p:extLst>
      <p:ext uri="{BB962C8B-B14F-4D97-AF65-F5344CB8AC3E}">
        <p14:creationId xmlns:p14="http://schemas.microsoft.com/office/powerpoint/2010/main" val="163251403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21A71C9-C14D-4659-A2BB-2AF1CE50F47E}" type="slidenum">
              <a:rPr lang="en-GB"/>
              <a:pPr/>
              <a:t>‹#›</a:t>
            </a:fld>
            <a:endParaRPr lang="en-GB"/>
          </a:p>
        </p:txBody>
      </p:sp>
    </p:spTree>
    <p:extLst>
      <p:ext uri="{BB962C8B-B14F-4D97-AF65-F5344CB8AC3E}">
        <p14:creationId xmlns:p14="http://schemas.microsoft.com/office/powerpoint/2010/main" val="156717597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83E65A6-180D-4C10-8129-2F37470F59CA}" type="slidenum">
              <a:rPr lang="en-GB"/>
              <a:pPr/>
              <a:t>‹#›</a:t>
            </a:fld>
            <a:endParaRPr lang="en-GB"/>
          </a:p>
        </p:txBody>
      </p:sp>
    </p:spTree>
    <p:extLst>
      <p:ext uri="{BB962C8B-B14F-4D97-AF65-F5344CB8AC3E}">
        <p14:creationId xmlns:p14="http://schemas.microsoft.com/office/powerpoint/2010/main" val="55352048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1A3DA54-7A82-43AC-92DF-950E60AFAED7}" type="slidenum">
              <a:rPr lang="en-GB"/>
              <a:pPr/>
              <a:t>‹#›</a:t>
            </a:fld>
            <a:endParaRPr lang="en-GB"/>
          </a:p>
        </p:txBody>
      </p:sp>
    </p:spTree>
    <p:extLst>
      <p:ext uri="{BB962C8B-B14F-4D97-AF65-F5344CB8AC3E}">
        <p14:creationId xmlns:p14="http://schemas.microsoft.com/office/powerpoint/2010/main" val="21963039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5E4459F-7A3F-4276-B1DB-C29308BFA031}" type="slidenum">
              <a:rPr lang="en-GB"/>
              <a:pPr/>
              <a:t>‹#›</a:t>
            </a:fld>
            <a:endParaRPr lang="en-GB"/>
          </a:p>
        </p:txBody>
      </p:sp>
    </p:spTree>
    <p:extLst>
      <p:ext uri="{BB962C8B-B14F-4D97-AF65-F5344CB8AC3E}">
        <p14:creationId xmlns:p14="http://schemas.microsoft.com/office/powerpoint/2010/main" val="291993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2FE56A5-ABE3-4C53-9E17-EB7A48687AC0}" type="slidenum">
              <a:rPr lang="en-GB"/>
              <a:pPr/>
              <a:t>‹#›</a:t>
            </a:fld>
            <a:endParaRPr lang="en-GB"/>
          </a:p>
        </p:txBody>
      </p:sp>
    </p:spTree>
    <p:extLst>
      <p:ext uri="{BB962C8B-B14F-4D97-AF65-F5344CB8AC3E}">
        <p14:creationId xmlns:p14="http://schemas.microsoft.com/office/powerpoint/2010/main" val="326481682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4C32A63-D2D3-482E-86A3-737EE1221B52}" type="slidenum">
              <a:rPr lang="en-GB"/>
              <a:pPr/>
              <a:t>‹#›</a:t>
            </a:fld>
            <a:endParaRPr lang="en-GB"/>
          </a:p>
        </p:txBody>
      </p:sp>
    </p:spTree>
    <p:extLst>
      <p:ext uri="{BB962C8B-B14F-4D97-AF65-F5344CB8AC3E}">
        <p14:creationId xmlns:p14="http://schemas.microsoft.com/office/powerpoint/2010/main" val="292529813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8AFDF59-CB45-456A-B605-9BE5C86163F5}" type="slidenum">
              <a:rPr lang="en-GB"/>
              <a:pPr/>
              <a:t>‹#›</a:t>
            </a:fld>
            <a:endParaRPr lang="en-GB"/>
          </a:p>
        </p:txBody>
      </p:sp>
    </p:spTree>
    <p:extLst>
      <p:ext uri="{BB962C8B-B14F-4D97-AF65-F5344CB8AC3E}">
        <p14:creationId xmlns:p14="http://schemas.microsoft.com/office/powerpoint/2010/main" val="330624495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ED1F91D-7568-40F4-9190-560E0C74E5BB}" type="slidenum">
              <a:rPr lang="en-GB"/>
              <a:pPr/>
              <a:t>‹#›</a:t>
            </a:fld>
            <a:endParaRPr lang="en-GB"/>
          </a:p>
        </p:txBody>
      </p:sp>
    </p:spTree>
    <p:extLst>
      <p:ext uri="{BB962C8B-B14F-4D97-AF65-F5344CB8AC3E}">
        <p14:creationId xmlns:p14="http://schemas.microsoft.com/office/powerpoint/2010/main" val="33351325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402189743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30FB6C1-AD44-45E4-A900-6652B63A894B}" type="slidenum">
              <a:rPr lang="en-GB"/>
              <a:pPr/>
              <a:t>‹#›</a:t>
            </a:fld>
            <a:endParaRPr lang="en-GB"/>
          </a:p>
        </p:txBody>
      </p:sp>
    </p:spTree>
    <p:extLst>
      <p:ext uri="{BB962C8B-B14F-4D97-AF65-F5344CB8AC3E}">
        <p14:creationId xmlns:p14="http://schemas.microsoft.com/office/powerpoint/2010/main" val="406941831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175DAFF6-C8BB-4F54-9C43-A9030DC52378}" type="slidenum">
              <a:rPr lang="en-GB"/>
              <a:pPr/>
              <a:t>‹#›</a:t>
            </a:fld>
            <a:endParaRPr lang="en-GB"/>
          </a:p>
        </p:txBody>
      </p:sp>
    </p:spTree>
    <p:extLst>
      <p:ext uri="{BB962C8B-B14F-4D97-AF65-F5344CB8AC3E}">
        <p14:creationId xmlns:p14="http://schemas.microsoft.com/office/powerpoint/2010/main" val="137582089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71613100-951E-4003-852E-77B21C9557AD}" type="slidenum">
              <a:rPr lang="en-GB"/>
              <a:pPr/>
              <a:t>‹#›</a:t>
            </a:fld>
            <a:endParaRPr lang="en-GB"/>
          </a:p>
        </p:txBody>
      </p:sp>
    </p:spTree>
    <p:extLst>
      <p:ext uri="{BB962C8B-B14F-4D97-AF65-F5344CB8AC3E}">
        <p14:creationId xmlns:p14="http://schemas.microsoft.com/office/powerpoint/2010/main" val="334913246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8066FF9-3FBD-4489-B8E4-2F6CF16F0224}" type="slidenum">
              <a:rPr lang="en-GB"/>
              <a:pPr/>
              <a:t>‹#›</a:t>
            </a:fld>
            <a:endParaRPr lang="en-GB"/>
          </a:p>
        </p:txBody>
      </p:sp>
    </p:spTree>
    <p:extLst>
      <p:ext uri="{BB962C8B-B14F-4D97-AF65-F5344CB8AC3E}">
        <p14:creationId xmlns:p14="http://schemas.microsoft.com/office/powerpoint/2010/main" val="372343992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3FB8C00-DBCB-433E-A273-8694D814FBFA}" type="slidenum">
              <a:rPr lang="en-GB"/>
              <a:pPr/>
              <a:t>‹#›</a:t>
            </a:fld>
            <a:endParaRPr lang="en-GB"/>
          </a:p>
        </p:txBody>
      </p:sp>
    </p:spTree>
    <p:extLst>
      <p:ext uri="{BB962C8B-B14F-4D97-AF65-F5344CB8AC3E}">
        <p14:creationId xmlns:p14="http://schemas.microsoft.com/office/powerpoint/2010/main" val="148699927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AED7DBF-351C-4913-95EA-9367D3C7D0B8}" type="slidenum">
              <a:rPr lang="en-GB"/>
              <a:pPr/>
              <a:t>‹#›</a:t>
            </a:fld>
            <a:endParaRPr lang="en-GB"/>
          </a:p>
        </p:txBody>
      </p:sp>
    </p:spTree>
    <p:extLst>
      <p:ext uri="{BB962C8B-B14F-4D97-AF65-F5344CB8AC3E}">
        <p14:creationId xmlns:p14="http://schemas.microsoft.com/office/powerpoint/2010/main" val="43012034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47D1E6D-6326-4B2F-83E8-5CB8C27EC793}" type="slidenum">
              <a:rPr lang="en-GB"/>
              <a:pPr/>
              <a:t>‹#›</a:t>
            </a:fld>
            <a:endParaRPr lang="en-GB"/>
          </a:p>
        </p:txBody>
      </p:sp>
    </p:spTree>
    <p:extLst>
      <p:ext uri="{BB962C8B-B14F-4D97-AF65-F5344CB8AC3E}">
        <p14:creationId xmlns:p14="http://schemas.microsoft.com/office/powerpoint/2010/main" val="33373312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0FD4048-7B30-4133-B408-B502F6DB3627}" type="slidenum">
              <a:rPr lang="en-GB"/>
              <a:pPr/>
              <a:t>‹#›</a:t>
            </a:fld>
            <a:endParaRPr lang="en-GB"/>
          </a:p>
        </p:txBody>
      </p:sp>
    </p:spTree>
    <p:extLst>
      <p:ext uri="{BB962C8B-B14F-4D97-AF65-F5344CB8AC3E}">
        <p14:creationId xmlns:p14="http://schemas.microsoft.com/office/powerpoint/2010/main" val="294060580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8B17E84-EBB7-4B0B-9F45-6D8F8DE003BA}" type="slidenum">
              <a:rPr lang="en-GB"/>
              <a:pPr/>
              <a:t>‹#›</a:t>
            </a:fld>
            <a:endParaRPr lang="en-GB"/>
          </a:p>
        </p:txBody>
      </p:sp>
    </p:spTree>
    <p:extLst>
      <p:ext uri="{BB962C8B-B14F-4D97-AF65-F5344CB8AC3E}">
        <p14:creationId xmlns:p14="http://schemas.microsoft.com/office/powerpoint/2010/main" val="174271975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7BF7518-C3AA-47E8-BF2D-F92F0353BF98}" type="slidenum">
              <a:rPr lang="en-GB"/>
              <a:pPr/>
              <a:t>‹#›</a:t>
            </a:fld>
            <a:endParaRPr lang="en-GB"/>
          </a:p>
        </p:txBody>
      </p:sp>
    </p:spTree>
    <p:extLst>
      <p:ext uri="{BB962C8B-B14F-4D97-AF65-F5344CB8AC3E}">
        <p14:creationId xmlns:p14="http://schemas.microsoft.com/office/powerpoint/2010/main" val="8799957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277855523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CC8F984-1067-4D43-B45B-289BF0E65955}" type="slidenum">
              <a:rPr lang="en-GB"/>
              <a:pPr/>
              <a:t>‹#›</a:t>
            </a:fld>
            <a:endParaRPr lang="en-GB"/>
          </a:p>
        </p:txBody>
      </p:sp>
    </p:spTree>
    <p:extLst>
      <p:ext uri="{BB962C8B-B14F-4D97-AF65-F5344CB8AC3E}">
        <p14:creationId xmlns:p14="http://schemas.microsoft.com/office/powerpoint/2010/main" val="215835635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862BABD-C412-47D4-99B1-388AD5791A94}" type="slidenum">
              <a:rPr lang="en-GB"/>
              <a:pPr/>
              <a:t>‹#›</a:t>
            </a:fld>
            <a:endParaRPr lang="en-GB"/>
          </a:p>
        </p:txBody>
      </p:sp>
    </p:spTree>
    <p:extLst>
      <p:ext uri="{BB962C8B-B14F-4D97-AF65-F5344CB8AC3E}">
        <p14:creationId xmlns:p14="http://schemas.microsoft.com/office/powerpoint/2010/main" val="13502311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2615202-1A43-485F-BD7A-D962C7E8EF70}" type="slidenum">
              <a:rPr lang="en-GB"/>
              <a:pPr/>
              <a:t>‹#›</a:t>
            </a:fld>
            <a:endParaRPr lang="en-GB"/>
          </a:p>
        </p:txBody>
      </p:sp>
    </p:spTree>
    <p:extLst>
      <p:ext uri="{BB962C8B-B14F-4D97-AF65-F5344CB8AC3E}">
        <p14:creationId xmlns:p14="http://schemas.microsoft.com/office/powerpoint/2010/main" val="333552604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45159A09-9D2A-4290-AF80-80E76AE6587C}" type="slidenum">
              <a:rPr lang="en-GB"/>
              <a:pPr/>
              <a:t>‹#›</a:t>
            </a:fld>
            <a:endParaRPr lang="en-GB"/>
          </a:p>
        </p:txBody>
      </p:sp>
    </p:spTree>
    <p:extLst>
      <p:ext uri="{BB962C8B-B14F-4D97-AF65-F5344CB8AC3E}">
        <p14:creationId xmlns:p14="http://schemas.microsoft.com/office/powerpoint/2010/main" val="341277188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8478F84-8C01-4649-A364-0348BC09AED2}" type="slidenum">
              <a:rPr lang="en-GB"/>
              <a:pPr/>
              <a:t>‹#›</a:t>
            </a:fld>
            <a:endParaRPr lang="en-GB"/>
          </a:p>
        </p:txBody>
      </p:sp>
    </p:spTree>
    <p:extLst>
      <p:ext uri="{BB962C8B-B14F-4D97-AF65-F5344CB8AC3E}">
        <p14:creationId xmlns:p14="http://schemas.microsoft.com/office/powerpoint/2010/main" val="287742302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1871FEC5-D004-4CA5-92C3-8D18C891DE22}" type="slidenum">
              <a:rPr lang="en-GB"/>
              <a:pPr/>
              <a:t>‹#›</a:t>
            </a:fld>
            <a:endParaRPr lang="en-GB"/>
          </a:p>
        </p:txBody>
      </p:sp>
    </p:spTree>
    <p:extLst>
      <p:ext uri="{BB962C8B-B14F-4D97-AF65-F5344CB8AC3E}">
        <p14:creationId xmlns:p14="http://schemas.microsoft.com/office/powerpoint/2010/main" val="25750567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B715B42-B5DA-4908-A717-DF88EA599D54}" type="slidenum">
              <a:rPr lang="en-GB"/>
              <a:pPr/>
              <a:t>‹#›</a:t>
            </a:fld>
            <a:endParaRPr lang="en-GB"/>
          </a:p>
        </p:txBody>
      </p:sp>
    </p:spTree>
    <p:extLst>
      <p:ext uri="{BB962C8B-B14F-4D97-AF65-F5344CB8AC3E}">
        <p14:creationId xmlns:p14="http://schemas.microsoft.com/office/powerpoint/2010/main" val="255049037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8A7D7A4-A4EE-41CE-95CF-6454C226A239}" type="slidenum">
              <a:rPr lang="en-GB"/>
              <a:pPr/>
              <a:t>‹#›</a:t>
            </a:fld>
            <a:endParaRPr lang="en-GB"/>
          </a:p>
        </p:txBody>
      </p:sp>
    </p:spTree>
    <p:extLst>
      <p:ext uri="{BB962C8B-B14F-4D97-AF65-F5344CB8AC3E}">
        <p14:creationId xmlns:p14="http://schemas.microsoft.com/office/powerpoint/2010/main" val="382109853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2B4FDF5-1702-466D-8CC7-84BF45FED9D0}" type="slidenum">
              <a:rPr lang="en-GB"/>
              <a:pPr/>
              <a:t>‹#›</a:t>
            </a:fld>
            <a:endParaRPr lang="en-GB"/>
          </a:p>
        </p:txBody>
      </p:sp>
    </p:spTree>
    <p:extLst>
      <p:ext uri="{BB962C8B-B14F-4D97-AF65-F5344CB8AC3E}">
        <p14:creationId xmlns:p14="http://schemas.microsoft.com/office/powerpoint/2010/main" val="303853291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5DB34D3-9ADC-45C4-B4D7-5AB7B3A8F1A4}" type="slidenum">
              <a:rPr lang="en-GB"/>
              <a:pPr/>
              <a:t>‹#›</a:t>
            </a:fld>
            <a:endParaRPr lang="en-GB"/>
          </a:p>
        </p:txBody>
      </p:sp>
    </p:spTree>
    <p:extLst>
      <p:ext uri="{BB962C8B-B14F-4D97-AF65-F5344CB8AC3E}">
        <p14:creationId xmlns:p14="http://schemas.microsoft.com/office/powerpoint/2010/main" val="27989617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53860127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B2F6018-C5EA-4DA6-BA07-7563C84937DA}" type="slidenum">
              <a:rPr lang="en-GB"/>
              <a:pPr/>
              <a:t>‹#›</a:t>
            </a:fld>
            <a:endParaRPr lang="en-GB"/>
          </a:p>
        </p:txBody>
      </p:sp>
    </p:spTree>
    <p:extLst>
      <p:ext uri="{BB962C8B-B14F-4D97-AF65-F5344CB8AC3E}">
        <p14:creationId xmlns:p14="http://schemas.microsoft.com/office/powerpoint/2010/main" val="12287522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F648B2F-E9B1-4D6B-97C8-2A2995CBE21B}" type="slidenum">
              <a:rPr lang="en-GB"/>
              <a:pPr/>
              <a:t>‹#›</a:t>
            </a:fld>
            <a:endParaRPr lang="en-GB"/>
          </a:p>
        </p:txBody>
      </p:sp>
    </p:spTree>
    <p:extLst>
      <p:ext uri="{BB962C8B-B14F-4D97-AF65-F5344CB8AC3E}">
        <p14:creationId xmlns:p14="http://schemas.microsoft.com/office/powerpoint/2010/main" val="293016548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1AE42C16-468A-4821-BDA1-70E4EE776D4F}" type="slidenum">
              <a:rPr lang="en-GB"/>
              <a:pPr/>
              <a:t>‹#›</a:t>
            </a:fld>
            <a:endParaRPr lang="en-GB"/>
          </a:p>
        </p:txBody>
      </p:sp>
    </p:spTree>
    <p:extLst>
      <p:ext uri="{BB962C8B-B14F-4D97-AF65-F5344CB8AC3E}">
        <p14:creationId xmlns:p14="http://schemas.microsoft.com/office/powerpoint/2010/main" val="99114668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955AEA51-142A-494E-A464-AA3B3B52E9AB}" type="slidenum">
              <a:rPr lang="en-GB"/>
              <a:pPr/>
              <a:t>‹#›</a:t>
            </a:fld>
            <a:endParaRPr lang="en-GB"/>
          </a:p>
        </p:txBody>
      </p:sp>
    </p:spTree>
    <p:extLst>
      <p:ext uri="{BB962C8B-B14F-4D97-AF65-F5344CB8AC3E}">
        <p14:creationId xmlns:p14="http://schemas.microsoft.com/office/powerpoint/2010/main" val="120296387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8BB6423-9A33-4A9A-BCB4-AAE8E56338ED}" type="slidenum">
              <a:rPr lang="en-GB"/>
              <a:pPr/>
              <a:t>‹#›</a:t>
            </a:fld>
            <a:endParaRPr lang="en-GB"/>
          </a:p>
        </p:txBody>
      </p:sp>
    </p:spTree>
    <p:extLst>
      <p:ext uri="{BB962C8B-B14F-4D97-AF65-F5344CB8AC3E}">
        <p14:creationId xmlns:p14="http://schemas.microsoft.com/office/powerpoint/2010/main" val="210634067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58AADAB-DB74-4D04-8F0A-EC90F814BAC8}" type="slidenum">
              <a:rPr lang="en-GB"/>
              <a:pPr/>
              <a:t>‹#›</a:t>
            </a:fld>
            <a:endParaRPr lang="en-GB"/>
          </a:p>
        </p:txBody>
      </p:sp>
    </p:spTree>
    <p:extLst>
      <p:ext uri="{BB962C8B-B14F-4D97-AF65-F5344CB8AC3E}">
        <p14:creationId xmlns:p14="http://schemas.microsoft.com/office/powerpoint/2010/main" val="49381776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39C4D32-B447-40F3-81F4-D7EF41EF31A4}" type="slidenum">
              <a:rPr lang="en-GB"/>
              <a:pPr/>
              <a:t>‹#›</a:t>
            </a:fld>
            <a:endParaRPr lang="en-GB"/>
          </a:p>
        </p:txBody>
      </p:sp>
    </p:spTree>
    <p:extLst>
      <p:ext uri="{BB962C8B-B14F-4D97-AF65-F5344CB8AC3E}">
        <p14:creationId xmlns:p14="http://schemas.microsoft.com/office/powerpoint/2010/main" val="360195247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FFF5AD6-77AF-47FA-AF8B-0C57C1CA33FB}" type="slidenum">
              <a:rPr lang="en-GB"/>
              <a:pPr/>
              <a:t>‹#›</a:t>
            </a:fld>
            <a:endParaRPr lang="en-GB"/>
          </a:p>
        </p:txBody>
      </p:sp>
    </p:spTree>
    <p:extLst>
      <p:ext uri="{BB962C8B-B14F-4D97-AF65-F5344CB8AC3E}">
        <p14:creationId xmlns:p14="http://schemas.microsoft.com/office/powerpoint/2010/main" val="126282661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2D5923F-128E-450B-8859-2ABA35F010D8}" type="slidenum">
              <a:rPr lang="en-GB"/>
              <a:pPr/>
              <a:t>‹#›</a:t>
            </a:fld>
            <a:endParaRPr lang="en-GB"/>
          </a:p>
        </p:txBody>
      </p:sp>
    </p:spTree>
    <p:extLst>
      <p:ext uri="{BB962C8B-B14F-4D97-AF65-F5344CB8AC3E}">
        <p14:creationId xmlns:p14="http://schemas.microsoft.com/office/powerpoint/2010/main" val="190092715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75BBDCB-B163-4DCF-BC03-AE3448D94924}" type="slidenum">
              <a:rPr lang="en-GB"/>
              <a:pPr/>
              <a:t>‹#›</a:t>
            </a:fld>
            <a:endParaRPr lang="en-GB"/>
          </a:p>
        </p:txBody>
      </p:sp>
    </p:spTree>
    <p:extLst>
      <p:ext uri="{BB962C8B-B14F-4D97-AF65-F5344CB8AC3E}">
        <p14:creationId xmlns:p14="http://schemas.microsoft.com/office/powerpoint/2010/main" val="3659286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995F11E-1EAF-4187-BA5C-88D2E8130405}" type="datetimeFigureOut">
              <a:rPr lang="en-IN" smtClean="0"/>
              <a:t>22-02-2023</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E7CF9512-84E4-47D5-A976-9E240EED8663}" type="slidenum">
              <a:rPr lang="en-IN" smtClean="0"/>
              <a:t>‹#›</a:t>
            </a:fld>
            <a:endParaRPr lang="en-IN"/>
          </a:p>
        </p:txBody>
      </p:sp>
    </p:spTree>
    <p:extLst>
      <p:ext uri="{BB962C8B-B14F-4D97-AF65-F5344CB8AC3E}">
        <p14:creationId xmlns:p14="http://schemas.microsoft.com/office/powerpoint/2010/main" val="209278953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F53E152-818F-46F1-81CB-A51988C6A0C0}" type="slidenum">
              <a:rPr lang="en-GB"/>
              <a:pPr/>
              <a:t>‹#›</a:t>
            </a:fld>
            <a:endParaRPr lang="en-GB"/>
          </a:p>
        </p:txBody>
      </p:sp>
    </p:spTree>
    <p:extLst>
      <p:ext uri="{BB962C8B-B14F-4D97-AF65-F5344CB8AC3E}">
        <p14:creationId xmlns:p14="http://schemas.microsoft.com/office/powerpoint/2010/main" val="27882842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2CBEDAB-E6AA-4D6F-B141-8BCD11EEF718}" type="slidenum">
              <a:rPr lang="en-GB"/>
              <a:pPr/>
              <a:t>‹#›</a:t>
            </a:fld>
            <a:endParaRPr lang="en-GB"/>
          </a:p>
        </p:txBody>
      </p:sp>
    </p:spTree>
    <p:extLst>
      <p:ext uri="{BB962C8B-B14F-4D97-AF65-F5344CB8AC3E}">
        <p14:creationId xmlns:p14="http://schemas.microsoft.com/office/powerpoint/2010/main" val="4245768111"/>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50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38333" y="2205038"/>
            <a:ext cx="5384800" cy="3598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3AF1256-2C90-4114-B841-69A431519248}" type="slidenum">
              <a:rPr lang="en-GB"/>
              <a:pPr/>
              <a:t>‹#›</a:t>
            </a:fld>
            <a:endParaRPr lang="en-GB"/>
          </a:p>
        </p:txBody>
      </p:sp>
    </p:spTree>
    <p:extLst>
      <p:ext uri="{BB962C8B-B14F-4D97-AF65-F5344CB8AC3E}">
        <p14:creationId xmlns:p14="http://schemas.microsoft.com/office/powerpoint/2010/main" val="344086717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AE7276A-AB6B-43A2-B142-3FC5A254064E}" type="slidenum">
              <a:rPr lang="en-GB"/>
              <a:pPr/>
              <a:t>‹#›</a:t>
            </a:fld>
            <a:endParaRPr lang="en-GB"/>
          </a:p>
        </p:txBody>
      </p:sp>
    </p:spTree>
    <p:extLst>
      <p:ext uri="{BB962C8B-B14F-4D97-AF65-F5344CB8AC3E}">
        <p14:creationId xmlns:p14="http://schemas.microsoft.com/office/powerpoint/2010/main" val="47675762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5F11D89-E104-4F39-B02E-8FE01FAAF196}" type="slidenum">
              <a:rPr lang="en-GB"/>
              <a:pPr/>
              <a:t>‹#›</a:t>
            </a:fld>
            <a:endParaRPr lang="en-GB"/>
          </a:p>
        </p:txBody>
      </p:sp>
    </p:spTree>
    <p:extLst>
      <p:ext uri="{BB962C8B-B14F-4D97-AF65-F5344CB8AC3E}">
        <p14:creationId xmlns:p14="http://schemas.microsoft.com/office/powerpoint/2010/main" val="117980342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C970BB47-E72D-4A1E-80FF-68CB971152FA}" type="slidenum">
              <a:rPr lang="en-GB"/>
              <a:pPr/>
              <a:t>‹#›</a:t>
            </a:fld>
            <a:endParaRPr lang="en-GB"/>
          </a:p>
        </p:txBody>
      </p:sp>
    </p:spTree>
    <p:extLst>
      <p:ext uri="{BB962C8B-B14F-4D97-AF65-F5344CB8AC3E}">
        <p14:creationId xmlns:p14="http://schemas.microsoft.com/office/powerpoint/2010/main" val="4228923144"/>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26493AD-FBFC-4BD2-8FFA-599319B056C6}" type="slidenum">
              <a:rPr lang="en-GB"/>
              <a:pPr/>
              <a:t>‹#›</a:t>
            </a:fld>
            <a:endParaRPr lang="en-GB"/>
          </a:p>
        </p:txBody>
      </p:sp>
    </p:spTree>
    <p:extLst>
      <p:ext uri="{BB962C8B-B14F-4D97-AF65-F5344CB8AC3E}">
        <p14:creationId xmlns:p14="http://schemas.microsoft.com/office/powerpoint/2010/main" val="426690343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EFC6348-564A-44F0-ADED-E3A43AE39661}" type="slidenum">
              <a:rPr lang="en-GB"/>
              <a:pPr/>
              <a:t>‹#›</a:t>
            </a:fld>
            <a:endParaRPr lang="en-GB"/>
          </a:p>
        </p:txBody>
      </p:sp>
    </p:spTree>
    <p:extLst>
      <p:ext uri="{BB962C8B-B14F-4D97-AF65-F5344CB8AC3E}">
        <p14:creationId xmlns:p14="http://schemas.microsoft.com/office/powerpoint/2010/main" val="1356553343"/>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E86F46C-BC26-4932-A85F-E0EB9FB22BEB}" type="slidenum">
              <a:rPr lang="en-GB"/>
              <a:pPr/>
              <a:t>‹#›</a:t>
            </a:fld>
            <a:endParaRPr lang="en-GB"/>
          </a:p>
        </p:txBody>
      </p:sp>
    </p:spTree>
    <p:extLst>
      <p:ext uri="{BB962C8B-B14F-4D97-AF65-F5344CB8AC3E}">
        <p14:creationId xmlns:p14="http://schemas.microsoft.com/office/powerpoint/2010/main" val="42329981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5701" y="258764"/>
            <a:ext cx="2747433" cy="55451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27052" y="258764"/>
            <a:ext cx="8045449" cy="5545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A1881CE-EA99-4F4D-A341-261C3B3E1E84}" type="slidenum">
              <a:rPr lang="en-GB"/>
              <a:pPr/>
              <a:t>‹#›</a:t>
            </a:fld>
            <a:endParaRPr lang="en-GB"/>
          </a:p>
        </p:txBody>
      </p:sp>
    </p:spTree>
    <p:extLst>
      <p:ext uri="{BB962C8B-B14F-4D97-AF65-F5344CB8AC3E}">
        <p14:creationId xmlns:p14="http://schemas.microsoft.com/office/powerpoint/2010/main" val="19559217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2.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2.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5.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3.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2.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5.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4.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2.pn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2.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0.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2.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5.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2.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5123"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12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fld id="{6995F11E-1EAF-4187-BA5C-88D2E8130405}" type="datetimeFigureOut">
              <a:rPr lang="en-IN" smtClean="0"/>
              <a:t>22-02-2023</a:t>
            </a:fld>
            <a:endParaRPr lang="en-IN"/>
          </a:p>
        </p:txBody>
      </p:sp>
      <p:sp>
        <p:nvSpPr>
          <p:cNvPr id="512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IN"/>
          </a:p>
        </p:txBody>
      </p:sp>
      <p:sp>
        <p:nvSpPr>
          <p:cNvPr id="512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E7CF9512-84E4-47D5-A976-9E240EED8663}" type="slidenum">
              <a:rPr lang="en-IN" smtClean="0"/>
              <a:t>‹#›</a:t>
            </a:fld>
            <a:endParaRPr lang="en-IN"/>
          </a:p>
        </p:txBody>
      </p:sp>
      <p:pic>
        <p:nvPicPr>
          <p:cNvPr id="5128" name="Picture 8" descr="UofH wo"/>
          <p:cNvPicPr>
            <a:picLocks noChangeAspect="1" noChangeArrowheads="1"/>
          </p:cNvPicPr>
          <p:nvPr/>
        </p:nvPicPr>
        <p:blipFill>
          <a:blip r:embed="rId14"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28796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autoUpdateAnimBg="0"/>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4922" name="Picture 10" descr="pms151 equiv"/>
          <p:cNvPicPr>
            <a:picLocks noChangeAspect="1" noChangeArrowheads="1"/>
          </p:cNvPicPr>
          <p:nvPr/>
        </p:nvPicPr>
        <p:blipFill>
          <a:blip r:embed="rId13" cstate="print"/>
          <a:srcRect/>
          <a:stretch>
            <a:fillRect/>
          </a:stretch>
        </p:blipFill>
        <p:spPr bwMode="auto">
          <a:xfrm>
            <a:off x="4234" y="1"/>
            <a:ext cx="12187767" cy="1755775"/>
          </a:xfrm>
          <a:prstGeom prst="rect">
            <a:avLst/>
          </a:prstGeom>
          <a:noFill/>
        </p:spPr>
      </p:pic>
      <p:sp>
        <p:nvSpPr>
          <p:cNvPr id="294915"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491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491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491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CD7A6C6E-BA10-4188-8870-607601B4D667}" type="slidenum">
              <a:rPr lang="en-GB"/>
              <a:pPr/>
              <a:t>‹#›</a:t>
            </a:fld>
            <a:endParaRPr lang="en-GB"/>
          </a:p>
        </p:txBody>
      </p:sp>
      <p:sp>
        <p:nvSpPr>
          <p:cNvPr id="294919"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4920"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4921"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12274023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5946" name="Picture 10" descr="magenta"/>
          <p:cNvPicPr>
            <a:picLocks noChangeAspect="1" noChangeArrowheads="1"/>
          </p:cNvPicPr>
          <p:nvPr/>
        </p:nvPicPr>
        <p:blipFill>
          <a:blip r:embed="rId13" cstate="print"/>
          <a:srcRect/>
          <a:stretch>
            <a:fillRect/>
          </a:stretch>
        </p:blipFill>
        <p:spPr bwMode="auto">
          <a:xfrm>
            <a:off x="4234" y="1"/>
            <a:ext cx="12187767" cy="1755775"/>
          </a:xfrm>
          <a:prstGeom prst="rect">
            <a:avLst/>
          </a:prstGeom>
          <a:noFill/>
        </p:spPr>
      </p:pic>
      <p:sp>
        <p:nvSpPr>
          <p:cNvPr id="295939"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594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594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594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05CE1FB0-25E0-4EEB-A9E4-BFED9CE53DC4}" type="slidenum">
              <a:rPr lang="en-GB"/>
              <a:pPr/>
              <a:t>‹#›</a:t>
            </a:fld>
            <a:endParaRPr lang="en-GB"/>
          </a:p>
        </p:txBody>
      </p:sp>
      <p:sp>
        <p:nvSpPr>
          <p:cNvPr id="295943"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5944"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5945"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42815516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70" name="Picture 10" descr="cyan"/>
          <p:cNvPicPr>
            <a:picLocks noChangeAspect="1" noChangeArrowheads="1"/>
          </p:cNvPicPr>
          <p:nvPr/>
        </p:nvPicPr>
        <p:blipFill>
          <a:blip r:embed="rId13" cstate="print"/>
          <a:srcRect/>
          <a:stretch>
            <a:fillRect/>
          </a:stretch>
        </p:blipFill>
        <p:spPr bwMode="auto">
          <a:xfrm>
            <a:off x="1" y="1"/>
            <a:ext cx="12187767" cy="1755775"/>
          </a:xfrm>
          <a:prstGeom prst="rect">
            <a:avLst/>
          </a:prstGeom>
          <a:noFill/>
        </p:spPr>
      </p:pic>
      <p:sp>
        <p:nvSpPr>
          <p:cNvPr id="296963"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69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69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69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92380DC8-C487-4744-8DE9-150F3722456A}" type="slidenum">
              <a:rPr lang="en-GB"/>
              <a:pPr/>
              <a:t>‹#›</a:t>
            </a:fld>
            <a:endParaRPr lang="en-GB"/>
          </a:p>
        </p:txBody>
      </p:sp>
      <p:sp>
        <p:nvSpPr>
          <p:cNvPr id="296967"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6968"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6969"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60618526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8195"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19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819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819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CB3AD257-9EF8-427C-B2B6-E3B81E5FE550}" type="slidenum">
              <a:rPr lang="en-GB"/>
              <a:pPr/>
              <a:t>‹#›</a:t>
            </a:fld>
            <a:endParaRPr lang="en-GB"/>
          </a:p>
        </p:txBody>
      </p:sp>
      <p:pic>
        <p:nvPicPr>
          <p:cNvPr id="8199" name="Picture 7" descr="UofH wo"/>
          <p:cNvPicPr>
            <a:picLocks noChangeAspect="1" noChangeArrowheads="1"/>
          </p:cNvPicPr>
          <p:nvPr/>
        </p:nvPicPr>
        <p:blipFill>
          <a:blip r:embed="rId14"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30021579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127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82D4F4C9-8F0C-4916-82EC-3446736B6408}" type="slidenum">
              <a:rPr lang="en-GB"/>
              <a:pPr/>
              <a:t>‹#›</a:t>
            </a:fld>
            <a:endParaRPr lang="en-GB"/>
          </a:p>
        </p:txBody>
      </p:sp>
      <p:sp>
        <p:nvSpPr>
          <p:cNvPr id="11273" name="Rectangle 9"/>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1274" name="Rectangle 10"/>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275" name="Rectangle 11"/>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11276" name="Rectangle 12"/>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pic>
        <p:nvPicPr>
          <p:cNvPr id="11277" name="Picture 13" descr="UofH wo"/>
          <p:cNvPicPr>
            <a:picLocks noChangeAspect="1" noChangeArrowheads="1"/>
          </p:cNvPicPr>
          <p:nvPr/>
        </p:nvPicPr>
        <p:blipFill>
          <a:blip r:embed="rId14"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18963835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84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36FDF5E8-F143-44D0-BA2D-034202EEFC1A}" type="slidenum">
              <a:rPr lang="en-GB"/>
              <a:pPr/>
              <a:t>‹#›</a:t>
            </a:fld>
            <a:endParaRPr lang="en-GB"/>
          </a:p>
        </p:txBody>
      </p:sp>
      <p:sp>
        <p:nvSpPr>
          <p:cNvPr id="18439"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8441" name="Picture 9" descr="Inspiring tomorrows profs 400"/>
          <p:cNvPicPr>
            <a:picLocks noChangeAspect="1" noChangeArrowheads="1"/>
          </p:cNvPicPr>
          <p:nvPr/>
        </p:nvPicPr>
        <p:blipFill>
          <a:blip r:embed="rId13" cstate="print"/>
          <a:srcRect/>
          <a:stretch>
            <a:fillRect/>
          </a:stretch>
        </p:blipFill>
        <p:spPr bwMode="auto">
          <a:xfrm>
            <a:off x="1" y="5757864"/>
            <a:ext cx="4798484" cy="695325"/>
          </a:xfrm>
          <a:prstGeom prst="rect">
            <a:avLst/>
          </a:prstGeom>
          <a:noFill/>
        </p:spPr>
      </p:pic>
      <p:pic>
        <p:nvPicPr>
          <p:cNvPr id="18442" name="Picture 10" descr="UofH"/>
          <p:cNvPicPr>
            <a:picLocks noChangeAspect="1" noChangeArrowheads="1"/>
          </p:cNvPicPr>
          <p:nvPr/>
        </p:nvPicPr>
        <p:blipFill>
          <a:blip r:embed="rId14" cstate="print"/>
          <a:srcRect/>
          <a:stretch>
            <a:fillRect/>
          </a:stretch>
        </p:blipFill>
        <p:spPr bwMode="auto">
          <a:xfrm>
            <a:off x="9596967" y="358775"/>
            <a:ext cx="1981200" cy="825500"/>
          </a:xfrm>
          <a:prstGeom prst="rect">
            <a:avLst/>
          </a:prstGeom>
          <a:noFill/>
        </p:spPr>
      </p:pic>
    </p:spTree>
    <p:extLst>
      <p:ext uri="{BB962C8B-B14F-4D97-AF65-F5344CB8AC3E}">
        <p14:creationId xmlns:p14="http://schemas.microsoft.com/office/powerpoint/2010/main" val="22318799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l" rtl="0" eaLnBrk="1" fontAlgn="base" hangingPunct="1">
        <a:spcBef>
          <a:spcPct val="0"/>
        </a:spcBef>
        <a:spcAft>
          <a:spcPct val="0"/>
        </a:spcAft>
        <a:defRPr sz="3100">
          <a:solidFill>
            <a:srgbClr val="003772"/>
          </a:solidFill>
          <a:latin typeface="+mj-lt"/>
          <a:ea typeface="+mj-ea"/>
          <a:cs typeface="+mj-cs"/>
        </a:defRPr>
      </a:lvl1pPr>
      <a:lvl2pPr algn="l" rtl="0" eaLnBrk="1" fontAlgn="base" hangingPunct="1">
        <a:spcBef>
          <a:spcPct val="0"/>
        </a:spcBef>
        <a:spcAft>
          <a:spcPct val="0"/>
        </a:spcAft>
        <a:defRPr sz="3100">
          <a:solidFill>
            <a:srgbClr val="003772"/>
          </a:solidFill>
          <a:latin typeface="Arial" charset="0"/>
        </a:defRPr>
      </a:lvl2pPr>
      <a:lvl3pPr algn="l" rtl="0" eaLnBrk="1" fontAlgn="base" hangingPunct="1">
        <a:spcBef>
          <a:spcPct val="0"/>
        </a:spcBef>
        <a:spcAft>
          <a:spcPct val="0"/>
        </a:spcAft>
        <a:defRPr sz="3100">
          <a:solidFill>
            <a:srgbClr val="003772"/>
          </a:solidFill>
          <a:latin typeface="Arial" charset="0"/>
        </a:defRPr>
      </a:lvl3pPr>
      <a:lvl4pPr algn="l" rtl="0" eaLnBrk="1" fontAlgn="base" hangingPunct="1">
        <a:spcBef>
          <a:spcPct val="0"/>
        </a:spcBef>
        <a:spcAft>
          <a:spcPct val="0"/>
        </a:spcAft>
        <a:defRPr sz="3100">
          <a:solidFill>
            <a:srgbClr val="003772"/>
          </a:solidFill>
          <a:latin typeface="Arial" charset="0"/>
        </a:defRPr>
      </a:lvl4pPr>
      <a:lvl5pPr algn="l" rtl="0" eaLnBrk="1" fontAlgn="base" hangingPunct="1">
        <a:spcBef>
          <a:spcPct val="0"/>
        </a:spcBef>
        <a:spcAft>
          <a:spcPct val="0"/>
        </a:spcAft>
        <a:defRPr sz="3100">
          <a:solidFill>
            <a:srgbClr val="003772"/>
          </a:solidFill>
          <a:latin typeface="Arial" charset="0"/>
        </a:defRPr>
      </a:lvl5pPr>
      <a:lvl6pPr marL="457200" algn="l" rtl="0" eaLnBrk="1" fontAlgn="base" hangingPunct="1">
        <a:spcBef>
          <a:spcPct val="0"/>
        </a:spcBef>
        <a:spcAft>
          <a:spcPct val="0"/>
        </a:spcAft>
        <a:defRPr sz="3100">
          <a:solidFill>
            <a:srgbClr val="003772"/>
          </a:solidFill>
          <a:latin typeface="Arial" charset="0"/>
        </a:defRPr>
      </a:lvl6pPr>
      <a:lvl7pPr marL="914400" algn="l" rtl="0" eaLnBrk="1" fontAlgn="base" hangingPunct="1">
        <a:spcBef>
          <a:spcPct val="0"/>
        </a:spcBef>
        <a:spcAft>
          <a:spcPct val="0"/>
        </a:spcAft>
        <a:defRPr sz="3100">
          <a:solidFill>
            <a:srgbClr val="003772"/>
          </a:solidFill>
          <a:latin typeface="Arial" charset="0"/>
        </a:defRPr>
      </a:lvl7pPr>
      <a:lvl8pPr marL="1371600" algn="l" rtl="0" eaLnBrk="1" fontAlgn="base" hangingPunct="1">
        <a:spcBef>
          <a:spcPct val="0"/>
        </a:spcBef>
        <a:spcAft>
          <a:spcPct val="0"/>
        </a:spcAft>
        <a:defRPr sz="3100">
          <a:solidFill>
            <a:srgbClr val="003772"/>
          </a:solidFill>
          <a:latin typeface="Arial" charset="0"/>
        </a:defRPr>
      </a:lvl8pPr>
      <a:lvl9pPr marL="1828800" algn="l" rtl="0" eaLnBrk="1" fontAlgn="base" hangingPunct="1">
        <a:spcBef>
          <a:spcPct val="0"/>
        </a:spcBef>
        <a:spcAft>
          <a:spcPct val="0"/>
        </a:spcAft>
        <a:defRPr sz="3100">
          <a:solidFill>
            <a:srgbClr val="003772"/>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9801" name="Picture 9" descr="pms2725 equiv"/>
          <p:cNvPicPr>
            <a:picLocks noChangeAspect="1" noChangeArrowheads="1"/>
          </p:cNvPicPr>
          <p:nvPr/>
        </p:nvPicPr>
        <p:blipFill>
          <a:blip r:embed="rId13" cstate="print"/>
          <a:srcRect/>
          <a:stretch>
            <a:fillRect/>
          </a:stretch>
        </p:blipFill>
        <p:spPr bwMode="auto">
          <a:xfrm>
            <a:off x="1" y="1"/>
            <a:ext cx="12187767" cy="1755775"/>
          </a:xfrm>
          <a:prstGeom prst="rect">
            <a:avLst/>
          </a:prstGeom>
          <a:noFill/>
        </p:spPr>
      </p:pic>
      <p:sp>
        <p:nvSpPr>
          <p:cNvPr id="289794" name="Rectangle 2"/>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89795" name="Rectangle 3"/>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89796" name="Rectangle 4"/>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89797" name="Rectangle 5"/>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AA7975FE-14AF-4EE0-A20F-DF980BC36EC6}" type="slidenum">
              <a:rPr lang="en-GB"/>
              <a:pPr/>
              <a:t>‹#›</a:t>
            </a:fld>
            <a:endParaRPr lang="en-GB"/>
          </a:p>
        </p:txBody>
      </p:sp>
      <p:sp>
        <p:nvSpPr>
          <p:cNvPr id="289798" name="Rectangle 6"/>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89799" name="Picture 7"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89802" name="Picture 10"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18482487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0826" name="Picture 10" descr="pms410 equiv"/>
          <p:cNvPicPr>
            <a:picLocks noChangeAspect="1" noChangeArrowheads="1"/>
          </p:cNvPicPr>
          <p:nvPr/>
        </p:nvPicPr>
        <p:blipFill>
          <a:blip r:embed="rId13" cstate="print"/>
          <a:srcRect/>
          <a:stretch>
            <a:fillRect/>
          </a:stretch>
        </p:blipFill>
        <p:spPr bwMode="auto">
          <a:xfrm>
            <a:off x="1" y="1"/>
            <a:ext cx="12187767" cy="1755775"/>
          </a:xfrm>
          <a:prstGeom prst="rect">
            <a:avLst/>
          </a:prstGeom>
          <a:noFill/>
        </p:spPr>
      </p:pic>
      <p:sp>
        <p:nvSpPr>
          <p:cNvPr id="290819"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082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082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082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77E5DCF1-C6C6-4E44-89B5-F2E241CF8534}" type="slidenum">
              <a:rPr lang="en-GB"/>
              <a:pPr/>
              <a:t>‹#›</a:t>
            </a:fld>
            <a:endParaRPr lang="en-GB"/>
          </a:p>
        </p:txBody>
      </p:sp>
      <p:sp>
        <p:nvSpPr>
          <p:cNvPr id="290823"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0824"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0825"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30660416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1850" name="Picture 10" descr="pms376 equiv"/>
          <p:cNvPicPr>
            <a:picLocks noChangeAspect="1" noChangeArrowheads="1"/>
          </p:cNvPicPr>
          <p:nvPr/>
        </p:nvPicPr>
        <p:blipFill>
          <a:blip r:embed="rId13" cstate="print"/>
          <a:srcRect/>
          <a:stretch>
            <a:fillRect/>
          </a:stretch>
        </p:blipFill>
        <p:spPr bwMode="auto">
          <a:xfrm>
            <a:off x="4234" y="1"/>
            <a:ext cx="12187767" cy="1755775"/>
          </a:xfrm>
          <a:prstGeom prst="rect">
            <a:avLst/>
          </a:prstGeom>
          <a:noFill/>
        </p:spPr>
      </p:pic>
      <p:sp>
        <p:nvSpPr>
          <p:cNvPr id="291843"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184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184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184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D57443A8-F54F-4479-965F-6C20B2473E91}" type="slidenum">
              <a:rPr lang="en-GB"/>
              <a:pPr/>
              <a:t>‹#›</a:t>
            </a:fld>
            <a:endParaRPr lang="en-GB"/>
          </a:p>
        </p:txBody>
      </p:sp>
      <p:sp>
        <p:nvSpPr>
          <p:cNvPr id="291847"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1848"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1849"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39530407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2874" name="Picture 10" descr="pms281 equiv"/>
          <p:cNvPicPr>
            <a:picLocks noChangeAspect="1" noChangeArrowheads="1"/>
          </p:cNvPicPr>
          <p:nvPr/>
        </p:nvPicPr>
        <p:blipFill>
          <a:blip r:embed="rId13" cstate="print"/>
          <a:srcRect/>
          <a:stretch>
            <a:fillRect/>
          </a:stretch>
        </p:blipFill>
        <p:spPr bwMode="auto">
          <a:xfrm>
            <a:off x="1" y="1"/>
            <a:ext cx="12187767" cy="1755775"/>
          </a:xfrm>
          <a:prstGeom prst="rect">
            <a:avLst/>
          </a:prstGeom>
          <a:noFill/>
        </p:spPr>
      </p:pic>
      <p:sp>
        <p:nvSpPr>
          <p:cNvPr id="292867"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286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286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287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1AC81964-0A46-4552-B598-BE508CA8DB09}" type="slidenum">
              <a:rPr lang="en-GB"/>
              <a:pPr/>
              <a:t>‹#›</a:t>
            </a:fld>
            <a:endParaRPr lang="en-GB"/>
          </a:p>
        </p:txBody>
      </p:sp>
      <p:sp>
        <p:nvSpPr>
          <p:cNvPr id="292871"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2872"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2873"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386799475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3898" name="Picture 10" descr="pms186 equiv"/>
          <p:cNvPicPr>
            <a:picLocks noChangeAspect="1" noChangeArrowheads="1"/>
          </p:cNvPicPr>
          <p:nvPr/>
        </p:nvPicPr>
        <p:blipFill>
          <a:blip r:embed="rId13" cstate="print"/>
          <a:srcRect/>
          <a:stretch>
            <a:fillRect/>
          </a:stretch>
        </p:blipFill>
        <p:spPr bwMode="auto">
          <a:xfrm>
            <a:off x="1" y="1"/>
            <a:ext cx="12187767" cy="1755775"/>
          </a:xfrm>
          <a:prstGeom prst="rect">
            <a:avLst/>
          </a:prstGeom>
          <a:noFill/>
        </p:spPr>
      </p:pic>
      <p:sp>
        <p:nvSpPr>
          <p:cNvPr id="293891" name="Rectangle 3"/>
          <p:cNvSpPr>
            <a:spLocks noGrp="1" noChangeArrowheads="1"/>
          </p:cNvSpPr>
          <p:nvPr>
            <p:ph type="title"/>
          </p:nvPr>
        </p:nvSpPr>
        <p:spPr bwMode="auto">
          <a:xfrm>
            <a:off x="527051" y="258763"/>
            <a:ext cx="10972800" cy="900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9389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GB"/>
          </a:p>
        </p:txBody>
      </p:sp>
      <p:sp>
        <p:nvSpPr>
          <p:cNvPr id="293893"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GB"/>
          </a:p>
        </p:txBody>
      </p:sp>
      <p:sp>
        <p:nvSpPr>
          <p:cNvPr id="293894"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AF28D04F-C48E-4E59-BA84-C9EB47EDDEAB}" type="slidenum">
              <a:rPr lang="en-GB"/>
              <a:pPr/>
              <a:t>‹#›</a:t>
            </a:fld>
            <a:endParaRPr lang="en-GB"/>
          </a:p>
        </p:txBody>
      </p:sp>
      <p:sp>
        <p:nvSpPr>
          <p:cNvPr id="293895" name="Rectangle 7"/>
          <p:cNvSpPr>
            <a:spLocks noGrp="1" noChangeArrowheads="1"/>
          </p:cNvSpPr>
          <p:nvPr>
            <p:ph type="body" idx="1"/>
          </p:nvPr>
        </p:nvSpPr>
        <p:spPr bwMode="auto">
          <a:xfrm>
            <a:off x="550333" y="2205038"/>
            <a:ext cx="10972800" cy="3598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93896" name="Picture 8" descr="Inspiring tomorrows profs 400"/>
          <p:cNvPicPr>
            <a:picLocks noChangeAspect="1" noChangeArrowheads="1"/>
          </p:cNvPicPr>
          <p:nvPr/>
        </p:nvPicPr>
        <p:blipFill>
          <a:blip r:embed="rId14" cstate="print"/>
          <a:srcRect/>
          <a:stretch>
            <a:fillRect/>
          </a:stretch>
        </p:blipFill>
        <p:spPr bwMode="auto">
          <a:xfrm>
            <a:off x="1" y="5757864"/>
            <a:ext cx="4798484" cy="695325"/>
          </a:xfrm>
          <a:prstGeom prst="rect">
            <a:avLst/>
          </a:prstGeom>
          <a:noFill/>
        </p:spPr>
      </p:pic>
      <p:pic>
        <p:nvPicPr>
          <p:cNvPr id="293897" name="Picture 9" descr="UofH wo"/>
          <p:cNvPicPr>
            <a:picLocks noChangeAspect="1" noChangeArrowheads="1"/>
          </p:cNvPicPr>
          <p:nvPr/>
        </p:nvPicPr>
        <p:blipFill>
          <a:blip r:embed="rId15" cstate="print"/>
          <a:srcRect/>
          <a:stretch>
            <a:fillRect/>
          </a:stretch>
        </p:blipFill>
        <p:spPr bwMode="auto">
          <a:xfrm>
            <a:off x="9596967" y="358776"/>
            <a:ext cx="1981200" cy="823913"/>
          </a:xfrm>
          <a:prstGeom prst="rect">
            <a:avLst/>
          </a:prstGeom>
          <a:noFill/>
        </p:spPr>
      </p:pic>
    </p:spTree>
    <p:extLst>
      <p:ext uri="{BB962C8B-B14F-4D97-AF65-F5344CB8AC3E}">
        <p14:creationId xmlns:p14="http://schemas.microsoft.com/office/powerpoint/2010/main" val="404037993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txStyles>
    <p:titleStyle>
      <a:lvl1pPr algn="l" rtl="0" eaLnBrk="1" fontAlgn="base" hangingPunct="1">
        <a:spcBef>
          <a:spcPct val="0"/>
        </a:spcBef>
        <a:spcAft>
          <a:spcPct val="0"/>
        </a:spcAft>
        <a:defRPr sz="3100">
          <a:solidFill>
            <a:schemeClr val="bg1"/>
          </a:solidFill>
          <a:latin typeface="+mj-lt"/>
          <a:ea typeface="+mj-ea"/>
          <a:cs typeface="+mj-cs"/>
        </a:defRPr>
      </a:lvl1pPr>
      <a:lvl2pPr algn="l" rtl="0" eaLnBrk="1" fontAlgn="base" hangingPunct="1">
        <a:spcBef>
          <a:spcPct val="0"/>
        </a:spcBef>
        <a:spcAft>
          <a:spcPct val="0"/>
        </a:spcAft>
        <a:defRPr sz="3100">
          <a:solidFill>
            <a:schemeClr val="bg1"/>
          </a:solidFill>
          <a:latin typeface="Arial" charset="0"/>
        </a:defRPr>
      </a:lvl2pPr>
      <a:lvl3pPr algn="l" rtl="0" eaLnBrk="1" fontAlgn="base" hangingPunct="1">
        <a:spcBef>
          <a:spcPct val="0"/>
        </a:spcBef>
        <a:spcAft>
          <a:spcPct val="0"/>
        </a:spcAft>
        <a:defRPr sz="3100">
          <a:solidFill>
            <a:schemeClr val="bg1"/>
          </a:solidFill>
          <a:latin typeface="Arial" charset="0"/>
        </a:defRPr>
      </a:lvl3pPr>
      <a:lvl4pPr algn="l" rtl="0" eaLnBrk="1" fontAlgn="base" hangingPunct="1">
        <a:spcBef>
          <a:spcPct val="0"/>
        </a:spcBef>
        <a:spcAft>
          <a:spcPct val="0"/>
        </a:spcAft>
        <a:defRPr sz="3100">
          <a:solidFill>
            <a:schemeClr val="bg1"/>
          </a:solidFill>
          <a:latin typeface="Arial" charset="0"/>
        </a:defRPr>
      </a:lvl4pPr>
      <a:lvl5pPr algn="l" rtl="0" eaLnBrk="1" fontAlgn="base" hangingPunct="1">
        <a:spcBef>
          <a:spcPct val="0"/>
        </a:spcBef>
        <a:spcAft>
          <a:spcPct val="0"/>
        </a:spcAft>
        <a:defRPr sz="3100">
          <a:solidFill>
            <a:schemeClr val="bg1"/>
          </a:solidFill>
          <a:latin typeface="Arial" charset="0"/>
        </a:defRPr>
      </a:lvl5pPr>
      <a:lvl6pPr marL="457200" algn="l" rtl="0" eaLnBrk="1" fontAlgn="base" hangingPunct="1">
        <a:spcBef>
          <a:spcPct val="0"/>
        </a:spcBef>
        <a:spcAft>
          <a:spcPct val="0"/>
        </a:spcAft>
        <a:defRPr sz="3100">
          <a:solidFill>
            <a:schemeClr val="bg1"/>
          </a:solidFill>
          <a:latin typeface="Arial" charset="0"/>
        </a:defRPr>
      </a:lvl6pPr>
      <a:lvl7pPr marL="914400" algn="l" rtl="0" eaLnBrk="1" fontAlgn="base" hangingPunct="1">
        <a:spcBef>
          <a:spcPct val="0"/>
        </a:spcBef>
        <a:spcAft>
          <a:spcPct val="0"/>
        </a:spcAft>
        <a:defRPr sz="3100">
          <a:solidFill>
            <a:schemeClr val="bg1"/>
          </a:solidFill>
          <a:latin typeface="Arial" charset="0"/>
        </a:defRPr>
      </a:lvl7pPr>
      <a:lvl8pPr marL="1371600" algn="l" rtl="0" eaLnBrk="1" fontAlgn="base" hangingPunct="1">
        <a:spcBef>
          <a:spcPct val="0"/>
        </a:spcBef>
        <a:spcAft>
          <a:spcPct val="0"/>
        </a:spcAft>
        <a:defRPr sz="3100">
          <a:solidFill>
            <a:schemeClr val="bg1"/>
          </a:solidFill>
          <a:latin typeface="Arial" charset="0"/>
        </a:defRPr>
      </a:lvl8pPr>
      <a:lvl9pPr marL="1828800" algn="l" rtl="0" eaLnBrk="1" fontAlgn="base" hangingPunct="1">
        <a:spcBef>
          <a:spcPct val="0"/>
        </a:spcBef>
        <a:spcAft>
          <a:spcPct val="0"/>
        </a:spcAft>
        <a:defRPr sz="3100">
          <a:solidFill>
            <a:schemeClr val="bg1"/>
          </a:solidFill>
          <a:latin typeface="Arial" charset="0"/>
        </a:defRPr>
      </a:lvl9pPr>
    </p:titleStyle>
    <p:bodyStyle>
      <a:lvl1pPr marL="342900" indent="-342900" algn="l" rtl="0" eaLnBrk="1" fontAlgn="base" hangingPunct="1">
        <a:spcBef>
          <a:spcPct val="20000"/>
        </a:spcBef>
        <a:spcAft>
          <a:spcPct val="0"/>
        </a:spcAft>
        <a:buChar char="•"/>
        <a:defRPr sz="2400">
          <a:solidFill>
            <a:srgbClr val="003772"/>
          </a:solidFill>
          <a:latin typeface="+mn-lt"/>
          <a:ea typeface="+mn-ea"/>
          <a:cs typeface="+mn-cs"/>
        </a:defRPr>
      </a:lvl1pPr>
      <a:lvl2pPr marL="742950" indent="-285750" algn="l" rtl="0" eaLnBrk="1" fontAlgn="base" hangingPunct="1">
        <a:spcBef>
          <a:spcPct val="20000"/>
        </a:spcBef>
        <a:spcAft>
          <a:spcPct val="0"/>
        </a:spcAft>
        <a:buChar char="–"/>
        <a:defRPr sz="2000">
          <a:solidFill>
            <a:srgbClr val="003772"/>
          </a:solidFill>
          <a:latin typeface="+mn-lt"/>
        </a:defRPr>
      </a:lvl2pPr>
      <a:lvl3pPr marL="1143000" indent="-228600" algn="l" rtl="0" eaLnBrk="1" fontAlgn="base" hangingPunct="1">
        <a:spcBef>
          <a:spcPct val="20000"/>
        </a:spcBef>
        <a:spcAft>
          <a:spcPct val="0"/>
        </a:spcAft>
        <a:buChar char="•"/>
        <a:defRPr>
          <a:solidFill>
            <a:srgbClr val="003772"/>
          </a:solidFill>
          <a:latin typeface="+mn-lt"/>
        </a:defRPr>
      </a:lvl3pPr>
      <a:lvl4pPr marL="1600200" indent="-228600" algn="l" rtl="0" eaLnBrk="1" fontAlgn="base" hangingPunct="1">
        <a:spcBef>
          <a:spcPct val="20000"/>
        </a:spcBef>
        <a:spcAft>
          <a:spcPct val="0"/>
        </a:spcAft>
        <a:buChar char="–"/>
        <a:defRPr sz="1600">
          <a:solidFill>
            <a:srgbClr val="003772"/>
          </a:solidFill>
          <a:latin typeface="+mn-lt"/>
        </a:defRPr>
      </a:lvl4pPr>
      <a:lvl5pPr marL="2057400" indent="-228600" algn="l" rtl="0" eaLnBrk="1" fontAlgn="base" hangingPunct="1">
        <a:spcBef>
          <a:spcPct val="20000"/>
        </a:spcBef>
        <a:spcAft>
          <a:spcPct val="0"/>
        </a:spcAft>
        <a:buChar char="»"/>
        <a:defRPr sz="1400">
          <a:solidFill>
            <a:srgbClr val="003772"/>
          </a:solidFill>
          <a:latin typeface="+mn-lt"/>
        </a:defRPr>
      </a:lvl5pPr>
      <a:lvl6pPr marL="2514600" indent="-228600" algn="l" rtl="0" eaLnBrk="1" fontAlgn="base" hangingPunct="1">
        <a:spcBef>
          <a:spcPct val="20000"/>
        </a:spcBef>
        <a:spcAft>
          <a:spcPct val="0"/>
        </a:spcAft>
        <a:buChar char="»"/>
        <a:defRPr sz="1400">
          <a:solidFill>
            <a:srgbClr val="003772"/>
          </a:solidFill>
          <a:latin typeface="+mn-lt"/>
        </a:defRPr>
      </a:lvl6pPr>
      <a:lvl7pPr marL="2971800" indent="-228600" algn="l" rtl="0" eaLnBrk="1" fontAlgn="base" hangingPunct="1">
        <a:spcBef>
          <a:spcPct val="20000"/>
        </a:spcBef>
        <a:spcAft>
          <a:spcPct val="0"/>
        </a:spcAft>
        <a:buChar char="»"/>
        <a:defRPr sz="1400">
          <a:solidFill>
            <a:srgbClr val="003772"/>
          </a:solidFill>
          <a:latin typeface="+mn-lt"/>
        </a:defRPr>
      </a:lvl7pPr>
      <a:lvl8pPr marL="3429000" indent="-228600" algn="l" rtl="0" eaLnBrk="1" fontAlgn="base" hangingPunct="1">
        <a:spcBef>
          <a:spcPct val="20000"/>
        </a:spcBef>
        <a:spcAft>
          <a:spcPct val="0"/>
        </a:spcAft>
        <a:buChar char="»"/>
        <a:defRPr sz="1400">
          <a:solidFill>
            <a:srgbClr val="003772"/>
          </a:solidFill>
          <a:latin typeface="+mn-lt"/>
        </a:defRPr>
      </a:lvl8pPr>
      <a:lvl9pPr marL="3886200" indent="-228600" algn="l" rtl="0" eaLnBrk="1" fontAlgn="base" hangingPunct="1">
        <a:spcBef>
          <a:spcPct val="20000"/>
        </a:spcBef>
        <a:spcAft>
          <a:spcPct val="0"/>
        </a:spcAft>
        <a:buChar char="»"/>
        <a:defRPr sz="1400">
          <a:solidFill>
            <a:srgbClr val="0037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abetes.co.uk/diabetes-prevalence.html" TargetMode="External"/><Relationship Id="rId2" Type="http://schemas.openxmlformats.org/officeDocument/2006/relationships/hyperlink" Target="https://www.kaggle.com/datasets/alexteboul/diabetes-health-indicators-dataset" TargetMode="Externa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6236-7B28-D2F2-2F45-50E38EB1F0B3}"/>
              </a:ext>
            </a:extLst>
          </p:cNvPr>
          <p:cNvSpPr>
            <a:spLocks noGrp="1"/>
          </p:cNvSpPr>
          <p:nvPr>
            <p:ph type="ctrTitle"/>
          </p:nvPr>
        </p:nvSpPr>
        <p:spPr>
          <a:xfrm>
            <a:off x="914400" y="1432840"/>
            <a:ext cx="10363200" cy="1470025"/>
          </a:xfrm>
        </p:spPr>
        <p:txBody>
          <a:bodyPr/>
          <a:lstStyle/>
          <a:p>
            <a:pPr algn="ctr"/>
            <a:r>
              <a:rPr lang="en-US" sz="4800" b="1" dirty="0">
                <a:effectLst>
                  <a:outerShdw blurRad="38100" dist="38100" dir="2700000" algn="tl">
                    <a:srgbClr val="000000">
                      <a:alpha val="43137"/>
                    </a:srgbClr>
                  </a:outerShdw>
                </a:effectLst>
                <a:latin typeface="Arabic Typesetting" panose="020B0604020202020204" pitchFamily="66" charset="-78"/>
                <a:cs typeface="Arabic Typesetting" panose="020B0604020202020204" pitchFamily="66" charset="-78"/>
              </a:rPr>
              <a:t>APPLICATIONS OF AI IN HEALTH AND MEDICINE</a:t>
            </a:r>
            <a:br>
              <a:rPr lang="en-US" sz="4800" b="1" dirty="0">
                <a:effectLst>
                  <a:outerShdw blurRad="38100" dist="38100" dir="2700000" algn="tl">
                    <a:srgbClr val="000000">
                      <a:alpha val="43137"/>
                    </a:srgbClr>
                  </a:outerShdw>
                </a:effectLst>
                <a:latin typeface="Arabic Typesetting" panose="020B0604020202020204" pitchFamily="66" charset="-78"/>
                <a:cs typeface="Arabic Typesetting" panose="020B0604020202020204" pitchFamily="66" charset="-78"/>
              </a:rPr>
            </a:br>
            <a:r>
              <a:rPr lang="en-US" sz="4800" b="1" dirty="0">
                <a:effectLst>
                  <a:outerShdw blurRad="38100" dist="38100" dir="2700000" algn="tl">
                    <a:srgbClr val="000000">
                      <a:alpha val="43137"/>
                    </a:srgbClr>
                  </a:outerShdw>
                </a:effectLst>
                <a:latin typeface="Arabic Typesetting" panose="020B0604020202020204" pitchFamily="66" charset="-78"/>
                <a:cs typeface="Arabic Typesetting" panose="020B0604020202020204" pitchFamily="66" charset="-78"/>
              </a:rPr>
              <a:t>Diabetes Prediction</a:t>
            </a:r>
            <a:endParaRPr lang="en-IN" sz="4800" b="1" dirty="0">
              <a:effectLst>
                <a:outerShdw blurRad="38100" dist="38100" dir="2700000" algn="tl">
                  <a:srgbClr val="000000">
                    <a:alpha val="43137"/>
                  </a:srgbClr>
                </a:outerShdw>
              </a:effectLst>
              <a:latin typeface="Arabic Typesetting" panose="020B0604020202020204" pitchFamily="66" charset="-78"/>
              <a:cs typeface="Arabic Typesetting" panose="020B0604020202020204" pitchFamily="66" charset="-78"/>
            </a:endParaRPr>
          </a:p>
        </p:txBody>
      </p:sp>
      <p:sp>
        <p:nvSpPr>
          <p:cNvPr id="3" name="Subtitle 2">
            <a:extLst>
              <a:ext uri="{FF2B5EF4-FFF2-40B4-BE49-F238E27FC236}">
                <a16:creationId xmlns:a16="http://schemas.microsoft.com/office/drawing/2014/main" id="{05C7BDFA-3AD6-22CF-5035-3627529C7D4B}"/>
              </a:ext>
            </a:extLst>
          </p:cNvPr>
          <p:cNvSpPr>
            <a:spLocks noGrp="1"/>
          </p:cNvSpPr>
          <p:nvPr>
            <p:ph type="subTitle" idx="1"/>
          </p:nvPr>
        </p:nvSpPr>
        <p:spPr>
          <a:xfrm>
            <a:off x="914400" y="3044270"/>
            <a:ext cx="10363200" cy="2856909"/>
          </a:xfrm>
        </p:spPr>
        <p:txBody>
          <a:bodyPr/>
          <a:lstStyle/>
          <a:p>
            <a:r>
              <a:rPr lang="en-US" sz="2200" b="1" dirty="0">
                <a:latin typeface="Book Antiqua" panose="02040602050305030304" pitchFamily="18" charset="0"/>
                <a:cs typeface="Arabic Typesetting" panose="03020402040406030203" pitchFamily="66" charset="-78"/>
              </a:rPr>
              <a:t>Team Data Pirates</a:t>
            </a:r>
          </a:p>
          <a:p>
            <a:pPr>
              <a:lnSpc>
                <a:spcPct val="150000"/>
              </a:lnSpc>
            </a:pPr>
            <a:endParaRPr lang="en-US" sz="1200" b="1" dirty="0">
              <a:latin typeface="Book Antiqua" panose="02040602050305030304" pitchFamily="18" charset="0"/>
              <a:cs typeface="Arabic Typesetting" panose="03020402040406030203" pitchFamily="66" charset="-78"/>
            </a:endParaRPr>
          </a:p>
          <a:p>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Radhika Gopalakrishnan Nair (U2255224)</a:t>
            </a:r>
          </a:p>
          <a:p>
            <a:r>
              <a:rPr lang="en-US" sz="1800" dirty="0" err="1">
                <a:solidFill>
                  <a:schemeClr val="tx1">
                    <a:lumMod val="65000"/>
                    <a:lumOff val="35000"/>
                  </a:schemeClr>
                </a:solidFill>
                <a:latin typeface="Constantia" panose="02030602050306030303" pitchFamily="18" charset="0"/>
                <a:cs typeface="Arabic Typesetting" panose="03020402040406030203" pitchFamily="66" charset="-78"/>
              </a:rPr>
              <a:t>Lisat</a:t>
            </a:r>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 </a:t>
            </a:r>
            <a:r>
              <a:rPr lang="en-US" sz="1800" dirty="0" err="1">
                <a:solidFill>
                  <a:schemeClr val="tx1">
                    <a:lumMod val="65000"/>
                    <a:lumOff val="35000"/>
                  </a:schemeClr>
                </a:solidFill>
                <a:latin typeface="Constantia" panose="02030602050306030303" pitchFamily="18" charset="0"/>
                <a:cs typeface="Arabic Typesetting" panose="03020402040406030203" pitchFamily="66" charset="-78"/>
              </a:rPr>
              <a:t>Kalathoor</a:t>
            </a:r>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 Mathew (U2263800)</a:t>
            </a:r>
          </a:p>
          <a:p>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Gracile Astlin Pereira (U2292824)</a:t>
            </a:r>
          </a:p>
          <a:p>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Blosom Ann Jose (U2270400)</a:t>
            </a:r>
          </a:p>
          <a:p>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Jewel </a:t>
            </a:r>
            <a:r>
              <a:rPr lang="en-US" sz="1800" dirty="0" err="1">
                <a:solidFill>
                  <a:schemeClr val="tx1">
                    <a:lumMod val="65000"/>
                    <a:lumOff val="35000"/>
                  </a:schemeClr>
                </a:solidFill>
                <a:latin typeface="Constantia" panose="02030602050306030303" pitchFamily="18" charset="0"/>
                <a:cs typeface="Arabic Typesetting" panose="03020402040406030203" pitchFamily="66" charset="-78"/>
              </a:rPr>
              <a:t>Anns</a:t>
            </a:r>
            <a:r>
              <a:rPr lang="en-US" sz="1800" dirty="0">
                <a:solidFill>
                  <a:schemeClr val="tx1">
                    <a:lumMod val="65000"/>
                    <a:lumOff val="35000"/>
                  </a:schemeClr>
                </a:solidFill>
                <a:latin typeface="Constantia" panose="02030602050306030303" pitchFamily="18" charset="0"/>
                <a:cs typeface="Arabic Typesetting" panose="03020402040406030203" pitchFamily="66" charset="-78"/>
              </a:rPr>
              <a:t> (U2262339)</a:t>
            </a:r>
          </a:p>
        </p:txBody>
      </p:sp>
    </p:spTree>
    <p:extLst>
      <p:ext uri="{BB962C8B-B14F-4D97-AF65-F5344CB8AC3E}">
        <p14:creationId xmlns:p14="http://schemas.microsoft.com/office/powerpoint/2010/main" val="214078442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2"/>
            <a:ext cx="10972800" cy="1074739"/>
          </a:xfrm>
        </p:spPr>
        <p:txBody>
          <a:bodyPr wrap="square" anchor="ctr">
            <a:normAutofit/>
          </a:bodyPr>
          <a:lstStyle/>
          <a:p>
            <a:r>
              <a:rPr lang="en-IN" b="1" dirty="0">
                <a:effectLst>
                  <a:outerShdw blurRad="38100" dist="38100" dir="2700000" algn="tl">
                    <a:srgbClr val="000000">
                      <a:alpha val="43137"/>
                    </a:srgbClr>
                  </a:outerShdw>
                </a:effectLst>
              </a:rPr>
              <a:t>IMPLEMENT ML MODEL</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a:t>
            </a:r>
            <a:r>
              <a:rPr lang="en-IN" b="1">
                <a:effectLst>
                  <a:outerShdw blurRad="38100" dist="38100" dir="2700000" algn="tl">
                    <a:srgbClr val="000000">
                      <a:alpha val="43137"/>
                    </a:srgbClr>
                  </a:outerShdw>
                </a:effectLst>
              </a:rPr>
              <a:t>Under Sample]</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4" y="1704272"/>
            <a:ext cx="5169332" cy="4388618"/>
          </a:xfrm>
        </p:spPr>
        <p:txBody>
          <a:bodyPr wrap="square" anchor="t">
            <a:normAutofit/>
          </a:bodyPr>
          <a:lstStyle/>
          <a:p>
            <a:r>
              <a:rPr lang="en-US" sz="1800" b="1" dirty="0">
                <a:solidFill>
                  <a:schemeClr val="tx1">
                    <a:lumMod val="65000"/>
                    <a:lumOff val="35000"/>
                  </a:schemeClr>
                </a:solidFill>
                <a:latin typeface="Book Antiqua" panose="02040602050305030304" pitchFamily="18" charset="0"/>
              </a:rPr>
              <a:t>Under samples the majority class </a:t>
            </a:r>
            <a:r>
              <a:rPr lang="en-US" sz="1800" dirty="0">
                <a:solidFill>
                  <a:schemeClr val="tx1">
                    <a:lumMod val="65000"/>
                    <a:lumOff val="35000"/>
                  </a:schemeClr>
                </a:solidFill>
                <a:latin typeface="Book Antiqua" panose="02040602050305030304" pitchFamily="18" charset="0"/>
              </a:rPr>
              <a:t>in the input data to balance the dataset</a:t>
            </a:r>
            <a:endParaRPr lang="en-US" sz="1800" b="1"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Train ML models on the training data</a:t>
            </a:r>
          </a:p>
          <a:p>
            <a:r>
              <a:rPr lang="en-US" sz="1800" dirty="0">
                <a:solidFill>
                  <a:schemeClr val="tx1">
                    <a:lumMod val="65000"/>
                    <a:lumOff val="35000"/>
                  </a:schemeClr>
                </a:solidFill>
                <a:latin typeface="Book Antiqua" panose="02040602050305030304" pitchFamily="18" charset="0"/>
              </a:rPr>
              <a:t>Predicts the target variable using the ML models chosen on the test data</a:t>
            </a:r>
          </a:p>
          <a:p>
            <a:r>
              <a:rPr lang="en-US" sz="1800" dirty="0">
                <a:solidFill>
                  <a:schemeClr val="tx1">
                    <a:lumMod val="65000"/>
                    <a:lumOff val="35000"/>
                  </a:schemeClr>
                </a:solidFill>
                <a:latin typeface="Book Antiqua" panose="02040602050305030304" pitchFamily="18" charset="0"/>
              </a:rPr>
              <a:t>Calculate the accuracy of prediction for each model and compare</a:t>
            </a:r>
          </a:p>
          <a:p>
            <a:endParaRPr lang="en-US" sz="1800" dirty="0">
              <a:solidFill>
                <a:schemeClr val="tx1">
                  <a:lumMod val="65000"/>
                  <a:lumOff val="35000"/>
                </a:schemeClr>
              </a:solidFill>
              <a:latin typeface="Book Antiqua" panose="02040602050305030304" pitchFamily="18" charset="0"/>
            </a:endParaRPr>
          </a:p>
          <a:p>
            <a:endParaRPr lang="en-IN" sz="1800" dirty="0">
              <a:solidFill>
                <a:schemeClr val="tx1">
                  <a:lumMod val="65000"/>
                  <a:lumOff val="35000"/>
                </a:schemeClr>
              </a:solidFill>
              <a:latin typeface="Book Antiqua" panose="02040602050305030304" pitchFamily="18" charset="0"/>
            </a:endParaRPr>
          </a:p>
        </p:txBody>
      </p:sp>
      <p:pic>
        <p:nvPicPr>
          <p:cNvPr id="13" name="Picture 12">
            <a:extLst>
              <a:ext uri="{FF2B5EF4-FFF2-40B4-BE49-F238E27FC236}">
                <a16:creationId xmlns:a16="http://schemas.microsoft.com/office/drawing/2014/main" id="{699EB77B-33E3-C1A1-9579-99DECA84D33F}"/>
              </a:ext>
            </a:extLst>
          </p:cNvPr>
          <p:cNvPicPr>
            <a:picLocks noChangeAspect="1"/>
          </p:cNvPicPr>
          <p:nvPr/>
        </p:nvPicPr>
        <p:blipFill>
          <a:blip r:embed="rId2"/>
          <a:stretch>
            <a:fillRect/>
          </a:stretch>
        </p:blipFill>
        <p:spPr>
          <a:xfrm>
            <a:off x="6259452" y="1680321"/>
            <a:ext cx="2832506" cy="2189122"/>
          </a:xfrm>
          <a:prstGeom prst="rect">
            <a:avLst/>
          </a:prstGeom>
        </p:spPr>
      </p:pic>
      <p:pic>
        <p:nvPicPr>
          <p:cNvPr id="15" name="Picture 14">
            <a:extLst>
              <a:ext uri="{FF2B5EF4-FFF2-40B4-BE49-F238E27FC236}">
                <a16:creationId xmlns:a16="http://schemas.microsoft.com/office/drawing/2014/main" id="{92E0F998-FEE3-9062-B2BE-27F86F203D09}"/>
              </a:ext>
            </a:extLst>
          </p:cNvPr>
          <p:cNvPicPr>
            <a:picLocks noChangeAspect="1"/>
          </p:cNvPicPr>
          <p:nvPr/>
        </p:nvPicPr>
        <p:blipFill>
          <a:blip r:embed="rId3"/>
          <a:stretch>
            <a:fillRect/>
          </a:stretch>
        </p:blipFill>
        <p:spPr>
          <a:xfrm>
            <a:off x="9273016" y="1632539"/>
            <a:ext cx="2832506" cy="2179523"/>
          </a:xfrm>
          <a:prstGeom prst="rect">
            <a:avLst/>
          </a:prstGeom>
        </p:spPr>
      </p:pic>
      <p:pic>
        <p:nvPicPr>
          <p:cNvPr id="17" name="Picture 16">
            <a:extLst>
              <a:ext uri="{FF2B5EF4-FFF2-40B4-BE49-F238E27FC236}">
                <a16:creationId xmlns:a16="http://schemas.microsoft.com/office/drawing/2014/main" id="{704EE682-951D-78EE-58F6-9802F22CBCE5}"/>
              </a:ext>
            </a:extLst>
          </p:cNvPr>
          <p:cNvPicPr>
            <a:picLocks noChangeAspect="1"/>
          </p:cNvPicPr>
          <p:nvPr/>
        </p:nvPicPr>
        <p:blipFill>
          <a:blip r:embed="rId4"/>
          <a:stretch>
            <a:fillRect/>
          </a:stretch>
        </p:blipFill>
        <p:spPr>
          <a:xfrm>
            <a:off x="5962403" y="3812062"/>
            <a:ext cx="3336460" cy="2436067"/>
          </a:xfrm>
          <a:prstGeom prst="rect">
            <a:avLst/>
          </a:prstGeom>
        </p:spPr>
      </p:pic>
      <p:pic>
        <p:nvPicPr>
          <p:cNvPr id="19" name="Picture 18">
            <a:extLst>
              <a:ext uri="{FF2B5EF4-FFF2-40B4-BE49-F238E27FC236}">
                <a16:creationId xmlns:a16="http://schemas.microsoft.com/office/drawing/2014/main" id="{3CA14992-37C5-C6AB-4FCB-E689D7FFA5B7}"/>
              </a:ext>
            </a:extLst>
          </p:cNvPr>
          <p:cNvPicPr>
            <a:picLocks noChangeAspect="1"/>
          </p:cNvPicPr>
          <p:nvPr/>
        </p:nvPicPr>
        <p:blipFill>
          <a:blip r:embed="rId5"/>
          <a:stretch>
            <a:fillRect/>
          </a:stretch>
        </p:blipFill>
        <p:spPr>
          <a:xfrm>
            <a:off x="9273016" y="3804396"/>
            <a:ext cx="3002172" cy="2288494"/>
          </a:xfrm>
          <a:prstGeom prst="rect">
            <a:avLst/>
          </a:prstGeom>
        </p:spPr>
      </p:pic>
      <p:pic>
        <p:nvPicPr>
          <p:cNvPr id="23" name="Picture 22">
            <a:extLst>
              <a:ext uri="{FF2B5EF4-FFF2-40B4-BE49-F238E27FC236}">
                <a16:creationId xmlns:a16="http://schemas.microsoft.com/office/drawing/2014/main" id="{6B730E93-BC7B-80EF-B7A1-1B145CAB5770}"/>
              </a:ext>
            </a:extLst>
          </p:cNvPr>
          <p:cNvPicPr>
            <a:picLocks noChangeAspect="1"/>
          </p:cNvPicPr>
          <p:nvPr/>
        </p:nvPicPr>
        <p:blipFill>
          <a:blip r:embed="rId6"/>
          <a:stretch>
            <a:fillRect/>
          </a:stretch>
        </p:blipFill>
        <p:spPr>
          <a:xfrm>
            <a:off x="826648" y="4101688"/>
            <a:ext cx="4893018" cy="1014534"/>
          </a:xfrm>
          <a:prstGeom prst="rect">
            <a:avLst/>
          </a:prstGeom>
        </p:spPr>
      </p:pic>
    </p:spTree>
    <p:extLst>
      <p:ext uri="{BB962C8B-B14F-4D97-AF65-F5344CB8AC3E}">
        <p14:creationId xmlns:p14="http://schemas.microsoft.com/office/powerpoint/2010/main" val="79834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2"/>
            <a:ext cx="10972800" cy="1074739"/>
          </a:xfrm>
        </p:spPr>
        <p:txBody>
          <a:bodyPr wrap="square" anchor="ctr">
            <a:normAutofit/>
          </a:bodyPr>
          <a:lstStyle/>
          <a:p>
            <a:r>
              <a:rPr lang="en-IN" b="1" dirty="0">
                <a:effectLst>
                  <a:outerShdw blurRad="38100" dist="38100" dir="2700000" algn="tl">
                    <a:srgbClr val="000000">
                      <a:alpha val="43137"/>
                    </a:srgbClr>
                  </a:outerShdw>
                </a:effectLst>
              </a:rPr>
              <a:t>IMPLEMENT ML MODEL</a:t>
            </a:r>
            <a:br>
              <a:rPr lang="en-IN" b="1" dirty="0">
                <a:effectLst>
                  <a:outerShdw blurRad="38100" dist="38100" dir="2700000" algn="tl">
                    <a:srgbClr val="000000">
                      <a:alpha val="43137"/>
                    </a:srgbClr>
                  </a:outerShdw>
                </a:effectLst>
              </a:rPr>
            </a:br>
            <a:r>
              <a:rPr lang="en-IN" b="1" dirty="0">
                <a:effectLst>
                  <a:outerShdw blurRad="38100" dist="38100" dir="2700000" algn="tl">
                    <a:srgbClr val="000000">
                      <a:alpha val="43137"/>
                    </a:srgbClr>
                  </a:outerShdw>
                </a:effectLst>
              </a:rPr>
              <a:t>[Over Sample]</a:t>
            </a: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4" y="1799570"/>
            <a:ext cx="5169332" cy="3724930"/>
          </a:xfrm>
        </p:spPr>
        <p:txBody>
          <a:bodyPr wrap="square" anchor="t">
            <a:normAutofit/>
          </a:bodyPr>
          <a:lstStyle/>
          <a:p>
            <a:r>
              <a:rPr lang="en-US" sz="1800" b="1" dirty="0">
                <a:solidFill>
                  <a:schemeClr val="tx1">
                    <a:lumMod val="65000"/>
                    <a:lumOff val="35000"/>
                  </a:schemeClr>
                </a:solidFill>
                <a:latin typeface="Book Antiqua" panose="02040602050305030304" pitchFamily="18" charset="0"/>
              </a:rPr>
              <a:t>Over samples the minority class </a:t>
            </a:r>
            <a:r>
              <a:rPr lang="en-US" sz="1800" dirty="0">
                <a:solidFill>
                  <a:schemeClr val="tx1">
                    <a:lumMod val="65000"/>
                    <a:lumOff val="35000"/>
                  </a:schemeClr>
                </a:solidFill>
                <a:latin typeface="Book Antiqua" panose="02040602050305030304" pitchFamily="18" charset="0"/>
              </a:rPr>
              <a:t>in the input data to balance the dataset</a:t>
            </a:r>
            <a:endParaRPr lang="en-US" sz="1800" b="1"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Train ML models on the training data</a:t>
            </a:r>
          </a:p>
          <a:p>
            <a:r>
              <a:rPr lang="en-US" sz="1800" dirty="0">
                <a:solidFill>
                  <a:schemeClr val="tx1">
                    <a:lumMod val="65000"/>
                    <a:lumOff val="35000"/>
                  </a:schemeClr>
                </a:solidFill>
                <a:latin typeface="Book Antiqua" panose="02040602050305030304" pitchFamily="18" charset="0"/>
              </a:rPr>
              <a:t>Predicts the target variable using the ML models chosen on the test data</a:t>
            </a:r>
          </a:p>
          <a:p>
            <a:r>
              <a:rPr lang="en-US" sz="1800" dirty="0">
                <a:solidFill>
                  <a:schemeClr val="tx1">
                    <a:lumMod val="65000"/>
                    <a:lumOff val="35000"/>
                  </a:schemeClr>
                </a:solidFill>
                <a:latin typeface="Book Antiqua" panose="02040602050305030304" pitchFamily="18" charset="0"/>
              </a:rPr>
              <a:t>Calculate the accuracy of prediction for each model and compare</a:t>
            </a:r>
          </a:p>
          <a:p>
            <a:endParaRPr lang="en-US" sz="1800" dirty="0">
              <a:solidFill>
                <a:schemeClr val="tx1">
                  <a:lumMod val="65000"/>
                  <a:lumOff val="35000"/>
                </a:schemeClr>
              </a:solidFill>
              <a:latin typeface="Book Antiqua" panose="02040602050305030304" pitchFamily="18" charset="0"/>
            </a:endParaRPr>
          </a:p>
          <a:p>
            <a:endParaRPr lang="en-IN" sz="1800" dirty="0">
              <a:solidFill>
                <a:schemeClr val="tx1">
                  <a:lumMod val="65000"/>
                  <a:lumOff val="35000"/>
                </a:schemeClr>
              </a:solidFill>
              <a:latin typeface="Book Antiqua" panose="02040602050305030304" pitchFamily="18" charset="0"/>
            </a:endParaRPr>
          </a:p>
        </p:txBody>
      </p:sp>
      <p:pic>
        <p:nvPicPr>
          <p:cNvPr id="10" name="Picture 9">
            <a:extLst>
              <a:ext uri="{FF2B5EF4-FFF2-40B4-BE49-F238E27FC236}">
                <a16:creationId xmlns:a16="http://schemas.microsoft.com/office/drawing/2014/main" id="{8146A1B3-BFF6-FB9B-19A4-ED3934372583}"/>
              </a:ext>
            </a:extLst>
          </p:cNvPr>
          <p:cNvPicPr>
            <a:picLocks noChangeAspect="1"/>
          </p:cNvPicPr>
          <p:nvPr/>
        </p:nvPicPr>
        <p:blipFill>
          <a:blip r:embed="rId2"/>
          <a:stretch>
            <a:fillRect/>
          </a:stretch>
        </p:blipFill>
        <p:spPr>
          <a:xfrm>
            <a:off x="6472336" y="1807467"/>
            <a:ext cx="2691131" cy="2065200"/>
          </a:xfrm>
          <a:prstGeom prst="rect">
            <a:avLst/>
          </a:prstGeom>
        </p:spPr>
      </p:pic>
      <p:pic>
        <p:nvPicPr>
          <p:cNvPr id="13" name="Picture 12">
            <a:extLst>
              <a:ext uri="{FF2B5EF4-FFF2-40B4-BE49-F238E27FC236}">
                <a16:creationId xmlns:a16="http://schemas.microsoft.com/office/drawing/2014/main" id="{6EE59F50-9C1F-4E51-B7CD-A4B0CC1EACAE}"/>
              </a:ext>
            </a:extLst>
          </p:cNvPr>
          <p:cNvPicPr>
            <a:picLocks noChangeAspect="1"/>
          </p:cNvPicPr>
          <p:nvPr/>
        </p:nvPicPr>
        <p:blipFill>
          <a:blip r:embed="rId3"/>
          <a:stretch>
            <a:fillRect/>
          </a:stretch>
        </p:blipFill>
        <p:spPr>
          <a:xfrm>
            <a:off x="9302621" y="1799568"/>
            <a:ext cx="2525486" cy="1895863"/>
          </a:xfrm>
          <a:prstGeom prst="rect">
            <a:avLst/>
          </a:prstGeom>
        </p:spPr>
      </p:pic>
      <p:pic>
        <p:nvPicPr>
          <p:cNvPr id="15" name="Picture 14">
            <a:extLst>
              <a:ext uri="{FF2B5EF4-FFF2-40B4-BE49-F238E27FC236}">
                <a16:creationId xmlns:a16="http://schemas.microsoft.com/office/drawing/2014/main" id="{04E3086B-716F-59C5-69AC-AF346C98A4C7}"/>
              </a:ext>
            </a:extLst>
          </p:cNvPr>
          <p:cNvPicPr>
            <a:picLocks noChangeAspect="1"/>
          </p:cNvPicPr>
          <p:nvPr/>
        </p:nvPicPr>
        <p:blipFill>
          <a:blip r:embed="rId4"/>
          <a:stretch>
            <a:fillRect/>
          </a:stretch>
        </p:blipFill>
        <p:spPr>
          <a:xfrm>
            <a:off x="6509876" y="4002832"/>
            <a:ext cx="2653591" cy="2175945"/>
          </a:xfrm>
          <a:prstGeom prst="rect">
            <a:avLst/>
          </a:prstGeom>
        </p:spPr>
      </p:pic>
      <p:pic>
        <p:nvPicPr>
          <p:cNvPr id="17" name="Picture 16">
            <a:extLst>
              <a:ext uri="{FF2B5EF4-FFF2-40B4-BE49-F238E27FC236}">
                <a16:creationId xmlns:a16="http://schemas.microsoft.com/office/drawing/2014/main" id="{A731A05C-BE95-A8F3-9AB3-691F758DB1C5}"/>
              </a:ext>
            </a:extLst>
          </p:cNvPr>
          <p:cNvPicPr>
            <a:picLocks noChangeAspect="1"/>
          </p:cNvPicPr>
          <p:nvPr/>
        </p:nvPicPr>
        <p:blipFill>
          <a:blip r:embed="rId5"/>
          <a:stretch>
            <a:fillRect/>
          </a:stretch>
        </p:blipFill>
        <p:spPr>
          <a:xfrm>
            <a:off x="9043665" y="4002832"/>
            <a:ext cx="3268469" cy="2175945"/>
          </a:xfrm>
          <a:prstGeom prst="rect">
            <a:avLst/>
          </a:prstGeom>
        </p:spPr>
      </p:pic>
      <p:pic>
        <p:nvPicPr>
          <p:cNvPr id="19" name="Picture 18">
            <a:extLst>
              <a:ext uri="{FF2B5EF4-FFF2-40B4-BE49-F238E27FC236}">
                <a16:creationId xmlns:a16="http://schemas.microsoft.com/office/drawing/2014/main" id="{EAF26DAE-9F9A-8D58-5E76-30AE1EB5FE11}"/>
              </a:ext>
            </a:extLst>
          </p:cNvPr>
          <p:cNvPicPr>
            <a:picLocks noChangeAspect="1"/>
          </p:cNvPicPr>
          <p:nvPr/>
        </p:nvPicPr>
        <p:blipFill>
          <a:blip r:embed="rId6"/>
          <a:stretch>
            <a:fillRect/>
          </a:stretch>
        </p:blipFill>
        <p:spPr>
          <a:xfrm>
            <a:off x="893175" y="4366728"/>
            <a:ext cx="4668649" cy="998376"/>
          </a:xfrm>
          <a:prstGeom prst="rect">
            <a:avLst/>
          </a:prstGeom>
        </p:spPr>
      </p:pic>
    </p:spTree>
    <p:extLst>
      <p:ext uri="{BB962C8B-B14F-4D97-AF65-F5344CB8AC3E}">
        <p14:creationId xmlns:p14="http://schemas.microsoft.com/office/powerpoint/2010/main" val="22562498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3" y="1558212"/>
            <a:ext cx="6812491" cy="3415004"/>
          </a:xfrm>
        </p:spPr>
        <p:txBody>
          <a:bodyPr wrap="square" anchor="t">
            <a:normAutofit/>
          </a:bodyPr>
          <a:lstStyle/>
          <a:p>
            <a:r>
              <a:rPr lang="en-US" sz="1800" dirty="0">
                <a:solidFill>
                  <a:schemeClr val="tx1">
                    <a:lumMod val="65000"/>
                    <a:lumOff val="35000"/>
                  </a:schemeClr>
                </a:solidFill>
                <a:latin typeface="Book Antiqua" panose="02040602050305030304" pitchFamily="18" charset="0"/>
              </a:rPr>
              <a:t>The weighted average F1-score is equal or above 0.80, which is a decent score</a:t>
            </a:r>
          </a:p>
          <a:p>
            <a:endParaRPr lang="en-IN" sz="1800"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The low precision and recall for the positive class suggest that the models may not be performing well on the positive class</a:t>
            </a:r>
          </a:p>
          <a:p>
            <a:pPr marL="0" indent="0">
              <a:buNone/>
            </a:pPr>
            <a:endParaRPr lang="en-IN" sz="1800" b="1" dirty="0">
              <a:solidFill>
                <a:schemeClr val="tx1">
                  <a:lumMod val="65000"/>
                  <a:lumOff val="35000"/>
                </a:schemeClr>
              </a:solidFill>
              <a:latin typeface="Book Antiqua" panose="02040602050305030304" pitchFamily="18" charset="0"/>
            </a:endParaRPr>
          </a:p>
          <a:p>
            <a:endParaRPr lang="en-IN" sz="1800" dirty="0">
              <a:solidFill>
                <a:schemeClr val="tx1">
                  <a:lumMod val="65000"/>
                  <a:lumOff val="35000"/>
                </a:schemeClr>
              </a:solidFill>
              <a:latin typeface="Book Antiqua" panose="02040602050305030304" pitchFamily="18" charset="0"/>
            </a:endParaRPr>
          </a:p>
          <a:p>
            <a:pPr marL="0" indent="0">
              <a:buNone/>
            </a:pPr>
            <a:endParaRPr lang="en-IN" sz="1800" dirty="0">
              <a:solidFill>
                <a:schemeClr val="tx1">
                  <a:lumMod val="65000"/>
                  <a:lumOff val="35000"/>
                </a:schemeClr>
              </a:solidFill>
              <a:latin typeface="Book Antiqua" panose="02040602050305030304" pitchFamily="18" charset="0"/>
            </a:endParaRPr>
          </a:p>
          <a:p>
            <a:pPr marL="0" indent="0">
              <a:buNone/>
            </a:pPr>
            <a:endParaRPr lang="en-IN" sz="1800" dirty="0">
              <a:solidFill>
                <a:schemeClr val="tx1">
                  <a:lumMod val="65000"/>
                  <a:lumOff val="35000"/>
                </a:schemeClr>
              </a:solidFill>
              <a:latin typeface="Book Antiqua" panose="02040602050305030304" pitchFamily="18" charset="0"/>
            </a:endParaRPr>
          </a:p>
        </p:txBody>
      </p:sp>
      <p:sp>
        <p:nvSpPr>
          <p:cNvPr id="13" name="TextBox 12">
            <a:extLst>
              <a:ext uri="{FF2B5EF4-FFF2-40B4-BE49-F238E27FC236}">
                <a16:creationId xmlns:a16="http://schemas.microsoft.com/office/drawing/2014/main" id="{71B25DAF-8F3A-CCC0-1410-822A9A0F5BAE}"/>
              </a:ext>
            </a:extLst>
          </p:cNvPr>
          <p:cNvSpPr txBox="1"/>
          <p:nvPr/>
        </p:nvSpPr>
        <p:spPr>
          <a:xfrm>
            <a:off x="550333" y="426489"/>
            <a:ext cx="7942683" cy="569387"/>
          </a:xfrm>
          <a:prstGeom prst="rect">
            <a:avLst/>
          </a:prstGeom>
          <a:noFill/>
        </p:spPr>
        <p:txBody>
          <a:bodyPr wrap="square">
            <a:spAutoFit/>
          </a:bodyPr>
          <a:lstStyle/>
          <a:p>
            <a:pPr marL="0" indent="0">
              <a:buNone/>
            </a:pPr>
            <a:r>
              <a:rPr lang="en-IN" sz="3100" b="1" dirty="0">
                <a:solidFill>
                  <a:srgbClr val="003772"/>
                </a:solidFill>
                <a:effectLst>
                  <a:outerShdw blurRad="38100" dist="38100" dir="2700000" algn="tl">
                    <a:srgbClr val="000000">
                      <a:alpha val="43137"/>
                    </a:srgbClr>
                  </a:outerShdw>
                </a:effectLst>
                <a:latin typeface="+mj-lt"/>
                <a:ea typeface="+mj-ea"/>
                <a:cs typeface="+mj-cs"/>
              </a:rPr>
              <a:t>CLASSIFICATION</a:t>
            </a:r>
            <a:r>
              <a:rPr lang="en-IN" b="1" dirty="0">
                <a:solidFill>
                  <a:schemeClr val="tx1">
                    <a:lumMod val="65000"/>
                    <a:lumOff val="35000"/>
                  </a:schemeClr>
                </a:solidFill>
                <a:latin typeface="Book Antiqua" panose="02040602050305030304" pitchFamily="18" charset="0"/>
              </a:rPr>
              <a:t> </a:t>
            </a:r>
            <a:r>
              <a:rPr lang="en-IN" sz="3100" b="1" dirty="0">
                <a:solidFill>
                  <a:srgbClr val="003772"/>
                </a:solidFill>
                <a:effectLst>
                  <a:outerShdw blurRad="38100" dist="38100" dir="2700000" algn="tl">
                    <a:srgbClr val="000000">
                      <a:alpha val="43137"/>
                    </a:srgbClr>
                  </a:outerShdw>
                </a:effectLst>
                <a:latin typeface="+mj-lt"/>
                <a:ea typeface="+mj-ea"/>
                <a:cs typeface="+mj-cs"/>
              </a:rPr>
              <a:t>REPORT</a:t>
            </a:r>
          </a:p>
        </p:txBody>
      </p:sp>
      <p:pic>
        <p:nvPicPr>
          <p:cNvPr id="17" name="Content Placeholder 16">
            <a:extLst>
              <a:ext uri="{FF2B5EF4-FFF2-40B4-BE49-F238E27FC236}">
                <a16:creationId xmlns:a16="http://schemas.microsoft.com/office/drawing/2014/main" id="{6BFFC983-DB3D-B4F2-727B-2BF100B87F47}"/>
              </a:ext>
            </a:extLst>
          </p:cNvPr>
          <p:cNvPicPr>
            <a:picLocks noGrp="1" noChangeAspect="1"/>
          </p:cNvPicPr>
          <p:nvPr>
            <p:ph sz="half" idx="2"/>
          </p:nvPr>
        </p:nvPicPr>
        <p:blipFill>
          <a:blip r:embed="rId2"/>
          <a:stretch>
            <a:fillRect/>
          </a:stretch>
        </p:blipFill>
        <p:spPr>
          <a:xfrm>
            <a:off x="7462240" y="1303786"/>
            <a:ext cx="3022745" cy="5467739"/>
          </a:xfrm>
        </p:spPr>
      </p:pic>
    </p:spTree>
    <p:extLst>
      <p:ext uri="{BB962C8B-B14F-4D97-AF65-F5344CB8AC3E}">
        <p14:creationId xmlns:p14="http://schemas.microsoft.com/office/powerpoint/2010/main" val="22143209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3"/>
            <a:ext cx="10972800" cy="1074738"/>
          </a:xfrm>
        </p:spPr>
        <p:txBody>
          <a:bodyPr wrap="square" anchor="ctr">
            <a:normAutofit/>
          </a:bodyPr>
          <a:lstStyle/>
          <a:p>
            <a:r>
              <a:rPr lang="en-IN" b="1" dirty="0">
                <a:effectLst>
                  <a:outerShdw blurRad="38100" dist="38100" dir="2700000" algn="tl">
                    <a:srgbClr val="000000">
                      <a:alpha val="43137"/>
                    </a:srgbClr>
                  </a:outerShdw>
                </a:effectLst>
              </a:rPr>
              <a:t>CONCLUSION</a:t>
            </a:r>
            <a:br>
              <a:rPr lang="en-IN"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3" y="1333501"/>
            <a:ext cx="10972799" cy="4190999"/>
          </a:xfrm>
        </p:spPr>
        <p:txBody>
          <a:bodyPr wrap="square" anchor="t">
            <a:normAutofit/>
          </a:bodyPr>
          <a:lstStyle/>
          <a:p>
            <a:r>
              <a:rPr lang="en-US" sz="1800" dirty="0">
                <a:solidFill>
                  <a:schemeClr val="tx1">
                    <a:lumMod val="65000"/>
                    <a:lumOff val="35000"/>
                  </a:schemeClr>
                </a:solidFill>
                <a:latin typeface="Book Antiqua" panose="02040602050305030304" pitchFamily="18" charset="0"/>
              </a:rPr>
              <a:t>In general, the accuracy scores are quite high, ranging from 0.79 to 0.85, but the precision, recall, and F1-score metrics show some variation.</a:t>
            </a:r>
          </a:p>
          <a:p>
            <a:endParaRPr lang="en-US" sz="1800"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Based on the accuracy comparison, it appears that the Logistic Regression, Decision Tree Classifier, and Random Forest Classifier are all effective models for the given data set. These models have accuracy scores of 0.845, 0.848, and 0.825 respectively. The Gaussian Naive Bayes model has a slightly lower accuracy of 0.791.</a:t>
            </a:r>
          </a:p>
          <a:p>
            <a:pPr marL="0" indent="0">
              <a:buNone/>
            </a:pPr>
            <a:endParaRPr lang="en-US" sz="1800" b="1" dirty="0">
              <a:solidFill>
                <a:schemeClr val="tx1">
                  <a:lumMod val="65000"/>
                  <a:lumOff val="35000"/>
                </a:schemeClr>
              </a:solidFill>
              <a:latin typeface="Book Antiqua" panose="02040602050305030304" pitchFamily="18" charset="0"/>
            </a:endParaRPr>
          </a:p>
          <a:p>
            <a:r>
              <a:rPr lang="en-US" sz="1800" b="1" dirty="0">
                <a:solidFill>
                  <a:schemeClr val="tx1">
                    <a:lumMod val="65000"/>
                    <a:lumOff val="35000"/>
                  </a:schemeClr>
                </a:solidFill>
                <a:latin typeface="Book Antiqua" panose="02040602050305030304" pitchFamily="18" charset="0"/>
              </a:rPr>
              <a:t>T</a:t>
            </a:r>
            <a:r>
              <a:rPr lang="en-US" sz="1800" dirty="0">
                <a:solidFill>
                  <a:schemeClr val="tx1">
                    <a:lumMod val="65000"/>
                    <a:lumOff val="35000"/>
                  </a:schemeClr>
                </a:solidFill>
                <a:latin typeface="Book Antiqua" panose="02040602050305030304" pitchFamily="18" charset="0"/>
              </a:rPr>
              <a:t>he model needs to be improved or that the class imbalance needs to be addressed in </a:t>
            </a:r>
            <a:r>
              <a:rPr lang="en-US" sz="1800">
                <a:solidFill>
                  <a:schemeClr val="tx1">
                    <a:lumMod val="65000"/>
                    <a:lumOff val="35000"/>
                  </a:schemeClr>
                </a:solidFill>
                <a:latin typeface="Book Antiqua" panose="02040602050305030304" pitchFamily="18" charset="0"/>
              </a:rPr>
              <a:t>future studies.</a:t>
            </a:r>
            <a:endParaRPr lang="en-IN" sz="1800" dirty="0">
              <a:solidFill>
                <a:schemeClr val="tx1">
                  <a:lumMod val="65000"/>
                  <a:lumOff val="35000"/>
                </a:schemeClr>
              </a:solidFill>
              <a:latin typeface="Book Antiqua" panose="02040602050305030304" pitchFamily="18" charset="0"/>
            </a:endParaRPr>
          </a:p>
        </p:txBody>
      </p:sp>
    </p:spTree>
    <p:extLst>
      <p:ext uri="{BB962C8B-B14F-4D97-AF65-F5344CB8AC3E}">
        <p14:creationId xmlns:p14="http://schemas.microsoft.com/office/powerpoint/2010/main" val="2115281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2"/>
            <a:ext cx="10972800" cy="1074739"/>
          </a:xfrm>
        </p:spPr>
        <p:txBody>
          <a:bodyPr wrap="square" anchor="ctr">
            <a:normAutofit/>
          </a:bodyPr>
          <a:lstStyle/>
          <a:p>
            <a:r>
              <a:rPr lang="en-IN" b="1" dirty="0">
                <a:effectLst>
                  <a:outerShdw blurRad="38100" dist="38100" dir="2700000" algn="tl">
                    <a:srgbClr val="000000">
                      <a:alpha val="43137"/>
                    </a:srgbClr>
                  </a:outerShdw>
                </a:effectLst>
              </a:rPr>
              <a:t>REFERENCES</a:t>
            </a:r>
            <a:br>
              <a:rPr lang="en-IN"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4" y="1399592"/>
            <a:ext cx="9937274" cy="4124907"/>
          </a:xfrm>
        </p:spPr>
        <p:txBody>
          <a:bodyPr wrap="square" anchor="t">
            <a:normAutofit/>
          </a:bodyPr>
          <a:lstStyle/>
          <a:p>
            <a:endParaRPr lang="en-US" sz="1800" dirty="0">
              <a:solidFill>
                <a:schemeClr val="tx1">
                  <a:lumMod val="65000"/>
                  <a:lumOff val="35000"/>
                </a:schemeClr>
              </a:solidFill>
              <a:latin typeface="Book Antiqua" panose="02040602050305030304" pitchFamily="18" charset="0"/>
            </a:endParaRPr>
          </a:p>
          <a:p>
            <a:r>
              <a:rPr lang="en-IN" sz="1800" b="1" dirty="0">
                <a:solidFill>
                  <a:schemeClr val="tx1">
                    <a:lumMod val="65000"/>
                    <a:lumOff val="35000"/>
                  </a:schemeClr>
                </a:solidFill>
                <a:latin typeface="Book Antiqua" panose="02040602050305030304" pitchFamily="18" charset="0"/>
              </a:rPr>
              <a:t>Dataset </a:t>
            </a:r>
          </a:p>
          <a:p>
            <a:pPr marL="0" indent="0">
              <a:buNone/>
            </a:pPr>
            <a:r>
              <a:rPr lang="en-IN" sz="1800" dirty="0">
                <a:solidFill>
                  <a:schemeClr val="tx1">
                    <a:lumMod val="65000"/>
                    <a:lumOff val="35000"/>
                  </a:schemeClr>
                </a:solidFill>
                <a:latin typeface="Book Antiqua" panose="02040602050305030304" pitchFamily="18" charset="0"/>
                <a:hlinkClick r:id="rId2"/>
              </a:rPr>
              <a:t>https://www.kaggle.com/datasets/alexteboul/diabetes-health-indicators-dataset</a:t>
            </a:r>
            <a:endParaRPr lang="en-IN" sz="1800" dirty="0">
              <a:solidFill>
                <a:schemeClr val="tx1">
                  <a:lumMod val="65000"/>
                  <a:lumOff val="35000"/>
                </a:schemeClr>
              </a:solidFill>
              <a:latin typeface="Book Antiqua" panose="02040602050305030304" pitchFamily="18" charset="0"/>
            </a:endParaRPr>
          </a:p>
          <a:p>
            <a:r>
              <a:rPr lang="en-IN" sz="1800" dirty="0">
                <a:solidFill>
                  <a:schemeClr val="tx1">
                    <a:lumMod val="65000"/>
                    <a:lumOff val="35000"/>
                  </a:schemeClr>
                </a:solidFill>
                <a:latin typeface="Book Antiqua" panose="02040602050305030304" pitchFamily="18" charset="0"/>
              </a:rPr>
              <a:t>Statistics </a:t>
            </a:r>
          </a:p>
          <a:p>
            <a:pPr marL="0" indent="0">
              <a:buNone/>
            </a:pPr>
            <a:r>
              <a:rPr lang="en-GB"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https://www.diabetes.co.uk/diabetes-prevalence.html</a:t>
            </a:r>
            <a:endParaRPr lang="en-GB"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tx1">
                  <a:lumMod val="65000"/>
                  <a:lumOff val="35000"/>
                </a:schemeClr>
              </a:solidFill>
              <a:latin typeface="Book Antiqua" panose="02040602050305030304" pitchFamily="18" charset="0"/>
            </a:endParaRPr>
          </a:p>
        </p:txBody>
      </p:sp>
    </p:spTree>
    <p:extLst>
      <p:ext uri="{BB962C8B-B14F-4D97-AF65-F5344CB8AC3E}">
        <p14:creationId xmlns:p14="http://schemas.microsoft.com/office/powerpoint/2010/main" val="771706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083A-6F9D-BDE5-A64A-9824F4A2B674}"/>
              </a:ext>
            </a:extLst>
          </p:cNvPr>
          <p:cNvSpPr>
            <a:spLocks noGrp="1"/>
          </p:cNvSpPr>
          <p:nvPr>
            <p:ph type="title"/>
          </p:nvPr>
        </p:nvSpPr>
        <p:spPr>
          <a:xfrm>
            <a:off x="550333" y="604044"/>
            <a:ext cx="8961312" cy="900112"/>
          </a:xfrm>
        </p:spPr>
        <p:txBody>
          <a:bodyPr/>
          <a:lstStyle/>
          <a:p>
            <a:r>
              <a:rPr lang="en-US" sz="6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INTRODUCTION</a:t>
            </a:r>
            <a:endParaRPr lang="en-IN" sz="6000" b="1"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77AD9C30-6F24-7AB6-66CB-6AD745153776}"/>
              </a:ext>
            </a:extLst>
          </p:cNvPr>
          <p:cNvSpPr>
            <a:spLocks noGrp="1"/>
          </p:cNvSpPr>
          <p:nvPr>
            <p:ph idx="1"/>
          </p:nvPr>
        </p:nvSpPr>
        <p:spPr>
          <a:xfrm>
            <a:off x="550333" y="1504157"/>
            <a:ext cx="10972800" cy="3711655"/>
          </a:xfrm>
        </p:spPr>
        <p:txBody>
          <a:bodyPr/>
          <a:lstStyle/>
          <a:p>
            <a:pPr algn="just"/>
            <a:endParaRPr lang="en-US" sz="1800" dirty="0">
              <a:solidFill>
                <a:schemeClr val="tx1">
                  <a:lumMod val="65000"/>
                  <a:lumOff val="35000"/>
                </a:schemeClr>
              </a:solidFill>
              <a:latin typeface="Book Antiqua" panose="02040602050305030304" pitchFamily="18" charset="0"/>
            </a:endParaRPr>
          </a:p>
          <a:p>
            <a:pPr algn="just"/>
            <a:r>
              <a:rPr lang="en-US" sz="1800" dirty="0">
                <a:solidFill>
                  <a:schemeClr val="tx1">
                    <a:lumMod val="65000"/>
                    <a:lumOff val="35000"/>
                  </a:schemeClr>
                </a:solidFill>
                <a:latin typeface="Book Antiqua" panose="02040602050305030304" pitchFamily="18" charset="0"/>
              </a:rPr>
              <a:t>Diabetes is a severe chronic disease that impairs a person's capacity to control blood glucose levels characterized by insufficient insulin production or insufficient ability to utilize the insulin that is produced.</a:t>
            </a:r>
            <a:endParaRPr lang="en-US" sz="1800" dirty="0">
              <a:latin typeface="Book Antiqua" panose="02040602050305030304" pitchFamily="18" charset="0"/>
            </a:endParaRPr>
          </a:p>
          <a:p>
            <a:pPr algn="just"/>
            <a:endParaRPr lang="en-US" sz="1800" dirty="0">
              <a:solidFill>
                <a:schemeClr val="tx1">
                  <a:lumMod val="65000"/>
                  <a:lumOff val="35000"/>
                </a:schemeClr>
              </a:solidFill>
              <a:latin typeface="Book Antiqua" panose="02040602050305030304" pitchFamily="18" charset="0"/>
            </a:endParaRPr>
          </a:p>
          <a:p>
            <a:pPr algn="just"/>
            <a:r>
              <a:rPr lang="en-US" sz="1800" dirty="0">
                <a:solidFill>
                  <a:schemeClr val="tx1">
                    <a:lumMod val="65000"/>
                    <a:lumOff val="35000"/>
                  </a:schemeClr>
                </a:solidFill>
                <a:latin typeface="Book Antiqua" panose="02040602050305030304" pitchFamily="18" charset="0"/>
              </a:rPr>
              <a:t>Complications like heart disease, lower-limb amputation, retinopathy, neuropathy, gestational diabetes mellitus (GDM), hypoglycemia, nephropathy, are associated with chronically high levels of sugar remaining in the bloodstream for those with diabetes.</a:t>
            </a:r>
          </a:p>
          <a:p>
            <a:pPr algn="just"/>
            <a:endParaRPr lang="en-US" sz="1800" dirty="0">
              <a:solidFill>
                <a:schemeClr val="tx1">
                  <a:lumMod val="65000"/>
                  <a:lumOff val="35000"/>
                </a:schemeClr>
              </a:solidFill>
              <a:latin typeface="Book Antiqua" panose="02040602050305030304" pitchFamily="18" charset="0"/>
            </a:endParaRPr>
          </a:p>
          <a:p>
            <a:pPr algn="just"/>
            <a:r>
              <a:rPr lang="en-US" sz="1800" dirty="0">
                <a:solidFill>
                  <a:schemeClr val="tx1">
                    <a:lumMod val="65000"/>
                    <a:lumOff val="35000"/>
                  </a:schemeClr>
                </a:solidFill>
                <a:latin typeface="Book Antiqua" panose="02040602050305030304" pitchFamily="18" charset="0"/>
              </a:rPr>
              <a:t>Artificial intelligence (AI) can draw sophisticated conclusions based on the enormous data available.</a:t>
            </a:r>
          </a:p>
          <a:p>
            <a:pPr algn="just"/>
            <a:endParaRPr lang="en-US" sz="1800" dirty="0">
              <a:solidFill>
                <a:schemeClr val="tx1">
                  <a:lumMod val="65000"/>
                  <a:lumOff val="35000"/>
                </a:schemeClr>
              </a:solidFill>
              <a:latin typeface="Book Antiqua" panose="02040602050305030304" pitchFamily="18" charset="0"/>
            </a:endParaRPr>
          </a:p>
          <a:p>
            <a:pPr algn="just"/>
            <a:endParaRPr lang="en-US" sz="1800" dirty="0">
              <a:solidFill>
                <a:schemeClr val="tx1">
                  <a:lumMod val="65000"/>
                  <a:lumOff val="35000"/>
                </a:schemeClr>
              </a:solidFill>
              <a:latin typeface="Book Antiqua" panose="02040602050305030304" pitchFamily="18" charset="0"/>
            </a:endParaRPr>
          </a:p>
          <a:p>
            <a:pPr algn="just"/>
            <a:endParaRPr lang="en-US" sz="1800" dirty="0">
              <a:latin typeface="Book Antiqua" panose="02040602050305030304" pitchFamily="18" charset="0"/>
            </a:endParaRPr>
          </a:p>
          <a:p>
            <a:pPr algn="just"/>
            <a:endParaRPr lang="en-IN" sz="1800" dirty="0">
              <a:solidFill>
                <a:schemeClr val="tx1">
                  <a:lumMod val="65000"/>
                  <a:lumOff val="35000"/>
                </a:schemeClr>
              </a:solidFill>
              <a:latin typeface="Book Antiqua" panose="02040602050305030304" pitchFamily="18" charset="0"/>
            </a:endParaRPr>
          </a:p>
        </p:txBody>
      </p:sp>
    </p:spTree>
    <p:extLst>
      <p:ext uri="{BB962C8B-B14F-4D97-AF65-F5344CB8AC3E}">
        <p14:creationId xmlns:p14="http://schemas.microsoft.com/office/powerpoint/2010/main" val="2160806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9C30-6F24-7AB6-66CB-6AD745153776}"/>
              </a:ext>
            </a:extLst>
          </p:cNvPr>
          <p:cNvSpPr>
            <a:spLocks noGrp="1"/>
          </p:cNvSpPr>
          <p:nvPr>
            <p:ph idx="1"/>
          </p:nvPr>
        </p:nvSpPr>
        <p:spPr>
          <a:xfrm>
            <a:off x="550333" y="1589000"/>
            <a:ext cx="10972800" cy="3552167"/>
          </a:xfrm>
        </p:spPr>
        <p:txBody>
          <a:bodyPr/>
          <a:lstStyle/>
          <a:p>
            <a:pPr algn="just"/>
            <a:r>
              <a:rPr lang="en-US" sz="1800" dirty="0">
                <a:solidFill>
                  <a:schemeClr val="tx1">
                    <a:lumMod val="65000"/>
                    <a:lumOff val="35000"/>
                  </a:schemeClr>
                </a:solidFill>
                <a:latin typeface="Book Antiqua" panose="02040602050305030304" pitchFamily="18" charset="0"/>
              </a:rPr>
              <a:t>The literature review conducted suggests the research gap in the use of AI techniques in the accurate diagnosis of diabetes and its complications.</a:t>
            </a:r>
            <a:endParaRPr lang="en-US" sz="1800" b="1" i="1" dirty="0">
              <a:solidFill>
                <a:schemeClr val="tx1">
                  <a:lumMod val="65000"/>
                  <a:lumOff val="35000"/>
                </a:schemeClr>
              </a:solidFill>
              <a:latin typeface="Book Antiqua" panose="02040602050305030304" pitchFamily="18" charset="0"/>
            </a:endParaRPr>
          </a:p>
          <a:p>
            <a:pPr marL="0" indent="0" algn="just">
              <a:buNone/>
            </a:pPr>
            <a:endParaRPr lang="en-US" sz="1800" b="1" i="1" dirty="0">
              <a:solidFill>
                <a:schemeClr val="tx1">
                  <a:lumMod val="65000"/>
                  <a:lumOff val="35000"/>
                </a:schemeClr>
              </a:solidFill>
              <a:latin typeface="Book Antiqua" panose="02040602050305030304" pitchFamily="18" charset="0"/>
            </a:endParaRPr>
          </a:p>
          <a:p>
            <a:pPr algn="just"/>
            <a:r>
              <a:rPr lang="en-US" sz="1800" dirty="0">
                <a:solidFill>
                  <a:schemeClr val="tx1">
                    <a:lumMod val="65000"/>
                    <a:lumOff val="35000"/>
                  </a:schemeClr>
                </a:solidFill>
                <a:latin typeface="Book Antiqua" panose="02040602050305030304" pitchFamily="18" charset="0"/>
              </a:rPr>
              <a:t>As per an article published in Diabetes UK, it is estimated that </a:t>
            </a:r>
            <a:r>
              <a:rPr lang="en-US" sz="1800" b="1" dirty="0">
                <a:solidFill>
                  <a:schemeClr val="tx1">
                    <a:lumMod val="65000"/>
                    <a:lumOff val="35000"/>
                  </a:schemeClr>
                </a:solidFill>
                <a:latin typeface="Book Antiqua" panose="02040602050305030304" pitchFamily="18" charset="0"/>
              </a:rPr>
              <a:t>4.8 million people in the UK have diabetes </a:t>
            </a:r>
            <a:r>
              <a:rPr lang="en-US" sz="1800" dirty="0">
                <a:solidFill>
                  <a:schemeClr val="tx1">
                    <a:lumMod val="65000"/>
                    <a:lumOff val="35000"/>
                  </a:schemeClr>
                </a:solidFill>
                <a:latin typeface="Book Antiqua" panose="02040602050305030304" pitchFamily="18" charset="0"/>
              </a:rPr>
              <a:t>which accounts for 6% of the UK population.  While type 2 diabetes accounts for 90% of all cases, approximately only 10% of the population suffers from type 1 diabetes.</a:t>
            </a:r>
          </a:p>
          <a:p>
            <a:pPr marL="0" indent="0">
              <a:buNone/>
            </a:pPr>
            <a:endParaRPr lang="en-US" sz="1800" dirty="0">
              <a:solidFill>
                <a:schemeClr val="tx1">
                  <a:lumMod val="65000"/>
                  <a:lumOff val="35000"/>
                </a:schemeClr>
              </a:solidFill>
              <a:latin typeface="Book Antiqua" panose="02040602050305030304" pitchFamily="18" charset="0"/>
            </a:endParaRPr>
          </a:p>
          <a:p>
            <a:pPr algn="just"/>
            <a:r>
              <a:rPr lang="en-US" sz="1800" dirty="0">
                <a:solidFill>
                  <a:schemeClr val="tx1">
                    <a:lumMod val="65000"/>
                    <a:lumOff val="35000"/>
                  </a:schemeClr>
                </a:solidFill>
                <a:latin typeface="Book Antiqua" panose="02040602050305030304" pitchFamily="18" charset="0"/>
              </a:rPr>
              <a:t>The main aim of case study is to train supervised machine learning(ML) models in order to predict diabetes and compare the accuracy score to find the best fit model.</a:t>
            </a:r>
            <a:endParaRPr lang="en-IN" sz="1800" b="1" dirty="0"/>
          </a:p>
        </p:txBody>
      </p:sp>
    </p:spTree>
    <p:extLst>
      <p:ext uri="{BB962C8B-B14F-4D97-AF65-F5344CB8AC3E}">
        <p14:creationId xmlns:p14="http://schemas.microsoft.com/office/powerpoint/2010/main" val="46025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AE3824-8A5B-960A-36C9-47DDD23DFEF5}"/>
              </a:ext>
            </a:extLst>
          </p:cNvPr>
          <p:cNvSpPr>
            <a:spLocks noGrp="1"/>
          </p:cNvSpPr>
          <p:nvPr>
            <p:ph type="title"/>
          </p:nvPr>
        </p:nvSpPr>
        <p:spPr>
          <a:xfrm>
            <a:off x="527051" y="258763"/>
            <a:ext cx="10972800" cy="900112"/>
          </a:xfrm>
        </p:spPr>
        <p:txBody>
          <a:bodyPr/>
          <a:lstStyle/>
          <a:p>
            <a:r>
              <a:rPr lang="en-US" b="1" dirty="0"/>
              <a:t>TAXONOMY OF AI BEST METHODS</a:t>
            </a:r>
          </a:p>
        </p:txBody>
      </p:sp>
      <p:pic>
        <p:nvPicPr>
          <p:cNvPr id="4" name="Content Placeholder 3">
            <a:extLst>
              <a:ext uri="{FF2B5EF4-FFF2-40B4-BE49-F238E27FC236}">
                <a16:creationId xmlns:a16="http://schemas.microsoft.com/office/drawing/2014/main" id="{6DD8FFFD-672E-AF69-B45A-C22870268E1C}"/>
              </a:ext>
            </a:extLst>
          </p:cNvPr>
          <p:cNvPicPr>
            <a:picLocks noGrp="1" noChangeAspect="1"/>
          </p:cNvPicPr>
          <p:nvPr>
            <p:ph sz="half" idx="1"/>
          </p:nvPr>
        </p:nvPicPr>
        <p:blipFill>
          <a:blip r:embed="rId2"/>
          <a:stretch>
            <a:fillRect/>
          </a:stretch>
        </p:blipFill>
        <p:spPr>
          <a:xfrm>
            <a:off x="668867" y="2247901"/>
            <a:ext cx="5666808" cy="2790902"/>
          </a:xfrm>
          <a:noFill/>
        </p:spPr>
      </p:pic>
      <p:sp>
        <p:nvSpPr>
          <p:cNvPr id="11" name="Content Placeholder 3">
            <a:extLst>
              <a:ext uri="{FF2B5EF4-FFF2-40B4-BE49-F238E27FC236}">
                <a16:creationId xmlns:a16="http://schemas.microsoft.com/office/drawing/2014/main" id="{8612A141-E879-3717-35FF-7311A0EEFC32}"/>
              </a:ext>
            </a:extLst>
          </p:cNvPr>
          <p:cNvSpPr>
            <a:spLocks noGrp="1"/>
          </p:cNvSpPr>
          <p:nvPr>
            <p:ph sz="half" idx="2"/>
          </p:nvPr>
        </p:nvSpPr>
        <p:spPr>
          <a:xfrm>
            <a:off x="6422359" y="2247900"/>
            <a:ext cx="5100773" cy="3556000"/>
          </a:xfrm>
        </p:spPr>
        <p:txBody>
          <a:bodyPr/>
          <a:lstStyle/>
          <a:p>
            <a:pPr marL="0" indent="0">
              <a:buNone/>
            </a:pPr>
            <a:r>
              <a:rPr lang="en-US" dirty="0"/>
              <a:t>Learning Algorithm Process</a:t>
            </a:r>
          </a:p>
          <a:p>
            <a:pPr marL="0" indent="0">
              <a:buNone/>
            </a:pPr>
            <a:endParaRPr lang="en-US" dirty="0"/>
          </a:p>
        </p:txBody>
      </p:sp>
      <p:pic>
        <p:nvPicPr>
          <p:cNvPr id="8" name="Picture 7">
            <a:extLst>
              <a:ext uri="{FF2B5EF4-FFF2-40B4-BE49-F238E27FC236}">
                <a16:creationId xmlns:a16="http://schemas.microsoft.com/office/drawing/2014/main" id="{957D9538-6B48-9BFA-B9DD-DD29D364D174}"/>
              </a:ext>
            </a:extLst>
          </p:cNvPr>
          <p:cNvPicPr>
            <a:picLocks noChangeAspect="1"/>
          </p:cNvPicPr>
          <p:nvPr/>
        </p:nvPicPr>
        <p:blipFill>
          <a:blip r:embed="rId3"/>
          <a:stretch>
            <a:fillRect/>
          </a:stretch>
        </p:blipFill>
        <p:spPr>
          <a:xfrm>
            <a:off x="6422360" y="3247947"/>
            <a:ext cx="5265876" cy="1790855"/>
          </a:xfrm>
          <a:prstGeom prst="rect">
            <a:avLst/>
          </a:prstGeom>
        </p:spPr>
      </p:pic>
    </p:spTree>
    <p:extLst>
      <p:ext uri="{BB962C8B-B14F-4D97-AF65-F5344CB8AC3E}">
        <p14:creationId xmlns:p14="http://schemas.microsoft.com/office/powerpoint/2010/main" val="22196157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083A-6F9D-BDE5-A64A-9824F4A2B674}"/>
              </a:ext>
            </a:extLst>
          </p:cNvPr>
          <p:cNvSpPr>
            <a:spLocks noGrp="1"/>
          </p:cNvSpPr>
          <p:nvPr>
            <p:ph type="title"/>
          </p:nvPr>
        </p:nvSpPr>
        <p:spPr>
          <a:xfrm>
            <a:off x="527051" y="258763"/>
            <a:ext cx="10972800" cy="900112"/>
          </a:xfrm>
        </p:spPr>
        <p:txBody>
          <a:bodyPr wrap="square" anchor="ctr">
            <a:normAutofit/>
          </a:bodyPr>
          <a:lstStyle/>
          <a:p>
            <a:r>
              <a:rPr lang="en-US" b="1" dirty="0">
                <a:effectLst>
                  <a:outerShdw blurRad="38100" dist="38100" dir="2700000" algn="tl">
                    <a:srgbClr val="000000">
                      <a:alpha val="43137"/>
                    </a:srgbClr>
                  </a:outerShdw>
                </a:effectLst>
              </a:rPr>
              <a:t>DATASET</a:t>
            </a:r>
            <a:endParaRPr lang="en-IN" dirty="0"/>
          </a:p>
        </p:txBody>
      </p:sp>
      <p:sp>
        <p:nvSpPr>
          <p:cNvPr id="3" name="Content Placeholder 2">
            <a:extLst>
              <a:ext uri="{FF2B5EF4-FFF2-40B4-BE49-F238E27FC236}">
                <a16:creationId xmlns:a16="http://schemas.microsoft.com/office/drawing/2014/main" id="{77AD9C30-6F24-7AB6-66CB-6AD745153776}"/>
              </a:ext>
            </a:extLst>
          </p:cNvPr>
          <p:cNvSpPr>
            <a:spLocks noGrp="1"/>
          </p:cNvSpPr>
          <p:nvPr>
            <p:ph sz="half" idx="1"/>
          </p:nvPr>
        </p:nvSpPr>
        <p:spPr>
          <a:xfrm>
            <a:off x="550333" y="1539551"/>
            <a:ext cx="5384800" cy="4264349"/>
          </a:xfrm>
        </p:spPr>
        <p:txBody>
          <a:bodyPr wrap="square" anchor="t">
            <a:normAutofit lnSpcReduction="10000"/>
          </a:bodyPr>
          <a:lstStyle/>
          <a:p>
            <a:pPr>
              <a:lnSpc>
                <a:spcPct val="90000"/>
              </a:lnSpc>
            </a:pPr>
            <a:r>
              <a:rPr lang="en-US" sz="1800" dirty="0">
                <a:solidFill>
                  <a:schemeClr val="tx1">
                    <a:lumMod val="65000"/>
                    <a:lumOff val="35000"/>
                  </a:schemeClr>
                </a:solidFill>
                <a:latin typeface="Book Antiqua" panose="02040602050305030304" pitchFamily="18" charset="0"/>
              </a:rPr>
              <a:t>The dataset is collected in 2015 through a health-related survey conducted by Behavioral Risk Factor Surveillance System (BRFSS) by the Centers for Disease Control and Prevention (CDC).</a:t>
            </a:r>
          </a:p>
          <a:p>
            <a:pPr>
              <a:lnSpc>
                <a:spcPct val="90000"/>
              </a:lnSpc>
            </a:pPr>
            <a:endParaRPr lang="en-US" sz="1800" dirty="0">
              <a:solidFill>
                <a:schemeClr val="tx1">
                  <a:lumMod val="65000"/>
                  <a:lumOff val="35000"/>
                </a:schemeClr>
              </a:solidFill>
              <a:latin typeface="Book Antiqua" panose="02040602050305030304" pitchFamily="18" charset="0"/>
            </a:endParaRPr>
          </a:p>
          <a:p>
            <a:pPr>
              <a:lnSpc>
                <a:spcPct val="90000"/>
              </a:lnSpc>
            </a:pPr>
            <a:r>
              <a:rPr lang="en-US" sz="1800" dirty="0">
                <a:solidFill>
                  <a:schemeClr val="tx1">
                    <a:lumMod val="65000"/>
                    <a:lumOff val="35000"/>
                  </a:schemeClr>
                </a:solidFill>
                <a:latin typeface="Book Antiqua" panose="02040602050305030304" pitchFamily="18" charset="0"/>
              </a:rPr>
              <a:t>The dataset has the main file, diabetes_012_health_indicators_BRFSS2015.csv.</a:t>
            </a:r>
          </a:p>
          <a:p>
            <a:pPr>
              <a:lnSpc>
                <a:spcPct val="90000"/>
              </a:lnSpc>
            </a:pPr>
            <a:endParaRPr lang="en-US" sz="1800" dirty="0">
              <a:solidFill>
                <a:schemeClr val="tx1">
                  <a:lumMod val="65000"/>
                  <a:lumOff val="35000"/>
                </a:schemeClr>
              </a:solidFill>
              <a:latin typeface="Book Antiqua" panose="02040602050305030304" pitchFamily="18" charset="0"/>
            </a:endParaRPr>
          </a:p>
          <a:p>
            <a:pPr>
              <a:lnSpc>
                <a:spcPct val="90000"/>
              </a:lnSpc>
            </a:pPr>
            <a:r>
              <a:rPr lang="en-IN" sz="1800" dirty="0">
                <a:solidFill>
                  <a:schemeClr val="tx1">
                    <a:lumMod val="65000"/>
                    <a:lumOff val="35000"/>
                  </a:schemeClr>
                </a:solidFill>
                <a:latin typeface="Book Antiqua" panose="02040602050305030304" pitchFamily="18" charset="0"/>
              </a:rPr>
              <a:t>253680 records of data</a:t>
            </a:r>
          </a:p>
          <a:p>
            <a:pPr marL="0" indent="0">
              <a:lnSpc>
                <a:spcPct val="90000"/>
              </a:lnSpc>
              <a:buNone/>
            </a:pPr>
            <a:endParaRPr lang="en-IN" sz="1800" dirty="0">
              <a:solidFill>
                <a:schemeClr val="tx1">
                  <a:lumMod val="65000"/>
                  <a:lumOff val="35000"/>
                </a:schemeClr>
              </a:solidFill>
              <a:latin typeface="Book Antiqua" panose="02040602050305030304" pitchFamily="18" charset="0"/>
            </a:endParaRPr>
          </a:p>
          <a:p>
            <a:pPr>
              <a:lnSpc>
                <a:spcPct val="90000"/>
              </a:lnSpc>
            </a:pPr>
            <a:r>
              <a:rPr lang="en-US" sz="1800" dirty="0">
                <a:solidFill>
                  <a:schemeClr val="tx1">
                    <a:lumMod val="65000"/>
                    <a:lumOff val="35000"/>
                  </a:schemeClr>
                </a:solidFill>
                <a:latin typeface="Book Antiqua" panose="02040602050305030304" pitchFamily="18" charset="0"/>
              </a:rPr>
              <a:t>21 feature variables </a:t>
            </a:r>
          </a:p>
          <a:p>
            <a:pPr>
              <a:lnSpc>
                <a:spcPct val="90000"/>
              </a:lnSpc>
            </a:pPr>
            <a:endParaRPr lang="en-US" sz="1800" dirty="0">
              <a:solidFill>
                <a:schemeClr val="tx1">
                  <a:lumMod val="65000"/>
                  <a:lumOff val="35000"/>
                </a:schemeClr>
              </a:solidFill>
              <a:latin typeface="Book Antiqua" panose="02040602050305030304" pitchFamily="18" charset="0"/>
            </a:endParaRPr>
          </a:p>
          <a:p>
            <a:pPr>
              <a:lnSpc>
                <a:spcPct val="90000"/>
              </a:lnSpc>
            </a:pPr>
            <a:r>
              <a:rPr lang="en-IN" sz="1800" dirty="0">
                <a:solidFill>
                  <a:schemeClr val="tx1">
                    <a:lumMod val="65000"/>
                    <a:lumOff val="35000"/>
                  </a:schemeClr>
                </a:solidFill>
                <a:latin typeface="Book Antiqua" panose="02040602050305030304" pitchFamily="18" charset="0"/>
              </a:rPr>
              <a:t>Dependent variable - 'Diabetic_012' - which has three categories 0,1 and 2 indicates No diabetes, Pre-diabetes and Diabetes respectively</a:t>
            </a:r>
          </a:p>
        </p:txBody>
      </p:sp>
      <p:pic>
        <p:nvPicPr>
          <p:cNvPr id="7" name="Content Placeholder 6">
            <a:extLst>
              <a:ext uri="{FF2B5EF4-FFF2-40B4-BE49-F238E27FC236}">
                <a16:creationId xmlns:a16="http://schemas.microsoft.com/office/drawing/2014/main" id="{03EB918B-B496-46DC-98BD-46C3BC62E572}"/>
              </a:ext>
            </a:extLst>
          </p:cNvPr>
          <p:cNvPicPr>
            <a:picLocks noGrp="1" noChangeAspect="1"/>
          </p:cNvPicPr>
          <p:nvPr>
            <p:ph sz="half" idx="2"/>
          </p:nvPr>
        </p:nvPicPr>
        <p:blipFill>
          <a:blip r:embed="rId2"/>
          <a:stretch>
            <a:fillRect/>
          </a:stretch>
        </p:blipFill>
        <p:spPr>
          <a:xfrm>
            <a:off x="6340844" y="1679575"/>
            <a:ext cx="5384800" cy="3498849"/>
          </a:xfrm>
        </p:spPr>
      </p:pic>
    </p:spTree>
    <p:extLst>
      <p:ext uri="{BB962C8B-B14F-4D97-AF65-F5344CB8AC3E}">
        <p14:creationId xmlns:p14="http://schemas.microsoft.com/office/powerpoint/2010/main" val="545579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3"/>
            <a:ext cx="10972800" cy="900112"/>
          </a:xfrm>
        </p:spPr>
        <p:txBody>
          <a:bodyPr wrap="square" anchor="ctr">
            <a:normAutofit/>
          </a:bodyPr>
          <a:lstStyle/>
          <a:p>
            <a:r>
              <a:rPr lang="en-IN" b="1" dirty="0">
                <a:effectLst>
                  <a:outerShdw blurRad="38100" dist="38100" dir="2700000" algn="tl">
                    <a:srgbClr val="000000">
                      <a:alpha val="43137"/>
                    </a:srgbClr>
                  </a:outerShdw>
                </a:effectLst>
              </a:rPr>
              <a:t>PLATFORMS,PACKAGES,ML MODELS</a:t>
            </a: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3" y="1704976"/>
            <a:ext cx="5384800" cy="4275946"/>
          </a:xfrm>
        </p:spPr>
        <p:txBody>
          <a:bodyPr wrap="square" anchor="t">
            <a:normAutofit lnSpcReduction="10000"/>
          </a:bodyPr>
          <a:lstStyle/>
          <a:p>
            <a:r>
              <a:rPr lang="en-IN" sz="1800" b="1" dirty="0">
                <a:solidFill>
                  <a:schemeClr val="tx1">
                    <a:lumMod val="65000"/>
                    <a:lumOff val="35000"/>
                  </a:schemeClr>
                </a:solidFill>
                <a:latin typeface="Book Antiqua" panose="02040602050305030304" pitchFamily="18" charset="0"/>
              </a:rPr>
              <a:t>Platform</a:t>
            </a:r>
            <a:r>
              <a:rPr lang="en-IN" sz="1800" dirty="0">
                <a:solidFill>
                  <a:schemeClr val="tx1">
                    <a:lumMod val="65000"/>
                    <a:lumOff val="35000"/>
                  </a:schemeClr>
                </a:solidFill>
                <a:latin typeface="Book Antiqua" panose="02040602050305030304" pitchFamily="18" charset="0"/>
              </a:rPr>
              <a:t> : Project Jupiter </a:t>
            </a:r>
          </a:p>
          <a:p>
            <a:r>
              <a:rPr lang="en-IN" sz="1800" b="1" dirty="0">
                <a:solidFill>
                  <a:schemeClr val="tx1">
                    <a:lumMod val="65000"/>
                    <a:lumOff val="35000"/>
                  </a:schemeClr>
                </a:solidFill>
                <a:latin typeface="Book Antiqua" panose="02040602050305030304" pitchFamily="18" charset="0"/>
              </a:rPr>
              <a:t>Packages</a:t>
            </a: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Pandas</a:t>
            </a:r>
          </a:p>
          <a:p>
            <a:pPr marL="914400" lvl="1" indent="-514350">
              <a:buFont typeface="+mj-lt"/>
              <a:buAutoNum type="arabicPeriod"/>
            </a:pPr>
            <a:r>
              <a:rPr lang="en-IN" sz="1800" dirty="0" err="1">
                <a:solidFill>
                  <a:schemeClr val="tx1">
                    <a:lumMod val="65000"/>
                    <a:lumOff val="35000"/>
                  </a:schemeClr>
                </a:solidFill>
                <a:latin typeface="Book Antiqua" panose="02040602050305030304" pitchFamily="18" charset="0"/>
                <a:ea typeface="+mn-ea"/>
                <a:cs typeface="+mn-cs"/>
              </a:rPr>
              <a:t>Numpy</a:t>
            </a:r>
            <a:endParaRPr lang="en-IN" sz="1800" dirty="0">
              <a:solidFill>
                <a:schemeClr val="tx1">
                  <a:lumMod val="65000"/>
                  <a:lumOff val="35000"/>
                </a:schemeClr>
              </a:solidFill>
              <a:latin typeface="Book Antiqua" panose="02040602050305030304" pitchFamily="18" charset="0"/>
              <a:ea typeface="+mn-ea"/>
              <a:cs typeface="+mn-cs"/>
            </a:endParaRP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Matplotlib</a:t>
            </a: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Seaborn</a:t>
            </a:r>
          </a:p>
          <a:p>
            <a:pPr marL="914400" lvl="1" indent="-514350">
              <a:buFont typeface="+mj-lt"/>
              <a:buAutoNum type="arabicPeriod"/>
            </a:pPr>
            <a:r>
              <a:rPr lang="en-IN" sz="1800" dirty="0" err="1">
                <a:solidFill>
                  <a:schemeClr val="tx1">
                    <a:lumMod val="65000"/>
                    <a:lumOff val="35000"/>
                  </a:schemeClr>
                </a:solidFill>
                <a:latin typeface="Book Antiqua" panose="02040602050305030304" pitchFamily="18" charset="0"/>
                <a:ea typeface="+mn-ea"/>
                <a:cs typeface="+mn-cs"/>
              </a:rPr>
              <a:t>Sklearn</a:t>
            </a:r>
            <a:endParaRPr lang="en-IN" sz="1800" dirty="0">
              <a:solidFill>
                <a:schemeClr val="tx1">
                  <a:lumMod val="65000"/>
                  <a:lumOff val="35000"/>
                </a:schemeClr>
              </a:solidFill>
              <a:latin typeface="Book Antiqua" panose="02040602050305030304" pitchFamily="18" charset="0"/>
              <a:ea typeface="+mn-ea"/>
              <a:cs typeface="+mn-cs"/>
            </a:endParaRPr>
          </a:p>
          <a:p>
            <a:pPr marL="914400" lvl="1" indent="-514350">
              <a:buFont typeface="+mj-lt"/>
              <a:buAutoNum type="arabicPeriod"/>
            </a:pPr>
            <a:r>
              <a:rPr lang="en-IN" sz="1800" dirty="0" err="1">
                <a:solidFill>
                  <a:schemeClr val="tx1">
                    <a:lumMod val="65000"/>
                    <a:lumOff val="35000"/>
                  </a:schemeClr>
                </a:solidFill>
                <a:latin typeface="Book Antiqua" panose="02040602050305030304" pitchFamily="18" charset="0"/>
                <a:ea typeface="+mn-ea"/>
                <a:cs typeface="+mn-cs"/>
              </a:rPr>
              <a:t>Imblearn</a:t>
            </a:r>
            <a:endParaRPr lang="en-IN" sz="1800" dirty="0">
              <a:solidFill>
                <a:schemeClr val="tx1">
                  <a:lumMod val="65000"/>
                  <a:lumOff val="35000"/>
                </a:schemeClr>
              </a:solidFill>
              <a:latin typeface="Book Antiqua" panose="02040602050305030304" pitchFamily="18" charset="0"/>
              <a:ea typeface="+mn-ea"/>
              <a:cs typeface="+mn-cs"/>
            </a:endParaRPr>
          </a:p>
          <a:p>
            <a:pPr marL="342900" lvl="1" indent="-342900">
              <a:buFont typeface="+mj-lt"/>
              <a:buChar char="•"/>
            </a:pPr>
            <a:r>
              <a:rPr lang="en-IN" sz="1800" b="1" dirty="0">
                <a:solidFill>
                  <a:schemeClr val="tx1">
                    <a:lumMod val="65000"/>
                    <a:lumOff val="35000"/>
                  </a:schemeClr>
                </a:solidFill>
                <a:latin typeface="Book Antiqua" panose="02040602050305030304" pitchFamily="18" charset="0"/>
                <a:ea typeface="+mn-ea"/>
                <a:cs typeface="+mn-cs"/>
              </a:rPr>
              <a:t>ML Models</a:t>
            </a: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Random Forest</a:t>
            </a: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Decision Tree</a:t>
            </a: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Logistic Regression</a:t>
            </a:r>
          </a:p>
          <a:p>
            <a:pPr marL="914400" lvl="1" indent="-514350">
              <a:buFont typeface="+mj-lt"/>
              <a:buAutoNum type="arabicPeriod"/>
            </a:pPr>
            <a:r>
              <a:rPr lang="en-IN" sz="1800" dirty="0">
                <a:solidFill>
                  <a:schemeClr val="tx1">
                    <a:lumMod val="65000"/>
                    <a:lumOff val="35000"/>
                  </a:schemeClr>
                </a:solidFill>
                <a:latin typeface="Book Antiqua" panose="02040602050305030304" pitchFamily="18" charset="0"/>
                <a:ea typeface="+mn-ea"/>
                <a:cs typeface="+mn-cs"/>
              </a:rPr>
              <a:t>Naïve Bayes Classifier</a:t>
            </a:r>
          </a:p>
          <a:p>
            <a:pPr marL="342900" lvl="1" indent="-342900">
              <a:buFont typeface="+mj-lt"/>
              <a:buAutoNum type="arabicPeriod"/>
            </a:pPr>
            <a:endParaRPr lang="en-IN" sz="1800" dirty="0">
              <a:solidFill>
                <a:schemeClr val="tx1">
                  <a:lumMod val="65000"/>
                  <a:lumOff val="35000"/>
                </a:schemeClr>
              </a:solidFill>
              <a:latin typeface="Book Antiqua" panose="02040602050305030304" pitchFamily="18" charset="0"/>
              <a:ea typeface="+mn-ea"/>
              <a:cs typeface="+mn-cs"/>
            </a:endParaRPr>
          </a:p>
        </p:txBody>
      </p:sp>
      <p:pic>
        <p:nvPicPr>
          <p:cNvPr id="6" name="Picture 5">
            <a:extLst>
              <a:ext uri="{FF2B5EF4-FFF2-40B4-BE49-F238E27FC236}">
                <a16:creationId xmlns:a16="http://schemas.microsoft.com/office/drawing/2014/main" id="{9BC32A63-2A76-CCCE-ADC1-EA1B80392B34}"/>
              </a:ext>
            </a:extLst>
          </p:cNvPr>
          <p:cNvPicPr>
            <a:picLocks noChangeAspect="1"/>
          </p:cNvPicPr>
          <p:nvPr/>
        </p:nvPicPr>
        <p:blipFill>
          <a:blip r:embed="rId2"/>
          <a:stretch>
            <a:fillRect/>
          </a:stretch>
        </p:blipFill>
        <p:spPr>
          <a:xfrm>
            <a:off x="5848344" y="2306342"/>
            <a:ext cx="1952048" cy="1500547"/>
          </a:xfrm>
          <a:prstGeom prst="rect">
            <a:avLst/>
          </a:prstGeom>
        </p:spPr>
      </p:pic>
      <p:pic>
        <p:nvPicPr>
          <p:cNvPr id="9" name="Picture 8">
            <a:extLst>
              <a:ext uri="{FF2B5EF4-FFF2-40B4-BE49-F238E27FC236}">
                <a16:creationId xmlns:a16="http://schemas.microsoft.com/office/drawing/2014/main" id="{258E1794-D4D0-177F-FBD1-5EE4F638FBDF}"/>
              </a:ext>
            </a:extLst>
          </p:cNvPr>
          <p:cNvPicPr>
            <a:picLocks noChangeAspect="1"/>
          </p:cNvPicPr>
          <p:nvPr/>
        </p:nvPicPr>
        <p:blipFill>
          <a:blip r:embed="rId3"/>
          <a:stretch>
            <a:fillRect/>
          </a:stretch>
        </p:blipFill>
        <p:spPr>
          <a:xfrm>
            <a:off x="8579418" y="2306340"/>
            <a:ext cx="1952048" cy="1500549"/>
          </a:xfrm>
          <a:prstGeom prst="rect">
            <a:avLst/>
          </a:prstGeom>
        </p:spPr>
      </p:pic>
      <p:pic>
        <p:nvPicPr>
          <p:cNvPr id="11" name="Picture 10">
            <a:extLst>
              <a:ext uri="{FF2B5EF4-FFF2-40B4-BE49-F238E27FC236}">
                <a16:creationId xmlns:a16="http://schemas.microsoft.com/office/drawing/2014/main" id="{2AB49D60-2D45-02DB-56A1-508849E801E4}"/>
              </a:ext>
            </a:extLst>
          </p:cNvPr>
          <p:cNvPicPr>
            <a:picLocks noChangeAspect="1"/>
          </p:cNvPicPr>
          <p:nvPr/>
        </p:nvPicPr>
        <p:blipFill>
          <a:blip r:embed="rId4"/>
          <a:stretch>
            <a:fillRect/>
          </a:stretch>
        </p:blipFill>
        <p:spPr>
          <a:xfrm>
            <a:off x="5848344" y="4123090"/>
            <a:ext cx="1952048" cy="1500547"/>
          </a:xfrm>
          <a:prstGeom prst="rect">
            <a:avLst/>
          </a:prstGeom>
        </p:spPr>
      </p:pic>
      <p:pic>
        <p:nvPicPr>
          <p:cNvPr id="13" name="Picture 12">
            <a:extLst>
              <a:ext uri="{FF2B5EF4-FFF2-40B4-BE49-F238E27FC236}">
                <a16:creationId xmlns:a16="http://schemas.microsoft.com/office/drawing/2014/main" id="{24D70C5E-522A-5E80-21F7-0F0EBB7F2C6E}"/>
              </a:ext>
            </a:extLst>
          </p:cNvPr>
          <p:cNvPicPr>
            <a:picLocks noChangeAspect="1"/>
          </p:cNvPicPr>
          <p:nvPr/>
        </p:nvPicPr>
        <p:blipFill>
          <a:blip r:embed="rId5"/>
          <a:stretch>
            <a:fillRect/>
          </a:stretch>
        </p:blipFill>
        <p:spPr>
          <a:xfrm>
            <a:off x="8084897" y="4111712"/>
            <a:ext cx="2738613" cy="1747912"/>
          </a:xfrm>
          <a:prstGeom prst="rect">
            <a:avLst/>
          </a:prstGeom>
        </p:spPr>
      </p:pic>
    </p:spTree>
    <p:extLst>
      <p:ext uri="{BB962C8B-B14F-4D97-AF65-F5344CB8AC3E}">
        <p14:creationId xmlns:p14="http://schemas.microsoft.com/office/powerpoint/2010/main" val="7789578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3"/>
            <a:ext cx="10972800" cy="900112"/>
          </a:xfrm>
        </p:spPr>
        <p:txBody>
          <a:bodyPr wrap="square" anchor="ctr">
            <a:normAutofit/>
          </a:bodyPr>
          <a:lstStyle/>
          <a:p>
            <a:r>
              <a:rPr lang="en-IN" b="1" dirty="0">
                <a:effectLst>
                  <a:outerShdw blurRad="38100" dist="38100" dir="2700000" algn="tl">
                    <a:srgbClr val="000000">
                      <a:alpha val="43137"/>
                    </a:srgbClr>
                  </a:outerShdw>
                </a:effectLst>
              </a:rPr>
              <a:t>DATA PRE-PROCESSING </a:t>
            </a: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3" y="1704976"/>
            <a:ext cx="5384800" cy="3501508"/>
          </a:xfrm>
        </p:spPr>
        <p:txBody>
          <a:bodyPr wrap="square" anchor="t">
            <a:normAutofit/>
          </a:bodyPr>
          <a:lstStyle/>
          <a:p>
            <a:r>
              <a:rPr lang="en-IN" sz="1800" dirty="0">
                <a:solidFill>
                  <a:schemeClr val="tx1">
                    <a:lumMod val="65000"/>
                    <a:lumOff val="35000"/>
                  </a:schemeClr>
                </a:solidFill>
                <a:latin typeface="Book Antiqua" panose="02040602050305030304" pitchFamily="18" charset="0"/>
              </a:rPr>
              <a:t>Find out if any missing value for any of the features</a:t>
            </a:r>
          </a:p>
          <a:p>
            <a:endParaRPr lang="en-IN" sz="1800"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Create new </a:t>
            </a:r>
            <a:r>
              <a:rPr lang="en-US" sz="1800" dirty="0" err="1">
                <a:solidFill>
                  <a:schemeClr val="tx1">
                    <a:lumMod val="65000"/>
                    <a:lumOff val="35000"/>
                  </a:schemeClr>
                </a:solidFill>
                <a:latin typeface="Book Antiqua" panose="02040602050305030304" pitchFamily="18" charset="0"/>
              </a:rPr>
              <a:t>dataframe</a:t>
            </a:r>
            <a:r>
              <a:rPr lang="en-US" sz="1800" dirty="0">
                <a:solidFill>
                  <a:schemeClr val="tx1">
                    <a:lumMod val="65000"/>
                    <a:lumOff val="35000"/>
                  </a:schemeClr>
                </a:solidFill>
                <a:latin typeface="Book Antiqua" panose="02040602050305030304" pitchFamily="18" charset="0"/>
              </a:rPr>
              <a:t> combining Pre-Diabetes and diabetes together to make the dependent feature binary.</a:t>
            </a:r>
          </a:p>
          <a:p>
            <a:endParaRPr lang="en-US" sz="1800" dirty="0">
              <a:solidFill>
                <a:schemeClr val="tx1">
                  <a:lumMod val="65000"/>
                  <a:lumOff val="35000"/>
                </a:schemeClr>
              </a:solidFill>
              <a:latin typeface="Book Antiqua" panose="02040602050305030304" pitchFamily="18" charset="0"/>
            </a:endParaRPr>
          </a:p>
          <a:p>
            <a:r>
              <a:rPr lang="en-IN" sz="1800" dirty="0">
                <a:solidFill>
                  <a:schemeClr val="tx1">
                    <a:lumMod val="65000"/>
                    <a:lumOff val="35000"/>
                  </a:schemeClr>
                </a:solidFill>
                <a:latin typeface="Book Antiqua" panose="02040602050305030304" pitchFamily="18" charset="0"/>
              </a:rPr>
              <a:t>0 - Nondiabetic, 1 – Diabetic</a:t>
            </a:r>
          </a:p>
        </p:txBody>
      </p:sp>
      <p:pic>
        <p:nvPicPr>
          <p:cNvPr id="12" name="Content Placeholder 11">
            <a:extLst>
              <a:ext uri="{FF2B5EF4-FFF2-40B4-BE49-F238E27FC236}">
                <a16:creationId xmlns:a16="http://schemas.microsoft.com/office/drawing/2014/main" id="{89618E46-5080-DF47-8EF6-0B49DB91937B}"/>
              </a:ext>
            </a:extLst>
          </p:cNvPr>
          <p:cNvPicPr>
            <a:picLocks noGrp="1" noChangeAspect="1"/>
          </p:cNvPicPr>
          <p:nvPr>
            <p:ph sz="half" idx="2"/>
          </p:nvPr>
        </p:nvPicPr>
        <p:blipFill>
          <a:blip r:embed="rId2"/>
          <a:stretch>
            <a:fillRect/>
          </a:stretch>
        </p:blipFill>
        <p:spPr>
          <a:xfrm>
            <a:off x="6417694" y="1607622"/>
            <a:ext cx="3569838" cy="3598862"/>
          </a:xfrm>
          <a:prstGeom prst="rect">
            <a:avLst/>
          </a:prstGeom>
        </p:spPr>
      </p:pic>
      <p:pic>
        <p:nvPicPr>
          <p:cNvPr id="14" name="Picture 13">
            <a:extLst>
              <a:ext uri="{FF2B5EF4-FFF2-40B4-BE49-F238E27FC236}">
                <a16:creationId xmlns:a16="http://schemas.microsoft.com/office/drawing/2014/main" id="{B9EACD42-C32E-029C-3062-B550395595D5}"/>
              </a:ext>
            </a:extLst>
          </p:cNvPr>
          <p:cNvPicPr>
            <a:picLocks noChangeAspect="1"/>
          </p:cNvPicPr>
          <p:nvPr/>
        </p:nvPicPr>
        <p:blipFill>
          <a:blip r:embed="rId3"/>
          <a:stretch>
            <a:fillRect/>
          </a:stretch>
        </p:blipFill>
        <p:spPr>
          <a:xfrm>
            <a:off x="10480675" y="1826697"/>
            <a:ext cx="1274231" cy="992704"/>
          </a:xfrm>
          <a:prstGeom prst="rect">
            <a:avLst/>
          </a:prstGeom>
        </p:spPr>
      </p:pic>
      <p:pic>
        <p:nvPicPr>
          <p:cNvPr id="16" name="Picture 15">
            <a:extLst>
              <a:ext uri="{FF2B5EF4-FFF2-40B4-BE49-F238E27FC236}">
                <a16:creationId xmlns:a16="http://schemas.microsoft.com/office/drawing/2014/main" id="{6302911C-0269-50AB-0D54-6AAB5042C8A7}"/>
              </a:ext>
            </a:extLst>
          </p:cNvPr>
          <p:cNvPicPr>
            <a:picLocks noChangeAspect="1"/>
          </p:cNvPicPr>
          <p:nvPr/>
        </p:nvPicPr>
        <p:blipFill>
          <a:blip r:embed="rId4"/>
          <a:stretch>
            <a:fillRect/>
          </a:stretch>
        </p:blipFill>
        <p:spPr>
          <a:xfrm>
            <a:off x="10480675" y="3487223"/>
            <a:ext cx="1019176" cy="992704"/>
          </a:xfrm>
          <a:prstGeom prst="rect">
            <a:avLst/>
          </a:prstGeom>
        </p:spPr>
      </p:pic>
    </p:spTree>
    <p:extLst>
      <p:ext uri="{BB962C8B-B14F-4D97-AF65-F5344CB8AC3E}">
        <p14:creationId xmlns:p14="http://schemas.microsoft.com/office/powerpoint/2010/main" val="38730911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2"/>
            <a:ext cx="10972800" cy="1322387"/>
          </a:xfrm>
        </p:spPr>
        <p:txBody>
          <a:bodyPr wrap="square" anchor="ctr">
            <a:normAutofit/>
          </a:bodyPr>
          <a:lstStyle/>
          <a:p>
            <a:r>
              <a:rPr lang="en-IN" b="1" dirty="0">
                <a:effectLst>
                  <a:outerShdw blurRad="38100" dist="38100" dir="2700000" algn="tl">
                    <a:srgbClr val="000000">
                      <a:alpha val="43137"/>
                    </a:srgbClr>
                  </a:outerShdw>
                </a:effectLst>
              </a:rPr>
              <a:t>DATA PRE-PROCESSING </a:t>
            </a: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3" y="2095500"/>
            <a:ext cx="5384800" cy="3429000"/>
          </a:xfrm>
        </p:spPr>
        <p:txBody>
          <a:bodyPr wrap="square" anchor="t">
            <a:normAutofit/>
          </a:bodyPr>
          <a:lstStyle/>
          <a:p>
            <a:r>
              <a:rPr lang="en-US" sz="1800" dirty="0">
                <a:solidFill>
                  <a:schemeClr val="tx1">
                    <a:lumMod val="65000"/>
                    <a:lumOff val="35000"/>
                  </a:schemeClr>
                </a:solidFill>
                <a:latin typeface="Book Antiqua" panose="02040602050305030304" pitchFamily="18" charset="0"/>
              </a:rPr>
              <a:t>Select the most correlated features for diabetes prediction</a:t>
            </a:r>
          </a:p>
          <a:p>
            <a:pPr marL="0" indent="0">
              <a:buNone/>
            </a:pPr>
            <a:endParaRPr lang="en-IN" sz="1800"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Remove the independent features which has less correlation with dependent variable</a:t>
            </a:r>
          </a:p>
          <a:p>
            <a:pPr marL="0" indent="0">
              <a:buNone/>
            </a:pPr>
            <a:endParaRPr lang="en-US" sz="1800"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Keep </a:t>
            </a:r>
            <a:r>
              <a:rPr lang="en-US" sz="1800">
                <a:solidFill>
                  <a:schemeClr val="tx1">
                    <a:lumMod val="65000"/>
                    <a:lumOff val="35000"/>
                  </a:schemeClr>
                </a:solidFill>
                <a:latin typeface="Book Antiqua" panose="02040602050305030304" pitchFamily="18" charset="0"/>
              </a:rPr>
              <a:t>the least </a:t>
            </a:r>
            <a:r>
              <a:rPr lang="en-US" sz="1800" dirty="0">
                <a:solidFill>
                  <a:schemeClr val="tx1">
                    <a:lumMod val="65000"/>
                    <a:lumOff val="35000"/>
                  </a:schemeClr>
                </a:solidFill>
                <a:latin typeface="Book Antiqua" panose="02040602050305030304" pitchFamily="18" charset="0"/>
              </a:rPr>
              <a:t>correlated independent variables </a:t>
            </a:r>
          </a:p>
          <a:p>
            <a:pPr marL="0" indent="0">
              <a:buNone/>
            </a:pPr>
            <a:r>
              <a:rPr lang="en-US" sz="1800" dirty="0">
                <a:solidFill>
                  <a:schemeClr val="tx1">
                    <a:lumMod val="65000"/>
                    <a:lumOff val="35000"/>
                  </a:schemeClr>
                </a:solidFill>
                <a:latin typeface="Book Antiqua" panose="02040602050305030304" pitchFamily="18" charset="0"/>
              </a:rPr>
              <a:t>      for prediction.</a:t>
            </a:r>
            <a:endParaRPr lang="en-IN" sz="1800" dirty="0">
              <a:solidFill>
                <a:schemeClr val="tx1">
                  <a:lumMod val="65000"/>
                  <a:lumOff val="35000"/>
                </a:schemeClr>
              </a:solidFill>
              <a:latin typeface="Book Antiqua" panose="02040602050305030304" pitchFamily="18" charset="0"/>
            </a:endParaRPr>
          </a:p>
        </p:txBody>
      </p:sp>
      <p:pic>
        <p:nvPicPr>
          <p:cNvPr id="7" name="Content Placeholder 6">
            <a:extLst>
              <a:ext uri="{FF2B5EF4-FFF2-40B4-BE49-F238E27FC236}">
                <a16:creationId xmlns:a16="http://schemas.microsoft.com/office/drawing/2014/main" id="{22A5982B-3481-CF04-E269-46FE0B618BE4}"/>
              </a:ext>
            </a:extLst>
          </p:cNvPr>
          <p:cNvPicPr>
            <a:picLocks noGrp="1" noChangeAspect="1"/>
          </p:cNvPicPr>
          <p:nvPr>
            <p:ph sz="half" idx="2"/>
          </p:nvPr>
        </p:nvPicPr>
        <p:blipFill>
          <a:blip r:embed="rId2"/>
          <a:stretch>
            <a:fillRect/>
          </a:stretch>
        </p:blipFill>
        <p:spPr>
          <a:xfrm>
            <a:off x="6256869" y="1711251"/>
            <a:ext cx="5811306" cy="3670374"/>
          </a:xfrm>
        </p:spPr>
      </p:pic>
    </p:spTree>
    <p:extLst>
      <p:ext uri="{BB962C8B-B14F-4D97-AF65-F5344CB8AC3E}">
        <p14:creationId xmlns:p14="http://schemas.microsoft.com/office/powerpoint/2010/main" val="4340142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D1F6-FAAC-3E5E-F3D5-3C72BDD1C458}"/>
              </a:ext>
            </a:extLst>
          </p:cNvPr>
          <p:cNvSpPr>
            <a:spLocks noGrp="1"/>
          </p:cNvSpPr>
          <p:nvPr>
            <p:ph type="title"/>
          </p:nvPr>
        </p:nvSpPr>
        <p:spPr>
          <a:xfrm>
            <a:off x="527051" y="258762"/>
            <a:ext cx="10972800" cy="1322387"/>
          </a:xfrm>
        </p:spPr>
        <p:txBody>
          <a:bodyPr wrap="square" anchor="ctr">
            <a:normAutofit/>
          </a:bodyPr>
          <a:lstStyle/>
          <a:p>
            <a:r>
              <a:rPr lang="en-IN" b="1" dirty="0">
                <a:effectLst>
                  <a:outerShdw blurRad="38100" dist="38100" dir="2700000" algn="tl">
                    <a:srgbClr val="000000">
                      <a:alpha val="43137"/>
                    </a:srgbClr>
                  </a:outerShdw>
                </a:effectLst>
              </a:rPr>
              <a:t>DATA PRE-PROCESSING </a:t>
            </a:r>
          </a:p>
        </p:txBody>
      </p:sp>
      <p:sp>
        <p:nvSpPr>
          <p:cNvPr id="3" name="Content Placeholder 2">
            <a:extLst>
              <a:ext uri="{FF2B5EF4-FFF2-40B4-BE49-F238E27FC236}">
                <a16:creationId xmlns:a16="http://schemas.microsoft.com/office/drawing/2014/main" id="{69B1CFA0-7C70-1B39-B72F-2CCEAD04ABD7}"/>
              </a:ext>
            </a:extLst>
          </p:cNvPr>
          <p:cNvSpPr>
            <a:spLocks noGrp="1"/>
          </p:cNvSpPr>
          <p:nvPr>
            <p:ph sz="half" idx="1"/>
          </p:nvPr>
        </p:nvSpPr>
        <p:spPr>
          <a:xfrm>
            <a:off x="550333" y="2095500"/>
            <a:ext cx="5384800" cy="3429000"/>
          </a:xfrm>
        </p:spPr>
        <p:txBody>
          <a:bodyPr wrap="square" anchor="t">
            <a:normAutofit/>
          </a:bodyPr>
          <a:lstStyle/>
          <a:p>
            <a:r>
              <a:rPr lang="en-US" sz="1800" dirty="0">
                <a:solidFill>
                  <a:schemeClr val="tx1">
                    <a:lumMod val="65000"/>
                    <a:lumOff val="35000"/>
                  </a:schemeClr>
                </a:solidFill>
                <a:latin typeface="Book Antiqua" panose="02040602050305030304" pitchFamily="18" charset="0"/>
              </a:rPr>
              <a:t>Check if data is balanced</a:t>
            </a:r>
          </a:p>
          <a:p>
            <a:pPr marL="0" indent="0">
              <a:buNone/>
            </a:pPr>
            <a:endParaRPr lang="en-IN" sz="1800" dirty="0">
              <a:solidFill>
                <a:schemeClr val="tx1">
                  <a:lumMod val="65000"/>
                  <a:lumOff val="35000"/>
                </a:schemeClr>
              </a:solidFill>
              <a:latin typeface="Book Antiqua" panose="02040602050305030304" pitchFamily="18" charset="0"/>
            </a:endParaRPr>
          </a:p>
          <a:p>
            <a:r>
              <a:rPr lang="en-US" sz="1800" dirty="0">
                <a:solidFill>
                  <a:schemeClr val="tx1">
                    <a:lumMod val="65000"/>
                    <a:lumOff val="35000"/>
                  </a:schemeClr>
                </a:solidFill>
                <a:latin typeface="Book Antiqua" panose="02040602050305030304" pitchFamily="18" charset="0"/>
              </a:rPr>
              <a:t>Apply balancing techniques [imbalanced learn ]</a:t>
            </a:r>
          </a:p>
          <a:p>
            <a:pPr marL="914400" lvl="1" indent="-514350">
              <a:buFont typeface="+mj-lt"/>
              <a:buAutoNum type="arabicPeriod"/>
            </a:pPr>
            <a:r>
              <a:rPr lang="en-US" sz="1800" dirty="0">
                <a:solidFill>
                  <a:schemeClr val="tx1">
                    <a:lumMod val="65000"/>
                    <a:lumOff val="35000"/>
                  </a:schemeClr>
                </a:solidFill>
                <a:latin typeface="Book Antiqua" panose="02040602050305030304" pitchFamily="18" charset="0"/>
                <a:ea typeface="+mn-ea"/>
                <a:cs typeface="+mn-cs"/>
              </a:rPr>
              <a:t>Over sampling</a:t>
            </a:r>
          </a:p>
          <a:p>
            <a:pPr marL="914400" lvl="1" indent="-514350">
              <a:buFont typeface="+mj-lt"/>
              <a:buAutoNum type="arabicPeriod"/>
            </a:pPr>
            <a:r>
              <a:rPr lang="en-US" sz="1800" dirty="0">
                <a:solidFill>
                  <a:schemeClr val="tx1">
                    <a:lumMod val="65000"/>
                    <a:lumOff val="35000"/>
                  </a:schemeClr>
                </a:solidFill>
                <a:latin typeface="Book Antiqua" panose="02040602050305030304" pitchFamily="18" charset="0"/>
                <a:ea typeface="+mn-ea"/>
                <a:cs typeface="+mn-cs"/>
              </a:rPr>
              <a:t>Under sampling</a:t>
            </a:r>
          </a:p>
          <a:p>
            <a:pPr marL="400050" lvl="1" indent="0">
              <a:buNone/>
            </a:pPr>
            <a:endParaRPr lang="en-US" sz="1800" dirty="0">
              <a:solidFill>
                <a:schemeClr val="tx1">
                  <a:lumMod val="65000"/>
                  <a:lumOff val="35000"/>
                </a:schemeClr>
              </a:solidFill>
              <a:latin typeface="Book Antiqua" panose="02040602050305030304" pitchFamily="18" charset="0"/>
              <a:ea typeface="+mn-ea"/>
              <a:cs typeface="+mn-cs"/>
            </a:endParaRPr>
          </a:p>
          <a:p>
            <a:r>
              <a:rPr lang="en-US" sz="1800" dirty="0">
                <a:solidFill>
                  <a:schemeClr val="tx1">
                    <a:lumMod val="65000"/>
                    <a:lumOff val="35000"/>
                  </a:schemeClr>
                </a:solidFill>
                <a:latin typeface="Book Antiqua" panose="02040602050305030304" pitchFamily="18" charset="0"/>
              </a:rPr>
              <a:t>Split data to train and test dataset</a:t>
            </a:r>
          </a:p>
          <a:p>
            <a:pPr marL="685800" lvl="1"/>
            <a:r>
              <a:rPr lang="en-US" sz="1800" dirty="0">
                <a:solidFill>
                  <a:schemeClr val="tx1">
                    <a:lumMod val="65000"/>
                    <a:lumOff val="35000"/>
                  </a:schemeClr>
                </a:solidFill>
                <a:latin typeface="Book Antiqua" panose="02040602050305030304" pitchFamily="18" charset="0"/>
                <a:ea typeface="+mn-ea"/>
                <a:cs typeface="+mn-cs"/>
              </a:rPr>
              <a:t>80% of data to train</a:t>
            </a:r>
          </a:p>
          <a:p>
            <a:pPr marL="685800" lvl="1"/>
            <a:r>
              <a:rPr lang="en-US" sz="1800" dirty="0">
                <a:solidFill>
                  <a:schemeClr val="tx1">
                    <a:lumMod val="65000"/>
                    <a:lumOff val="35000"/>
                  </a:schemeClr>
                </a:solidFill>
                <a:latin typeface="Book Antiqua" panose="02040602050305030304" pitchFamily="18" charset="0"/>
                <a:ea typeface="+mn-ea"/>
                <a:cs typeface="+mn-cs"/>
              </a:rPr>
              <a:t>20% data to test</a:t>
            </a:r>
          </a:p>
          <a:p>
            <a:pPr marL="914400" lvl="1" indent="-514350">
              <a:buFont typeface="+mj-lt"/>
              <a:buAutoNum type="arabicPeriod"/>
            </a:pPr>
            <a:endParaRPr lang="en-US" sz="1800" dirty="0">
              <a:solidFill>
                <a:schemeClr val="tx1">
                  <a:lumMod val="65000"/>
                  <a:lumOff val="35000"/>
                </a:schemeClr>
              </a:solidFill>
              <a:latin typeface="Book Antiqua" panose="02040602050305030304" pitchFamily="18" charset="0"/>
              <a:ea typeface="+mn-ea"/>
              <a:cs typeface="+mn-cs"/>
            </a:endParaRPr>
          </a:p>
        </p:txBody>
      </p:sp>
      <p:pic>
        <p:nvPicPr>
          <p:cNvPr id="8" name="Content Placeholder 7">
            <a:extLst>
              <a:ext uri="{FF2B5EF4-FFF2-40B4-BE49-F238E27FC236}">
                <a16:creationId xmlns:a16="http://schemas.microsoft.com/office/drawing/2014/main" id="{99B45B92-C11D-E1CF-0350-CE516876D3A9}"/>
              </a:ext>
            </a:extLst>
          </p:cNvPr>
          <p:cNvPicPr>
            <a:picLocks noGrp="1" noChangeAspect="1"/>
          </p:cNvPicPr>
          <p:nvPr>
            <p:ph sz="half" idx="2"/>
          </p:nvPr>
        </p:nvPicPr>
        <p:blipFill>
          <a:blip r:embed="rId2"/>
          <a:stretch>
            <a:fillRect/>
          </a:stretch>
        </p:blipFill>
        <p:spPr>
          <a:xfrm>
            <a:off x="6138863" y="2243118"/>
            <a:ext cx="5384800" cy="3522701"/>
          </a:xfrm>
        </p:spPr>
      </p:pic>
    </p:spTree>
    <p:extLst>
      <p:ext uri="{BB962C8B-B14F-4D97-AF65-F5344CB8AC3E}">
        <p14:creationId xmlns:p14="http://schemas.microsoft.com/office/powerpoint/2010/main" val="3870584053"/>
      </p:ext>
    </p:extLst>
  </p:cSld>
  <p:clrMapOvr>
    <a:masterClrMapping/>
  </p:clrMapOvr>
  <p:transition>
    <p:fade/>
  </p:transition>
</p:sld>
</file>

<file path=ppt/theme/theme1.xml><?xml version="1.0" encoding="utf-8"?>
<a:theme xmlns:a="http://schemas.openxmlformats.org/drawingml/2006/main" name="University of Huddersfield Theme">
  <a:themeElements>
    <a:clrScheme name="dectemplat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ctemplat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dectemplat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ctemplat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ctemplat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ctemplat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ctemplat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ctemplat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ctemplate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ctemplat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ctemplat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ctemplat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ctemplat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ctemplat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versity of Huddersfield Theme" id="{5C31CAA5-69E9-449D-95E5-775792203C65}" vid="{24C50991-D9A1-4F10-8C59-6BAF5F5BFFA9}"/>
    </a:ext>
  </a:extLst>
</a:theme>
</file>

<file path=ppt/theme/theme10.xml><?xml version="1.0" encoding="utf-8"?>
<a:theme xmlns:a="http://schemas.openxmlformats.org/drawingml/2006/main" name="6_White">
  <a:themeElements>
    <a:clrScheme name="6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6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7_White">
  <a:themeElements>
    <a:clrScheme name="7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7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8_White">
  <a:themeElements>
    <a:clrScheme name="8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8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nk">
  <a:themeElements>
    <a:clrScheme name="Pi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i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Pi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i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i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i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i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i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i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i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i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i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i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i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een">
  <a:themeElements>
    <a:clrScheme name="HUD">
      <a:dk1>
        <a:sysClr val="windowText" lastClr="000000"/>
      </a:dk1>
      <a:lt1>
        <a:sysClr val="window" lastClr="FFFFFF"/>
      </a:lt1>
      <a:dk2>
        <a:srgbClr val="1F497D"/>
      </a:dk2>
      <a:lt2>
        <a:srgbClr val="EEECE1"/>
      </a:lt2>
      <a:accent1>
        <a:srgbClr val="EC008C"/>
      </a:accent1>
      <a:accent2>
        <a:srgbClr val="FDBB30"/>
      </a:accent2>
      <a:accent3>
        <a:srgbClr val="8CC63F"/>
      </a:accent3>
      <a:accent4>
        <a:srgbClr val="003976"/>
      </a:accent4>
      <a:accent5>
        <a:srgbClr val="625454"/>
      </a:accent5>
      <a:accent6>
        <a:srgbClr val="E31836"/>
      </a:accent6>
      <a:hlink>
        <a:srgbClr val="FFFFFF"/>
      </a:hlink>
      <a:folHlink>
        <a:srgbClr val="000000"/>
      </a:folHlink>
    </a:clrScheme>
    <a:fontScheme name="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G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White">
  <a:themeElements>
    <a:clrScheme name="HUD">
      <a:dk1>
        <a:sysClr val="windowText" lastClr="000000"/>
      </a:dk1>
      <a:lt1>
        <a:sysClr val="window" lastClr="FFFFFF"/>
      </a:lt1>
      <a:dk2>
        <a:srgbClr val="1F497D"/>
      </a:dk2>
      <a:lt2>
        <a:srgbClr val="EEECE1"/>
      </a:lt2>
      <a:accent1>
        <a:srgbClr val="EC008C"/>
      </a:accent1>
      <a:accent2>
        <a:srgbClr val="FDBB30"/>
      </a:accent2>
      <a:accent3>
        <a:srgbClr val="8CC63F"/>
      </a:accent3>
      <a:accent4>
        <a:srgbClr val="003976"/>
      </a:accent4>
      <a:accent5>
        <a:srgbClr val="625454"/>
      </a:accent5>
      <a:accent6>
        <a:srgbClr val="E31836"/>
      </a:accent6>
      <a:hlink>
        <a:srgbClr val="8CC63F"/>
      </a:hlink>
      <a:folHlink>
        <a:srgbClr val="000000"/>
      </a:folHlink>
    </a:clrScheme>
    <a:fontScheme name="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600" b="0" i="0" u="none" strike="noStrike" cap="none" normalizeH="0" baseline="0" smtClean="0">
            <a:ln>
              <a:noFill/>
            </a:ln>
            <a:solidFill>
              <a:schemeClr val="tx1"/>
            </a:solidFill>
            <a:effectLst/>
            <a:latin typeface="Arial"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objectDefaults>
  <a:extraClrSchemeLst>
    <a:extraClrScheme>
      <a:clrScheme name="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White">
  <a:themeElements>
    <a:clrScheme name="1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1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White">
  <a:themeElements>
    <a:clrScheme name="2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White">
  <a:themeElements>
    <a:clrScheme name="Custom 13">
      <a:dk1>
        <a:sysClr val="windowText" lastClr="000000"/>
      </a:dk1>
      <a:lt1>
        <a:sysClr val="window" lastClr="FFFFFF"/>
      </a:lt1>
      <a:dk2>
        <a:srgbClr val="1F497D"/>
      </a:dk2>
      <a:lt2>
        <a:srgbClr val="EEECE1"/>
      </a:lt2>
      <a:accent1>
        <a:srgbClr val="EC008C"/>
      </a:accent1>
      <a:accent2>
        <a:srgbClr val="FDBB30"/>
      </a:accent2>
      <a:accent3>
        <a:srgbClr val="8CC63F"/>
      </a:accent3>
      <a:accent4>
        <a:srgbClr val="003976"/>
      </a:accent4>
      <a:accent5>
        <a:srgbClr val="625454"/>
      </a:accent5>
      <a:accent6>
        <a:srgbClr val="E31836"/>
      </a:accent6>
      <a:hlink>
        <a:srgbClr val="8CC63F"/>
      </a:hlink>
      <a:folHlink>
        <a:srgbClr val="000000"/>
      </a:folHlink>
    </a:clrScheme>
    <a:fontScheme name="3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3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White">
  <a:themeElements>
    <a:clrScheme name="4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4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White">
  <a:themeElements>
    <a:clrScheme name="5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5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University of Huddersfield Theme</Template>
  <TotalTime>1272</TotalTime>
  <Words>741</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14</vt:i4>
      </vt:variant>
    </vt:vector>
  </HeadingPairs>
  <TitlesOfParts>
    <vt:vector size="32" baseType="lpstr">
      <vt:lpstr>Arabic Typesetting</vt:lpstr>
      <vt:lpstr>Arial</vt:lpstr>
      <vt:lpstr>Book Antiqua</vt:lpstr>
      <vt:lpstr>Calibri</vt:lpstr>
      <vt:lpstr>Constantia</vt:lpstr>
      <vt:lpstr>Times New Roman</vt:lpstr>
      <vt:lpstr>University of Huddersfield Theme</vt:lpstr>
      <vt:lpstr>Pink</vt:lpstr>
      <vt:lpstr>Green</vt:lpstr>
      <vt:lpstr>White</vt:lpstr>
      <vt:lpstr>1_White</vt:lpstr>
      <vt:lpstr>2_White</vt:lpstr>
      <vt:lpstr>3_White</vt:lpstr>
      <vt:lpstr>4_White</vt:lpstr>
      <vt:lpstr>5_White</vt:lpstr>
      <vt:lpstr>6_White</vt:lpstr>
      <vt:lpstr>7_White</vt:lpstr>
      <vt:lpstr>8_White</vt:lpstr>
      <vt:lpstr>APPLICATIONS OF AI IN HEALTH AND MEDICINE Diabetes Prediction</vt:lpstr>
      <vt:lpstr>INTRODUCTION</vt:lpstr>
      <vt:lpstr>PowerPoint Presentation</vt:lpstr>
      <vt:lpstr>TAXONOMY OF AI BEST METHODS</vt:lpstr>
      <vt:lpstr>DATASET</vt:lpstr>
      <vt:lpstr>PLATFORMS,PACKAGES,ML MODELS</vt:lpstr>
      <vt:lpstr>DATA PRE-PROCESSING </vt:lpstr>
      <vt:lpstr>DATA PRE-PROCESSING </vt:lpstr>
      <vt:lpstr>DATA PRE-PROCESSING </vt:lpstr>
      <vt:lpstr>IMPLEMENT ML MODEL [Under Sample]</vt:lpstr>
      <vt:lpstr>IMPLEMENT ML MODEL [Over Sample]</vt:lpstr>
      <vt:lpstr>PowerPoint Presentation</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Gracile astlin Pereira (U2292824)</dc:creator>
  <cp:lastModifiedBy>Radhika Nair</cp:lastModifiedBy>
  <cp:revision>1</cp:revision>
  <dcterms:created xsi:type="dcterms:W3CDTF">2023-02-19T15:12:41Z</dcterms:created>
  <dcterms:modified xsi:type="dcterms:W3CDTF">2023-02-22T14:42:57Z</dcterms:modified>
</cp:coreProperties>
</file>