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0" r:id="rId7"/>
    <p:sldId id="259" r:id="rId8"/>
    <p:sldId id="261" r:id="rId9"/>
    <p:sldId id="266" r:id="rId10"/>
    <p:sldId id="262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 smtClean="0"/>
              <a:t>MICROSOFT</a:t>
            </a:r>
            <a:r>
              <a:rPr lang="es-ES" baseline="0" dirty="0" smtClean="0"/>
              <a:t> OFFICE</a:t>
            </a:r>
            <a:endParaRPr lang="es-E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informatica</c:v>
                </c:pt>
                <c:pt idx="1">
                  <c:v>ofimatica</c:v>
                </c:pt>
                <c:pt idx="2">
                  <c:v>lenguajes de programacion</c:v>
                </c:pt>
                <c:pt idx="3">
                  <c:v>mantenimiento preventivo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5.6</c:v>
                </c:pt>
                <c:pt idx="1">
                  <c:v>3.4</c:v>
                </c:pt>
                <c:pt idx="2">
                  <c:v>3.5</c:v>
                </c:pt>
                <c:pt idx="3">
                  <c:v>7.8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informatica</c:v>
                </c:pt>
                <c:pt idx="1">
                  <c:v>ofimatica</c:v>
                </c:pt>
                <c:pt idx="2">
                  <c:v>lenguajes de programacion</c:v>
                </c:pt>
                <c:pt idx="3">
                  <c:v>mantenimiento preventivo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3.2</c:v>
                </c:pt>
                <c:pt idx="1">
                  <c:v>4.4000000000000004</c:v>
                </c:pt>
                <c:pt idx="2">
                  <c:v>3.4</c:v>
                </c:pt>
                <c:pt idx="3">
                  <c:v>2.5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informatica</c:v>
                </c:pt>
                <c:pt idx="1">
                  <c:v>ofimatica</c:v>
                </c:pt>
                <c:pt idx="2">
                  <c:v>lenguajes de programacion</c:v>
                </c:pt>
                <c:pt idx="3">
                  <c:v>mantenimiento preventivo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3382656"/>
        <c:axId val="323381480"/>
      </c:barChart>
      <c:catAx>
        <c:axId val="3233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3381480"/>
        <c:crosses val="autoZero"/>
        <c:auto val="1"/>
        <c:lblAlgn val="ctr"/>
        <c:lblOffset val="100"/>
        <c:noMultiLvlLbl val="0"/>
      </c:catAx>
      <c:valAx>
        <c:axId val="323381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2338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Telefon%C3%ADa_m%C3%B3vil" TargetMode="External"/><Relationship Id="rId3" Type="http://schemas.openxmlformats.org/officeDocument/2006/relationships/hyperlink" Target="https://es.wikipedia.org/wiki/Informaci%C3%B3n" TargetMode="External"/><Relationship Id="rId7" Type="http://schemas.openxmlformats.org/officeDocument/2006/relationships/hyperlink" Target="https://es.wikipedia.org/wiki/Internet" TargetMode="External"/><Relationship Id="rId2" Type="http://schemas.openxmlformats.org/officeDocument/2006/relationships/hyperlink" Target="https://es.wikipedia.org/wiki/Cienc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ircuito_integrado" TargetMode="External"/><Relationship Id="rId5" Type="http://schemas.openxmlformats.org/officeDocument/2006/relationships/hyperlink" Target="https://es.wikipedia.org/wiki/Electr%C3%B3nica_digital" TargetMode="External"/><Relationship Id="rId4" Type="http://schemas.openxmlformats.org/officeDocument/2006/relationships/hyperlink" Target="https://es.wikipedia.org/wiki/Dato" TargetMode="Externa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em%C3%A1ntica" TargetMode="External"/><Relationship Id="rId2" Type="http://schemas.openxmlformats.org/officeDocument/2006/relationships/hyperlink" Target="https://es.wikipedia.org/wiki/Sintax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nternet" TargetMode="External"/><Relationship Id="rId2" Type="http://schemas.openxmlformats.org/officeDocument/2006/relationships/hyperlink" Target="https://es.wikipedia.org/wiki/Red_de_%C3%A1rea_loc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es.wikipedia.org/wiki/Mantenimiento_correctiv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2900" y="982133"/>
            <a:ext cx="6117466" cy="1245912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Liceo compu market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8196" name="Picture 4" descr="Resultado de imagen para liceo compu marke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05" y="866875"/>
            <a:ext cx="1814893" cy="13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Catedra </a:t>
            </a:r>
          </a:p>
          <a:p>
            <a:r>
              <a:rPr lang="es-ES" dirty="0" smtClean="0"/>
              <a:t>Catedrático</a:t>
            </a:r>
          </a:p>
          <a:p>
            <a:r>
              <a:rPr lang="es-ES" dirty="0" smtClean="0"/>
              <a:t>                                  tema: informática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smtClean="0"/>
              <a:t>                                                                              nombre: lisett siliezar</a:t>
            </a:r>
          </a:p>
          <a:p>
            <a:pPr marL="0" indent="0">
              <a:buNone/>
            </a:pPr>
            <a:r>
              <a:rPr lang="es-ES" dirty="0" smtClean="0"/>
              <a:t>                                                                               grado: 5to Baco j.v.</a:t>
            </a:r>
          </a:p>
        </p:txBody>
      </p:sp>
    </p:spTree>
    <p:extLst>
      <p:ext uri="{BB962C8B-B14F-4D97-AF65-F5344CB8AC3E}">
        <p14:creationId xmlns:p14="http://schemas.microsoft.com/office/powerpoint/2010/main" val="136731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4" name="Picture 16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9" y="667204"/>
            <a:ext cx="10684635" cy="52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Materiales para realizar un mantenimiento preventivo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170" name="Picture 2" descr="Resultado de imagen para aire comprimid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32" y="2634738"/>
            <a:ext cx="2442174" cy="1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espuma para hacer mantenimientos preven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27" y="2470896"/>
            <a:ext cx="2350394" cy="218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limpia contacto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3" r="-8333"/>
          <a:stretch/>
        </p:blipFill>
        <p:spPr bwMode="auto">
          <a:xfrm>
            <a:off x="6832242" y="2470896"/>
            <a:ext cx="1964031" cy="259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broch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567" y="11260511"/>
            <a:ext cx="785904" cy="78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n para cepill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236" y="2470896"/>
            <a:ext cx="2747750" cy="27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esultado de imagen para broch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85" y="4257656"/>
            <a:ext cx="1616668" cy="161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Resultado de imagen para paño antiestatic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286" y="4659260"/>
            <a:ext cx="1365117" cy="1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6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GRAFICOS</a:t>
            </a:r>
            <a:endParaRPr lang="es-ES" b="1" dirty="0">
              <a:solidFill>
                <a:srgbClr val="00B0F0"/>
              </a:solidFill>
            </a:endParaRPr>
          </a:p>
        </p:txBody>
      </p:sp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51645"/>
              </p:ext>
            </p:extLst>
          </p:nvPr>
        </p:nvGraphicFramePr>
        <p:xfrm>
          <a:off x="1295402" y="2596100"/>
          <a:ext cx="9601196" cy="319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11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Conclusión</a:t>
            </a:r>
            <a:endParaRPr lang="es-E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Este trabajo contiene información muy buena ya que a mi parecer me ha hecho recordar cosas que quizás un día vi y lo olvide y de nuevo lo recordé</a:t>
            </a:r>
          </a:p>
          <a:p>
            <a:r>
              <a:rPr lang="es-ES" dirty="0" smtClean="0"/>
              <a:t>Estos trabajos siempre me dejan la conclusión de: </a:t>
            </a:r>
            <a:r>
              <a:rPr lang="es-ES" dirty="0" smtClean="0">
                <a:solidFill>
                  <a:srgbClr val="00B0F0"/>
                </a:solidFill>
              </a:rPr>
              <a:t>nunca se termina de aprender.</a:t>
            </a:r>
            <a:endParaRPr lang="es-E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introducción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 smtClean="0">
              <a:solidFill>
                <a:srgbClr val="00B0F0"/>
              </a:solidFill>
            </a:endParaRPr>
          </a:p>
          <a:p>
            <a:r>
              <a:rPr lang="es-ES" b="1" dirty="0" smtClean="0">
                <a:solidFill>
                  <a:srgbClr val="00B0F0"/>
                </a:solidFill>
              </a:rPr>
              <a:t>A continuación se presenta la siguiente diapositiva que usaremos para capacitar a los nuevos integrantes del área de informática tomando en cuenta que todo el contenido que este tiene es de suma importancia.</a:t>
            </a:r>
            <a:endParaRPr lang="es-E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informat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1" y="169299"/>
            <a:ext cx="10694418" cy="623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094705"/>
            <a:ext cx="6503117" cy="1293377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informática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informa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01" y="3045374"/>
            <a:ext cx="4727507" cy="23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90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5781" y="1455313"/>
            <a:ext cx="3402036" cy="89395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Informática      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La informática, también llamada computación en América </a:t>
            </a:r>
            <a:r>
              <a:rPr lang="es-ES" b="1" dirty="0" smtClean="0">
                <a:solidFill>
                  <a:schemeClr val="tx1"/>
                </a:solidFill>
              </a:rPr>
              <a:t>latina,</a:t>
            </a:r>
            <a:r>
              <a:rPr lang="es-ES" b="1" baseline="30000" dirty="0">
                <a:solidFill>
                  <a:schemeClr val="tx1"/>
                </a:solidFill>
              </a:rPr>
              <a:t> </a:t>
            </a:r>
            <a:r>
              <a:rPr lang="es-ES" b="1" dirty="0" smtClean="0">
                <a:solidFill>
                  <a:schemeClr val="tx1"/>
                </a:solidFill>
              </a:rPr>
              <a:t>es </a:t>
            </a:r>
            <a:r>
              <a:rPr lang="es-ES" b="1" dirty="0">
                <a:solidFill>
                  <a:schemeClr val="tx1"/>
                </a:solidFill>
              </a:rPr>
              <a:t>una </a:t>
            </a:r>
            <a:r>
              <a:rPr lang="es-ES" b="1" dirty="0">
                <a:solidFill>
                  <a:schemeClr val="tx1"/>
                </a:solidFill>
                <a:hlinkClick r:id="rId2" tooltip="Ciencia"/>
              </a:rPr>
              <a:t>ciencia</a:t>
            </a:r>
            <a:r>
              <a:rPr lang="es-ES" b="1" dirty="0">
                <a:solidFill>
                  <a:schemeClr val="tx1"/>
                </a:solidFill>
              </a:rPr>
              <a:t> que estudia métodos, técnicas, procesos, con el fin de almacenar, procesar y transmitir </a:t>
            </a:r>
            <a:r>
              <a:rPr lang="es-ES" b="1" dirty="0">
                <a:solidFill>
                  <a:schemeClr val="tx1"/>
                </a:solidFill>
                <a:hlinkClick r:id="rId3" tooltip="Información"/>
              </a:rPr>
              <a:t>información</a:t>
            </a:r>
            <a:r>
              <a:rPr lang="es-ES" b="1" dirty="0">
                <a:solidFill>
                  <a:schemeClr val="tx1"/>
                </a:solidFill>
              </a:rPr>
              <a:t> y </a:t>
            </a:r>
            <a:r>
              <a:rPr lang="es-ES" b="1" dirty="0">
                <a:solidFill>
                  <a:schemeClr val="tx1"/>
                </a:solidFill>
                <a:hlinkClick r:id="rId4" tooltip="Dato"/>
              </a:rPr>
              <a:t>datos</a:t>
            </a:r>
            <a:r>
              <a:rPr lang="es-ES" b="1" dirty="0">
                <a:solidFill>
                  <a:schemeClr val="tx1"/>
                </a:solidFill>
              </a:rPr>
              <a:t> en formato </a:t>
            </a:r>
            <a:r>
              <a:rPr lang="es-ES" b="1" dirty="0">
                <a:solidFill>
                  <a:schemeClr val="tx1"/>
                </a:solidFill>
                <a:hlinkClick r:id="rId5" tooltip="Electrónica digital"/>
              </a:rPr>
              <a:t>digital</a:t>
            </a:r>
            <a:r>
              <a:rPr lang="es-ES" b="1" dirty="0">
                <a:solidFill>
                  <a:schemeClr val="tx1"/>
                </a:solidFill>
              </a:rPr>
              <a:t>. La informática se ha desarrollado rápidamente a partir de la segunda mitad del siglo XX, con la aparición de tecnologías tales como el </a:t>
            </a:r>
            <a:r>
              <a:rPr lang="es-ES" b="1" dirty="0">
                <a:solidFill>
                  <a:schemeClr val="tx1"/>
                </a:solidFill>
                <a:hlinkClick r:id="rId6" tooltip="Circuito integrado"/>
              </a:rPr>
              <a:t>circuito integrado</a:t>
            </a:r>
            <a:r>
              <a:rPr lang="es-ES" b="1" dirty="0">
                <a:solidFill>
                  <a:schemeClr val="tx1"/>
                </a:solidFill>
              </a:rPr>
              <a:t>, el </a:t>
            </a:r>
            <a:r>
              <a:rPr lang="es-ES" b="1" dirty="0">
                <a:solidFill>
                  <a:schemeClr val="tx1"/>
                </a:solidFill>
                <a:hlinkClick r:id="rId7" tooltip="Internet"/>
              </a:rPr>
              <a:t>Internet</a:t>
            </a:r>
            <a:r>
              <a:rPr lang="es-ES" b="1" dirty="0">
                <a:solidFill>
                  <a:schemeClr val="tx1"/>
                </a:solidFill>
              </a:rPr>
              <a:t>, y el </a:t>
            </a:r>
            <a:r>
              <a:rPr lang="es-ES" b="1" dirty="0">
                <a:solidFill>
                  <a:schemeClr val="tx1"/>
                </a:solidFill>
                <a:hlinkClick r:id="rId8" tooltip="Telefonía móvil"/>
              </a:rPr>
              <a:t>teléfono </a:t>
            </a:r>
            <a:r>
              <a:rPr lang="es-ES" b="1" dirty="0" smtClean="0">
                <a:solidFill>
                  <a:schemeClr val="tx1"/>
                </a:solidFill>
                <a:hlinkClick r:id="rId8" tooltip="Telefonía móvil"/>
              </a:rPr>
              <a:t>móvil</a:t>
            </a:r>
            <a:r>
              <a:rPr lang="es-ES" b="1" dirty="0" smtClean="0">
                <a:solidFill>
                  <a:schemeClr val="tx1"/>
                </a:solidFill>
              </a:rPr>
              <a:t>.</a:t>
            </a:r>
            <a:r>
              <a:rPr lang="es-ES" b="1" baseline="30000" dirty="0">
                <a:solidFill>
                  <a:schemeClr val="tx1"/>
                </a:solidFill>
              </a:rPr>
              <a:t> </a:t>
            </a:r>
            <a:r>
              <a:rPr lang="es-ES" b="1" dirty="0" smtClean="0">
                <a:solidFill>
                  <a:schemeClr val="tx1"/>
                </a:solidFill>
              </a:rPr>
              <a:t>Se </a:t>
            </a:r>
            <a:r>
              <a:rPr lang="es-ES" b="1" dirty="0">
                <a:solidFill>
                  <a:schemeClr val="tx1"/>
                </a:solidFill>
              </a:rPr>
              <a:t>define como la rama de la tecnología que estudia el tratamiento automático de la </a:t>
            </a:r>
            <a:r>
              <a:rPr lang="es-ES" b="1" dirty="0" smtClean="0">
                <a:solidFill>
                  <a:schemeClr val="tx1"/>
                </a:solidFill>
              </a:rPr>
              <a:t>información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sultado de imagen para informatic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790">
            <a:off x="8620819" y="319495"/>
            <a:ext cx="3188456" cy="19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6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6783" y="1548801"/>
            <a:ext cx="3306059" cy="486457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Lenguajes de programación     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 </a:t>
            </a:r>
            <a:r>
              <a:rPr lang="es-ES" b="1" dirty="0"/>
              <a:t>lenguajes de programación</a:t>
            </a:r>
            <a:r>
              <a:rPr lang="es-ES" dirty="0"/>
              <a:t> son herramientas que nos permiten crear programas y software. Entre ellos tenemos Delphi, Visual Basic, Pascal, Java, etc.. Una computadora funciona bajo control de un programa el cual debe estar almacenado en la unidad de memoria; tales como el disco duro</a:t>
            </a:r>
            <a:r>
              <a:rPr lang="es-ES" dirty="0" smtClean="0"/>
              <a:t>.</a:t>
            </a:r>
          </a:p>
          <a:p>
            <a:r>
              <a:rPr lang="es-ES" dirty="0"/>
              <a:t>Está formado por un conjunto de símbolos y reglas </a:t>
            </a:r>
            <a:r>
              <a:rPr lang="es-ES" dirty="0">
                <a:hlinkClick r:id="rId2" tooltip="Sintaxis"/>
              </a:rPr>
              <a:t>sintácticas</a:t>
            </a:r>
            <a:r>
              <a:rPr lang="es-ES" dirty="0"/>
              <a:t> y </a:t>
            </a:r>
            <a:r>
              <a:rPr lang="es-ES" dirty="0">
                <a:hlinkClick r:id="rId3" tooltip="Semántica"/>
              </a:rPr>
              <a:t>semánticas</a:t>
            </a:r>
            <a:r>
              <a:rPr lang="es-ES" dirty="0"/>
              <a:t> que definen su estructura y el significado de sus elementos y expresiones. </a:t>
            </a:r>
            <a:endParaRPr lang="es-ES" dirty="0"/>
          </a:p>
        </p:txBody>
      </p:sp>
      <p:pic>
        <p:nvPicPr>
          <p:cNvPr id="4098" name="Picture 2" descr="Resultado de imagen para lenguajes de programac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55" y="627842"/>
            <a:ext cx="3160479" cy="192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3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ofimática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621326"/>
            <a:ext cx="8325115" cy="286507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Ofimática</a:t>
            </a:r>
            <a:r>
              <a:rPr lang="es-ES" dirty="0"/>
              <a:t>, (acrónimo de ofi de oficina y </a:t>
            </a:r>
            <a:r>
              <a:rPr lang="es-ES" dirty="0" smtClean="0"/>
              <a:t>matica </a:t>
            </a:r>
            <a:r>
              <a:rPr lang="es-ES" dirty="0"/>
              <a:t>de informática) a veces también llamado </a:t>
            </a:r>
            <a:r>
              <a:rPr lang="es-ES" i="1" dirty="0"/>
              <a:t>neurótica</a:t>
            </a:r>
            <a:r>
              <a:rPr lang="es-ES" dirty="0"/>
              <a:t> o </a:t>
            </a:r>
            <a:r>
              <a:rPr lang="es-ES" i="1" dirty="0"/>
              <a:t>automatización de escritorios</a:t>
            </a:r>
            <a:r>
              <a:rPr lang="es-ES" dirty="0"/>
              <a:t> o </a:t>
            </a:r>
            <a:r>
              <a:rPr lang="es-ES" i="1" dirty="0"/>
              <a:t>automatización de </a:t>
            </a:r>
            <a:r>
              <a:rPr lang="es-ES" i="1" dirty="0" smtClean="0"/>
              <a:t>oficinas</a:t>
            </a:r>
            <a:r>
              <a:rPr lang="es-ES" dirty="0" smtClean="0"/>
              <a:t>,</a:t>
            </a:r>
            <a:r>
              <a:rPr lang="es-ES" baseline="30000" dirty="0"/>
              <a:t> </a:t>
            </a:r>
            <a:r>
              <a:rPr lang="es-ES" dirty="0" smtClean="0"/>
              <a:t>designa </a:t>
            </a:r>
            <a:r>
              <a:rPr lang="es-ES" dirty="0"/>
              <a:t>al conjunto de técnicas, aplicaciones y herramientas informáticas que se utilizan en funciones de oficina para optimizar, automatizar, mejorar tareas y procedimientos relacionados. Las herramientas ofimáticas permiten idear, crear, manipular, transmitir o almacenar la información necesaria en una oficina. Actualmente es fundamental que las oficinas estén conectadas a una </a:t>
            </a:r>
            <a:r>
              <a:rPr lang="es-ES" dirty="0">
                <a:hlinkClick r:id="rId2" tooltip="Red de área local"/>
              </a:rPr>
              <a:t>red local</a:t>
            </a:r>
            <a:r>
              <a:rPr lang="es-ES" dirty="0"/>
              <a:t> o a </a:t>
            </a:r>
            <a:r>
              <a:rPr lang="es-ES" dirty="0">
                <a:hlinkClick r:id="rId3" tooltip="Internet"/>
              </a:rPr>
              <a:t>Internet</a:t>
            </a:r>
            <a:r>
              <a:rPr lang="es-ES" dirty="0" smtClean="0"/>
              <a:t>.                                     </a:t>
            </a:r>
            <a:endParaRPr lang="es-ES" dirty="0"/>
          </a:p>
        </p:txBody>
      </p:sp>
      <p:pic>
        <p:nvPicPr>
          <p:cNvPr id="3074" name="Picture 2" descr="Resultado de imagen para ofimat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0767">
            <a:off x="8207321" y="236857"/>
            <a:ext cx="2826393" cy="20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0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Línea de tiempo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 descr="Resultado de imagen para linea de tiempo de los lenguajes de programac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44" y="2073499"/>
            <a:ext cx="10843079" cy="39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3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4710" y="3259400"/>
            <a:ext cx="8525814" cy="271639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</a:t>
            </a:r>
            <a:r>
              <a:rPr lang="es-ES" dirty="0" smtClean="0"/>
              <a:t>l</a:t>
            </a:r>
            <a:r>
              <a:rPr lang="es-ES" dirty="0"/>
              <a:t> </a:t>
            </a:r>
            <a:r>
              <a:rPr lang="es-ES" b="1" dirty="0"/>
              <a:t>mantenimiento preventivo</a:t>
            </a:r>
            <a:r>
              <a:rPr lang="es-ES" dirty="0"/>
              <a:t> es el destinado a la conservación de equipos o instalaciones mediante la realización de revisión y reparación que garanticen su buen funcionamiento y fiabilidad. El mantenimiento preventivo se realiza en equipos en condiciones de funcionamiento, por oposición al </a:t>
            </a:r>
            <a:r>
              <a:rPr lang="es-ES" dirty="0">
                <a:hlinkClick r:id="rId2" tooltip="Mantenimiento correctivo"/>
              </a:rPr>
              <a:t>mantenimiento correctivo</a:t>
            </a:r>
            <a:r>
              <a:rPr lang="es-ES" dirty="0"/>
              <a:t> que repara o pone en condiciones de funcionamiento aquellos que dejaron </a:t>
            </a:r>
            <a:r>
              <a:rPr lang="es-ES" dirty="0" smtClean="0"/>
              <a:t>de </a:t>
            </a:r>
            <a:r>
              <a:rPr lang="es-ES" dirty="0"/>
              <a:t>funcionar o están dañados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6146" name="Picture 2" descr="Resultado de imagen para mantenimiento preventi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32" y="579972"/>
            <a:ext cx="7199291" cy="267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2"/>
                </a:solidFill>
              </a:rPr>
              <a:t>Mantenimiento preventivo</a:t>
            </a:r>
            <a:endParaRPr lang="es-E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7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¿Que pasaría si no realizamos un mantenimiento preventivo?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Estas son las principales consecuencias de la falta de mantenimiento de una computadora:</a:t>
            </a:r>
            <a:endParaRPr lang="es-ES" dirty="0"/>
          </a:p>
          <a:p>
            <a:r>
              <a:rPr lang="es-ES" dirty="0"/>
              <a:t>      </a:t>
            </a:r>
          </a:p>
          <a:p>
            <a:r>
              <a:rPr lang="es-ES" dirty="0"/>
              <a:t>Funcionamiento lento.</a:t>
            </a:r>
            <a:endParaRPr lang="es-ES" b="1" dirty="0"/>
          </a:p>
          <a:p>
            <a:r>
              <a:rPr lang="es-ES" dirty="0"/>
              <a:t>Problemas de memoria.</a:t>
            </a:r>
            <a:endParaRPr lang="es-ES" b="1" dirty="0"/>
          </a:p>
          <a:p>
            <a:r>
              <a:rPr lang="es-ES" dirty="0"/>
              <a:t>Funcionamiento errático (bloqueos, programas que no abren, etc.)</a:t>
            </a:r>
            <a:endParaRPr lang="es-ES" b="1" dirty="0"/>
          </a:p>
          <a:p>
            <a:r>
              <a:rPr lang="es-ES" dirty="0"/>
              <a:t>Posible pérdida total o parcial de la información.</a:t>
            </a:r>
            <a:endParaRPr lang="es-ES" b="1" dirty="0"/>
          </a:p>
          <a:p>
            <a:r>
              <a:rPr lang="es-ES" dirty="0"/>
              <a:t>Daño permanente en las piezas básicas de la computadora (procesador, disco duro, memorias, video, etc.)</a:t>
            </a:r>
            <a:endParaRPr lang="es-ES" b="1" dirty="0"/>
          </a:p>
          <a:p>
            <a:r>
              <a:rPr lang="es-ES" dirty="0"/>
              <a:t>Hasta llegar al colapso total.</a:t>
            </a:r>
            <a:endParaRPr lang="es-ES" b="1" dirty="0"/>
          </a:p>
          <a:p>
            <a:endParaRPr lang="es-ES" dirty="0"/>
          </a:p>
        </p:txBody>
      </p:sp>
      <p:pic>
        <p:nvPicPr>
          <p:cNvPr id="9218" name="Picture 2" descr="Resultado de imagen para consecuencias de no realizar un mantenimiento preven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1886"/>
            <a:ext cx="2630747" cy="197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4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165</Words>
  <Application>Microsoft Office PowerPoint</Application>
  <PresentationFormat>Panorámica</PresentationFormat>
  <Paragraphs>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Orgánico</vt:lpstr>
      <vt:lpstr>Liceo compu market</vt:lpstr>
      <vt:lpstr>introducción</vt:lpstr>
      <vt:lpstr>informática</vt:lpstr>
      <vt:lpstr>Informática      </vt:lpstr>
      <vt:lpstr>Lenguajes de programación     </vt:lpstr>
      <vt:lpstr>ofimática</vt:lpstr>
      <vt:lpstr>Línea de tiempo</vt:lpstr>
      <vt:lpstr>Mantenimiento preventivo</vt:lpstr>
      <vt:lpstr>¿Que pasaría si no realizamos un mantenimiento preventivo?</vt:lpstr>
      <vt:lpstr>Materiales para realizar un mantenimiento preventivo</vt:lpstr>
      <vt:lpstr>GRAFICOS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</dc:title>
  <dc:creator>estudiante de Liceo Compu-market</dc:creator>
  <cp:lastModifiedBy>estudiante de Liceo Compu-market</cp:lastModifiedBy>
  <cp:revision>6</cp:revision>
  <dcterms:created xsi:type="dcterms:W3CDTF">2017-04-20T19:44:10Z</dcterms:created>
  <dcterms:modified xsi:type="dcterms:W3CDTF">2017-04-20T20:36:17Z</dcterms:modified>
</cp:coreProperties>
</file>