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cf38704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cf38704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cf38704d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cf38704d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cf38704d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cf38704d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cf38704d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cf38704d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cf38704d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cf38704d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pengov-muenchen.de/dataset/0be6dc92-9ca5-4ae9-8a08-ba4039f2a225/resource/3f4aea4c-a79a-4f5b-ab01-a6ad540449f0/download/indikatorenatlas1812bevoelkerungeinwohnerdichte.csv" TargetMode="External"/><Relationship Id="rId4" Type="http://schemas.openxmlformats.org/officeDocument/2006/relationships/hyperlink" Target="https://www.opengov-muenchen.de/dataset/d9da8e51-bd0a-4207-8486-2b4ce1e5dc69/resource/1f47ff92-01fa-41a2-bd01-26fbf9ce2401/download/indikatorenatlas1812arbeitsmarkterwerbsfaehigenquote.csv" TargetMode="External"/><Relationship Id="rId5" Type="http://schemas.openxmlformats.org/officeDocument/2006/relationships/hyperlink" Target="https://www.opengov-muenchen.de/dataset/4bed747e-a771-4f0d-a3a7-8aa9f78c95f3/resource/0f0ea161-c152-41a0-87da-35c737b66923/download/indikatorenatlas1812arbeitsmarktarbeitslose.csv" TargetMode="External"/><Relationship Id="rId6" Type="http://schemas.openxmlformats.org/officeDocument/2006/relationships/hyperlink" Target="https://developer.foursquare.com/docs/places-api/endpoints" TargetMode="External"/><Relationship Id="rId7" Type="http://schemas.openxmlformats.org/officeDocument/2006/relationships/hyperlink" Target="https://public.opendatasoft.com/explore/dataset/postleitzahlen-deutschland/export/?refine.note=M%C3%BCnchen&amp;location=11,48.155,11.54183&amp;basemap=jawg.streets&amp;dataChart=eyJxdWVyaWVzIjpbeyJjb25maWciOnsiZGF0YXNldCI6InBvc3RsZWl0emFobGVuLWRldXRzY2hsYW5kIiwib3B0aW9ucyI6eyJyZWZpbmUubm90ZSI6Ik1cdTAwRkNuY2hlbiJ9fSwiY2hhcnRzIjpbeyJhbGlnbk1vbnRoIjp0cnVlLCJ0eXBlIjoiY29sdW1uIiwiZnVuYyI6IkNPVU5UIiwic2NpZW50aWZpY0Rpc3BsYXkiOnRydWUsImNvbG9yIjoiI0ZGNTE1QSJ9XSwieEF4aXMiOiJub3RlIiwibWF4cG9pbnRzIjo1MCwic29ydCI6IiJ9XSwidGltZXNjYWxlIjoiIiwiZGlzcGxheUxlZ2VuZCI6dHJ1ZSwiYWxpZ25Nb250aCI6dHJ1ZX0%3D" TargetMode="External"/><Relationship Id="rId8" Type="http://schemas.openxmlformats.org/officeDocument/2006/relationships/hyperlink" Target="https://www.muenchen.de/leben/service/postleitzahle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Identification of the most suitable neighborhood in Munich, Germany, for a new state-funded food delivery service</a:t>
            </a:r>
            <a:endParaRPr sz="2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Data Science Capstone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city of Munich needs to make a data-backed decision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part of a Covid-19 recovery plan the city of Munich can deploy state funds for boosting the local economy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Insights are needed to plan major investment in a non-profit food delivery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pilot phase will start in the neighborhood(s) with highest potential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potential is defined as the right combination of demand  and supply indicators: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Demand = potential customers assumed as workers,  aged 25 to 55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Supply = potential sellers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Demographic Data: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Population density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Employment data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Unemployment data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Geo-Spatial Data: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Foursquare Developers API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Coordinates for each postal code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Postal codes list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401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neighborhood</a:t>
            </a:r>
            <a:r>
              <a:rPr lang="en"/>
              <a:t> of Schwabing-West is the most populated = high potential demand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50" y="1385825"/>
            <a:ext cx="5615601" cy="35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50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also the second highest for concentration of restaurants = high potential supply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050" y="1375825"/>
            <a:ext cx="5689951" cy="34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net employment rate and population to restaurant ratio confirm its suitability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675" y="1599650"/>
            <a:ext cx="7204724" cy="7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138" y="3580475"/>
            <a:ext cx="7337800" cy="8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1163225" y="3137275"/>
            <a:ext cx="69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Other high potential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neighborhoods identified in the analysis are: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