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889958" cy="1646302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PHONEBOOK APPLICATION</a:t>
            </a:r>
            <a:endParaRPr lang="en-IN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6889958" cy="1096899"/>
          </a:xfrm>
        </p:spPr>
        <p:txBody>
          <a:bodyPr/>
          <a:lstStyle/>
          <a:p>
            <a:r>
              <a:rPr lang="en-US" dirty="0" smtClean="0"/>
              <a:t> - </a:t>
            </a:r>
            <a:r>
              <a:rPr lang="en-US" dirty="0" smtClean="0">
                <a:solidFill>
                  <a:schemeClr val="tx1"/>
                </a:solidFill>
              </a:rPr>
              <a:t>BY LISHA BOHRA(1DS21MC049)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6220" y="901521"/>
            <a:ext cx="680004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INTRODUCTION: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PhoneBook</a:t>
            </a:r>
            <a:r>
              <a:rPr lang="en-US" sz="2400" dirty="0"/>
              <a:t> application is a web-based contact management system that allows users to store and manage their contacts efficiently. It provides a convenient way to store, retrieve, </a:t>
            </a:r>
            <a:r>
              <a:rPr lang="en-US" sz="2400" dirty="0" smtClean="0"/>
              <a:t>and </a:t>
            </a:r>
            <a:r>
              <a:rPr lang="en-US" sz="2400" dirty="0"/>
              <a:t>delete contact information, such as names, phone numbers, and email addresses.</a:t>
            </a:r>
            <a:endParaRPr lang="en-US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7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1236372"/>
            <a:ext cx="656822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TECHNOLOGY USED: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MongoDB</a:t>
            </a:r>
            <a:r>
              <a:rPr lang="en-IN" sz="2400" dirty="0"/>
              <a:t> Atlas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Postman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HTML/CSS / </a:t>
            </a:r>
            <a:r>
              <a:rPr lang="en-IN" sz="2400" dirty="0" err="1" smtClean="0"/>
              <a:t>Javascript</a:t>
            </a: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EJS (Embedded JavaScript)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Git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6260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8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1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5763" y="927279"/>
            <a:ext cx="723792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Conclusion: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dirty="0" err="1"/>
              <a:t>PhoneBook</a:t>
            </a:r>
            <a:r>
              <a:rPr lang="en-US" sz="2400" dirty="0"/>
              <a:t> application simplifies the task of contact management by offering a user-friendly interface and robust functionality. It enables users to </a:t>
            </a:r>
            <a:r>
              <a:rPr lang="en-US" sz="2400" dirty="0" smtClean="0"/>
              <a:t>organize and </a:t>
            </a:r>
            <a:r>
              <a:rPr lang="en-US" sz="2400" dirty="0"/>
              <a:t>access their contact information </a:t>
            </a:r>
            <a:r>
              <a:rPr lang="en-US" sz="2400" dirty="0" smtClean="0"/>
              <a:t>conveniently. The </a:t>
            </a:r>
            <a:r>
              <a:rPr lang="en-US" sz="2400" dirty="0" err="1" smtClean="0"/>
              <a:t>PhoneBook</a:t>
            </a:r>
            <a:r>
              <a:rPr lang="en-US" sz="2400" dirty="0" smtClean="0"/>
              <a:t> </a:t>
            </a:r>
            <a:r>
              <a:rPr lang="en-US" sz="2400" dirty="0"/>
              <a:t>application proves to be an essential tool for individuals and organizations to effectively manage their contacts.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60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251" y="1146220"/>
            <a:ext cx="67356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 smtClean="0"/>
              <a:t>Github</a:t>
            </a:r>
            <a:r>
              <a:rPr lang="en-US" sz="2400" b="1" u="sng" dirty="0" smtClean="0"/>
              <a:t> Link:   </a:t>
            </a:r>
          </a:p>
          <a:p>
            <a:endParaRPr lang="en-US" sz="2400" b="1" u="sng" dirty="0"/>
          </a:p>
          <a:p>
            <a:endParaRPr lang="en-US" sz="2400" b="1" u="sng" dirty="0" smtClean="0"/>
          </a:p>
          <a:p>
            <a:r>
              <a:rPr lang="en-US" sz="2000" dirty="0" err="1" smtClean="0"/>
              <a:t>Phonebook_Nodejs</a:t>
            </a:r>
            <a:endParaRPr lang="en-US" sz="2000" dirty="0" smtClean="0"/>
          </a:p>
          <a:p>
            <a:r>
              <a:rPr lang="en-US" sz="2000" dirty="0"/>
              <a:t>https://github.com/lishabohra/PhoneBook_NodeJs.git</a:t>
            </a:r>
          </a:p>
          <a:p>
            <a:endParaRPr lang="en-US" sz="2400" b="1" u="sng" dirty="0" smtClean="0"/>
          </a:p>
          <a:p>
            <a:endParaRPr lang="en-US" sz="2400" b="1" u="sng" dirty="0"/>
          </a:p>
          <a:p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1848694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</TotalTime>
  <Words>132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Wingdings 3</vt:lpstr>
      <vt:lpstr>Facet</vt:lpstr>
      <vt:lpstr>PHONEBOOK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PHONEBOOK APPLICATION</dc:title>
  <dc:creator>Admin</dc:creator>
  <cp:lastModifiedBy>Admin</cp:lastModifiedBy>
  <cp:revision>4</cp:revision>
  <dcterms:created xsi:type="dcterms:W3CDTF">2023-06-09T11:04:53Z</dcterms:created>
  <dcterms:modified xsi:type="dcterms:W3CDTF">2023-06-09T11:35:54Z</dcterms:modified>
</cp:coreProperties>
</file>