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373" r:id="rId2"/>
    <p:sldId id="374" r:id="rId3"/>
    <p:sldId id="377" r:id="rId4"/>
    <p:sldId id="385" r:id="rId5"/>
    <p:sldId id="378" r:id="rId6"/>
    <p:sldId id="379" r:id="rId7"/>
    <p:sldId id="389" r:id="rId8"/>
    <p:sldId id="398" r:id="rId9"/>
    <p:sldId id="404" r:id="rId10"/>
    <p:sldId id="401" r:id="rId11"/>
    <p:sldId id="400" r:id="rId12"/>
    <p:sldId id="399" r:id="rId13"/>
    <p:sldId id="396" r:id="rId14"/>
    <p:sldId id="397" r:id="rId15"/>
    <p:sldId id="380" r:id="rId16"/>
    <p:sldId id="388" r:id="rId17"/>
    <p:sldId id="381" r:id="rId18"/>
    <p:sldId id="383" r:id="rId19"/>
    <p:sldId id="384" r:id="rId20"/>
    <p:sldId id="403" r:id="rId21"/>
    <p:sldId id="3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4C5"/>
    <a:srgbClr val="F9A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16" autoAdjust="0"/>
    <p:restoredTop sz="91502" autoAdjust="0"/>
  </p:normalViewPr>
  <p:slideViewPr>
    <p:cSldViewPr snapToGrid="0">
      <p:cViewPr varScale="1">
        <p:scale>
          <a:sx n="103" d="100"/>
          <a:sy n="103" d="100"/>
        </p:scale>
        <p:origin x="11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6BE0-DA90-420D-964F-D57E243D394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34694-B853-4333-BB73-1AE1737C2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showing up in my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34694-B853-4333-BB73-1AE1737C21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3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34694-B853-4333-BB73-1AE1737C21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0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  <a:p>
            <a:r>
              <a:rPr lang="en-US" dirty="0"/>
              <a:t>Why security &amp;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34694-B853-4333-BB73-1AE1737C21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Throughput???????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34694-B853-4333-BB73-1AE1737C21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86B5-9BDB-4C95-B886-A5E66EB30074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E866-5527-4A17-BCF6-9A24291A384C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2B54-271A-4549-9A78-2514DFB9CF39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0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1576-8C48-410B-8D74-9C034E4D691F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F335-0E8B-466C-B82A-16EBECAC706A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F375-97B2-423C-862D-53DBE077B4FD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F52A-5D5F-4086-9F33-72052FD1DAB7}" type="datetime1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9F9-F910-4C90-8589-D9A6BA207D2A}" type="datetime1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E3EA-2A52-4E8E-A028-5BC09265290C}" type="datetime1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429-4227-4892-9B2A-525997D1A8F9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6FA6-67BC-437A-843A-F6BA2057D0AA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5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EA4B-5EB9-46B8-8B30-8CDA67A033D6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A14E-C164-4D93-BABE-71EF2438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8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User_icon_2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mmons.wikimedia.org/wiki/File:Mac.svg" TargetMode="External"/><Relationship Id="rId11" Type="http://schemas.openxmlformats.org/officeDocument/2006/relationships/hyperlink" Target="http://everythingyouneededtoknowaboutcomputers.wikispaces.com/CPUs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://polacy.deviantart.com/art/Windows-Vista-Streaked-ORB-55857770" TargetMode="External"/><Relationship Id="rId9" Type="http://schemas.openxmlformats.org/officeDocument/2006/relationships/hyperlink" Target="http://commons.wikimedia.org/wiki/File:User_icon_2.sv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User_icon_2.sv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347769-4ABB-437D-AC1C-B9FC131C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0225"/>
            <a:ext cx="9144000" cy="2345719"/>
          </a:xfrm>
        </p:spPr>
        <p:txBody>
          <a:bodyPr>
            <a:noAutofit/>
          </a:bodyPr>
          <a:lstStyle/>
          <a:p>
            <a:r>
              <a:rPr lang="en-US" sz="3200" dirty="0"/>
              <a:t>Evaluating Scalability and Performance of </a:t>
            </a:r>
            <a:br>
              <a:rPr lang="en-US" sz="3200" dirty="0"/>
            </a:br>
            <a:r>
              <a:rPr lang="en-US" sz="3200" dirty="0"/>
              <a:t>a Security Management Solution </a:t>
            </a:r>
            <a:br>
              <a:rPr lang="en-US" sz="3200" dirty="0"/>
            </a:br>
            <a:r>
              <a:rPr lang="en-US" sz="3200" dirty="0"/>
              <a:t>in Large Virtualized Environments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DC0983-9A1A-476B-A57A-A5AF08824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9"/>
            <a:ext cx="6858000" cy="138255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Lishan Yang </a:t>
            </a:r>
            <a:r>
              <a:rPr lang="en-US" sz="2000" dirty="0"/>
              <a:t>, Ludmila </a:t>
            </a:r>
            <a:r>
              <a:rPr lang="en-US" sz="2000" dirty="0" err="1"/>
              <a:t>Cherkasova</a:t>
            </a:r>
            <a:r>
              <a:rPr lang="en-US" sz="2000" dirty="0"/>
              <a:t> , Rajeev </a:t>
            </a:r>
            <a:r>
              <a:rPr lang="en-US" sz="2000" dirty="0" err="1"/>
              <a:t>Badgujar</a:t>
            </a:r>
            <a:r>
              <a:rPr lang="en-US" sz="2000" dirty="0"/>
              <a:t> , </a:t>
            </a:r>
          </a:p>
          <a:p>
            <a:r>
              <a:rPr lang="en-US" sz="2000" dirty="0"/>
              <a:t>Jack </a:t>
            </a:r>
            <a:r>
              <a:rPr lang="en-US" sz="2000" dirty="0" err="1"/>
              <a:t>Blancaflor</a:t>
            </a:r>
            <a:r>
              <a:rPr lang="en-US" sz="2000" dirty="0"/>
              <a:t> , Rahul </a:t>
            </a:r>
            <a:r>
              <a:rPr lang="en-US" sz="2000" dirty="0" err="1"/>
              <a:t>Konde</a:t>
            </a:r>
            <a:r>
              <a:rPr lang="en-US" sz="2000" dirty="0"/>
              <a:t> , Jason Mills , Evgenia </a:t>
            </a:r>
            <a:r>
              <a:rPr lang="en-US" sz="2000" dirty="0" err="1"/>
              <a:t>Smirni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6CF3E-DE98-442A-B96E-8652DB01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8F123-D614-4A4D-BBF1-53E950A62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67"/>
          <a:stretch/>
        </p:blipFill>
        <p:spPr>
          <a:xfrm>
            <a:off x="2545035" y="4811314"/>
            <a:ext cx="3283111" cy="1303249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67A7859-D13E-4775-9AB8-EB9491289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73" y="5170411"/>
            <a:ext cx="3810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1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C823-8098-408A-972D-8F8E9938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Session Creation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6DBFB-8198-4995-AEE9-0047046E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411CA8-30CC-4C6F-94A3-D489470CB6D3}"/>
              </a:ext>
            </a:extLst>
          </p:cNvPr>
          <p:cNvCxnSpPr>
            <a:cxnSpLocks/>
          </p:cNvCxnSpPr>
          <p:nvPr/>
        </p:nvCxnSpPr>
        <p:spPr>
          <a:xfrm>
            <a:off x="1676401" y="3226178"/>
            <a:ext cx="8844597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C199B6F6-76CD-4596-A30A-6AEBD6C6E5C1}"/>
              </a:ext>
            </a:extLst>
          </p:cNvPr>
          <p:cNvSpPr/>
          <p:nvPr/>
        </p:nvSpPr>
        <p:spPr>
          <a:xfrm rot="13602852">
            <a:off x="3143206" y="294303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EB2212-2B38-4E01-B7EF-01F2B7FD16C5}"/>
              </a:ext>
            </a:extLst>
          </p:cNvPr>
          <p:cNvSpPr/>
          <p:nvPr/>
        </p:nvSpPr>
        <p:spPr>
          <a:xfrm rot="18711762">
            <a:off x="3555798" y="2233873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F33BF443-5295-402A-8620-3506BAA2BCE2}"/>
              </a:ext>
            </a:extLst>
          </p:cNvPr>
          <p:cNvSpPr/>
          <p:nvPr/>
        </p:nvSpPr>
        <p:spPr>
          <a:xfrm rot="2608917">
            <a:off x="8920742" y="2936435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38DE676-3921-4819-BFBA-7894126C16C6}"/>
              </a:ext>
            </a:extLst>
          </p:cNvPr>
          <p:cNvSpPr/>
          <p:nvPr/>
        </p:nvSpPr>
        <p:spPr>
          <a:xfrm>
            <a:off x="9723152" y="2891784"/>
            <a:ext cx="911816" cy="352433"/>
          </a:xfrm>
          <a:prstGeom prst="roundRect">
            <a:avLst>
              <a:gd name="adj" fmla="val 5797"/>
            </a:avLst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57D3102-D474-4748-8812-FD606E2C5904}"/>
              </a:ext>
            </a:extLst>
          </p:cNvPr>
          <p:cNvSpPr/>
          <p:nvPr/>
        </p:nvSpPr>
        <p:spPr>
          <a:xfrm rot="18711762">
            <a:off x="2973586" y="2245626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9046572-B893-484D-A583-C571D0677B73}"/>
              </a:ext>
            </a:extLst>
          </p:cNvPr>
          <p:cNvSpPr/>
          <p:nvPr/>
        </p:nvSpPr>
        <p:spPr>
          <a:xfrm rot="18711762">
            <a:off x="6394219" y="223526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3C50C86-8072-4458-8033-EF43009D4DAC}"/>
              </a:ext>
            </a:extLst>
          </p:cNvPr>
          <p:cNvSpPr/>
          <p:nvPr/>
        </p:nvSpPr>
        <p:spPr>
          <a:xfrm rot="18711762">
            <a:off x="8099926" y="2218188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684886C-D8A6-4D0A-8A1B-DF1299F299AB}"/>
              </a:ext>
            </a:extLst>
          </p:cNvPr>
          <p:cNvSpPr/>
          <p:nvPr/>
        </p:nvSpPr>
        <p:spPr>
          <a:xfrm rot="18711762">
            <a:off x="7517714" y="2229940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44B02DD-F035-49B5-9685-0277BEB5409B}"/>
              </a:ext>
            </a:extLst>
          </p:cNvPr>
          <p:cNvSpPr/>
          <p:nvPr/>
        </p:nvSpPr>
        <p:spPr>
          <a:xfrm rot="18711762">
            <a:off x="9229536" y="222170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CB67AA5E-0296-4679-953D-A7420D2BD9B2}"/>
              </a:ext>
            </a:extLst>
          </p:cNvPr>
          <p:cNvSpPr/>
          <p:nvPr/>
        </p:nvSpPr>
        <p:spPr>
          <a:xfrm rot="13602852">
            <a:off x="3749068" y="2943556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CE1EFF76-0E2B-4AD4-8CB5-DE72783FB5F1}"/>
              </a:ext>
            </a:extLst>
          </p:cNvPr>
          <p:cNvSpPr/>
          <p:nvPr/>
        </p:nvSpPr>
        <p:spPr>
          <a:xfrm rot="2608917">
            <a:off x="7218183" y="2932068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80FAF293-0869-458D-A56D-BC6B8552FCA9}"/>
              </a:ext>
            </a:extLst>
          </p:cNvPr>
          <p:cNvSpPr/>
          <p:nvPr/>
        </p:nvSpPr>
        <p:spPr>
          <a:xfrm rot="13602852">
            <a:off x="8293195" y="2934044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82159458-20D1-45B2-B174-A5195D837F09}"/>
              </a:ext>
            </a:extLst>
          </p:cNvPr>
          <p:cNvSpPr/>
          <p:nvPr/>
        </p:nvSpPr>
        <p:spPr>
          <a:xfrm rot="2608917">
            <a:off x="6101031" y="292674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D884695E-334C-4BF3-A643-534F7FC2F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62090"/>
              </p:ext>
            </p:extLst>
          </p:nvPr>
        </p:nvGraphicFramePr>
        <p:xfrm>
          <a:off x="1557032" y="3315729"/>
          <a:ext cx="8216954" cy="66732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2246">
                  <a:extLst>
                    <a:ext uri="{9D8B030D-6E8A-4147-A177-3AD203B41FA5}">
                      <a16:colId xmlns:a16="http://schemas.microsoft.com/office/drawing/2014/main" val="3644738253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2374351054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2717050451"/>
                    </a:ext>
                  </a:extLst>
                </a:gridCol>
                <a:gridCol w="2209533">
                  <a:extLst>
                    <a:ext uri="{9D8B030D-6E8A-4147-A177-3AD203B41FA5}">
                      <a16:colId xmlns:a16="http://schemas.microsoft.com/office/drawing/2014/main" val="3344747246"/>
                    </a:ext>
                  </a:extLst>
                </a:gridCol>
                <a:gridCol w="104285">
                  <a:extLst>
                    <a:ext uri="{9D8B030D-6E8A-4147-A177-3AD203B41FA5}">
                      <a16:colId xmlns:a16="http://schemas.microsoft.com/office/drawing/2014/main" val="2444340853"/>
                    </a:ext>
                  </a:extLst>
                </a:gridCol>
                <a:gridCol w="527421">
                  <a:extLst>
                    <a:ext uri="{9D8B030D-6E8A-4147-A177-3AD203B41FA5}">
                      <a16:colId xmlns:a16="http://schemas.microsoft.com/office/drawing/2014/main" val="420866029"/>
                    </a:ext>
                  </a:extLst>
                </a:gridCol>
                <a:gridCol w="104285">
                  <a:extLst>
                    <a:ext uri="{9D8B030D-6E8A-4147-A177-3AD203B41FA5}">
                      <a16:colId xmlns:a16="http://schemas.microsoft.com/office/drawing/2014/main" val="3599921171"/>
                    </a:ext>
                  </a:extLst>
                </a:gridCol>
                <a:gridCol w="535287">
                  <a:extLst>
                    <a:ext uri="{9D8B030D-6E8A-4147-A177-3AD203B41FA5}">
                      <a16:colId xmlns:a16="http://schemas.microsoft.com/office/drawing/2014/main" val="315794798"/>
                    </a:ext>
                  </a:extLst>
                </a:gridCol>
                <a:gridCol w="514200">
                  <a:extLst>
                    <a:ext uri="{9D8B030D-6E8A-4147-A177-3AD203B41FA5}">
                      <a16:colId xmlns:a16="http://schemas.microsoft.com/office/drawing/2014/main" val="1071015997"/>
                    </a:ext>
                  </a:extLst>
                </a:gridCol>
                <a:gridCol w="559748">
                  <a:extLst>
                    <a:ext uri="{9D8B030D-6E8A-4147-A177-3AD203B41FA5}">
                      <a16:colId xmlns:a16="http://schemas.microsoft.com/office/drawing/2014/main" val="1658606469"/>
                    </a:ext>
                  </a:extLst>
                </a:gridCol>
                <a:gridCol w="176276">
                  <a:extLst>
                    <a:ext uri="{9D8B030D-6E8A-4147-A177-3AD203B41FA5}">
                      <a16:colId xmlns:a16="http://schemas.microsoft.com/office/drawing/2014/main" val="1430135216"/>
                    </a:ext>
                  </a:extLst>
                </a:gridCol>
                <a:gridCol w="374992">
                  <a:extLst>
                    <a:ext uri="{9D8B030D-6E8A-4147-A177-3AD203B41FA5}">
                      <a16:colId xmlns:a16="http://schemas.microsoft.com/office/drawing/2014/main" val="3027674011"/>
                    </a:ext>
                  </a:extLst>
                </a:gridCol>
                <a:gridCol w="261919">
                  <a:extLst>
                    <a:ext uri="{9D8B030D-6E8A-4147-A177-3AD203B41FA5}">
                      <a16:colId xmlns:a16="http://schemas.microsoft.com/office/drawing/2014/main" val="1855033160"/>
                    </a:ext>
                  </a:extLst>
                </a:gridCol>
                <a:gridCol w="292982">
                  <a:extLst>
                    <a:ext uri="{9D8B030D-6E8A-4147-A177-3AD203B41FA5}">
                      <a16:colId xmlns:a16="http://schemas.microsoft.com/office/drawing/2014/main" val="1002219908"/>
                    </a:ext>
                  </a:extLst>
                </a:gridCol>
              </a:tblGrid>
              <a:tr h="3336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counters:</a:t>
                      </a: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68634"/>
                  </a:ext>
                </a:extLst>
              </a:tr>
              <a:tr h="333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Num_VM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82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4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C823-8098-408A-972D-8F8E9938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Session Creation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A126-0749-47C8-8D73-7763A8DB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411CA8-30CC-4C6F-94A3-D489470CB6D3}"/>
              </a:ext>
            </a:extLst>
          </p:cNvPr>
          <p:cNvCxnSpPr>
            <a:cxnSpLocks/>
          </p:cNvCxnSpPr>
          <p:nvPr/>
        </p:nvCxnSpPr>
        <p:spPr>
          <a:xfrm>
            <a:off x="1676401" y="3226178"/>
            <a:ext cx="8844597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C199B6F6-76CD-4596-A30A-6AEBD6C6E5C1}"/>
              </a:ext>
            </a:extLst>
          </p:cNvPr>
          <p:cNvSpPr/>
          <p:nvPr/>
        </p:nvSpPr>
        <p:spPr>
          <a:xfrm rot="13602852">
            <a:off x="3143206" y="294303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EB2212-2B38-4E01-B7EF-01F2B7FD16C5}"/>
              </a:ext>
            </a:extLst>
          </p:cNvPr>
          <p:cNvSpPr/>
          <p:nvPr/>
        </p:nvSpPr>
        <p:spPr>
          <a:xfrm rot="18711762">
            <a:off x="3555798" y="2233873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F33BF443-5295-402A-8620-3506BAA2BCE2}"/>
              </a:ext>
            </a:extLst>
          </p:cNvPr>
          <p:cNvSpPr/>
          <p:nvPr/>
        </p:nvSpPr>
        <p:spPr>
          <a:xfrm rot="2608917">
            <a:off x="8920742" y="2936435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CE0796C7-F2AA-4842-A368-8FCA92BAC613}"/>
              </a:ext>
            </a:extLst>
          </p:cNvPr>
          <p:cNvSpPr/>
          <p:nvPr/>
        </p:nvSpPr>
        <p:spPr>
          <a:xfrm rot="13602852">
            <a:off x="4303670" y="2937203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EC31FF46-3C36-4BC2-86A4-1B81F3A1D99D}"/>
              </a:ext>
            </a:extLst>
          </p:cNvPr>
          <p:cNvSpPr/>
          <p:nvPr/>
        </p:nvSpPr>
        <p:spPr>
          <a:xfrm rot="2608917">
            <a:off x="5536332" y="2946950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38DE676-3921-4819-BFBA-7894126C16C6}"/>
              </a:ext>
            </a:extLst>
          </p:cNvPr>
          <p:cNvSpPr/>
          <p:nvPr/>
        </p:nvSpPr>
        <p:spPr>
          <a:xfrm>
            <a:off x="9723152" y="2891784"/>
            <a:ext cx="911816" cy="352433"/>
          </a:xfrm>
          <a:prstGeom prst="roundRect">
            <a:avLst>
              <a:gd name="adj" fmla="val 5797"/>
            </a:avLst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57D3102-D474-4748-8812-FD606E2C5904}"/>
              </a:ext>
            </a:extLst>
          </p:cNvPr>
          <p:cNvSpPr/>
          <p:nvPr/>
        </p:nvSpPr>
        <p:spPr>
          <a:xfrm rot="18711762">
            <a:off x="2973586" y="2245626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3CD3547-C47E-409C-95C6-6BADD1C53428}"/>
              </a:ext>
            </a:extLst>
          </p:cNvPr>
          <p:cNvSpPr/>
          <p:nvPr/>
        </p:nvSpPr>
        <p:spPr>
          <a:xfrm rot="18711762">
            <a:off x="4120458" y="223503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CD4D459-C5EB-40E3-B25D-FAB6E6DEDE99}"/>
              </a:ext>
            </a:extLst>
          </p:cNvPr>
          <p:cNvSpPr/>
          <p:nvPr/>
        </p:nvSpPr>
        <p:spPr>
          <a:xfrm rot="18711762">
            <a:off x="5829559" y="2234103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power_off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9046572-B893-484D-A583-C571D0677B73}"/>
              </a:ext>
            </a:extLst>
          </p:cNvPr>
          <p:cNvSpPr/>
          <p:nvPr/>
        </p:nvSpPr>
        <p:spPr>
          <a:xfrm rot="18711762">
            <a:off x="6394219" y="223526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3C50C86-8072-4458-8033-EF43009D4DAC}"/>
              </a:ext>
            </a:extLst>
          </p:cNvPr>
          <p:cNvSpPr/>
          <p:nvPr/>
        </p:nvSpPr>
        <p:spPr>
          <a:xfrm rot="18711762">
            <a:off x="8099926" y="2218188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684886C-D8A6-4D0A-8A1B-DF1299F299AB}"/>
              </a:ext>
            </a:extLst>
          </p:cNvPr>
          <p:cNvSpPr/>
          <p:nvPr/>
        </p:nvSpPr>
        <p:spPr>
          <a:xfrm rot="18711762">
            <a:off x="7517714" y="2229940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44B02DD-F035-49B5-9685-0277BEB5409B}"/>
              </a:ext>
            </a:extLst>
          </p:cNvPr>
          <p:cNvSpPr/>
          <p:nvPr/>
        </p:nvSpPr>
        <p:spPr>
          <a:xfrm rot="18711762">
            <a:off x="9229536" y="222170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CB67AA5E-0296-4679-953D-A7420D2BD9B2}"/>
              </a:ext>
            </a:extLst>
          </p:cNvPr>
          <p:cNvSpPr/>
          <p:nvPr/>
        </p:nvSpPr>
        <p:spPr>
          <a:xfrm rot="13602852">
            <a:off x="3749068" y="2943556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CE1EFF76-0E2B-4AD4-8CB5-DE72783FB5F1}"/>
              </a:ext>
            </a:extLst>
          </p:cNvPr>
          <p:cNvSpPr/>
          <p:nvPr/>
        </p:nvSpPr>
        <p:spPr>
          <a:xfrm rot="2608917">
            <a:off x="7218183" y="2932068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80FAF293-0869-458D-A56D-BC6B8552FCA9}"/>
              </a:ext>
            </a:extLst>
          </p:cNvPr>
          <p:cNvSpPr/>
          <p:nvPr/>
        </p:nvSpPr>
        <p:spPr>
          <a:xfrm rot="13602852">
            <a:off x="8293195" y="2934044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82159458-20D1-45B2-B174-A5195D837F09}"/>
              </a:ext>
            </a:extLst>
          </p:cNvPr>
          <p:cNvSpPr/>
          <p:nvPr/>
        </p:nvSpPr>
        <p:spPr>
          <a:xfrm rot="2608917">
            <a:off x="6101031" y="292674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D884695E-334C-4BF3-A643-534F7FC2F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90651"/>
              </p:ext>
            </p:extLst>
          </p:nvPr>
        </p:nvGraphicFramePr>
        <p:xfrm>
          <a:off x="1557032" y="3315729"/>
          <a:ext cx="8216954" cy="125039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2246">
                  <a:extLst>
                    <a:ext uri="{9D8B030D-6E8A-4147-A177-3AD203B41FA5}">
                      <a16:colId xmlns:a16="http://schemas.microsoft.com/office/drawing/2014/main" val="3644738253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2374351054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2717050451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3344747246"/>
                    </a:ext>
                  </a:extLst>
                </a:gridCol>
                <a:gridCol w="1143780">
                  <a:extLst>
                    <a:ext uri="{9D8B030D-6E8A-4147-A177-3AD203B41FA5}">
                      <a16:colId xmlns:a16="http://schemas.microsoft.com/office/drawing/2014/main" val="3144484312"/>
                    </a:ext>
                  </a:extLst>
                </a:gridCol>
                <a:gridCol w="493863">
                  <a:extLst>
                    <a:ext uri="{9D8B030D-6E8A-4147-A177-3AD203B41FA5}">
                      <a16:colId xmlns:a16="http://schemas.microsoft.com/office/drawing/2014/main" val="2837539725"/>
                    </a:ext>
                  </a:extLst>
                </a:gridCol>
                <a:gridCol w="104285">
                  <a:extLst>
                    <a:ext uri="{9D8B030D-6E8A-4147-A177-3AD203B41FA5}">
                      <a16:colId xmlns:a16="http://schemas.microsoft.com/office/drawing/2014/main" val="2444340853"/>
                    </a:ext>
                  </a:extLst>
                </a:gridCol>
                <a:gridCol w="527421">
                  <a:extLst>
                    <a:ext uri="{9D8B030D-6E8A-4147-A177-3AD203B41FA5}">
                      <a16:colId xmlns:a16="http://schemas.microsoft.com/office/drawing/2014/main" val="420866029"/>
                    </a:ext>
                  </a:extLst>
                </a:gridCol>
                <a:gridCol w="104285">
                  <a:extLst>
                    <a:ext uri="{9D8B030D-6E8A-4147-A177-3AD203B41FA5}">
                      <a16:colId xmlns:a16="http://schemas.microsoft.com/office/drawing/2014/main" val="3599921171"/>
                    </a:ext>
                  </a:extLst>
                </a:gridCol>
                <a:gridCol w="535287">
                  <a:extLst>
                    <a:ext uri="{9D8B030D-6E8A-4147-A177-3AD203B41FA5}">
                      <a16:colId xmlns:a16="http://schemas.microsoft.com/office/drawing/2014/main" val="315794798"/>
                    </a:ext>
                  </a:extLst>
                </a:gridCol>
                <a:gridCol w="514200">
                  <a:extLst>
                    <a:ext uri="{9D8B030D-6E8A-4147-A177-3AD203B41FA5}">
                      <a16:colId xmlns:a16="http://schemas.microsoft.com/office/drawing/2014/main" val="1071015997"/>
                    </a:ext>
                  </a:extLst>
                </a:gridCol>
                <a:gridCol w="559748">
                  <a:extLst>
                    <a:ext uri="{9D8B030D-6E8A-4147-A177-3AD203B41FA5}">
                      <a16:colId xmlns:a16="http://schemas.microsoft.com/office/drawing/2014/main" val="1658606469"/>
                    </a:ext>
                  </a:extLst>
                </a:gridCol>
                <a:gridCol w="176276">
                  <a:extLst>
                    <a:ext uri="{9D8B030D-6E8A-4147-A177-3AD203B41FA5}">
                      <a16:colId xmlns:a16="http://schemas.microsoft.com/office/drawing/2014/main" val="1430135216"/>
                    </a:ext>
                  </a:extLst>
                </a:gridCol>
                <a:gridCol w="374992">
                  <a:extLst>
                    <a:ext uri="{9D8B030D-6E8A-4147-A177-3AD203B41FA5}">
                      <a16:colId xmlns:a16="http://schemas.microsoft.com/office/drawing/2014/main" val="3027674011"/>
                    </a:ext>
                  </a:extLst>
                </a:gridCol>
                <a:gridCol w="261919">
                  <a:extLst>
                    <a:ext uri="{9D8B030D-6E8A-4147-A177-3AD203B41FA5}">
                      <a16:colId xmlns:a16="http://schemas.microsoft.com/office/drawing/2014/main" val="1855033160"/>
                    </a:ext>
                  </a:extLst>
                </a:gridCol>
                <a:gridCol w="292982">
                  <a:extLst>
                    <a:ext uri="{9D8B030D-6E8A-4147-A177-3AD203B41FA5}">
                      <a16:colId xmlns:a16="http://schemas.microsoft.com/office/drawing/2014/main" val="1002219908"/>
                    </a:ext>
                  </a:extLst>
                </a:gridCol>
              </a:tblGrid>
              <a:tr h="33366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counters:</a:t>
                      </a: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68634"/>
                  </a:ext>
                </a:extLst>
              </a:tr>
              <a:tr h="333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Num_VM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825947"/>
                  </a:ext>
                </a:extLst>
              </a:tr>
              <a:tr h="5830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Num_VM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Powered_On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47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7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C823-8098-408A-972D-8F8E9938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Session Creation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2188-C188-48B9-8B3C-93631E31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411CA8-30CC-4C6F-94A3-D489470CB6D3}"/>
              </a:ext>
            </a:extLst>
          </p:cNvPr>
          <p:cNvCxnSpPr>
            <a:cxnSpLocks/>
          </p:cNvCxnSpPr>
          <p:nvPr/>
        </p:nvCxnSpPr>
        <p:spPr>
          <a:xfrm>
            <a:off x="1676401" y="3226178"/>
            <a:ext cx="8844597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C199B6F6-76CD-4596-A30A-6AEBD6C6E5C1}"/>
              </a:ext>
            </a:extLst>
          </p:cNvPr>
          <p:cNvSpPr/>
          <p:nvPr/>
        </p:nvSpPr>
        <p:spPr>
          <a:xfrm rot="13602852">
            <a:off x="3143206" y="294303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EB2212-2B38-4E01-B7EF-01F2B7FD16C5}"/>
              </a:ext>
            </a:extLst>
          </p:cNvPr>
          <p:cNvSpPr/>
          <p:nvPr/>
        </p:nvSpPr>
        <p:spPr>
          <a:xfrm rot="18711762">
            <a:off x="3555798" y="2233873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F33BF443-5295-402A-8620-3506BAA2BCE2}"/>
              </a:ext>
            </a:extLst>
          </p:cNvPr>
          <p:cNvSpPr/>
          <p:nvPr/>
        </p:nvSpPr>
        <p:spPr>
          <a:xfrm rot="2608917">
            <a:off x="8920742" y="2936435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CE0796C7-F2AA-4842-A368-8FCA92BAC613}"/>
              </a:ext>
            </a:extLst>
          </p:cNvPr>
          <p:cNvSpPr/>
          <p:nvPr/>
        </p:nvSpPr>
        <p:spPr>
          <a:xfrm rot="13602852">
            <a:off x="4303670" y="2937203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EC31FF46-3C36-4BC2-86A4-1B81F3A1D99D}"/>
              </a:ext>
            </a:extLst>
          </p:cNvPr>
          <p:cNvSpPr/>
          <p:nvPr/>
        </p:nvSpPr>
        <p:spPr>
          <a:xfrm rot="2608917">
            <a:off x="5536332" y="2946950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38DE676-3921-4819-BFBA-7894126C16C6}"/>
              </a:ext>
            </a:extLst>
          </p:cNvPr>
          <p:cNvSpPr/>
          <p:nvPr/>
        </p:nvSpPr>
        <p:spPr>
          <a:xfrm>
            <a:off x="9723152" y="2891784"/>
            <a:ext cx="911816" cy="352433"/>
          </a:xfrm>
          <a:prstGeom prst="roundRect">
            <a:avLst>
              <a:gd name="adj" fmla="val 5797"/>
            </a:avLst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57D3102-D474-4748-8812-FD606E2C5904}"/>
              </a:ext>
            </a:extLst>
          </p:cNvPr>
          <p:cNvSpPr/>
          <p:nvPr/>
        </p:nvSpPr>
        <p:spPr>
          <a:xfrm rot="18711762">
            <a:off x="2973586" y="2245626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029DA93-BF6F-45C7-B826-3885F189154D}"/>
              </a:ext>
            </a:extLst>
          </p:cNvPr>
          <p:cNvSpPr/>
          <p:nvPr/>
        </p:nvSpPr>
        <p:spPr>
          <a:xfrm rot="18711762">
            <a:off x="4685408" y="2237392"/>
            <a:ext cx="1321693" cy="352433"/>
          </a:xfrm>
          <a:prstGeom prst="roundRect">
            <a:avLst>
              <a:gd name="adj" fmla="val 5797"/>
            </a:avLst>
          </a:prstGeom>
          <a:solidFill>
            <a:srgbClr val="E0D0B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3CD3547-C47E-409C-95C6-6BADD1C53428}"/>
              </a:ext>
            </a:extLst>
          </p:cNvPr>
          <p:cNvSpPr/>
          <p:nvPr/>
        </p:nvSpPr>
        <p:spPr>
          <a:xfrm rot="18711762">
            <a:off x="4120458" y="223503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CD4D459-C5EB-40E3-B25D-FAB6E6DEDE99}"/>
              </a:ext>
            </a:extLst>
          </p:cNvPr>
          <p:cNvSpPr/>
          <p:nvPr/>
        </p:nvSpPr>
        <p:spPr>
          <a:xfrm rot="18711762">
            <a:off x="5829559" y="2234103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power_off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B26AB94-3A21-4334-AAFF-87B1484711F2}"/>
              </a:ext>
            </a:extLst>
          </p:cNvPr>
          <p:cNvSpPr/>
          <p:nvPr/>
        </p:nvSpPr>
        <p:spPr>
          <a:xfrm rot="18711762">
            <a:off x="6959169" y="2237622"/>
            <a:ext cx="1321693" cy="352433"/>
          </a:xfrm>
          <a:prstGeom prst="roundRect">
            <a:avLst>
              <a:gd name="adj" fmla="val 5797"/>
            </a:avLst>
          </a:prstGeom>
          <a:solidFill>
            <a:srgbClr val="E0D0B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9046572-B893-484D-A583-C571D0677B73}"/>
              </a:ext>
            </a:extLst>
          </p:cNvPr>
          <p:cNvSpPr/>
          <p:nvPr/>
        </p:nvSpPr>
        <p:spPr>
          <a:xfrm rot="18711762">
            <a:off x="6394219" y="223526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3C50C86-8072-4458-8033-EF43009D4DAC}"/>
              </a:ext>
            </a:extLst>
          </p:cNvPr>
          <p:cNvSpPr/>
          <p:nvPr/>
        </p:nvSpPr>
        <p:spPr>
          <a:xfrm rot="18711762">
            <a:off x="8099926" y="2218188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684886C-D8A6-4D0A-8A1B-DF1299F299AB}"/>
              </a:ext>
            </a:extLst>
          </p:cNvPr>
          <p:cNvSpPr/>
          <p:nvPr/>
        </p:nvSpPr>
        <p:spPr>
          <a:xfrm rot="18711762">
            <a:off x="7517714" y="2229940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44B02DD-F035-49B5-9685-0277BEB5409B}"/>
              </a:ext>
            </a:extLst>
          </p:cNvPr>
          <p:cNvSpPr/>
          <p:nvPr/>
        </p:nvSpPr>
        <p:spPr>
          <a:xfrm rot="18711762">
            <a:off x="9229536" y="222170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CB67AA5E-0296-4679-953D-A7420D2BD9B2}"/>
              </a:ext>
            </a:extLst>
          </p:cNvPr>
          <p:cNvSpPr/>
          <p:nvPr/>
        </p:nvSpPr>
        <p:spPr>
          <a:xfrm rot="13602852">
            <a:off x="3749068" y="2943556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CE1EFF76-0E2B-4AD4-8CB5-DE72783FB5F1}"/>
              </a:ext>
            </a:extLst>
          </p:cNvPr>
          <p:cNvSpPr/>
          <p:nvPr/>
        </p:nvSpPr>
        <p:spPr>
          <a:xfrm rot="2608917">
            <a:off x="7218183" y="2932068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9C3798D2-FE14-4BC1-A2D7-9EF7DA99BF2C}"/>
              </a:ext>
            </a:extLst>
          </p:cNvPr>
          <p:cNvSpPr/>
          <p:nvPr/>
        </p:nvSpPr>
        <p:spPr>
          <a:xfrm rot="13602852">
            <a:off x="4893571" y="2936399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80FAF293-0869-458D-A56D-BC6B8552FCA9}"/>
              </a:ext>
            </a:extLst>
          </p:cNvPr>
          <p:cNvSpPr/>
          <p:nvPr/>
        </p:nvSpPr>
        <p:spPr>
          <a:xfrm rot="13602852">
            <a:off x="8293195" y="2934044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8779F20F-5423-4F95-BC04-4D8B96A95E0C}"/>
              </a:ext>
            </a:extLst>
          </p:cNvPr>
          <p:cNvSpPr/>
          <p:nvPr/>
        </p:nvSpPr>
        <p:spPr>
          <a:xfrm rot="2608917">
            <a:off x="6670328" y="292674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82159458-20D1-45B2-B174-A5195D837F09}"/>
              </a:ext>
            </a:extLst>
          </p:cNvPr>
          <p:cNvSpPr/>
          <p:nvPr/>
        </p:nvSpPr>
        <p:spPr>
          <a:xfrm rot="2608917">
            <a:off x="6101031" y="292674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D884695E-334C-4BF3-A643-534F7FC2F078}"/>
              </a:ext>
            </a:extLst>
          </p:cNvPr>
          <p:cNvGraphicFramePr>
            <a:graphicFrameLocks noGrp="1"/>
          </p:cNvGraphicFramePr>
          <p:nvPr/>
        </p:nvGraphicFramePr>
        <p:xfrm>
          <a:off x="1557032" y="3315729"/>
          <a:ext cx="8216954" cy="125039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2246">
                  <a:extLst>
                    <a:ext uri="{9D8B030D-6E8A-4147-A177-3AD203B41FA5}">
                      <a16:colId xmlns:a16="http://schemas.microsoft.com/office/drawing/2014/main" val="3644738253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2374351054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2717050451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3344747246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3144484312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3621697758"/>
                    </a:ext>
                  </a:extLst>
                </a:gridCol>
                <a:gridCol w="493863">
                  <a:extLst>
                    <a:ext uri="{9D8B030D-6E8A-4147-A177-3AD203B41FA5}">
                      <a16:colId xmlns:a16="http://schemas.microsoft.com/office/drawing/2014/main" val="2837539725"/>
                    </a:ext>
                  </a:extLst>
                </a:gridCol>
                <a:gridCol w="104285">
                  <a:extLst>
                    <a:ext uri="{9D8B030D-6E8A-4147-A177-3AD203B41FA5}">
                      <a16:colId xmlns:a16="http://schemas.microsoft.com/office/drawing/2014/main" val="2444340853"/>
                    </a:ext>
                  </a:extLst>
                </a:gridCol>
                <a:gridCol w="527421">
                  <a:extLst>
                    <a:ext uri="{9D8B030D-6E8A-4147-A177-3AD203B41FA5}">
                      <a16:colId xmlns:a16="http://schemas.microsoft.com/office/drawing/2014/main" val="420866029"/>
                    </a:ext>
                  </a:extLst>
                </a:gridCol>
                <a:gridCol w="104285">
                  <a:extLst>
                    <a:ext uri="{9D8B030D-6E8A-4147-A177-3AD203B41FA5}">
                      <a16:colId xmlns:a16="http://schemas.microsoft.com/office/drawing/2014/main" val="3599921171"/>
                    </a:ext>
                  </a:extLst>
                </a:gridCol>
                <a:gridCol w="535287">
                  <a:extLst>
                    <a:ext uri="{9D8B030D-6E8A-4147-A177-3AD203B41FA5}">
                      <a16:colId xmlns:a16="http://schemas.microsoft.com/office/drawing/2014/main" val="315794798"/>
                    </a:ext>
                  </a:extLst>
                </a:gridCol>
                <a:gridCol w="514200">
                  <a:extLst>
                    <a:ext uri="{9D8B030D-6E8A-4147-A177-3AD203B41FA5}">
                      <a16:colId xmlns:a16="http://schemas.microsoft.com/office/drawing/2014/main" val="1071015997"/>
                    </a:ext>
                  </a:extLst>
                </a:gridCol>
                <a:gridCol w="559748">
                  <a:extLst>
                    <a:ext uri="{9D8B030D-6E8A-4147-A177-3AD203B41FA5}">
                      <a16:colId xmlns:a16="http://schemas.microsoft.com/office/drawing/2014/main" val="1658606469"/>
                    </a:ext>
                  </a:extLst>
                </a:gridCol>
                <a:gridCol w="176276">
                  <a:extLst>
                    <a:ext uri="{9D8B030D-6E8A-4147-A177-3AD203B41FA5}">
                      <a16:colId xmlns:a16="http://schemas.microsoft.com/office/drawing/2014/main" val="1430135216"/>
                    </a:ext>
                  </a:extLst>
                </a:gridCol>
                <a:gridCol w="374992">
                  <a:extLst>
                    <a:ext uri="{9D8B030D-6E8A-4147-A177-3AD203B41FA5}">
                      <a16:colId xmlns:a16="http://schemas.microsoft.com/office/drawing/2014/main" val="3027674011"/>
                    </a:ext>
                  </a:extLst>
                </a:gridCol>
                <a:gridCol w="261919">
                  <a:extLst>
                    <a:ext uri="{9D8B030D-6E8A-4147-A177-3AD203B41FA5}">
                      <a16:colId xmlns:a16="http://schemas.microsoft.com/office/drawing/2014/main" val="1855033160"/>
                    </a:ext>
                  </a:extLst>
                </a:gridCol>
                <a:gridCol w="292982">
                  <a:extLst>
                    <a:ext uri="{9D8B030D-6E8A-4147-A177-3AD203B41FA5}">
                      <a16:colId xmlns:a16="http://schemas.microsoft.com/office/drawing/2014/main" val="1002219908"/>
                    </a:ext>
                  </a:extLst>
                </a:gridCol>
              </a:tblGrid>
              <a:tr h="333663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counters:</a:t>
                      </a: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68634"/>
                  </a:ext>
                </a:extLst>
              </a:tr>
              <a:tr h="333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Num_VM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825947"/>
                  </a:ext>
                </a:extLst>
              </a:tr>
              <a:tr h="5830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Num_VM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Powered_On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47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66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C823-8098-408A-972D-8F8E9938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Session Creation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8D056-325F-420D-9E4A-B444C6BC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411CA8-30CC-4C6F-94A3-D489470CB6D3}"/>
              </a:ext>
            </a:extLst>
          </p:cNvPr>
          <p:cNvCxnSpPr>
            <a:cxnSpLocks/>
          </p:cNvCxnSpPr>
          <p:nvPr/>
        </p:nvCxnSpPr>
        <p:spPr>
          <a:xfrm>
            <a:off x="1676401" y="3226178"/>
            <a:ext cx="8844597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C199B6F6-76CD-4596-A30A-6AEBD6C6E5C1}"/>
              </a:ext>
            </a:extLst>
          </p:cNvPr>
          <p:cNvSpPr/>
          <p:nvPr/>
        </p:nvSpPr>
        <p:spPr>
          <a:xfrm rot="13602852">
            <a:off x="3143206" y="294303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EB2212-2B38-4E01-B7EF-01F2B7FD16C5}"/>
              </a:ext>
            </a:extLst>
          </p:cNvPr>
          <p:cNvSpPr/>
          <p:nvPr/>
        </p:nvSpPr>
        <p:spPr>
          <a:xfrm rot="18711762">
            <a:off x="3555798" y="2233873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F33BF443-5295-402A-8620-3506BAA2BCE2}"/>
              </a:ext>
            </a:extLst>
          </p:cNvPr>
          <p:cNvSpPr/>
          <p:nvPr/>
        </p:nvSpPr>
        <p:spPr>
          <a:xfrm rot="2608917">
            <a:off x="8920742" y="2936435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CE0796C7-F2AA-4842-A368-8FCA92BAC613}"/>
              </a:ext>
            </a:extLst>
          </p:cNvPr>
          <p:cNvSpPr/>
          <p:nvPr/>
        </p:nvSpPr>
        <p:spPr>
          <a:xfrm rot="13602852">
            <a:off x="4303670" y="2937203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EC31FF46-3C36-4BC2-86A4-1B81F3A1D99D}"/>
              </a:ext>
            </a:extLst>
          </p:cNvPr>
          <p:cNvSpPr/>
          <p:nvPr/>
        </p:nvSpPr>
        <p:spPr>
          <a:xfrm rot="2608917">
            <a:off x="5536332" y="2946950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51122E-AA5F-4B80-AADB-47E5DEA211A8}"/>
              </a:ext>
            </a:extLst>
          </p:cNvPr>
          <p:cNvCxnSpPr>
            <a:cxnSpLocks/>
          </p:cNvCxnSpPr>
          <p:nvPr/>
        </p:nvCxnSpPr>
        <p:spPr>
          <a:xfrm>
            <a:off x="8886277" y="3025797"/>
            <a:ext cx="0" cy="35651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38DE676-3921-4819-BFBA-7894126C16C6}"/>
              </a:ext>
            </a:extLst>
          </p:cNvPr>
          <p:cNvSpPr/>
          <p:nvPr/>
        </p:nvSpPr>
        <p:spPr>
          <a:xfrm>
            <a:off x="9723152" y="2891784"/>
            <a:ext cx="911816" cy="352433"/>
          </a:xfrm>
          <a:prstGeom prst="roundRect">
            <a:avLst>
              <a:gd name="adj" fmla="val 5797"/>
            </a:avLst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57D3102-D474-4748-8812-FD606E2C5904}"/>
              </a:ext>
            </a:extLst>
          </p:cNvPr>
          <p:cNvSpPr/>
          <p:nvPr/>
        </p:nvSpPr>
        <p:spPr>
          <a:xfrm rot="18711762">
            <a:off x="2973586" y="2245626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029DA93-BF6F-45C7-B826-3885F189154D}"/>
              </a:ext>
            </a:extLst>
          </p:cNvPr>
          <p:cNvSpPr/>
          <p:nvPr/>
        </p:nvSpPr>
        <p:spPr>
          <a:xfrm rot="18711762">
            <a:off x="4685408" y="2237392"/>
            <a:ext cx="1321693" cy="352433"/>
          </a:xfrm>
          <a:prstGeom prst="roundRect">
            <a:avLst>
              <a:gd name="adj" fmla="val 5797"/>
            </a:avLst>
          </a:prstGeom>
          <a:solidFill>
            <a:srgbClr val="E0D0B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3CD3547-C47E-409C-95C6-6BADD1C53428}"/>
              </a:ext>
            </a:extLst>
          </p:cNvPr>
          <p:cNvSpPr/>
          <p:nvPr/>
        </p:nvSpPr>
        <p:spPr>
          <a:xfrm rot="18711762">
            <a:off x="4120458" y="223503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CD4D459-C5EB-40E3-B25D-FAB6E6DEDE99}"/>
              </a:ext>
            </a:extLst>
          </p:cNvPr>
          <p:cNvSpPr/>
          <p:nvPr/>
        </p:nvSpPr>
        <p:spPr>
          <a:xfrm rot="18711762">
            <a:off x="5829559" y="2234103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power_off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B26AB94-3A21-4334-AAFF-87B1484711F2}"/>
              </a:ext>
            </a:extLst>
          </p:cNvPr>
          <p:cNvSpPr/>
          <p:nvPr/>
        </p:nvSpPr>
        <p:spPr>
          <a:xfrm rot="18711762">
            <a:off x="6959169" y="2237622"/>
            <a:ext cx="1321693" cy="352433"/>
          </a:xfrm>
          <a:prstGeom prst="roundRect">
            <a:avLst>
              <a:gd name="adj" fmla="val 5797"/>
            </a:avLst>
          </a:prstGeom>
          <a:solidFill>
            <a:srgbClr val="E0D0B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9046572-B893-484D-A583-C571D0677B73}"/>
              </a:ext>
            </a:extLst>
          </p:cNvPr>
          <p:cNvSpPr/>
          <p:nvPr/>
        </p:nvSpPr>
        <p:spPr>
          <a:xfrm rot="18711762">
            <a:off x="6394219" y="223526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3C50C86-8072-4458-8033-EF43009D4DAC}"/>
              </a:ext>
            </a:extLst>
          </p:cNvPr>
          <p:cNvSpPr/>
          <p:nvPr/>
        </p:nvSpPr>
        <p:spPr>
          <a:xfrm rot="18711762">
            <a:off x="8099926" y="2218188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684886C-D8A6-4D0A-8A1B-DF1299F299AB}"/>
              </a:ext>
            </a:extLst>
          </p:cNvPr>
          <p:cNvSpPr/>
          <p:nvPr/>
        </p:nvSpPr>
        <p:spPr>
          <a:xfrm rot="18711762">
            <a:off x="7517714" y="2229940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44B02DD-F035-49B5-9685-0277BEB5409B}"/>
              </a:ext>
            </a:extLst>
          </p:cNvPr>
          <p:cNvSpPr/>
          <p:nvPr/>
        </p:nvSpPr>
        <p:spPr>
          <a:xfrm rot="18711762">
            <a:off x="9229536" y="222170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C016F4B-59D3-40CD-BC7B-99C73762241B}"/>
              </a:ext>
            </a:extLst>
          </p:cNvPr>
          <p:cNvSpPr/>
          <p:nvPr/>
        </p:nvSpPr>
        <p:spPr>
          <a:xfrm rot="18711762">
            <a:off x="8664586" y="2219352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2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migrate</a:t>
            </a: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CB67AA5E-0296-4679-953D-A7420D2BD9B2}"/>
              </a:ext>
            </a:extLst>
          </p:cNvPr>
          <p:cNvSpPr/>
          <p:nvPr/>
        </p:nvSpPr>
        <p:spPr>
          <a:xfrm rot="13602852">
            <a:off x="3749068" y="2943556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CE1EFF76-0E2B-4AD4-8CB5-DE72783FB5F1}"/>
              </a:ext>
            </a:extLst>
          </p:cNvPr>
          <p:cNvSpPr/>
          <p:nvPr/>
        </p:nvSpPr>
        <p:spPr>
          <a:xfrm rot="2608917">
            <a:off x="7218183" y="2932068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9C3798D2-FE14-4BC1-A2D7-9EF7DA99BF2C}"/>
              </a:ext>
            </a:extLst>
          </p:cNvPr>
          <p:cNvSpPr/>
          <p:nvPr/>
        </p:nvSpPr>
        <p:spPr>
          <a:xfrm rot="13602852">
            <a:off x="4893571" y="2936399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80FAF293-0869-458D-A56D-BC6B8552FCA9}"/>
              </a:ext>
            </a:extLst>
          </p:cNvPr>
          <p:cNvSpPr/>
          <p:nvPr/>
        </p:nvSpPr>
        <p:spPr>
          <a:xfrm rot="13602852">
            <a:off x="8293195" y="2934044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8779F20F-5423-4F95-BC04-4D8B96A95E0C}"/>
              </a:ext>
            </a:extLst>
          </p:cNvPr>
          <p:cNvSpPr/>
          <p:nvPr/>
        </p:nvSpPr>
        <p:spPr>
          <a:xfrm rot="2608917">
            <a:off x="6670328" y="292674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82159458-20D1-45B2-B174-A5195D837F09}"/>
              </a:ext>
            </a:extLst>
          </p:cNvPr>
          <p:cNvSpPr/>
          <p:nvPr/>
        </p:nvSpPr>
        <p:spPr>
          <a:xfrm rot="2608917">
            <a:off x="6101031" y="292674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D884695E-334C-4BF3-A643-534F7FC2F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74952"/>
              </p:ext>
            </p:extLst>
          </p:nvPr>
        </p:nvGraphicFramePr>
        <p:xfrm>
          <a:off x="1557032" y="3315729"/>
          <a:ext cx="8216954" cy="125039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2246">
                  <a:extLst>
                    <a:ext uri="{9D8B030D-6E8A-4147-A177-3AD203B41FA5}">
                      <a16:colId xmlns:a16="http://schemas.microsoft.com/office/drawing/2014/main" val="3644738253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2374351054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2717050451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3344747246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3144484312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3621697758"/>
                    </a:ext>
                  </a:extLst>
                </a:gridCol>
                <a:gridCol w="493863">
                  <a:extLst>
                    <a:ext uri="{9D8B030D-6E8A-4147-A177-3AD203B41FA5}">
                      <a16:colId xmlns:a16="http://schemas.microsoft.com/office/drawing/2014/main" val="2837539725"/>
                    </a:ext>
                  </a:extLst>
                </a:gridCol>
                <a:gridCol w="104285">
                  <a:extLst>
                    <a:ext uri="{9D8B030D-6E8A-4147-A177-3AD203B41FA5}">
                      <a16:colId xmlns:a16="http://schemas.microsoft.com/office/drawing/2014/main" val="2444340853"/>
                    </a:ext>
                  </a:extLst>
                </a:gridCol>
                <a:gridCol w="527421">
                  <a:extLst>
                    <a:ext uri="{9D8B030D-6E8A-4147-A177-3AD203B41FA5}">
                      <a16:colId xmlns:a16="http://schemas.microsoft.com/office/drawing/2014/main" val="420866029"/>
                    </a:ext>
                  </a:extLst>
                </a:gridCol>
                <a:gridCol w="104285">
                  <a:extLst>
                    <a:ext uri="{9D8B030D-6E8A-4147-A177-3AD203B41FA5}">
                      <a16:colId xmlns:a16="http://schemas.microsoft.com/office/drawing/2014/main" val="3599921171"/>
                    </a:ext>
                  </a:extLst>
                </a:gridCol>
                <a:gridCol w="535287">
                  <a:extLst>
                    <a:ext uri="{9D8B030D-6E8A-4147-A177-3AD203B41FA5}">
                      <a16:colId xmlns:a16="http://schemas.microsoft.com/office/drawing/2014/main" val="315794798"/>
                    </a:ext>
                  </a:extLst>
                </a:gridCol>
                <a:gridCol w="514200">
                  <a:extLst>
                    <a:ext uri="{9D8B030D-6E8A-4147-A177-3AD203B41FA5}">
                      <a16:colId xmlns:a16="http://schemas.microsoft.com/office/drawing/2014/main" val="1071015997"/>
                    </a:ext>
                  </a:extLst>
                </a:gridCol>
                <a:gridCol w="559748">
                  <a:extLst>
                    <a:ext uri="{9D8B030D-6E8A-4147-A177-3AD203B41FA5}">
                      <a16:colId xmlns:a16="http://schemas.microsoft.com/office/drawing/2014/main" val="1658606469"/>
                    </a:ext>
                  </a:extLst>
                </a:gridCol>
                <a:gridCol w="176276">
                  <a:extLst>
                    <a:ext uri="{9D8B030D-6E8A-4147-A177-3AD203B41FA5}">
                      <a16:colId xmlns:a16="http://schemas.microsoft.com/office/drawing/2014/main" val="1430135216"/>
                    </a:ext>
                  </a:extLst>
                </a:gridCol>
                <a:gridCol w="374992">
                  <a:extLst>
                    <a:ext uri="{9D8B030D-6E8A-4147-A177-3AD203B41FA5}">
                      <a16:colId xmlns:a16="http://schemas.microsoft.com/office/drawing/2014/main" val="3027674011"/>
                    </a:ext>
                  </a:extLst>
                </a:gridCol>
                <a:gridCol w="261919">
                  <a:extLst>
                    <a:ext uri="{9D8B030D-6E8A-4147-A177-3AD203B41FA5}">
                      <a16:colId xmlns:a16="http://schemas.microsoft.com/office/drawing/2014/main" val="1855033160"/>
                    </a:ext>
                  </a:extLst>
                </a:gridCol>
                <a:gridCol w="292982">
                  <a:extLst>
                    <a:ext uri="{9D8B030D-6E8A-4147-A177-3AD203B41FA5}">
                      <a16:colId xmlns:a16="http://schemas.microsoft.com/office/drawing/2014/main" val="1002219908"/>
                    </a:ext>
                  </a:extLst>
                </a:gridCol>
              </a:tblGrid>
              <a:tr h="333663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counters:</a:t>
                      </a: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68634"/>
                  </a:ext>
                </a:extLst>
              </a:tr>
              <a:tr h="333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Num_VM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825947"/>
                  </a:ext>
                </a:extLst>
              </a:tr>
              <a:tr h="5830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Num_VM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Powered_On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47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96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C823-8098-408A-972D-8F8E9938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Session Creation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A00C476-A8CD-4027-9D29-0CF230F3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4926569"/>
            <a:ext cx="7886700" cy="1250394"/>
          </a:xfrm>
        </p:spPr>
        <p:txBody>
          <a:bodyPr/>
          <a:lstStyle/>
          <a:p>
            <a:r>
              <a:rPr lang="en-US" dirty="0"/>
              <a:t>Closed-loop</a:t>
            </a:r>
          </a:p>
          <a:p>
            <a:r>
              <a:rPr lang="en-US" dirty="0"/>
              <a:t>Think time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411CA8-30CC-4C6F-94A3-D489470CB6D3}"/>
              </a:ext>
            </a:extLst>
          </p:cNvPr>
          <p:cNvCxnSpPr>
            <a:cxnSpLocks/>
          </p:cNvCxnSpPr>
          <p:nvPr/>
        </p:nvCxnSpPr>
        <p:spPr>
          <a:xfrm>
            <a:off x="1676401" y="3226178"/>
            <a:ext cx="8844597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C199B6F6-76CD-4596-A30A-6AEBD6C6E5C1}"/>
              </a:ext>
            </a:extLst>
          </p:cNvPr>
          <p:cNvSpPr/>
          <p:nvPr/>
        </p:nvSpPr>
        <p:spPr>
          <a:xfrm rot="13602852">
            <a:off x="3143206" y="294303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EB2212-2B38-4E01-B7EF-01F2B7FD16C5}"/>
              </a:ext>
            </a:extLst>
          </p:cNvPr>
          <p:cNvSpPr/>
          <p:nvPr/>
        </p:nvSpPr>
        <p:spPr>
          <a:xfrm rot="18711762">
            <a:off x="3555798" y="2233873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F33BF443-5295-402A-8620-3506BAA2BCE2}"/>
              </a:ext>
            </a:extLst>
          </p:cNvPr>
          <p:cNvSpPr/>
          <p:nvPr/>
        </p:nvSpPr>
        <p:spPr>
          <a:xfrm rot="2608917">
            <a:off x="8920742" y="2936435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CE0796C7-F2AA-4842-A368-8FCA92BAC613}"/>
              </a:ext>
            </a:extLst>
          </p:cNvPr>
          <p:cNvSpPr/>
          <p:nvPr/>
        </p:nvSpPr>
        <p:spPr>
          <a:xfrm rot="13602852">
            <a:off x="4303670" y="2937203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EC31FF46-3C36-4BC2-86A4-1B81F3A1D99D}"/>
              </a:ext>
            </a:extLst>
          </p:cNvPr>
          <p:cNvSpPr/>
          <p:nvPr/>
        </p:nvSpPr>
        <p:spPr>
          <a:xfrm rot="2608917">
            <a:off x="5536332" y="2946950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D8363EC-D083-46D0-92B7-4B3E51C4C498}"/>
              </a:ext>
            </a:extLst>
          </p:cNvPr>
          <p:cNvCxnSpPr>
            <a:cxnSpLocks/>
          </p:cNvCxnSpPr>
          <p:nvPr/>
        </p:nvCxnSpPr>
        <p:spPr>
          <a:xfrm>
            <a:off x="5465952" y="3025796"/>
            <a:ext cx="0" cy="3565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51122E-AA5F-4B80-AADB-47E5DEA211A8}"/>
              </a:ext>
            </a:extLst>
          </p:cNvPr>
          <p:cNvCxnSpPr>
            <a:cxnSpLocks/>
          </p:cNvCxnSpPr>
          <p:nvPr/>
        </p:nvCxnSpPr>
        <p:spPr>
          <a:xfrm>
            <a:off x="8886277" y="3025797"/>
            <a:ext cx="0" cy="35651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38DE676-3921-4819-BFBA-7894126C16C6}"/>
              </a:ext>
            </a:extLst>
          </p:cNvPr>
          <p:cNvSpPr/>
          <p:nvPr/>
        </p:nvSpPr>
        <p:spPr>
          <a:xfrm>
            <a:off x="9723152" y="2891784"/>
            <a:ext cx="911816" cy="352433"/>
          </a:xfrm>
          <a:prstGeom prst="roundRect">
            <a:avLst>
              <a:gd name="adj" fmla="val 5797"/>
            </a:avLst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57D3102-D474-4748-8812-FD606E2C5904}"/>
              </a:ext>
            </a:extLst>
          </p:cNvPr>
          <p:cNvSpPr/>
          <p:nvPr/>
        </p:nvSpPr>
        <p:spPr>
          <a:xfrm rot="18711762">
            <a:off x="2973586" y="2245626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029DA93-BF6F-45C7-B826-3885F189154D}"/>
              </a:ext>
            </a:extLst>
          </p:cNvPr>
          <p:cNvSpPr/>
          <p:nvPr/>
        </p:nvSpPr>
        <p:spPr>
          <a:xfrm rot="18711762">
            <a:off x="4685408" y="2237392"/>
            <a:ext cx="1321693" cy="352433"/>
          </a:xfrm>
          <a:prstGeom prst="roundRect">
            <a:avLst>
              <a:gd name="adj" fmla="val 5797"/>
            </a:avLst>
          </a:prstGeom>
          <a:solidFill>
            <a:srgbClr val="E0D0B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3CD3547-C47E-409C-95C6-6BADD1C53428}"/>
              </a:ext>
            </a:extLst>
          </p:cNvPr>
          <p:cNvSpPr/>
          <p:nvPr/>
        </p:nvSpPr>
        <p:spPr>
          <a:xfrm rot="18711762">
            <a:off x="4120458" y="223503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CD4D459-C5EB-40E3-B25D-FAB6E6DEDE99}"/>
              </a:ext>
            </a:extLst>
          </p:cNvPr>
          <p:cNvSpPr/>
          <p:nvPr/>
        </p:nvSpPr>
        <p:spPr>
          <a:xfrm rot="18711762">
            <a:off x="5829559" y="2234103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power_off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D48E944-3AD4-4036-AF4B-B020F2F7E641}"/>
              </a:ext>
            </a:extLst>
          </p:cNvPr>
          <p:cNvSpPr/>
          <p:nvPr/>
        </p:nvSpPr>
        <p:spPr>
          <a:xfrm rot="18711762">
            <a:off x="5247347" y="2245855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5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B26AB94-3A21-4334-AAFF-87B1484711F2}"/>
              </a:ext>
            </a:extLst>
          </p:cNvPr>
          <p:cNvSpPr/>
          <p:nvPr/>
        </p:nvSpPr>
        <p:spPr>
          <a:xfrm rot="18711762">
            <a:off x="6959169" y="2237622"/>
            <a:ext cx="1321693" cy="352433"/>
          </a:xfrm>
          <a:prstGeom prst="roundRect">
            <a:avLst>
              <a:gd name="adj" fmla="val 5797"/>
            </a:avLst>
          </a:prstGeom>
          <a:solidFill>
            <a:srgbClr val="E0D0B4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9046572-B893-484D-A583-C571D0677B73}"/>
              </a:ext>
            </a:extLst>
          </p:cNvPr>
          <p:cNvSpPr/>
          <p:nvPr/>
        </p:nvSpPr>
        <p:spPr>
          <a:xfrm rot="18711762">
            <a:off x="6394219" y="223526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3C50C86-8072-4458-8033-EF43009D4DAC}"/>
              </a:ext>
            </a:extLst>
          </p:cNvPr>
          <p:cNvSpPr/>
          <p:nvPr/>
        </p:nvSpPr>
        <p:spPr>
          <a:xfrm rot="18711762">
            <a:off x="8099926" y="2218188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684886C-D8A6-4D0A-8A1B-DF1299F299AB}"/>
              </a:ext>
            </a:extLst>
          </p:cNvPr>
          <p:cNvSpPr/>
          <p:nvPr/>
        </p:nvSpPr>
        <p:spPr>
          <a:xfrm rot="18711762">
            <a:off x="7517714" y="2229940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44B02DD-F035-49B5-9685-0277BEB5409B}"/>
              </a:ext>
            </a:extLst>
          </p:cNvPr>
          <p:cNvSpPr/>
          <p:nvPr/>
        </p:nvSpPr>
        <p:spPr>
          <a:xfrm rot="18711762">
            <a:off x="9229536" y="2221707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C016F4B-59D3-40CD-BC7B-99C73762241B}"/>
              </a:ext>
            </a:extLst>
          </p:cNvPr>
          <p:cNvSpPr/>
          <p:nvPr/>
        </p:nvSpPr>
        <p:spPr>
          <a:xfrm rot="18711762">
            <a:off x="8664586" y="2219352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2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migrate</a:t>
            </a: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CB67AA5E-0296-4679-953D-A7420D2BD9B2}"/>
              </a:ext>
            </a:extLst>
          </p:cNvPr>
          <p:cNvSpPr/>
          <p:nvPr/>
        </p:nvSpPr>
        <p:spPr>
          <a:xfrm rot="13602852">
            <a:off x="3749068" y="2943556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CE1EFF76-0E2B-4AD4-8CB5-DE72783FB5F1}"/>
              </a:ext>
            </a:extLst>
          </p:cNvPr>
          <p:cNvSpPr/>
          <p:nvPr/>
        </p:nvSpPr>
        <p:spPr>
          <a:xfrm rot="2608917">
            <a:off x="7218183" y="2932068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9C3798D2-FE14-4BC1-A2D7-9EF7DA99BF2C}"/>
              </a:ext>
            </a:extLst>
          </p:cNvPr>
          <p:cNvSpPr/>
          <p:nvPr/>
        </p:nvSpPr>
        <p:spPr>
          <a:xfrm rot="13602852">
            <a:off x="4893571" y="2936399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80FAF293-0869-458D-A56D-BC6B8552FCA9}"/>
              </a:ext>
            </a:extLst>
          </p:cNvPr>
          <p:cNvSpPr/>
          <p:nvPr/>
        </p:nvSpPr>
        <p:spPr>
          <a:xfrm rot="13602852">
            <a:off x="8293195" y="2934044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8779F20F-5423-4F95-BC04-4D8B96A95E0C}"/>
              </a:ext>
            </a:extLst>
          </p:cNvPr>
          <p:cNvSpPr/>
          <p:nvPr/>
        </p:nvSpPr>
        <p:spPr>
          <a:xfrm rot="2608917">
            <a:off x="6670328" y="292674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82159458-20D1-45B2-B174-A5195D837F09}"/>
              </a:ext>
            </a:extLst>
          </p:cNvPr>
          <p:cNvSpPr/>
          <p:nvPr/>
        </p:nvSpPr>
        <p:spPr>
          <a:xfrm rot="2608917">
            <a:off x="6101031" y="292674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D884695E-334C-4BF3-A643-534F7FC2F078}"/>
              </a:ext>
            </a:extLst>
          </p:cNvPr>
          <p:cNvGraphicFramePr>
            <a:graphicFrameLocks noGrp="1"/>
          </p:cNvGraphicFramePr>
          <p:nvPr/>
        </p:nvGraphicFramePr>
        <p:xfrm>
          <a:off x="1557032" y="3315729"/>
          <a:ext cx="8216954" cy="125039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2246">
                  <a:extLst>
                    <a:ext uri="{9D8B030D-6E8A-4147-A177-3AD203B41FA5}">
                      <a16:colId xmlns:a16="http://schemas.microsoft.com/office/drawing/2014/main" val="3644738253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2374351054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2717050451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3344747246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3144484312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3621697758"/>
                    </a:ext>
                  </a:extLst>
                </a:gridCol>
                <a:gridCol w="493863">
                  <a:extLst>
                    <a:ext uri="{9D8B030D-6E8A-4147-A177-3AD203B41FA5}">
                      <a16:colId xmlns:a16="http://schemas.microsoft.com/office/drawing/2014/main" val="2837539725"/>
                    </a:ext>
                  </a:extLst>
                </a:gridCol>
                <a:gridCol w="104285">
                  <a:extLst>
                    <a:ext uri="{9D8B030D-6E8A-4147-A177-3AD203B41FA5}">
                      <a16:colId xmlns:a16="http://schemas.microsoft.com/office/drawing/2014/main" val="2444340853"/>
                    </a:ext>
                  </a:extLst>
                </a:gridCol>
                <a:gridCol w="527421">
                  <a:extLst>
                    <a:ext uri="{9D8B030D-6E8A-4147-A177-3AD203B41FA5}">
                      <a16:colId xmlns:a16="http://schemas.microsoft.com/office/drawing/2014/main" val="420866029"/>
                    </a:ext>
                  </a:extLst>
                </a:gridCol>
                <a:gridCol w="104285">
                  <a:extLst>
                    <a:ext uri="{9D8B030D-6E8A-4147-A177-3AD203B41FA5}">
                      <a16:colId xmlns:a16="http://schemas.microsoft.com/office/drawing/2014/main" val="3599921171"/>
                    </a:ext>
                  </a:extLst>
                </a:gridCol>
                <a:gridCol w="535287">
                  <a:extLst>
                    <a:ext uri="{9D8B030D-6E8A-4147-A177-3AD203B41FA5}">
                      <a16:colId xmlns:a16="http://schemas.microsoft.com/office/drawing/2014/main" val="315794798"/>
                    </a:ext>
                  </a:extLst>
                </a:gridCol>
                <a:gridCol w="514200">
                  <a:extLst>
                    <a:ext uri="{9D8B030D-6E8A-4147-A177-3AD203B41FA5}">
                      <a16:colId xmlns:a16="http://schemas.microsoft.com/office/drawing/2014/main" val="1071015997"/>
                    </a:ext>
                  </a:extLst>
                </a:gridCol>
                <a:gridCol w="559748">
                  <a:extLst>
                    <a:ext uri="{9D8B030D-6E8A-4147-A177-3AD203B41FA5}">
                      <a16:colId xmlns:a16="http://schemas.microsoft.com/office/drawing/2014/main" val="1658606469"/>
                    </a:ext>
                  </a:extLst>
                </a:gridCol>
                <a:gridCol w="176276">
                  <a:extLst>
                    <a:ext uri="{9D8B030D-6E8A-4147-A177-3AD203B41FA5}">
                      <a16:colId xmlns:a16="http://schemas.microsoft.com/office/drawing/2014/main" val="1430135216"/>
                    </a:ext>
                  </a:extLst>
                </a:gridCol>
                <a:gridCol w="374992">
                  <a:extLst>
                    <a:ext uri="{9D8B030D-6E8A-4147-A177-3AD203B41FA5}">
                      <a16:colId xmlns:a16="http://schemas.microsoft.com/office/drawing/2014/main" val="3027674011"/>
                    </a:ext>
                  </a:extLst>
                </a:gridCol>
                <a:gridCol w="261919">
                  <a:extLst>
                    <a:ext uri="{9D8B030D-6E8A-4147-A177-3AD203B41FA5}">
                      <a16:colId xmlns:a16="http://schemas.microsoft.com/office/drawing/2014/main" val="1855033160"/>
                    </a:ext>
                  </a:extLst>
                </a:gridCol>
                <a:gridCol w="292982">
                  <a:extLst>
                    <a:ext uri="{9D8B030D-6E8A-4147-A177-3AD203B41FA5}">
                      <a16:colId xmlns:a16="http://schemas.microsoft.com/office/drawing/2014/main" val="1002219908"/>
                    </a:ext>
                  </a:extLst>
                </a:gridCol>
              </a:tblGrid>
              <a:tr h="333663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counters:</a:t>
                      </a: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68634"/>
                  </a:ext>
                </a:extLst>
              </a:tr>
              <a:tr h="333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Num_VM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825947"/>
                  </a:ext>
                </a:extLst>
              </a:tr>
              <a:tr h="5830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Num_VM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Powered_On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47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8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AF0A-1408-4A32-80A6-118CABC3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HT-</a:t>
            </a:r>
            <a:r>
              <a:rPr lang="en-US" dirty="0" err="1"/>
              <a:t>vmbench</a:t>
            </a:r>
            <a:r>
              <a:rPr lang="en-US" dirty="0"/>
              <a:t>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E451-D328-410E-84D6-830F4F40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380594"/>
            <a:ext cx="7886700" cy="455868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Metrics:</a:t>
            </a:r>
          </a:p>
          <a:p>
            <a:pPr lvl="1"/>
            <a:r>
              <a:rPr lang="en-US" dirty="0"/>
              <a:t>Latency</a:t>
            </a:r>
          </a:p>
          <a:p>
            <a:pPr lvl="2"/>
            <a:r>
              <a:rPr lang="en-US" dirty="0"/>
              <a:t>seconds</a:t>
            </a:r>
          </a:p>
          <a:p>
            <a:pPr lvl="1"/>
            <a:r>
              <a:rPr lang="en-US" dirty="0"/>
              <a:t>Throughput</a:t>
            </a:r>
          </a:p>
          <a:p>
            <a:pPr lvl="2"/>
            <a:r>
              <a:rPr lang="en-US" dirty="0"/>
              <a:t>ops/second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99F0E-CFA8-441E-BB11-9F2E17A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72C2AB-6FA3-4C1A-B078-E10230433D67}"/>
              </a:ext>
            </a:extLst>
          </p:cNvPr>
          <p:cNvSpPr/>
          <p:nvPr/>
        </p:nvSpPr>
        <p:spPr>
          <a:xfrm>
            <a:off x="2508686" y="1304609"/>
            <a:ext cx="3512385" cy="2600960"/>
          </a:xfrm>
          <a:prstGeom prst="roundRect">
            <a:avLst>
              <a:gd name="adj" fmla="val 1558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User Session 1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User Session 2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User Session 3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	……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AB66EA-CDC4-4074-B0B2-5476DE4B6B25}"/>
              </a:ext>
            </a:extLst>
          </p:cNvPr>
          <p:cNvSpPr/>
          <p:nvPr/>
        </p:nvSpPr>
        <p:spPr>
          <a:xfrm>
            <a:off x="4558011" y="1750947"/>
            <a:ext cx="4411995" cy="26054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1E755F-43F2-4531-9C16-01454F97A590}"/>
              </a:ext>
            </a:extLst>
          </p:cNvPr>
          <p:cNvSpPr/>
          <p:nvPr/>
        </p:nvSpPr>
        <p:spPr>
          <a:xfrm>
            <a:off x="4792525" y="2299315"/>
            <a:ext cx="5358585" cy="305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1F16AE-5CA7-4A63-AC70-6EC404C4FA81}"/>
              </a:ext>
            </a:extLst>
          </p:cNvPr>
          <p:cNvSpPr/>
          <p:nvPr/>
        </p:nvSpPr>
        <p:spPr>
          <a:xfrm>
            <a:off x="4461274" y="2925891"/>
            <a:ext cx="4835125" cy="28782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9132EB-5600-4CA0-AACC-683A55F51FD1}"/>
              </a:ext>
            </a:extLst>
          </p:cNvPr>
          <p:cNvCxnSpPr>
            <a:cxnSpLocks/>
          </p:cNvCxnSpPr>
          <p:nvPr/>
        </p:nvCxnSpPr>
        <p:spPr>
          <a:xfrm flipV="1">
            <a:off x="4792524" y="1405507"/>
            <a:ext cx="0" cy="250006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4B77F6-1585-4334-8EF6-527436E44AAC}"/>
              </a:ext>
            </a:extLst>
          </p:cNvPr>
          <p:cNvCxnSpPr>
            <a:cxnSpLocks/>
          </p:cNvCxnSpPr>
          <p:nvPr/>
        </p:nvCxnSpPr>
        <p:spPr>
          <a:xfrm flipV="1">
            <a:off x="8970005" y="1435987"/>
            <a:ext cx="0" cy="250006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AA34936-67CB-4AC8-8A1B-83D708C38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41182"/>
              </p:ext>
            </p:extLst>
          </p:nvPr>
        </p:nvGraphicFramePr>
        <p:xfrm>
          <a:off x="1889759" y="3965827"/>
          <a:ext cx="8666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94">
                  <a:extLst>
                    <a:ext uri="{9D8B030D-6E8A-4147-A177-3AD203B41FA5}">
                      <a16:colId xmlns:a16="http://schemas.microsoft.com/office/drawing/2014/main" val="2377099707"/>
                    </a:ext>
                  </a:extLst>
                </a:gridCol>
                <a:gridCol w="1339000">
                  <a:extLst>
                    <a:ext uri="{9D8B030D-6E8A-4147-A177-3AD203B41FA5}">
                      <a16:colId xmlns:a16="http://schemas.microsoft.com/office/drawing/2014/main" val="3562754295"/>
                    </a:ext>
                  </a:extLst>
                </a:gridCol>
                <a:gridCol w="4096941">
                  <a:extLst>
                    <a:ext uri="{9D8B030D-6E8A-4147-A177-3AD203B41FA5}">
                      <a16:colId xmlns:a16="http://schemas.microsoft.com/office/drawing/2014/main" val="2571343880"/>
                    </a:ext>
                  </a:extLst>
                </a:gridCol>
                <a:gridCol w="1548839">
                  <a:extLst>
                    <a:ext uri="{9D8B030D-6E8A-4147-A177-3AD203B41FA5}">
                      <a16:colId xmlns:a16="http://schemas.microsoft.com/office/drawing/2014/main" val="273241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 Phases: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warm-up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cool-down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94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5607-E8DB-44F2-8D58-87C8FB11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419E5-1AED-4633-AF8A-CAAB3AEDB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Nested Virtualization</a:t>
            </a:r>
          </a:p>
          <a:p>
            <a:r>
              <a:rPr lang="en-US" dirty="0"/>
              <a:t>4 Physical Machines</a:t>
            </a:r>
          </a:p>
          <a:p>
            <a:r>
              <a:rPr lang="en-US" dirty="0"/>
              <a:t>30,000 VMs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D021B-98EF-4C0C-9A42-D1283733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0C944C-5A67-4EA3-9E65-64103DFF4FB2}"/>
              </a:ext>
            </a:extLst>
          </p:cNvPr>
          <p:cNvSpPr/>
          <p:nvPr/>
        </p:nvSpPr>
        <p:spPr>
          <a:xfrm>
            <a:off x="3400927" y="3693347"/>
            <a:ext cx="741435" cy="400110"/>
          </a:xfrm>
          <a:prstGeom prst="roundRect">
            <a:avLst>
              <a:gd name="adj" fmla="val 289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vVM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BD6A5-9CF2-4A5A-8C1B-211A6F2ABBB2}"/>
              </a:ext>
            </a:extLst>
          </p:cNvPr>
          <p:cNvSpPr txBox="1"/>
          <p:nvPr/>
        </p:nvSpPr>
        <p:spPr>
          <a:xfrm>
            <a:off x="4095750" y="3693348"/>
            <a:ext cx="4924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8554F7-7A36-4E4F-81A8-4087F98065C8}"/>
              </a:ext>
            </a:extLst>
          </p:cNvPr>
          <p:cNvSpPr/>
          <p:nvPr/>
        </p:nvSpPr>
        <p:spPr>
          <a:xfrm>
            <a:off x="3400926" y="4298296"/>
            <a:ext cx="1882090" cy="400110"/>
          </a:xfrm>
          <a:prstGeom prst="roundRect">
            <a:avLst>
              <a:gd name="adj" fmla="val 2891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Virtual Hypervisor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DE93FC-BC03-4DEF-B2A4-A41E8D25EA59}"/>
              </a:ext>
            </a:extLst>
          </p:cNvPr>
          <p:cNvSpPr/>
          <p:nvPr/>
        </p:nvSpPr>
        <p:spPr>
          <a:xfrm>
            <a:off x="8044614" y="4286466"/>
            <a:ext cx="1994736" cy="400110"/>
          </a:xfrm>
          <a:prstGeom prst="roundRect">
            <a:avLst>
              <a:gd name="adj" fmla="val 2891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48EEE2-503A-4EE4-8DB5-AFB1AD7B24D7}"/>
              </a:ext>
            </a:extLst>
          </p:cNvPr>
          <p:cNvSpPr/>
          <p:nvPr/>
        </p:nvSpPr>
        <p:spPr>
          <a:xfrm>
            <a:off x="3400926" y="4858760"/>
            <a:ext cx="6638424" cy="400110"/>
          </a:xfrm>
          <a:prstGeom prst="roundRect">
            <a:avLst>
              <a:gd name="adj" fmla="val 289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Hypervisor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8B152B-7D0C-4667-BA25-E1EB68F8A7DC}"/>
              </a:ext>
            </a:extLst>
          </p:cNvPr>
          <p:cNvSpPr/>
          <p:nvPr/>
        </p:nvSpPr>
        <p:spPr>
          <a:xfrm>
            <a:off x="3400926" y="5431054"/>
            <a:ext cx="6638424" cy="400110"/>
          </a:xfrm>
          <a:prstGeom prst="roundRect">
            <a:avLst>
              <a:gd name="adj" fmla="val 2891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Physical Hardware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10995C-A152-45F9-888D-144F602D625C}"/>
              </a:ext>
            </a:extLst>
          </p:cNvPr>
          <p:cNvSpPr/>
          <p:nvPr/>
        </p:nvSpPr>
        <p:spPr>
          <a:xfrm>
            <a:off x="2284253" y="4286466"/>
            <a:ext cx="805141" cy="400110"/>
          </a:xfrm>
          <a:prstGeom prst="roundRect">
            <a:avLst>
              <a:gd name="adj" fmla="val 28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Layer 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9FB685-0DA2-4DFC-AC75-8792EC663DB8}"/>
              </a:ext>
            </a:extLst>
          </p:cNvPr>
          <p:cNvSpPr/>
          <p:nvPr/>
        </p:nvSpPr>
        <p:spPr>
          <a:xfrm>
            <a:off x="2304999" y="3749967"/>
            <a:ext cx="805141" cy="400110"/>
          </a:xfrm>
          <a:prstGeom prst="roundRect">
            <a:avLst>
              <a:gd name="adj" fmla="val 28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Layer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A32D8F-9479-466E-B62D-2E28E5A52295}"/>
              </a:ext>
            </a:extLst>
          </p:cNvPr>
          <p:cNvSpPr/>
          <p:nvPr/>
        </p:nvSpPr>
        <p:spPr>
          <a:xfrm>
            <a:off x="2284253" y="4868711"/>
            <a:ext cx="805141" cy="400110"/>
          </a:xfrm>
          <a:prstGeom prst="roundRect">
            <a:avLst>
              <a:gd name="adj" fmla="val 28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Layer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FDE782-6426-493E-8A76-A308CC471E0F}"/>
              </a:ext>
            </a:extLst>
          </p:cNvPr>
          <p:cNvSpPr/>
          <p:nvPr/>
        </p:nvSpPr>
        <p:spPr>
          <a:xfrm>
            <a:off x="4541582" y="3693347"/>
            <a:ext cx="741435" cy="400110"/>
          </a:xfrm>
          <a:prstGeom prst="roundRect">
            <a:avLst>
              <a:gd name="adj" fmla="val 289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vVM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85A91C-EC5F-4643-A8CC-A57E093F5732}"/>
              </a:ext>
            </a:extLst>
          </p:cNvPr>
          <p:cNvSpPr/>
          <p:nvPr/>
        </p:nvSpPr>
        <p:spPr>
          <a:xfrm>
            <a:off x="5967942" y="3693347"/>
            <a:ext cx="741435" cy="400110"/>
          </a:xfrm>
          <a:prstGeom prst="roundRect">
            <a:avLst>
              <a:gd name="adj" fmla="val 289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vVM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E6417F-7AC8-4728-99AF-395E0B1710A6}"/>
              </a:ext>
            </a:extLst>
          </p:cNvPr>
          <p:cNvSpPr txBox="1"/>
          <p:nvPr/>
        </p:nvSpPr>
        <p:spPr>
          <a:xfrm>
            <a:off x="6662765" y="3693348"/>
            <a:ext cx="4924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335E2B-5B25-4A33-8504-FAD959B931E1}"/>
              </a:ext>
            </a:extLst>
          </p:cNvPr>
          <p:cNvSpPr/>
          <p:nvPr/>
        </p:nvSpPr>
        <p:spPr>
          <a:xfrm>
            <a:off x="5967941" y="4298296"/>
            <a:ext cx="1882090" cy="400110"/>
          </a:xfrm>
          <a:prstGeom prst="roundRect">
            <a:avLst>
              <a:gd name="adj" fmla="val 2891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Virtual Hypervisor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EB875D-BA57-4CF3-90DC-444D85963DA3}"/>
              </a:ext>
            </a:extLst>
          </p:cNvPr>
          <p:cNvSpPr/>
          <p:nvPr/>
        </p:nvSpPr>
        <p:spPr>
          <a:xfrm>
            <a:off x="7108597" y="3693347"/>
            <a:ext cx="741435" cy="400110"/>
          </a:xfrm>
          <a:prstGeom prst="roundRect">
            <a:avLst>
              <a:gd name="adj" fmla="val 289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vVM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43F138-7762-4E12-A88C-0D5546EF9E94}"/>
              </a:ext>
            </a:extLst>
          </p:cNvPr>
          <p:cNvSpPr txBox="1"/>
          <p:nvPr/>
        </p:nvSpPr>
        <p:spPr>
          <a:xfrm>
            <a:off x="5398691" y="4311004"/>
            <a:ext cx="4924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08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FA73-2772-411E-9771-D85EEAEB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8EE7-8896-480E-88E9-6685FA3A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Virtual-original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Virtual-protected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7AB9E-CBAB-4F0A-9980-E2729CDF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7D5229-9FC2-4584-90CD-23D368975461}"/>
              </a:ext>
            </a:extLst>
          </p:cNvPr>
          <p:cNvCxnSpPr>
            <a:cxnSpLocks/>
            <a:stCxn id="53" idx="0"/>
            <a:endCxn id="11" idx="1"/>
          </p:cNvCxnSpPr>
          <p:nvPr/>
        </p:nvCxnSpPr>
        <p:spPr>
          <a:xfrm flipV="1">
            <a:off x="7050652" y="1891713"/>
            <a:ext cx="1963369" cy="632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4CB830-CE2A-41E7-9332-FA7AC80BB9D1}"/>
              </a:ext>
            </a:extLst>
          </p:cNvPr>
          <p:cNvCxnSpPr>
            <a:cxnSpLocks/>
            <a:stCxn id="53" idx="0"/>
            <a:endCxn id="12" idx="1"/>
          </p:cNvCxnSpPr>
          <p:nvPr/>
        </p:nvCxnSpPr>
        <p:spPr>
          <a:xfrm flipV="1">
            <a:off x="7050651" y="2518503"/>
            <a:ext cx="1962184" cy="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0A7E2-5E59-4D98-A448-D41B50881219}"/>
              </a:ext>
            </a:extLst>
          </p:cNvPr>
          <p:cNvCxnSpPr>
            <a:cxnSpLocks/>
            <a:stCxn id="53" idx="0"/>
            <a:endCxn id="13" idx="1"/>
          </p:cNvCxnSpPr>
          <p:nvPr/>
        </p:nvCxnSpPr>
        <p:spPr>
          <a:xfrm>
            <a:off x="7050652" y="2524169"/>
            <a:ext cx="1968095" cy="595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A5F692B-5DC7-4821-850D-DB5D271D6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14020" y="1690689"/>
            <a:ext cx="402048" cy="402048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2A0DCCA-CF52-4F5C-99AD-5E4130E6B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12835" y="2317479"/>
            <a:ext cx="402048" cy="402048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55CBD829-59E1-4ECF-B26F-D5C0A378B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18746" y="2919003"/>
            <a:ext cx="402048" cy="40204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D231659-24AD-40F0-95F8-35975FD7AB9E}"/>
              </a:ext>
            </a:extLst>
          </p:cNvPr>
          <p:cNvGrpSpPr/>
          <p:nvPr/>
        </p:nvGrpSpPr>
        <p:grpSpPr>
          <a:xfrm>
            <a:off x="4695206" y="3812905"/>
            <a:ext cx="4729302" cy="1630362"/>
            <a:chOff x="-739295" y="3002598"/>
            <a:chExt cx="8238864" cy="284023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39BBBFC-5E54-471D-AA02-7468B56CD442}"/>
                </a:ext>
              </a:extLst>
            </p:cNvPr>
            <p:cNvSpPr/>
            <p:nvPr/>
          </p:nvSpPr>
          <p:spPr>
            <a:xfrm>
              <a:off x="3847418" y="4033362"/>
              <a:ext cx="1708289" cy="795972"/>
            </a:xfrm>
            <a:prstGeom prst="roundRect">
              <a:avLst>
                <a:gd name="adj" fmla="val 289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HTCC</a:t>
              </a:r>
            </a:p>
          </p:txBody>
        </p:sp>
        <p:sp>
          <p:nvSpPr>
            <p:cNvPr id="42" name="Cloud 41">
              <a:extLst>
                <a:ext uri="{FF2B5EF4-FFF2-40B4-BE49-F238E27FC236}">
                  <a16:creationId xmlns:a16="http://schemas.microsoft.com/office/drawing/2014/main" id="{7269E988-C31C-4DAE-B602-B01F574F5974}"/>
                </a:ext>
              </a:extLst>
            </p:cNvPr>
            <p:cNvSpPr/>
            <p:nvPr/>
          </p:nvSpPr>
          <p:spPr>
            <a:xfrm>
              <a:off x="-739295" y="3456898"/>
              <a:ext cx="4106817" cy="2155923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Virtualized Environment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ECF29B-2659-4ED5-9129-6161F0E073DF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3377820" y="4431348"/>
              <a:ext cx="469597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BEFAB7-F7FA-472D-84BC-4E515655420A}"/>
                </a:ext>
              </a:extLst>
            </p:cNvPr>
            <p:cNvCxnSpPr>
              <a:cxnSpLocks/>
              <a:stCxn id="41" idx="3"/>
              <a:endCxn id="47" idx="1"/>
            </p:cNvCxnSpPr>
            <p:nvPr/>
          </p:nvCxnSpPr>
          <p:spPr>
            <a:xfrm flipV="1">
              <a:off x="5555707" y="3352800"/>
              <a:ext cx="1235226" cy="10785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D37C5-12C6-482F-A16A-0527EF104D6C}"/>
                </a:ext>
              </a:extLst>
            </p:cNvPr>
            <p:cNvCxnSpPr>
              <a:cxnSpLocks/>
              <a:stCxn id="41" idx="3"/>
              <a:endCxn id="48" idx="1"/>
            </p:cNvCxnSpPr>
            <p:nvPr/>
          </p:nvCxnSpPr>
          <p:spPr>
            <a:xfrm>
              <a:off x="5555707" y="4431349"/>
              <a:ext cx="1233162" cy="133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389011-4916-4162-B5BA-3536838041E5}"/>
                </a:ext>
              </a:extLst>
            </p:cNvPr>
            <p:cNvCxnSpPr>
              <a:cxnSpLocks/>
              <a:stCxn id="41" idx="3"/>
              <a:endCxn id="49" idx="1"/>
            </p:cNvCxnSpPr>
            <p:nvPr/>
          </p:nvCxnSpPr>
          <p:spPr>
            <a:xfrm>
              <a:off x="5555707" y="4431349"/>
              <a:ext cx="1243459" cy="10612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Content Placeholder 8">
              <a:extLst>
                <a:ext uri="{FF2B5EF4-FFF2-40B4-BE49-F238E27FC236}">
                  <a16:creationId xmlns:a16="http://schemas.microsoft.com/office/drawing/2014/main" id="{1736F693-3A28-4277-ABDE-B62CECF37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790932" y="3002598"/>
              <a:ext cx="700404" cy="700404"/>
            </a:xfrm>
            <a:prstGeom prst="rect">
              <a:avLst/>
            </a:prstGeom>
          </p:spPr>
        </p:pic>
        <p:pic>
          <p:nvPicPr>
            <p:cNvPr id="48" name="Content Placeholder 8">
              <a:extLst>
                <a:ext uri="{FF2B5EF4-FFF2-40B4-BE49-F238E27FC236}">
                  <a16:creationId xmlns:a16="http://schemas.microsoft.com/office/drawing/2014/main" id="{C8A65486-7C84-4AC2-96D9-F2BF1C23E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788868" y="4094521"/>
              <a:ext cx="700404" cy="700404"/>
            </a:xfrm>
            <a:prstGeom prst="rect">
              <a:avLst/>
            </a:prstGeom>
          </p:spPr>
        </p:pic>
        <p:pic>
          <p:nvPicPr>
            <p:cNvPr id="49" name="Content Placeholder 8">
              <a:extLst>
                <a:ext uri="{FF2B5EF4-FFF2-40B4-BE49-F238E27FC236}">
                  <a16:creationId xmlns:a16="http://schemas.microsoft.com/office/drawing/2014/main" id="{288FBCEE-3F53-4E09-8D7F-6E5E6D5E6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799165" y="5142429"/>
              <a:ext cx="700404" cy="700404"/>
            </a:xfrm>
            <a:prstGeom prst="rect">
              <a:avLst/>
            </a:prstGeom>
          </p:spPr>
        </p:pic>
      </p:grpSp>
      <p:sp>
        <p:nvSpPr>
          <p:cNvPr id="53" name="Cloud 52">
            <a:extLst>
              <a:ext uri="{FF2B5EF4-FFF2-40B4-BE49-F238E27FC236}">
                <a16:creationId xmlns:a16="http://schemas.microsoft.com/office/drawing/2014/main" id="{626C86F1-695C-4B2B-8D24-02E9F50DEE34}"/>
              </a:ext>
            </a:extLst>
          </p:cNvPr>
          <p:cNvSpPr/>
          <p:nvPr/>
        </p:nvSpPr>
        <p:spPr>
          <a:xfrm>
            <a:off x="4695206" y="1905394"/>
            <a:ext cx="2357410" cy="123755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Virtualized Environment</a:t>
            </a:r>
          </a:p>
        </p:txBody>
      </p:sp>
    </p:spTree>
    <p:extLst>
      <p:ext uri="{BB962C8B-B14F-4D97-AF65-F5344CB8AC3E}">
        <p14:creationId xmlns:p14="http://schemas.microsoft.com/office/powerpoint/2010/main" val="155553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2AF9-0830-497C-8D67-B97FE9AB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DA2C0C-7E69-48B6-8894-C819897E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82833"/>
            <a:ext cx="7886700" cy="4294130"/>
          </a:xfrm>
        </p:spPr>
        <p:txBody>
          <a:bodyPr/>
          <a:lstStyle/>
          <a:p>
            <a:r>
              <a:rPr lang="en-US" dirty="0"/>
              <a:t>Latency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 scalability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1357E-FECF-4909-AF45-26092DFE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B25A19D-A65B-4BF9-B3E1-405F9FC4E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436449"/>
            <a:ext cx="7886700" cy="22799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60BAD-D9E2-4D37-BAEC-5526B77A9A37}"/>
              </a:ext>
            </a:extLst>
          </p:cNvPr>
          <p:cNvSpPr txBox="1"/>
          <p:nvPr/>
        </p:nvSpPr>
        <p:spPr>
          <a:xfrm>
            <a:off x="3102545" y="2436449"/>
            <a:ext cx="23115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(a) 10,000 VMs Cluster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DE23D-5BEE-4D42-B114-82C9DFE6F2E4}"/>
              </a:ext>
            </a:extLst>
          </p:cNvPr>
          <p:cNvSpPr txBox="1"/>
          <p:nvPr/>
        </p:nvSpPr>
        <p:spPr>
          <a:xfrm>
            <a:off x="7000776" y="2428081"/>
            <a:ext cx="23115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(b) 20,000 VMs Cluster</a:t>
            </a:r>
          </a:p>
        </p:txBody>
      </p:sp>
    </p:spTree>
    <p:extLst>
      <p:ext uri="{BB962C8B-B14F-4D97-AF65-F5344CB8AC3E}">
        <p14:creationId xmlns:p14="http://schemas.microsoft.com/office/powerpoint/2010/main" val="201159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2AF9-0830-497C-8D67-B97FE9AB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15410-C20C-43D8-A051-69A859C7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1357E-FECF-4909-AF45-26092DFE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54BAC-D5D9-4471-AAEE-EF56BBC7B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47" y="2624340"/>
            <a:ext cx="8514706" cy="24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54FF-1CD5-4C13-9C76-06F7F611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C2E20-4C0B-44AF-9B40-DB1BF693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3842" y="1681163"/>
            <a:ext cx="7609918" cy="823912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0" dirty="0"/>
              <a:t>Virtualization is important!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BB4D5DA-56D5-4D45-BEF9-AA8DCD187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53842" y="2505075"/>
            <a:ext cx="3868340" cy="3684588"/>
          </a:xfrm>
        </p:spPr>
        <p:txBody>
          <a:bodyPr/>
          <a:lstStyle/>
          <a:p>
            <a:r>
              <a:rPr lang="en-US" dirty="0"/>
              <a:t>Isolation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FBE1829-B17C-414D-B73A-03FF09A39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3151" y="2505075"/>
            <a:ext cx="3887391" cy="3684588"/>
          </a:xfrm>
        </p:spPr>
        <p:txBody>
          <a:bodyPr/>
          <a:lstStyle/>
          <a:p>
            <a:r>
              <a:rPr lang="en-US" dirty="0"/>
              <a:t>Resource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E148C-CF8A-42E1-BB05-600CC53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2</a:t>
            </a:fld>
            <a:endParaRPr lang="en-US"/>
          </a:p>
        </p:txBody>
      </p:sp>
      <p:pic>
        <p:nvPicPr>
          <p:cNvPr id="30" name="Content Placeholder 26">
            <a:extLst>
              <a:ext uri="{FF2B5EF4-FFF2-40B4-BE49-F238E27FC236}">
                <a16:creationId xmlns:a16="http://schemas.microsoft.com/office/drawing/2014/main" id="{6DEA773A-A338-4F5B-8F18-0957B4E60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35264" y="3322491"/>
            <a:ext cx="653780" cy="653780"/>
          </a:xfrm>
          <a:prstGeom prst="rect">
            <a:avLst/>
          </a:prstGeom>
        </p:spPr>
      </p:pic>
      <p:pic>
        <p:nvPicPr>
          <p:cNvPr id="36" name="Content Placeholder 32">
            <a:extLst>
              <a:ext uri="{FF2B5EF4-FFF2-40B4-BE49-F238E27FC236}">
                <a16:creationId xmlns:a16="http://schemas.microsoft.com/office/drawing/2014/main" id="{5DABFFDB-A7F9-49A6-A358-4BE9F260E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33419" y="3322491"/>
            <a:ext cx="653780" cy="653780"/>
          </a:xfrm>
          <a:prstGeom prst="rect">
            <a:avLst/>
          </a:prstGeom>
        </p:spPr>
      </p:pic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37BD6294-C256-47FA-9E63-F395E6E0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848" y="3324247"/>
            <a:ext cx="513198" cy="6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442F6D-0A65-4440-85DF-210309B95DAC}"/>
              </a:ext>
            </a:extLst>
          </p:cNvPr>
          <p:cNvSpPr/>
          <p:nvPr/>
        </p:nvSpPr>
        <p:spPr>
          <a:xfrm>
            <a:off x="2402452" y="3204553"/>
            <a:ext cx="908785" cy="9351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D06245-AB9D-4EAD-AA4F-B1CA1F1A06B6}"/>
              </a:ext>
            </a:extLst>
          </p:cNvPr>
          <p:cNvSpPr/>
          <p:nvPr/>
        </p:nvSpPr>
        <p:spPr>
          <a:xfrm>
            <a:off x="3607762" y="3204553"/>
            <a:ext cx="908785" cy="9351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9C5299-CBDE-4BA1-A528-2D08559C6BC0}"/>
              </a:ext>
            </a:extLst>
          </p:cNvPr>
          <p:cNvSpPr/>
          <p:nvPr/>
        </p:nvSpPr>
        <p:spPr>
          <a:xfrm>
            <a:off x="4854633" y="3204553"/>
            <a:ext cx="908785" cy="9351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E59ECB7B-5551-461E-B425-32D969D154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506641" y="4665969"/>
            <a:ext cx="700404" cy="70040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DB8BE2-B75F-457D-B318-3AF237E406F5}"/>
              </a:ext>
            </a:extLst>
          </p:cNvPr>
          <p:cNvSpPr/>
          <p:nvPr/>
        </p:nvSpPr>
        <p:spPr>
          <a:xfrm>
            <a:off x="2402452" y="4548580"/>
            <a:ext cx="908785" cy="9351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EDA55CA0-5D40-447C-9401-42BA44FA6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11951" y="4665969"/>
            <a:ext cx="700404" cy="70040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AB9510-909F-425A-AA81-14BEA5398EC4}"/>
              </a:ext>
            </a:extLst>
          </p:cNvPr>
          <p:cNvSpPr/>
          <p:nvPr/>
        </p:nvSpPr>
        <p:spPr>
          <a:xfrm>
            <a:off x="3607762" y="4548580"/>
            <a:ext cx="908785" cy="9351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8">
            <a:extLst>
              <a:ext uri="{FF2B5EF4-FFF2-40B4-BE49-F238E27FC236}">
                <a16:creationId xmlns:a16="http://schemas.microsoft.com/office/drawing/2014/main" id="{1B615D11-0997-492F-B909-148CF0A480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950512" y="4665969"/>
            <a:ext cx="700404" cy="700404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310A30-F744-4377-BFE6-1DCF4B40B476}"/>
              </a:ext>
            </a:extLst>
          </p:cNvPr>
          <p:cNvSpPr/>
          <p:nvPr/>
        </p:nvSpPr>
        <p:spPr>
          <a:xfrm>
            <a:off x="4846323" y="4548580"/>
            <a:ext cx="908785" cy="9351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613A52-13B8-4895-A6FE-78C6333AF300}"/>
              </a:ext>
            </a:extLst>
          </p:cNvPr>
          <p:cNvSpPr/>
          <p:nvPr/>
        </p:nvSpPr>
        <p:spPr>
          <a:xfrm>
            <a:off x="6666947" y="3200879"/>
            <a:ext cx="508180" cy="400110"/>
          </a:xfrm>
          <a:prstGeom prst="roundRect">
            <a:avLst>
              <a:gd name="adj" fmla="val 2891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VM</a:t>
            </a:r>
          </a:p>
        </p:txBody>
      </p:sp>
      <p:pic>
        <p:nvPicPr>
          <p:cNvPr id="7" name="Picture 6" descr="A picture containing indoor, sitting, wall&#10;&#10;Description generated with high confidence">
            <a:extLst>
              <a:ext uri="{FF2B5EF4-FFF2-40B4-BE49-F238E27FC236}">
                <a16:creationId xmlns:a16="http://schemas.microsoft.com/office/drawing/2014/main" id="{3E4B45FE-A16F-4765-8746-BC7285733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921038" y="4696904"/>
            <a:ext cx="708661" cy="786858"/>
          </a:xfrm>
          <a:prstGeom prst="rect">
            <a:avLst/>
          </a:prstGeom>
        </p:spPr>
      </p:pic>
      <p:pic>
        <p:nvPicPr>
          <p:cNvPr id="28" name="Picture 27" descr="A picture containing indoor, sitting, wall&#10;&#10;Description generated with high confidence">
            <a:extLst>
              <a:ext uri="{FF2B5EF4-FFF2-40B4-BE49-F238E27FC236}">
                <a16:creationId xmlns:a16="http://schemas.microsoft.com/office/drawing/2014/main" id="{04807E9D-9B2A-4C38-8247-76A0773BEE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919604" y="4696904"/>
            <a:ext cx="708661" cy="786858"/>
          </a:xfrm>
          <a:prstGeom prst="rect">
            <a:avLst/>
          </a:prstGeom>
        </p:spPr>
      </p:pic>
      <p:pic>
        <p:nvPicPr>
          <p:cNvPr id="29" name="Picture 28" descr="A picture containing indoor, sitting, wall&#10;&#10;Description generated with high confidence">
            <a:extLst>
              <a:ext uri="{FF2B5EF4-FFF2-40B4-BE49-F238E27FC236}">
                <a16:creationId xmlns:a16="http://schemas.microsoft.com/office/drawing/2014/main" id="{12197EC0-0FC3-40A6-A0C4-F2FA66203D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918170" y="4696904"/>
            <a:ext cx="708661" cy="786858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C98DEAC-8239-4150-B8D4-D3AA6B8F645A}"/>
              </a:ext>
            </a:extLst>
          </p:cNvPr>
          <p:cNvSpPr/>
          <p:nvPr/>
        </p:nvSpPr>
        <p:spPr>
          <a:xfrm>
            <a:off x="7473770" y="3200879"/>
            <a:ext cx="508180" cy="400110"/>
          </a:xfrm>
          <a:prstGeom prst="roundRect">
            <a:avLst>
              <a:gd name="adj" fmla="val 2891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153C0D0-34AF-46F2-A802-1D96E2FAA259}"/>
              </a:ext>
            </a:extLst>
          </p:cNvPr>
          <p:cNvSpPr/>
          <p:nvPr/>
        </p:nvSpPr>
        <p:spPr>
          <a:xfrm>
            <a:off x="8280593" y="3200879"/>
            <a:ext cx="508180" cy="400110"/>
          </a:xfrm>
          <a:prstGeom prst="roundRect">
            <a:avLst>
              <a:gd name="adj" fmla="val 2891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93AE443-1A23-4E35-AA64-8887600F2DB7}"/>
              </a:ext>
            </a:extLst>
          </p:cNvPr>
          <p:cNvSpPr/>
          <p:nvPr/>
        </p:nvSpPr>
        <p:spPr>
          <a:xfrm>
            <a:off x="9477625" y="3200879"/>
            <a:ext cx="508180" cy="400110"/>
          </a:xfrm>
          <a:prstGeom prst="roundRect">
            <a:avLst>
              <a:gd name="adj" fmla="val 2891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42CBFB-E2AF-424E-93FA-4F2B7BFA7751}"/>
              </a:ext>
            </a:extLst>
          </p:cNvPr>
          <p:cNvSpPr txBox="1"/>
          <p:nvPr/>
        </p:nvSpPr>
        <p:spPr>
          <a:xfrm>
            <a:off x="8895289" y="3198168"/>
            <a:ext cx="4924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…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E8E4DC3-1B2B-474D-AF95-CB3345E30B33}"/>
              </a:ext>
            </a:extLst>
          </p:cNvPr>
          <p:cNvSpPr/>
          <p:nvPr/>
        </p:nvSpPr>
        <p:spPr>
          <a:xfrm>
            <a:off x="6270792" y="4007734"/>
            <a:ext cx="4176359" cy="400110"/>
          </a:xfrm>
          <a:prstGeom prst="roundRect">
            <a:avLst>
              <a:gd name="adj" fmla="val 2891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Hypervisor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585208-02F6-4D4C-8423-104A96AAEBC8}"/>
              </a:ext>
            </a:extLst>
          </p:cNvPr>
          <p:cNvCxnSpPr>
            <a:stCxn id="23" idx="2"/>
            <a:endCxn id="40" idx="0"/>
          </p:cNvCxnSpPr>
          <p:nvPr/>
        </p:nvCxnSpPr>
        <p:spPr>
          <a:xfrm>
            <a:off x="6921037" y="3600990"/>
            <a:ext cx="1437934" cy="4067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11E8DA-2B06-4DBB-8006-B2120F08E812}"/>
              </a:ext>
            </a:extLst>
          </p:cNvPr>
          <p:cNvCxnSpPr>
            <a:stCxn id="40" idx="0"/>
            <a:endCxn id="34" idx="2"/>
          </p:cNvCxnSpPr>
          <p:nvPr/>
        </p:nvCxnSpPr>
        <p:spPr>
          <a:xfrm flipH="1" flipV="1">
            <a:off x="7727861" y="3600990"/>
            <a:ext cx="631111" cy="4067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DD3FC6-21B9-4057-8229-B276B6C71F4B}"/>
              </a:ext>
            </a:extLst>
          </p:cNvPr>
          <p:cNvCxnSpPr>
            <a:stCxn id="35" idx="2"/>
            <a:endCxn id="40" idx="0"/>
          </p:cNvCxnSpPr>
          <p:nvPr/>
        </p:nvCxnSpPr>
        <p:spPr>
          <a:xfrm flipH="1">
            <a:off x="8358971" y="3600990"/>
            <a:ext cx="175712" cy="4067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493A18-D64B-4469-B14A-06377393BABF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flipH="1">
            <a:off x="8358971" y="3600990"/>
            <a:ext cx="1372744" cy="4067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485552-CC30-4967-B27A-153C261A2DD9}"/>
              </a:ext>
            </a:extLst>
          </p:cNvPr>
          <p:cNvCxnSpPr>
            <a:stCxn id="7" idx="0"/>
            <a:endCxn id="40" idx="2"/>
          </p:cNvCxnSpPr>
          <p:nvPr/>
        </p:nvCxnSpPr>
        <p:spPr>
          <a:xfrm flipV="1">
            <a:off x="7275369" y="4407844"/>
            <a:ext cx="1083603" cy="28906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1798F3-DF4F-4573-98A5-BA0D338711AD}"/>
              </a:ext>
            </a:extLst>
          </p:cNvPr>
          <p:cNvCxnSpPr>
            <a:stCxn id="28" idx="0"/>
            <a:endCxn id="40" idx="2"/>
          </p:cNvCxnSpPr>
          <p:nvPr/>
        </p:nvCxnSpPr>
        <p:spPr>
          <a:xfrm flipV="1">
            <a:off x="8273935" y="4407844"/>
            <a:ext cx="85037" cy="28906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D9BE8B-7D74-4D4D-AF9B-C72BCBEBFBE6}"/>
              </a:ext>
            </a:extLst>
          </p:cNvPr>
          <p:cNvCxnSpPr>
            <a:stCxn id="40" idx="2"/>
            <a:endCxn id="29" idx="0"/>
          </p:cNvCxnSpPr>
          <p:nvPr/>
        </p:nvCxnSpPr>
        <p:spPr>
          <a:xfrm>
            <a:off x="8358972" y="4407844"/>
            <a:ext cx="913529" cy="28906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1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0CF2-3325-4B21-9C35-1F98561B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95F6-990E-4E1B-9CBA-DD0AF3C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281670" cy="4351338"/>
          </a:xfrm>
        </p:spPr>
        <p:txBody>
          <a:bodyPr/>
          <a:lstStyle/>
          <a:p>
            <a:endParaRPr lang="en-US" dirty="0"/>
          </a:p>
          <a:p>
            <a:r>
              <a:rPr lang="en-US"/>
              <a:t>HT-</a:t>
            </a:r>
            <a:r>
              <a:rPr lang="en-US" dirty="0" err="1"/>
              <a:t>vmbench</a:t>
            </a:r>
            <a:endParaRPr lang="en-US" dirty="0"/>
          </a:p>
          <a:p>
            <a:pPr lvl="1"/>
            <a:r>
              <a:rPr lang="en-US" dirty="0"/>
              <a:t>Performance assessment of large virtualized environments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 session: simulate session-based activities</a:t>
            </a:r>
          </a:p>
          <a:p>
            <a:pPr lvl="1"/>
            <a:r>
              <a:rPr lang="en-US" dirty="0"/>
              <a:t>Metrics: latency &amp;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154A7-0597-4E96-98CC-633C0674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15D4B-EE6D-4FAE-AB56-4F3D58584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129D87B-016B-4860-881C-2AAE83821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09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54FF-1CD5-4C13-9C76-06F7F611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HyTrust</a:t>
            </a:r>
            <a:r>
              <a:rPr lang="en-US" dirty="0"/>
              <a:t> Cloud Control (HTCC)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9BE9-E8E9-4070-973C-2D5CFA0BB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r>
              <a:rPr lang="en-US" dirty="0"/>
              <a:t>HTCC</a:t>
            </a:r>
          </a:p>
          <a:p>
            <a:pPr marL="742950" lvl="1" indent="-285750"/>
            <a:r>
              <a:rPr lang="en-US" dirty="0"/>
              <a:t>A security management solution</a:t>
            </a:r>
          </a:p>
          <a:p>
            <a:pPr marL="742950" lvl="1" indent="-285750"/>
            <a:r>
              <a:rPr lang="en-US" dirty="0"/>
              <a:t>A gateway</a:t>
            </a:r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Overhead?</a:t>
            </a:r>
          </a:p>
          <a:p>
            <a:pPr marL="742950" lvl="1" indent="-285750"/>
            <a:r>
              <a:rPr lang="en-US" dirty="0"/>
              <a:t>Scalability?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E148C-CF8A-42E1-BB05-600CC53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3527" y="6417428"/>
            <a:ext cx="2057400" cy="365125"/>
          </a:xfrm>
        </p:spPr>
        <p:txBody>
          <a:bodyPr/>
          <a:lstStyle/>
          <a:p>
            <a:fld id="{9934A14E-C164-4D93-BABE-71EF243803CC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0A983A-1E53-48E3-9470-2F73F26EDA67}"/>
              </a:ext>
            </a:extLst>
          </p:cNvPr>
          <p:cNvSpPr/>
          <p:nvPr/>
        </p:nvSpPr>
        <p:spPr>
          <a:xfrm>
            <a:off x="5371418" y="3715729"/>
            <a:ext cx="1108710" cy="795972"/>
          </a:xfrm>
          <a:prstGeom prst="roundRect">
            <a:avLst>
              <a:gd name="adj" fmla="val 28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HTCC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A4B95AB-C92D-49E2-9780-CD604A610D9D}"/>
              </a:ext>
            </a:extLst>
          </p:cNvPr>
          <p:cNvSpPr/>
          <p:nvPr/>
        </p:nvSpPr>
        <p:spPr>
          <a:xfrm>
            <a:off x="2099084" y="3482922"/>
            <a:ext cx="2476124" cy="1261586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Virtualized environments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1DAF04-9C1F-4BBA-AEB5-8220DF9CDC31}"/>
              </a:ext>
            </a:extLst>
          </p:cNvPr>
          <p:cNvCxnSpPr>
            <a:cxnSpLocks/>
            <a:stCxn id="12" idx="0"/>
            <a:endCxn id="11" idx="1"/>
          </p:cNvCxnSpPr>
          <p:nvPr/>
        </p:nvCxnSpPr>
        <p:spPr>
          <a:xfrm>
            <a:off x="4573146" y="4113715"/>
            <a:ext cx="798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8BAF83-0F44-4B6E-89F8-2BB4A7A62BAC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6480128" y="3035167"/>
            <a:ext cx="1834804" cy="1078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1C6FE-A228-40D5-BA53-D407D214C584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6480128" y="4113716"/>
            <a:ext cx="1832740" cy="13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83F20-F3B6-44A5-9F87-70E309FC7B44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480129" y="4113716"/>
            <a:ext cx="1843037" cy="1061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D08A17C6-55A0-49B9-B148-A175572B8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14932" y="2684965"/>
            <a:ext cx="700404" cy="700404"/>
          </a:xfrm>
          <a:prstGeom prst="rect">
            <a:avLst/>
          </a:prstGeom>
        </p:spPr>
      </p:pic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8DE4B8EE-0F63-47DA-BDD4-80CE87D8A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12868" y="3776888"/>
            <a:ext cx="700404" cy="700404"/>
          </a:xfrm>
          <a:prstGeom prst="rect">
            <a:avLst/>
          </a:prstGeom>
        </p:spPr>
      </p:pic>
      <p:pic>
        <p:nvPicPr>
          <p:cNvPr id="24" name="Content Placeholder 8">
            <a:extLst>
              <a:ext uri="{FF2B5EF4-FFF2-40B4-BE49-F238E27FC236}">
                <a16:creationId xmlns:a16="http://schemas.microsoft.com/office/drawing/2014/main" id="{08C453FA-DCF8-4B1D-8DBF-60D19A99F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23165" y="4824796"/>
            <a:ext cx="700404" cy="7004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FAE2BC-45FB-4C1C-9E28-AC5C0EF2EDB1}"/>
              </a:ext>
            </a:extLst>
          </p:cNvPr>
          <p:cNvSpPr/>
          <p:nvPr/>
        </p:nvSpPr>
        <p:spPr>
          <a:xfrm>
            <a:off x="8841976" y="2558232"/>
            <a:ext cx="16444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99E44D-D81C-424E-B82B-F20B81C6024C}"/>
              </a:ext>
            </a:extLst>
          </p:cNvPr>
          <p:cNvSpPr/>
          <p:nvPr/>
        </p:nvSpPr>
        <p:spPr>
          <a:xfrm>
            <a:off x="8876681" y="3656515"/>
            <a:ext cx="16444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EE9097-F58F-45AD-9128-E62458D2B406}"/>
              </a:ext>
            </a:extLst>
          </p:cNvPr>
          <p:cNvSpPr/>
          <p:nvPr/>
        </p:nvSpPr>
        <p:spPr>
          <a:xfrm>
            <a:off x="8841975" y="4744508"/>
            <a:ext cx="164443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7516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08BB-88CC-4C57-82E0-09CA70D2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D1498-9E09-4166-8030-B8876C3C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11D07-5F3B-4759-B797-359C329E35C5}"/>
              </a:ext>
            </a:extLst>
          </p:cNvPr>
          <p:cNvSpPr/>
          <p:nvPr/>
        </p:nvSpPr>
        <p:spPr>
          <a:xfrm>
            <a:off x="2152649" y="2205912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F43ABE-E22B-49F4-A72D-936367586681}"/>
              </a:ext>
            </a:extLst>
          </p:cNvPr>
          <p:cNvSpPr/>
          <p:nvPr/>
        </p:nvSpPr>
        <p:spPr>
          <a:xfrm>
            <a:off x="3754524" y="2951156"/>
            <a:ext cx="1399167" cy="340682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03E292-6F13-44F2-8863-EABAF87C394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153691" y="3121498"/>
            <a:ext cx="342871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662499-B43A-4679-AA33-9E4389D96B41}"/>
              </a:ext>
            </a:extLst>
          </p:cNvPr>
          <p:cNvSpPr/>
          <p:nvPr/>
        </p:nvSpPr>
        <p:spPr>
          <a:xfrm>
            <a:off x="5496561" y="2951158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2559CA-460F-4848-9F3D-DB50EF85629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755568" y="3121499"/>
            <a:ext cx="34287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DE482E-66FE-4738-8E8D-DFDD9B4A6533}"/>
              </a:ext>
            </a:extLst>
          </p:cNvPr>
          <p:cNvSpPr/>
          <p:nvPr/>
        </p:nvSpPr>
        <p:spPr>
          <a:xfrm>
            <a:off x="7098439" y="2951156"/>
            <a:ext cx="1401253" cy="340682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power_off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A4578F-5C65-4C2D-89E8-2731C0E51B03}"/>
              </a:ext>
            </a:extLst>
          </p:cNvPr>
          <p:cNvSpPr/>
          <p:nvPr/>
        </p:nvSpPr>
        <p:spPr>
          <a:xfrm>
            <a:off x="8947348" y="2205912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3504C5-6817-4149-A3AB-F62A37C3C31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11655" y="2376254"/>
            <a:ext cx="342868" cy="745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47AF65-B2F6-4D50-934A-D65ABAD7CDD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499692" y="2376254"/>
            <a:ext cx="447657" cy="745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842456-829C-43D1-8565-89D145EA1C64}"/>
              </a:ext>
            </a:extLst>
          </p:cNvPr>
          <p:cNvSpPr/>
          <p:nvPr/>
        </p:nvSpPr>
        <p:spPr>
          <a:xfrm>
            <a:off x="5496559" y="2493365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429076-6B31-4F2C-9AD4-6CE037E79F4B}"/>
              </a:ext>
            </a:extLst>
          </p:cNvPr>
          <p:cNvSpPr/>
          <p:nvPr/>
        </p:nvSpPr>
        <p:spPr>
          <a:xfrm>
            <a:off x="5496559" y="2035572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855F9D-D9C7-4F00-ADCC-59A88D388FC0}"/>
              </a:ext>
            </a:extLst>
          </p:cNvPr>
          <p:cNvSpPr/>
          <p:nvPr/>
        </p:nvSpPr>
        <p:spPr>
          <a:xfrm>
            <a:off x="5496558" y="1577779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D4E9D3-5D69-4CA3-9EB8-B515D42A0FB9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3411655" y="2376254"/>
            <a:ext cx="2084904" cy="2874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D44E-6829-4505-A544-E7B719510E57}"/>
              </a:ext>
            </a:extLst>
          </p:cNvPr>
          <p:cNvCxnSpPr>
            <a:stCxn id="7" idx="3"/>
            <a:endCxn id="17" idx="1"/>
          </p:cNvCxnSpPr>
          <p:nvPr/>
        </p:nvCxnSpPr>
        <p:spPr>
          <a:xfrm flipV="1">
            <a:off x="3411655" y="2205914"/>
            <a:ext cx="2084904" cy="1703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F0453D-8DDE-42D4-8CBE-AA1A68388F58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3411655" y="1748121"/>
            <a:ext cx="2084904" cy="628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FE150F-8119-4BE4-A4FC-64F727C8C99C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6755564" y="1748121"/>
            <a:ext cx="2191784" cy="628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ED4503-8D2E-4304-A027-06A0F17DC7DC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6755566" y="2205914"/>
            <a:ext cx="2191783" cy="1703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79DAC4-2234-4F6C-B797-E4904EC90C09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 flipV="1">
            <a:off x="6755566" y="2376254"/>
            <a:ext cx="2191783" cy="2874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08BB-88CC-4C57-82E0-09CA70D2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Operations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B750ED9-56F7-47AE-B26B-1C9EBFE0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522" y="3407735"/>
            <a:ext cx="3868340" cy="62813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*Interdependencies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968BA-37E2-4437-AC27-7A200622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53842" y="4311407"/>
            <a:ext cx="3868340" cy="1878256"/>
          </a:xfrm>
        </p:spPr>
        <p:txBody>
          <a:bodyPr>
            <a:normAutofit/>
          </a:bodyPr>
          <a:lstStyle/>
          <a:p>
            <a:r>
              <a:rPr lang="en-US" dirty="0"/>
              <a:t>Paired Operations:</a:t>
            </a:r>
          </a:p>
          <a:p>
            <a:pPr lvl="1"/>
            <a:r>
              <a:rPr lang="en-US" dirty="0"/>
              <a:t>(create, delete)</a:t>
            </a:r>
          </a:p>
          <a:p>
            <a:pPr lvl="1"/>
            <a:r>
              <a:rPr lang="en-US" dirty="0"/>
              <a:t>(clone, delete)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power_on</a:t>
            </a:r>
            <a:r>
              <a:rPr lang="en-US" dirty="0"/>
              <a:t>, </a:t>
            </a:r>
            <a:r>
              <a:rPr lang="en-US" dirty="0" err="1"/>
              <a:t>power_off</a:t>
            </a:r>
            <a:r>
              <a:rPr lang="en-US" dirty="0"/>
              <a:t>)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90223BF-30E3-45E7-904D-2EE78FFEE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3151" y="4311408"/>
            <a:ext cx="3887391" cy="1878255"/>
          </a:xfrm>
        </p:spPr>
        <p:txBody>
          <a:bodyPr>
            <a:normAutofit/>
          </a:bodyPr>
          <a:lstStyle/>
          <a:p>
            <a:r>
              <a:rPr lang="en-US" dirty="0"/>
              <a:t>Single Operations:</a:t>
            </a:r>
          </a:p>
          <a:p>
            <a:pPr lvl="1"/>
            <a:r>
              <a:rPr lang="en-US" dirty="0"/>
              <a:t>migrate</a:t>
            </a:r>
          </a:p>
          <a:p>
            <a:pPr lvl="1"/>
            <a:r>
              <a:rPr lang="en-US" dirty="0"/>
              <a:t>snapshot</a:t>
            </a:r>
          </a:p>
          <a:p>
            <a:pPr lvl="1"/>
            <a:r>
              <a:rPr lang="en-US" dirty="0"/>
              <a:t>reboot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D1498-9E09-4166-8030-B8876C3C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11D07-5F3B-4759-B797-359C329E35C5}"/>
              </a:ext>
            </a:extLst>
          </p:cNvPr>
          <p:cNvSpPr/>
          <p:nvPr/>
        </p:nvSpPr>
        <p:spPr>
          <a:xfrm>
            <a:off x="2152649" y="2205912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F43ABE-E22B-49F4-A72D-936367586681}"/>
              </a:ext>
            </a:extLst>
          </p:cNvPr>
          <p:cNvSpPr/>
          <p:nvPr/>
        </p:nvSpPr>
        <p:spPr>
          <a:xfrm>
            <a:off x="3754524" y="2951156"/>
            <a:ext cx="1399167" cy="340682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03E292-6F13-44F2-8863-EABAF87C394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153691" y="3121498"/>
            <a:ext cx="342871" cy="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662499-B43A-4679-AA33-9E4389D96B41}"/>
              </a:ext>
            </a:extLst>
          </p:cNvPr>
          <p:cNvSpPr/>
          <p:nvPr/>
        </p:nvSpPr>
        <p:spPr>
          <a:xfrm>
            <a:off x="5496561" y="2951158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2559CA-460F-4848-9F3D-DB50EF85629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755568" y="3121499"/>
            <a:ext cx="342871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DE482E-66FE-4738-8E8D-DFDD9B4A6533}"/>
              </a:ext>
            </a:extLst>
          </p:cNvPr>
          <p:cNvSpPr/>
          <p:nvPr/>
        </p:nvSpPr>
        <p:spPr>
          <a:xfrm>
            <a:off x="7098439" y="2951156"/>
            <a:ext cx="1401253" cy="340682"/>
          </a:xfrm>
          <a:prstGeom prst="roundRect">
            <a:avLst>
              <a:gd name="adj" fmla="val 5797"/>
            </a:avLst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power_off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A4578F-5C65-4C2D-89E8-2731C0E51B03}"/>
              </a:ext>
            </a:extLst>
          </p:cNvPr>
          <p:cNvSpPr/>
          <p:nvPr/>
        </p:nvSpPr>
        <p:spPr>
          <a:xfrm>
            <a:off x="8947348" y="2205912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3504C5-6817-4149-A3AB-F62A37C3C31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11655" y="2376254"/>
            <a:ext cx="342868" cy="7452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47AF65-B2F6-4D50-934A-D65ABAD7CDD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499692" y="2376254"/>
            <a:ext cx="447657" cy="7452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842456-829C-43D1-8565-89D145EA1C64}"/>
              </a:ext>
            </a:extLst>
          </p:cNvPr>
          <p:cNvSpPr/>
          <p:nvPr/>
        </p:nvSpPr>
        <p:spPr>
          <a:xfrm>
            <a:off x="5496559" y="2493365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429076-6B31-4F2C-9AD4-6CE037E79F4B}"/>
              </a:ext>
            </a:extLst>
          </p:cNvPr>
          <p:cNvSpPr/>
          <p:nvPr/>
        </p:nvSpPr>
        <p:spPr>
          <a:xfrm>
            <a:off x="5496559" y="2035572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855F9D-D9C7-4F00-ADCC-59A88D388FC0}"/>
              </a:ext>
            </a:extLst>
          </p:cNvPr>
          <p:cNvSpPr/>
          <p:nvPr/>
        </p:nvSpPr>
        <p:spPr>
          <a:xfrm>
            <a:off x="5496558" y="1577779"/>
            <a:ext cx="1259006" cy="340682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D4E9D3-5D69-4CA3-9EB8-B515D42A0FB9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3411655" y="2376254"/>
            <a:ext cx="2084904" cy="2874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D44E-6829-4505-A544-E7B719510E57}"/>
              </a:ext>
            </a:extLst>
          </p:cNvPr>
          <p:cNvCxnSpPr>
            <a:stCxn id="7" idx="3"/>
            <a:endCxn id="17" idx="1"/>
          </p:cNvCxnSpPr>
          <p:nvPr/>
        </p:nvCxnSpPr>
        <p:spPr>
          <a:xfrm flipV="1">
            <a:off x="3411655" y="2205914"/>
            <a:ext cx="2084904" cy="1703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F0453D-8DDE-42D4-8CBE-AA1A68388F58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3411655" y="1748121"/>
            <a:ext cx="2084904" cy="6281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FE150F-8119-4BE4-A4FC-64F727C8C99C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6755564" y="1748121"/>
            <a:ext cx="2191784" cy="6281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ED4503-8D2E-4304-A027-06A0F17DC7DC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6755566" y="2205914"/>
            <a:ext cx="2191783" cy="1703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79DAC4-2234-4F6C-B797-E4904EC90C09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 flipV="1">
            <a:off x="6755566" y="2376254"/>
            <a:ext cx="2191783" cy="2874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0A63B026-DD87-4AC1-830F-F2371A4AD51F}"/>
              </a:ext>
            </a:extLst>
          </p:cNvPr>
          <p:cNvSpPr txBox="1">
            <a:spLocks/>
          </p:cNvSpPr>
          <p:nvPr/>
        </p:nvSpPr>
        <p:spPr>
          <a:xfrm>
            <a:off x="1820354" y="3853614"/>
            <a:ext cx="2312093" cy="4577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 Units</a:t>
            </a:r>
          </a:p>
        </p:txBody>
      </p:sp>
    </p:spTree>
    <p:extLst>
      <p:ext uri="{BB962C8B-B14F-4D97-AF65-F5344CB8AC3E}">
        <p14:creationId xmlns:p14="http://schemas.microsoft.com/office/powerpoint/2010/main" val="30128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9" grpId="0" build="p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D46B-355D-4355-AB90-6AC5D88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HT-</a:t>
            </a:r>
            <a:r>
              <a:rPr lang="en-US" dirty="0" err="1"/>
              <a:t>vmbench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7678-C9B4-4135-A19C-519296E08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3842" y="1681163"/>
            <a:ext cx="3868340" cy="823912"/>
          </a:xfrm>
        </p:spPr>
        <p:txBody>
          <a:bodyPr/>
          <a:lstStyle/>
          <a:p>
            <a:r>
              <a:rPr lang="en-US" dirty="0"/>
              <a:t>Transaction Mix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A3DAA-1AB2-45AE-A6DF-5CAB944EDD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83A9F-FD92-4171-B230-993FF6D3C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4876" y="1681163"/>
            <a:ext cx="3887391" cy="823912"/>
          </a:xfrm>
        </p:spPr>
        <p:txBody>
          <a:bodyPr/>
          <a:lstStyle/>
          <a:p>
            <a:r>
              <a:rPr lang="en-US" dirty="0"/>
              <a:t>User Sessions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93153-6AB2-4B0C-97F7-CCF22095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A14E-C164-4D93-BABE-71EF243803CC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586229-655D-478E-A59B-438F4E6A6C37}"/>
              </a:ext>
            </a:extLst>
          </p:cNvPr>
          <p:cNvSpPr/>
          <p:nvPr/>
        </p:nvSpPr>
        <p:spPr>
          <a:xfrm>
            <a:off x="1887299" y="2865120"/>
            <a:ext cx="2794000" cy="2600960"/>
          </a:xfrm>
          <a:prstGeom prst="roundRect">
            <a:avLst>
              <a:gd name="adj" fmla="val 1558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A set of operations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972073-CCFB-4FA6-8816-47303D8FBB50}"/>
              </a:ext>
            </a:extLst>
          </p:cNvPr>
          <p:cNvSpPr/>
          <p:nvPr/>
        </p:nvSpPr>
        <p:spPr>
          <a:xfrm>
            <a:off x="2072994" y="3626858"/>
            <a:ext cx="299720" cy="299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D16345-6B04-41AF-90D4-6D7C87FAE444}"/>
              </a:ext>
            </a:extLst>
          </p:cNvPr>
          <p:cNvSpPr/>
          <p:nvPr/>
        </p:nvSpPr>
        <p:spPr>
          <a:xfrm>
            <a:off x="2155591" y="4066698"/>
            <a:ext cx="299720" cy="299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EEAAA3-5AD1-4A9F-AF96-FCF6258B03EE}"/>
              </a:ext>
            </a:extLst>
          </p:cNvPr>
          <p:cNvSpPr/>
          <p:nvPr/>
        </p:nvSpPr>
        <p:spPr>
          <a:xfrm>
            <a:off x="2890956" y="3520697"/>
            <a:ext cx="299720" cy="2997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2C7CD5-4302-4085-94DD-3832C39A32DC}"/>
              </a:ext>
            </a:extLst>
          </p:cNvPr>
          <p:cNvSpPr/>
          <p:nvPr/>
        </p:nvSpPr>
        <p:spPr>
          <a:xfrm>
            <a:off x="3907382" y="3468631"/>
            <a:ext cx="299720" cy="299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A8FE7B-5E9D-4B32-854B-F7C16C615694}"/>
              </a:ext>
            </a:extLst>
          </p:cNvPr>
          <p:cNvSpPr/>
          <p:nvPr/>
        </p:nvSpPr>
        <p:spPr>
          <a:xfrm>
            <a:off x="3162925" y="3864362"/>
            <a:ext cx="299720" cy="2997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7A546D-68FB-4744-8481-B8806C2DBF58}"/>
              </a:ext>
            </a:extLst>
          </p:cNvPr>
          <p:cNvSpPr/>
          <p:nvPr/>
        </p:nvSpPr>
        <p:spPr>
          <a:xfrm>
            <a:off x="4144727" y="3973988"/>
            <a:ext cx="299720" cy="2997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283D20-9087-4471-8CDD-FBA13FF22FBD}"/>
              </a:ext>
            </a:extLst>
          </p:cNvPr>
          <p:cNvSpPr/>
          <p:nvPr/>
        </p:nvSpPr>
        <p:spPr>
          <a:xfrm>
            <a:off x="3277554" y="4351918"/>
            <a:ext cx="299720" cy="2997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9F049-21F1-474C-B11F-E93F35EEF0B1}"/>
              </a:ext>
            </a:extLst>
          </p:cNvPr>
          <p:cNvSpPr/>
          <p:nvPr/>
        </p:nvSpPr>
        <p:spPr>
          <a:xfrm>
            <a:off x="2689641" y="4319371"/>
            <a:ext cx="299720" cy="2997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55DEA6-4FE9-451E-BBB7-A95F62711A63}"/>
              </a:ext>
            </a:extLst>
          </p:cNvPr>
          <p:cNvSpPr/>
          <p:nvPr/>
        </p:nvSpPr>
        <p:spPr>
          <a:xfrm>
            <a:off x="3757522" y="4696402"/>
            <a:ext cx="299720" cy="2997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B6CE94-A2C5-4335-B1EF-9F3F0C340950}"/>
              </a:ext>
            </a:extLst>
          </p:cNvPr>
          <p:cNvSpPr/>
          <p:nvPr/>
        </p:nvSpPr>
        <p:spPr>
          <a:xfrm>
            <a:off x="2367935" y="4818696"/>
            <a:ext cx="299720" cy="2997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C7946E-AEF3-418F-A729-725328C289B4}"/>
              </a:ext>
            </a:extLst>
          </p:cNvPr>
          <p:cNvSpPr/>
          <p:nvPr/>
        </p:nvSpPr>
        <p:spPr>
          <a:xfrm>
            <a:off x="2659258" y="3931761"/>
            <a:ext cx="299720" cy="2997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8382C-5279-4B13-829A-2B72B4CAA822}"/>
              </a:ext>
            </a:extLst>
          </p:cNvPr>
          <p:cNvSpPr/>
          <p:nvPr/>
        </p:nvSpPr>
        <p:spPr>
          <a:xfrm>
            <a:off x="3733885" y="3880273"/>
            <a:ext cx="299720" cy="2997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395C6B0-6A53-4531-B8EF-C424C6DF3ECA}"/>
              </a:ext>
            </a:extLst>
          </p:cNvPr>
          <p:cNvSpPr/>
          <p:nvPr/>
        </p:nvSpPr>
        <p:spPr>
          <a:xfrm>
            <a:off x="3945853" y="4335353"/>
            <a:ext cx="299720" cy="2997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4D228F-1FF9-478C-B256-C5A4D37299A4}"/>
              </a:ext>
            </a:extLst>
          </p:cNvPr>
          <p:cNvSpPr/>
          <p:nvPr/>
        </p:nvSpPr>
        <p:spPr>
          <a:xfrm>
            <a:off x="3040816" y="4800489"/>
            <a:ext cx="299720" cy="2997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99EA991-120F-4A14-93D3-628D9651EA01}"/>
              </a:ext>
            </a:extLst>
          </p:cNvPr>
          <p:cNvSpPr/>
          <p:nvPr/>
        </p:nvSpPr>
        <p:spPr>
          <a:xfrm>
            <a:off x="6634876" y="2865120"/>
            <a:ext cx="3512385" cy="2600960"/>
          </a:xfrm>
          <a:prstGeom prst="roundRect">
            <a:avLst>
              <a:gd name="adj" fmla="val 1558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sz="2000" dirty="0"/>
              <a:t>User Session 1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User Session 2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User Session 3</a:t>
            </a:r>
          </a:p>
          <a:p>
            <a:r>
              <a:rPr lang="en-US" sz="2000" dirty="0"/>
              <a:t>	……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1FEA5B7-D87C-4B8E-B7A0-D4708B6622F7}"/>
              </a:ext>
            </a:extLst>
          </p:cNvPr>
          <p:cNvSpPr/>
          <p:nvPr/>
        </p:nvSpPr>
        <p:spPr>
          <a:xfrm>
            <a:off x="8684201" y="3279140"/>
            <a:ext cx="1179235" cy="3130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060FC5E-101F-4997-A765-283877F57035}"/>
              </a:ext>
            </a:extLst>
          </p:cNvPr>
          <p:cNvSpPr/>
          <p:nvPr/>
        </p:nvSpPr>
        <p:spPr>
          <a:xfrm>
            <a:off x="8684201" y="3899302"/>
            <a:ext cx="1179235" cy="280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A274C91-A53A-4D00-82E5-EC2F776140AC}"/>
              </a:ext>
            </a:extLst>
          </p:cNvPr>
          <p:cNvSpPr/>
          <p:nvPr/>
        </p:nvSpPr>
        <p:spPr>
          <a:xfrm>
            <a:off x="8684201" y="4501778"/>
            <a:ext cx="1179235" cy="280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6F22BD6-628B-4B89-A445-C59875514DAD}"/>
              </a:ext>
            </a:extLst>
          </p:cNvPr>
          <p:cNvSpPr/>
          <p:nvPr/>
        </p:nvSpPr>
        <p:spPr>
          <a:xfrm>
            <a:off x="4812268" y="3864362"/>
            <a:ext cx="1752767" cy="60247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7C3E2F-EA7A-4AC4-852F-F6AFC4EB946B}"/>
              </a:ext>
            </a:extLst>
          </p:cNvPr>
          <p:cNvSpPr txBox="1"/>
          <p:nvPr/>
        </p:nvSpPr>
        <p:spPr>
          <a:xfrm>
            <a:off x="4645869" y="3563083"/>
            <a:ext cx="198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Evenly Distribute</a:t>
            </a:r>
          </a:p>
        </p:txBody>
      </p:sp>
    </p:spTree>
    <p:extLst>
      <p:ext uri="{BB962C8B-B14F-4D97-AF65-F5344CB8AC3E}">
        <p14:creationId xmlns:p14="http://schemas.microsoft.com/office/powerpoint/2010/main" val="119822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1" grpId="0" animBg="1"/>
      <p:bldP spid="42" grpId="0" animBg="1"/>
      <p:bldP spid="43" grpId="0" animBg="1"/>
      <p:bldP spid="44" grpId="0" animBg="1"/>
      <p:bldP spid="45" grpId="0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D46B-355D-4355-AB90-6AC5D88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HT-</a:t>
            </a:r>
            <a:r>
              <a:rPr lang="en-US" dirty="0" err="1"/>
              <a:t>vmbench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7678-C9B4-4135-A19C-519296E08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3842" y="1681163"/>
            <a:ext cx="3868340" cy="823912"/>
          </a:xfrm>
        </p:spPr>
        <p:txBody>
          <a:bodyPr anchor="t"/>
          <a:lstStyle/>
          <a:p>
            <a:r>
              <a:rPr lang="en-US" dirty="0"/>
              <a:t>Operation Priorities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8E1B0-6B68-4CD9-B25E-E10CFBDE8FC5}"/>
              </a:ext>
            </a:extLst>
          </p:cNvPr>
          <p:cNvSpPr txBox="1"/>
          <p:nvPr/>
        </p:nvSpPr>
        <p:spPr>
          <a:xfrm>
            <a:off x="3730723" y="213417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BDFE1-2AD1-49B3-991D-255B23E7AECD}"/>
              </a:ext>
            </a:extLst>
          </p:cNvPr>
          <p:cNvSpPr txBox="1"/>
          <p:nvPr/>
        </p:nvSpPr>
        <p:spPr>
          <a:xfrm>
            <a:off x="4904271" y="2144867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Unit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F886F2-BDB8-4495-A9E3-06DE70AE8437}"/>
              </a:ext>
            </a:extLst>
          </p:cNvPr>
          <p:cNvSpPr txBox="1"/>
          <p:nvPr/>
        </p:nvSpPr>
        <p:spPr>
          <a:xfrm>
            <a:off x="4857463" y="2627658"/>
            <a:ext cx="16304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 &amp; delete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E16AFB-58C2-47C8-B75E-020749D7AD80}"/>
              </a:ext>
            </a:extLst>
          </p:cNvPr>
          <p:cNvSpPr txBox="1"/>
          <p:nvPr/>
        </p:nvSpPr>
        <p:spPr>
          <a:xfrm>
            <a:off x="4857464" y="3196675"/>
            <a:ext cx="23854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power_on</a:t>
            </a:r>
            <a:r>
              <a:rPr lang="en-US" dirty="0"/>
              <a:t> &amp; </a:t>
            </a:r>
            <a:r>
              <a:rPr lang="en-US" dirty="0" err="1"/>
              <a:t>power_off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FBE804-CD95-46DA-9BBA-E868F817E7EC}"/>
              </a:ext>
            </a:extLst>
          </p:cNvPr>
          <p:cNvSpPr txBox="1"/>
          <p:nvPr/>
        </p:nvSpPr>
        <p:spPr>
          <a:xfrm>
            <a:off x="4857464" y="3771702"/>
            <a:ext cx="155151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clone &amp; delete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5B15DA-E380-41F7-8E15-8F1BAB74F4F3}"/>
              </a:ext>
            </a:extLst>
          </p:cNvPr>
          <p:cNvSpPr txBox="1"/>
          <p:nvPr/>
        </p:nvSpPr>
        <p:spPr>
          <a:xfrm>
            <a:off x="4857464" y="4394962"/>
            <a:ext cx="90467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migrate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FCE27C-844B-4CEB-B628-2C49412B5136}"/>
              </a:ext>
            </a:extLst>
          </p:cNvPr>
          <p:cNvSpPr txBox="1"/>
          <p:nvPr/>
        </p:nvSpPr>
        <p:spPr>
          <a:xfrm>
            <a:off x="4857464" y="4952752"/>
            <a:ext cx="10379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snapshot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2A72CF-D557-4C61-A19D-D625F229C53F}"/>
              </a:ext>
            </a:extLst>
          </p:cNvPr>
          <p:cNvSpPr txBox="1"/>
          <p:nvPr/>
        </p:nvSpPr>
        <p:spPr>
          <a:xfrm>
            <a:off x="4857463" y="5531334"/>
            <a:ext cx="81964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reboot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169250-CB68-420E-996D-B08A0FC61C60}"/>
              </a:ext>
            </a:extLst>
          </p:cNvPr>
          <p:cNvSpPr txBox="1"/>
          <p:nvPr/>
        </p:nvSpPr>
        <p:spPr>
          <a:xfrm>
            <a:off x="4293675" y="237938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5C0099-89F1-4E61-A14E-F991C9CF8C30}"/>
              </a:ext>
            </a:extLst>
          </p:cNvPr>
          <p:cNvSpPr txBox="1"/>
          <p:nvPr/>
        </p:nvSpPr>
        <p:spPr>
          <a:xfrm>
            <a:off x="4236189" y="5868598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09E2D7-B450-4166-ABA0-50C48E3316F7}"/>
              </a:ext>
            </a:extLst>
          </p:cNvPr>
          <p:cNvCxnSpPr>
            <a:cxnSpLocks/>
          </p:cNvCxnSpPr>
          <p:nvPr/>
        </p:nvCxnSpPr>
        <p:spPr>
          <a:xfrm>
            <a:off x="4857463" y="2371348"/>
            <a:ext cx="0" cy="380197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9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C823-8098-408A-972D-8F8E9938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Session Creation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411CA8-30CC-4C6F-94A3-D489470CB6D3}"/>
              </a:ext>
            </a:extLst>
          </p:cNvPr>
          <p:cNvCxnSpPr>
            <a:cxnSpLocks/>
          </p:cNvCxnSpPr>
          <p:nvPr/>
        </p:nvCxnSpPr>
        <p:spPr>
          <a:xfrm>
            <a:off x="1676401" y="3226178"/>
            <a:ext cx="8844597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38DE676-3921-4819-BFBA-7894126C16C6}"/>
              </a:ext>
            </a:extLst>
          </p:cNvPr>
          <p:cNvSpPr/>
          <p:nvPr/>
        </p:nvSpPr>
        <p:spPr>
          <a:xfrm>
            <a:off x="9723152" y="2891784"/>
            <a:ext cx="911816" cy="352433"/>
          </a:xfrm>
          <a:prstGeom prst="roundRect">
            <a:avLst>
              <a:gd name="adj" fmla="val 5797"/>
            </a:avLst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830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C823-8098-408A-972D-8F8E9938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Session Creation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411CA8-30CC-4C6F-94A3-D489470CB6D3}"/>
              </a:ext>
            </a:extLst>
          </p:cNvPr>
          <p:cNvCxnSpPr>
            <a:cxnSpLocks/>
          </p:cNvCxnSpPr>
          <p:nvPr/>
        </p:nvCxnSpPr>
        <p:spPr>
          <a:xfrm>
            <a:off x="1676401" y="3226178"/>
            <a:ext cx="8844597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C199B6F6-76CD-4596-A30A-6AEBD6C6E5C1}"/>
              </a:ext>
            </a:extLst>
          </p:cNvPr>
          <p:cNvSpPr/>
          <p:nvPr/>
        </p:nvSpPr>
        <p:spPr>
          <a:xfrm rot="13602852">
            <a:off x="3143206" y="2943032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38DE676-3921-4819-BFBA-7894126C16C6}"/>
              </a:ext>
            </a:extLst>
          </p:cNvPr>
          <p:cNvSpPr/>
          <p:nvPr/>
        </p:nvSpPr>
        <p:spPr>
          <a:xfrm>
            <a:off x="9723152" y="2891784"/>
            <a:ext cx="911816" cy="352433"/>
          </a:xfrm>
          <a:prstGeom prst="roundRect">
            <a:avLst>
              <a:gd name="adj" fmla="val 5797"/>
            </a:avLst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57D3102-D474-4748-8812-FD606E2C5904}"/>
              </a:ext>
            </a:extLst>
          </p:cNvPr>
          <p:cNvSpPr/>
          <p:nvPr/>
        </p:nvSpPr>
        <p:spPr>
          <a:xfrm rot="18711762">
            <a:off x="2973586" y="2245626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684886C-D8A6-4D0A-8A1B-DF1299F299AB}"/>
              </a:ext>
            </a:extLst>
          </p:cNvPr>
          <p:cNvSpPr/>
          <p:nvPr/>
        </p:nvSpPr>
        <p:spPr>
          <a:xfrm rot="18711762">
            <a:off x="7517714" y="2229940"/>
            <a:ext cx="1321693" cy="352433"/>
          </a:xfrm>
          <a:prstGeom prst="roundRect">
            <a:avLst>
              <a:gd name="adj" fmla="val 5797"/>
            </a:avLst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CE1EFF76-0E2B-4AD4-8CB5-DE72783FB5F1}"/>
              </a:ext>
            </a:extLst>
          </p:cNvPr>
          <p:cNvSpPr/>
          <p:nvPr/>
        </p:nvSpPr>
        <p:spPr>
          <a:xfrm rot="2608917">
            <a:off x="7218183" y="2932068"/>
            <a:ext cx="543966" cy="543966"/>
          </a:xfrm>
          <a:prstGeom prst="arc">
            <a:avLst>
              <a:gd name="adj1" fmla="val 16459568"/>
              <a:gd name="adj2" fmla="val 21143237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70C0"/>
              </a:solidFill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D884695E-334C-4BF3-A643-534F7FC2F0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7032" y="3315729"/>
          <a:ext cx="8216954" cy="66732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2246">
                  <a:extLst>
                    <a:ext uri="{9D8B030D-6E8A-4147-A177-3AD203B41FA5}">
                      <a16:colId xmlns:a16="http://schemas.microsoft.com/office/drawing/2014/main" val="3644738253"/>
                    </a:ext>
                  </a:extLst>
                </a:gridCol>
                <a:gridCol w="571890">
                  <a:extLst>
                    <a:ext uri="{9D8B030D-6E8A-4147-A177-3AD203B41FA5}">
                      <a16:colId xmlns:a16="http://schemas.microsoft.com/office/drawing/2014/main" val="2374351054"/>
                    </a:ext>
                  </a:extLst>
                </a:gridCol>
                <a:gridCol w="2781423">
                  <a:extLst>
                    <a:ext uri="{9D8B030D-6E8A-4147-A177-3AD203B41FA5}">
                      <a16:colId xmlns:a16="http://schemas.microsoft.com/office/drawing/2014/main" val="2717050451"/>
                    </a:ext>
                  </a:extLst>
                </a:gridCol>
                <a:gridCol w="631706">
                  <a:extLst>
                    <a:ext uri="{9D8B030D-6E8A-4147-A177-3AD203B41FA5}">
                      <a16:colId xmlns:a16="http://schemas.microsoft.com/office/drawing/2014/main" val="2444340853"/>
                    </a:ext>
                  </a:extLst>
                </a:gridCol>
                <a:gridCol w="639572">
                  <a:extLst>
                    <a:ext uri="{9D8B030D-6E8A-4147-A177-3AD203B41FA5}">
                      <a16:colId xmlns:a16="http://schemas.microsoft.com/office/drawing/2014/main" val="3599921171"/>
                    </a:ext>
                  </a:extLst>
                </a:gridCol>
                <a:gridCol w="514200">
                  <a:extLst>
                    <a:ext uri="{9D8B030D-6E8A-4147-A177-3AD203B41FA5}">
                      <a16:colId xmlns:a16="http://schemas.microsoft.com/office/drawing/2014/main" val="1071015997"/>
                    </a:ext>
                  </a:extLst>
                </a:gridCol>
                <a:gridCol w="736024">
                  <a:extLst>
                    <a:ext uri="{9D8B030D-6E8A-4147-A177-3AD203B41FA5}">
                      <a16:colId xmlns:a16="http://schemas.microsoft.com/office/drawing/2014/main" val="1658606469"/>
                    </a:ext>
                  </a:extLst>
                </a:gridCol>
                <a:gridCol w="636911">
                  <a:extLst>
                    <a:ext uri="{9D8B030D-6E8A-4147-A177-3AD203B41FA5}">
                      <a16:colId xmlns:a16="http://schemas.microsoft.com/office/drawing/2014/main" val="3027674011"/>
                    </a:ext>
                  </a:extLst>
                </a:gridCol>
                <a:gridCol w="292982">
                  <a:extLst>
                    <a:ext uri="{9D8B030D-6E8A-4147-A177-3AD203B41FA5}">
                      <a16:colId xmlns:a16="http://schemas.microsoft.com/office/drawing/2014/main" val="1002219908"/>
                    </a:ext>
                  </a:extLst>
                </a:gridCol>
              </a:tblGrid>
              <a:tr h="3336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counters:</a:t>
                      </a: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68634"/>
                  </a:ext>
                </a:extLst>
              </a:tr>
              <a:tr h="333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Num_VM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231" marR="77231" marT="38615" marB="3861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82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9374</TotalTime>
  <Words>555</Words>
  <Application>Microsoft Office PowerPoint</Application>
  <PresentationFormat>Widescreen</PresentationFormat>
  <Paragraphs>341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Gothic Std B</vt:lpstr>
      <vt:lpstr>Arial</vt:lpstr>
      <vt:lpstr>Calibri</vt:lpstr>
      <vt:lpstr>Calibri Light</vt:lpstr>
      <vt:lpstr>Times New Roman</vt:lpstr>
      <vt:lpstr>Wingdings</vt:lpstr>
      <vt:lpstr>Office Theme</vt:lpstr>
      <vt:lpstr>Evaluating Scalability and Performance of  a Security Management Solution  in Large Virtualized Environments</vt:lpstr>
      <vt:lpstr>Motivation</vt:lpstr>
      <vt:lpstr>HyTrust Cloud Control (HTCC)</vt:lpstr>
      <vt:lpstr>VM Operations</vt:lpstr>
      <vt:lpstr>VM Operations</vt:lpstr>
      <vt:lpstr>Design: HT-vmbench</vt:lpstr>
      <vt:lpstr>Design: HT-vmbench</vt:lpstr>
      <vt:lpstr>User Session Creation</vt:lpstr>
      <vt:lpstr>User Session Creation</vt:lpstr>
      <vt:lpstr>User Session Creation</vt:lpstr>
      <vt:lpstr>User Session Creation</vt:lpstr>
      <vt:lpstr>User Session Creation</vt:lpstr>
      <vt:lpstr>User Session Creation</vt:lpstr>
      <vt:lpstr>User Session Creation</vt:lpstr>
      <vt:lpstr>HT-vmbench Execution</vt:lpstr>
      <vt:lpstr>Environment Setup</vt:lpstr>
      <vt:lpstr>Evaluation</vt:lpstr>
      <vt:lpstr>Evaluation</vt:lpstr>
      <vt:lpstr>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Measruements of Wireless Network Behavior</dc:title>
  <dc:creator>Y L</dc:creator>
  <cp:lastModifiedBy>Y L</cp:lastModifiedBy>
  <cp:revision>1475</cp:revision>
  <dcterms:created xsi:type="dcterms:W3CDTF">2016-11-01T21:29:56Z</dcterms:created>
  <dcterms:modified xsi:type="dcterms:W3CDTF">2018-12-06T04:13:30Z</dcterms:modified>
</cp:coreProperties>
</file>