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45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9362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L</a:t>
            </a:r>
            <a:r>
              <a:rPr dirty="0" sz="2400" lang="en-US"/>
              <a:t>I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5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u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ege </a:t>
            </a:r>
            <a:r>
              <a:rPr dirty="0" sz="2400" lang="en-US"/>
              <a:t>of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 </a:t>
            </a:r>
            <a:r>
              <a:rPr dirty="0" sz="2400" lang="en-US"/>
              <a:t>and </a:t>
            </a:r>
            <a:r>
              <a:rPr dirty="0" sz="2400" lang="en-US"/>
              <a:t>science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Annamalai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613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52603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0" name=""/>
          <p:cNvSpPr txBox="1"/>
          <p:nvPr/>
        </p:nvSpPr>
        <p:spPr>
          <a:xfrm>
            <a:off x="533399" y="2019300"/>
            <a:ext cx="4572000" cy="11838940"/>
          </a:xfrm>
          <a:prstGeom prst="rect"/>
        </p:spPr>
        <p:txBody>
          <a:bodyPr rtlCol="0" wrap="square">
            <a:spAutoFit/>
          </a:bodyPr>
          <a:p>
            <a:r>
              <a:rPr sz="2800" lang="en-SG">
                <a:solidFill>
                  <a:srgbClr val="000000"/>
                </a:solidFill>
              </a:rPr>
              <a:t>Sure! Could you please clarify what topic or context you want the problem statement for?
For example:
A math problem?
A research topic?
A project you're working on?
A coding or software development problem?
Something else entirely?
Let me know, and I’ll craft a clear and concise problem statement for you.
</a:t>
            </a:r>
            <a:endParaRPr sz="2800" lang="en-S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413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108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864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2025-08-25T09:34:01Z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cb4cb552e0f54e05814a7afa239576f2</vt:lpwstr>
  </property>
</Properties>
</file>