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3" r:id="rId3"/>
    <p:sldId id="258" r:id="rId4"/>
    <p:sldId id="264" r:id="rId5"/>
    <p:sldId id="265" r:id="rId7"/>
    <p:sldId id="267" r:id="rId8"/>
    <p:sldId id="268" r:id="rId9"/>
    <p:sldId id="269" r:id="rId10"/>
    <p:sldId id="270" r:id="rId11"/>
    <p:sldId id="280" r:id="rId12"/>
    <p:sldId id="271" r:id="rId13"/>
    <p:sldId id="272" r:id="rId14"/>
    <p:sldId id="273" r:id="rId15"/>
    <p:sldId id="281" r:id="rId16"/>
    <p:sldId id="282" r:id="rId17"/>
    <p:sldId id="274" r:id="rId18"/>
    <p:sldId id="275" r:id="rId19"/>
    <p:sldId id="276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hyperlink" Target="https://zh.wikipedia.org/zh-cn/%E6%89%AD%E6%A3%B1%E5%8D%81%E4%BA%8C%E9%9D%A2%E4%BD%93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E67DF-438A-46F6-AB52-8C35CD7131D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E3F8101-2BC5-4317-9523-8BA1A1F82305}">
      <dgm:prSet custT="1"/>
      <dgm:spPr/>
      <dgm:t>
        <a:bodyPr/>
        <a:lstStyle/>
        <a:p>
          <a:r>
            <a:rPr lang="zh-CN" altLang="en-US" sz="4400" b="0" i="0" baseline="0" dirty="0"/>
            <a:t>三维模型处理算法第六章：补洞与切割</a:t>
          </a:r>
          <a:endParaRPr lang="zh-CN" altLang="en-US" sz="4400" dirty="0"/>
        </a:p>
      </dgm:t>
    </dgm:pt>
    <dgm:pt modelId="{B428DE3E-D6EB-4028-97B9-5BC260519E14}" cxnId="{D6EF187B-6B9A-40FD-A95B-06DEEF39E49E}" type="parTrans">
      <dgm:prSet/>
      <dgm:spPr/>
      <dgm:t>
        <a:bodyPr/>
        <a:lstStyle/>
        <a:p>
          <a:endParaRPr lang="zh-CN" altLang="en-US"/>
        </a:p>
      </dgm:t>
    </dgm:pt>
    <dgm:pt modelId="{86AE9B12-D642-4BD5-B0D5-D3EF98B62912}" cxnId="{D6EF187B-6B9A-40FD-A95B-06DEEF39E49E}" type="sibTrans">
      <dgm:prSet/>
      <dgm:spPr/>
      <dgm:t>
        <a:bodyPr/>
        <a:lstStyle/>
        <a:p>
          <a:endParaRPr lang="zh-CN" altLang="en-US"/>
        </a:p>
      </dgm:t>
    </dgm:pt>
    <dgm:pt modelId="{01458523-7C15-4039-AA16-CC77100B7610}" type="pres">
      <dgm:prSet presAssocID="{7CEE67DF-438A-46F6-AB52-8C35CD7131DF}" presName="Name0" presStyleCnt="0">
        <dgm:presLayoutVars>
          <dgm:dir/>
          <dgm:animLvl val="lvl"/>
          <dgm:resizeHandles val="exact"/>
        </dgm:presLayoutVars>
      </dgm:prSet>
      <dgm:spPr/>
    </dgm:pt>
    <dgm:pt modelId="{F144598F-99CA-4788-BB36-C7948D755636}" type="pres">
      <dgm:prSet presAssocID="{6E3F8101-2BC5-4317-9523-8BA1A1F82305}" presName="composite" presStyleCnt="0"/>
      <dgm:spPr/>
    </dgm:pt>
    <dgm:pt modelId="{5B63C9AB-550E-42C0-AE1D-E9E95E3F28BA}" type="pres">
      <dgm:prSet presAssocID="{6E3F8101-2BC5-4317-9523-8BA1A1F8230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792C4BD-1B15-451F-AC76-F8038F9B4933}" type="pres">
      <dgm:prSet presAssocID="{6E3F8101-2BC5-4317-9523-8BA1A1F8230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6EF187B-6B9A-40FD-A95B-06DEEF39E49E}" srcId="{7CEE67DF-438A-46F6-AB52-8C35CD7131DF}" destId="{6E3F8101-2BC5-4317-9523-8BA1A1F82305}" srcOrd="0" destOrd="0" parTransId="{B428DE3E-D6EB-4028-97B9-5BC260519E14}" sibTransId="{86AE9B12-D642-4BD5-B0D5-D3EF98B62912}"/>
    <dgm:cxn modelId="{028AB4E4-47D2-475B-9FEF-3EC30B82CE7F}" type="presOf" srcId="{7CEE67DF-438A-46F6-AB52-8C35CD7131DF}" destId="{01458523-7C15-4039-AA16-CC77100B7610}" srcOrd="0" destOrd="0" presId="urn:microsoft.com/office/officeart/2005/8/layout/hList1"/>
    <dgm:cxn modelId="{A10358FA-E2C4-4827-AE09-C3796507BED1}" type="presOf" srcId="{6E3F8101-2BC5-4317-9523-8BA1A1F82305}" destId="{5B63C9AB-550E-42C0-AE1D-E9E95E3F28BA}" srcOrd="0" destOrd="0" presId="urn:microsoft.com/office/officeart/2005/8/layout/hList1"/>
    <dgm:cxn modelId="{4F60EECC-2BC1-413D-A095-CC54916A82A8}" type="presParOf" srcId="{01458523-7C15-4039-AA16-CC77100B7610}" destId="{F144598F-99CA-4788-BB36-C7948D755636}" srcOrd="0" destOrd="0" presId="urn:microsoft.com/office/officeart/2005/8/layout/hList1"/>
    <dgm:cxn modelId="{7B94AB05-E258-48F2-ADE0-C369D66B3ECF}" type="presParOf" srcId="{F144598F-99CA-4788-BB36-C7948D755636}" destId="{5B63C9AB-550E-42C0-AE1D-E9E95E3F28BA}" srcOrd="0" destOrd="0" presId="urn:microsoft.com/office/officeart/2005/8/layout/hList1"/>
    <dgm:cxn modelId="{D4FEE6D8-146E-4E06-A877-E573CD37524D}" type="presParOf" srcId="{F144598F-99CA-4788-BB36-C7948D755636}" destId="{E792C4BD-1B15-451F-AC76-F8038F9B49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平面切割：步骤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三角形面切割：描述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三角形面切割：步骤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分割模型组件：描述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分割模型组件：步骤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分割模型组件：步骤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分割钝角：描述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分割钝角：步骤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总结与展望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4DAAE-2B93-4746-A711-786E516030E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6AA945-7A2E-4FF0-AB25-4C535712DB8D}">
      <dgm:prSet custT="1"/>
      <dgm:spPr/>
      <dgm:t>
        <a:bodyPr/>
        <a:lstStyle/>
        <a:p>
          <a:r>
            <a:rPr lang="zh-CN" altLang="en-US" sz="3200" b="1" i="0" baseline="0" dirty="0"/>
            <a:t>对偶模型（上节回顾）</a:t>
          </a:r>
          <a:endParaRPr lang="zh-CN" altLang="en-US" sz="3200" dirty="0"/>
        </a:p>
      </dgm:t>
    </dgm:pt>
    <dgm:pt modelId="{69B32A4E-AE0A-4ED7-B70E-806787B0306D}" cxnId="{91AD9EDA-1D8E-4302-8570-2C4FFBA16575}" type="parTrans">
      <dgm:prSet/>
      <dgm:spPr/>
      <dgm:t>
        <a:bodyPr/>
        <a:lstStyle/>
        <a:p>
          <a:endParaRPr lang="zh-CN" altLang="en-US"/>
        </a:p>
      </dgm:t>
    </dgm:pt>
    <dgm:pt modelId="{CBF0CB18-E4FE-4CA0-B0F4-4C86273D0762}" cxnId="{91AD9EDA-1D8E-4302-8570-2C4FFBA16575}" type="sibTrans">
      <dgm:prSet/>
      <dgm:spPr/>
      <dgm:t>
        <a:bodyPr/>
        <a:lstStyle/>
        <a:p>
          <a:endParaRPr lang="zh-CN" altLang="en-US"/>
        </a:p>
      </dgm:t>
    </dgm:pt>
    <dgm:pt modelId="{A96B6AF6-040D-417F-A78F-AD99C22B662B}">
      <dgm:prSet custT="1"/>
      <dgm:spPr/>
      <dgm:t>
        <a:bodyPr/>
        <a:lstStyle/>
        <a:p>
          <a:r>
            <a:rPr lang="zh-CN" altLang="en-US" sz="3200" b="1" i="0" baseline="0" dirty="0"/>
            <a:t>补洞算法</a:t>
          </a:r>
          <a:endParaRPr lang="zh-CN" altLang="en-US" sz="3200" dirty="0"/>
        </a:p>
      </dgm:t>
    </dgm:pt>
    <dgm:pt modelId="{C100D8D7-0924-48D6-8D6E-11830CA606D5}" cxnId="{1190154A-3C9E-4124-BF13-14E0DDE6D749}" type="parTrans">
      <dgm:prSet/>
      <dgm:spPr/>
      <dgm:t>
        <a:bodyPr/>
        <a:lstStyle/>
        <a:p>
          <a:endParaRPr lang="zh-CN" altLang="en-US"/>
        </a:p>
      </dgm:t>
    </dgm:pt>
    <dgm:pt modelId="{7F3588AB-E42A-4DF2-8F87-4B5263D60D7A}" cxnId="{1190154A-3C9E-4124-BF13-14E0DDE6D749}" type="sibTrans">
      <dgm:prSet/>
      <dgm:spPr/>
      <dgm:t>
        <a:bodyPr/>
        <a:lstStyle/>
        <a:p>
          <a:endParaRPr lang="zh-CN" altLang="en-US"/>
        </a:p>
      </dgm:t>
    </dgm:pt>
    <dgm:pt modelId="{228AFCDA-7D3A-46D3-AA95-CEFB3319835A}">
      <dgm:prSet custT="1"/>
      <dgm:spPr/>
      <dgm:t>
        <a:bodyPr/>
        <a:lstStyle/>
        <a:p>
          <a:r>
            <a:rPr lang="zh-CN" altLang="en-US" sz="3200" b="1" i="0" baseline="0" dirty="0"/>
            <a:t>切割模型</a:t>
          </a:r>
          <a:endParaRPr lang="zh-CN" altLang="en-US" sz="3200" dirty="0"/>
        </a:p>
      </dgm:t>
    </dgm:pt>
    <dgm:pt modelId="{B7264581-36FC-4B4D-8017-44D5EA84762A}" cxnId="{321FD6E8-F0B3-4565-BC91-D7F70E4298E6}" type="parTrans">
      <dgm:prSet/>
      <dgm:spPr/>
      <dgm:t>
        <a:bodyPr/>
        <a:lstStyle/>
        <a:p>
          <a:endParaRPr lang="zh-CN" altLang="en-US"/>
        </a:p>
      </dgm:t>
    </dgm:pt>
    <dgm:pt modelId="{7DCB1CF8-D9B0-4A96-971E-26A969A4137A}" cxnId="{321FD6E8-F0B3-4565-BC91-D7F70E4298E6}" type="sibTrans">
      <dgm:prSet/>
      <dgm:spPr/>
      <dgm:t>
        <a:bodyPr/>
        <a:lstStyle/>
        <a:p>
          <a:endParaRPr lang="zh-CN" altLang="en-US"/>
        </a:p>
      </dgm:t>
    </dgm:pt>
    <dgm:pt modelId="{46B0BF40-4F0A-4850-98B4-B2959F203995}" type="pres">
      <dgm:prSet presAssocID="{D034DAAE-2B93-4746-A711-786E516030EC}" presName="linearFlow" presStyleCnt="0">
        <dgm:presLayoutVars>
          <dgm:dir/>
          <dgm:resizeHandles val="exact"/>
        </dgm:presLayoutVars>
      </dgm:prSet>
      <dgm:spPr/>
    </dgm:pt>
    <dgm:pt modelId="{3CF15120-4EB8-408E-92D7-DF19639E2B81}" type="pres">
      <dgm:prSet presAssocID="{226AA945-7A2E-4FF0-AB25-4C535712DB8D}" presName="composite" presStyleCnt="0"/>
      <dgm:spPr/>
    </dgm:pt>
    <dgm:pt modelId="{EBD6044E-B4F0-4A59-BE38-7777C5615ABB}" type="pres">
      <dgm:prSet presAssocID="{226AA945-7A2E-4FF0-AB25-4C535712DB8D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88B88B6B-0EAD-4AF2-A77A-337878C353A1}" type="pres">
      <dgm:prSet presAssocID="{226AA945-7A2E-4FF0-AB25-4C535712DB8D}" presName="txShp" presStyleLbl="node1" presStyleIdx="0" presStyleCnt="3">
        <dgm:presLayoutVars>
          <dgm:bulletEnabled val="1"/>
        </dgm:presLayoutVars>
      </dgm:prSet>
      <dgm:spPr/>
    </dgm:pt>
    <dgm:pt modelId="{50B7EDD8-0DA4-47A6-9705-A98671A315FF}" type="pres">
      <dgm:prSet presAssocID="{CBF0CB18-E4FE-4CA0-B0F4-4C86273D0762}" presName="spacing" presStyleCnt="0"/>
      <dgm:spPr/>
    </dgm:pt>
    <dgm:pt modelId="{EDE0B874-D2B5-42E2-9AA8-7633142A582A}" type="pres">
      <dgm:prSet presAssocID="{A96B6AF6-040D-417F-A78F-AD99C22B662B}" presName="composite" presStyleCnt="0"/>
      <dgm:spPr/>
    </dgm:pt>
    <dgm:pt modelId="{9AEA3E81-4394-496F-BDBF-0824BD45FA7C}" type="pres">
      <dgm:prSet presAssocID="{A96B6AF6-040D-417F-A78F-AD99C22B662B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8000" r="-138000"/>
          </a:stretch>
        </a:blipFill>
      </dgm:spPr>
    </dgm:pt>
    <dgm:pt modelId="{B7039162-4A3D-4BDF-8EF8-EC7E49CDF6BA}" type="pres">
      <dgm:prSet presAssocID="{A96B6AF6-040D-417F-A78F-AD99C22B662B}" presName="txShp" presStyleLbl="node1" presStyleIdx="1" presStyleCnt="3">
        <dgm:presLayoutVars>
          <dgm:bulletEnabled val="1"/>
        </dgm:presLayoutVars>
      </dgm:prSet>
      <dgm:spPr/>
    </dgm:pt>
    <dgm:pt modelId="{BDBE64E4-BC54-4EEF-9773-17C09D5A7FAC}" type="pres">
      <dgm:prSet presAssocID="{7F3588AB-E42A-4DF2-8F87-4B5263D60D7A}" presName="spacing" presStyleCnt="0"/>
      <dgm:spPr/>
    </dgm:pt>
    <dgm:pt modelId="{7302ECDA-78EB-4D74-90CE-7D1F67ADFBE9}" type="pres">
      <dgm:prSet presAssocID="{228AFCDA-7D3A-46D3-AA95-CEFB3319835A}" presName="composite" presStyleCnt="0"/>
      <dgm:spPr/>
    </dgm:pt>
    <dgm:pt modelId="{7881E01B-F522-4207-873E-A511C125C2B5}" type="pres">
      <dgm:prSet presAssocID="{228AFCDA-7D3A-46D3-AA95-CEFB3319835A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016882C-DE62-4913-B70C-20E962FEF822}" type="pres">
      <dgm:prSet presAssocID="{228AFCDA-7D3A-46D3-AA95-CEFB3319835A}" presName="txShp" presStyleLbl="node1" presStyleIdx="2" presStyleCnt="3">
        <dgm:presLayoutVars>
          <dgm:bulletEnabled val="1"/>
        </dgm:presLayoutVars>
      </dgm:prSet>
      <dgm:spPr/>
    </dgm:pt>
  </dgm:ptLst>
  <dgm:cxnLst>
    <dgm:cxn modelId="{3A57C105-A87B-4124-B316-81E670534596}" type="presOf" srcId="{226AA945-7A2E-4FF0-AB25-4C535712DB8D}" destId="{88B88B6B-0EAD-4AF2-A77A-337878C353A1}" srcOrd="0" destOrd="0" presId="urn:microsoft.com/office/officeart/2005/8/layout/vList3"/>
    <dgm:cxn modelId="{D2F84207-7D93-4572-A634-524A549D9ACB}" type="presOf" srcId="{228AFCDA-7D3A-46D3-AA95-CEFB3319835A}" destId="{D016882C-DE62-4913-B70C-20E962FEF822}" srcOrd="0" destOrd="0" presId="urn:microsoft.com/office/officeart/2005/8/layout/vList3"/>
    <dgm:cxn modelId="{1190154A-3C9E-4124-BF13-14E0DDE6D749}" srcId="{D034DAAE-2B93-4746-A711-786E516030EC}" destId="{A96B6AF6-040D-417F-A78F-AD99C22B662B}" srcOrd="1" destOrd="0" parTransId="{C100D8D7-0924-48D6-8D6E-11830CA606D5}" sibTransId="{7F3588AB-E42A-4DF2-8F87-4B5263D60D7A}"/>
    <dgm:cxn modelId="{7186F7C6-CBCC-4CAA-89A6-76B4A4AF2DDC}" type="presOf" srcId="{D034DAAE-2B93-4746-A711-786E516030EC}" destId="{46B0BF40-4F0A-4850-98B4-B2959F203995}" srcOrd="0" destOrd="0" presId="urn:microsoft.com/office/officeart/2005/8/layout/vList3"/>
    <dgm:cxn modelId="{58035CCC-474F-41E2-9888-AD2BE1B70207}" type="presOf" srcId="{A96B6AF6-040D-417F-A78F-AD99C22B662B}" destId="{B7039162-4A3D-4BDF-8EF8-EC7E49CDF6BA}" srcOrd="0" destOrd="0" presId="urn:microsoft.com/office/officeart/2005/8/layout/vList3"/>
    <dgm:cxn modelId="{91AD9EDA-1D8E-4302-8570-2C4FFBA16575}" srcId="{D034DAAE-2B93-4746-A711-786E516030EC}" destId="{226AA945-7A2E-4FF0-AB25-4C535712DB8D}" srcOrd="0" destOrd="0" parTransId="{69B32A4E-AE0A-4ED7-B70E-806787B0306D}" sibTransId="{CBF0CB18-E4FE-4CA0-B0F4-4C86273D0762}"/>
    <dgm:cxn modelId="{321FD6E8-F0B3-4565-BC91-D7F70E4298E6}" srcId="{D034DAAE-2B93-4746-A711-786E516030EC}" destId="{228AFCDA-7D3A-46D3-AA95-CEFB3319835A}" srcOrd="2" destOrd="0" parTransId="{B7264581-36FC-4B4D-8017-44D5EA84762A}" sibTransId="{7DCB1CF8-D9B0-4A96-971E-26A969A4137A}"/>
    <dgm:cxn modelId="{4EBE40E3-74E5-4198-A62F-8661DAD2BB13}" type="presParOf" srcId="{46B0BF40-4F0A-4850-98B4-B2959F203995}" destId="{3CF15120-4EB8-408E-92D7-DF19639E2B81}" srcOrd="0" destOrd="0" presId="urn:microsoft.com/office/officeart/2005/8/layout/vList3"/>
    <dgm:cxn modelId="{25B00610-AC5B-4D63-896A-6679B0CB2F99}" type="presParOf" srcId="{3CF15120-4EB8-408E-92D7-DF19639E2B81}" destId="{EBD6044E-B4F0-4A59-BE38-7777C5615ABB}" srcOrd="0" destOrd="0" presId="urn:microsoft.com/office/officeart/2005/8/layout/vList3"/>
    <dgm:cxn modelId="{AB6FD696-A80E-4B97-84D2-115700A0D05B}" type="presParOf" srcId="{3CF15120-4EB8-408E-92D7-DF19639E2B81}" destId="{88B88B6B-0EAD-4AF2-A77A-337878C353A1}" srcOrd="1" destOrd="0" presId="urn:microsoft.com/office/officeart/2005/8/layout/vList3"/>
    <dgm:cxn modelId="{2A353864-3839-4577-B993-FB06B92868A5}" type="presParOf" srcId="{46B0BF40-4F0A-4850-98B4-B2959F203995}" destId="{50B7EDD8-0DA4-47A6-9705-A98671A315FF}" srcOrd="1" destOrd="0" presId="urn:microsoft.com/office/officeart/2005/8/layout/vList3"/>
    <dgm:cxn modelId="{A5E6FA37-973E-4933-880F-2CFF1E70C152}" type="presParOf" srcId="{46B0BF40-4F0A-4850-98B4-B2959F203995}" destId="{EDE0B874-D2B5-42E2-9AA8-7633142A582A}" srcOrd="2" destOrd="0" presId="urn:microsoft.com/office/officeart/2005/8/layout/vList3"/>
    <dgm:cxn modelId="{CE2109A5-FE44-4553-B71F-09DEE437D9EF}" type="presParOf" srcId="{EDE0B874-D2B5-42E2-9AA8-7633142A582A}" destId="{9AEA3E81-4394-496F-BDBF-0824BD45FA7C}" srcOrd="0" destOrd="0" presId="urn:microsoft.com/office/officeart/2005/8/layout/vList3"/>
    <dgm:cxn modelId="{5B282FD0-DC47-46D7-9F0A-CE4871726A25}" type="presParOf" srcId="{EDE0B874-D2B5-42E2-9AA8-7633142A582A}" destId="{B7039162-4A3D-4BDF-8EF8-EC7E49CDF6BA}" srcOrd="1" destOrd="0" presId="urn:microsoft.com/office/officeart/2005/8/layout/vList3"/>
    <dgm:cxn modelId="{33BFD91D-1BD1-4CF3-8CCC-B649092489D9}" type="presParOf" srcId="{46B0BF40-4F0A-4850-98B4-B2959F203995}" destId="{BDBE64E4-BC54-4EEF-9773-17C09D5A7FAC}" srcOrd="3" destOrd="0" presId="urn:microsoft.com/office/officeart/2005/8/layout/vList3"/>
    <dgm:cxn modelId="{AC2148E6-0E69-4379-BF3F-7B876FC11423}" type="presParOf" srcId="{46B0BF40-4F0A-4850-98B4-B2959F203995}" destId="{7302ECDA-78EB-4D74-90CE-7D1F67ADFBE9}" srcOrd="4" destOrd="0" presId="urn:microsoft.com/office/officeart/2005/8/layout/vList3"/>
    <dgm:cxn modelId="{7446C4D5-FCB9-4CC0-9D03-D5B2E7E4DFE6}" type="presParOf" srcId="{7302ECDA-78EB-4D74-90CE-7D1F67ADFBE9}" destId="{7881E01B-F522-4207-873E-A511C125C2B5}" srcOrd="0" destOrd="0" presId="urn:microsoft.com/office/officeart/2005/8/layout/vList3"/>
    <dgm:cxn modelId="{0A44E672-7A59-4468-8F4D-A031745F8FF0}" type="presParOf" srcId="{7302ECDA-78EB-4D74-90CE-7D1F67ADFBE9}" destId="{D016882C-DE62-4913-B70C-20E962FEF82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9D0CA-5BC7-4706-83A3-938A9EB515D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D831F674-3187-4CF3-B3C4-4FCB0D63C5DD}">
      <dgm:prSet custT="1"/>
      <dgm:spPr/>
      <dgm:t>
        <a:bodyPr/>
        <a:lstStyle/>
        <a:p>
          <a:r>
            <a:rPr lang="zh-CN" altLang="en-US" sz="4400" dirty="0"/>
            <a:t>今天聊什么？</a:t>
          </a:r>
        </a:p>
      </dgm:t>
    </dgm:pt>
    <dgm:pt modelId="{F6613FA9-2BE0-4687-82DB-777EEF609321}" cxnId="{401F75CC-4440-4DD8-86B7-33ECB7FF769D}" type="parTrans">
      <dgm:prSet/>
      <dgm:spPr/>
      <dgm:t>
        <a:bodyPr/>
        <a:lstStyle/>
        <a:p>
          <a:endParaRPr lang="zh-CN" altLang="en-US"/>
        </a:p>
      </dgm:t>
    </dgm:pt>
    <dgm:pt modelId="{CB13B902-71D2-4301-800B-73CC82D7DAE4}" cxnId="{401F75CC-4440-4DD8-86B7-33ECB7FF769D}" type="sibTrans">
      <dgm:prSet/>
      <dgm:spPr/>
      <dgm:t>
        <a:bodyPr/>
        <a:lstStyle/>
        <a:p>
          <a:endParaRPr lang="zh-CN" altLang="en-US"/>
        </a:p>
      </dgm:t>
    </dgm:pt>
    <dgm:pt modelId="{2F61C6F7-959D-477F-991C-8029391D7097}" type="pres">
      <dgm:prSet presAssocID="{A409D0CA-5BC7-4706-83A3-938A9EB515D1}" presName="linear" presStyleCnt="0">
        <dgm:presLayoutVars>
          <dgm:dir/>
          <dgm:animLvl val="lvl"/>
          <dgm:resizeHandles val="exact"/>
        </dgm:presLayoutVars>
      </dgm:prSet>
      <dgm:spPr/>
    </dgm:pt>
    <dgm:pt modelId="{F7996FA1-9F5B-42D2-897F-23300A23B1FB}" type="pres">
      <dgm:prSet presAssocID="{D831F674-3187-4CF3-B3C4-4FCB0D63C5DD}" presName="parentLin" presStyleCnt="0"/>
      <dgm:spPr/>
    </dgm:pt>
    <dgm:pt modelId="{3C767320-2D26-4779-B790-4B480470530E}" type="pres">
      <dgm:prSet presAssocID="{D831F674-3187-4CF3-B3C4-4FCB0D63C5DD}" presName="parentLeftMargin" presStyleLbl="node1" presStyleIdx="0" presStyleCnt="1"/>
      <dgm:spPr/>
    </dgm:pt>
    <dgm:pt modelId="{65E46067-51EE-47F1-B1BA-039B5442D634}" type="pres">
      <dgm:prSet presAssocID="{D831F674-3187-4CF3-B3C4-4FCB0D63C5D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38AA9FE-B531-4E1A-B748-413F81BD147E}" type="pres">
      <dgm:prSet presAssocID="{D831F674-3187-4CF3-B3C4-4FCB0D63C5DD}" presName="negativeSpace" presStyleCnt="0"/>
      <dgm:spPr/>
    </dgm:pt>
    <dgm:pt modelId="{4110DEBB-759B-4E4C-9960-8DA3B6FA8806}" type="pres">
      <dgm:prSet presAssocID="{D831F674-3187-4CF3-B3C4-4FCB0D63C5D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01F75CC-4440-4DD8-86B7-33ECB7FF769D}" srcId="{A409D0CA-5BC7-4706-83A3-938A9EB515D1}" destId="{D831F674-3187-4CF3-B3C4-4FCB0D63C5DD}" srcOrd="0" destOrd="0" parTransId="{F6613FA9-2BE0-4687-82DB-777EEF609321}" sibTransId="{CB13B902-71D2-4301-800B-73CC82D7DAE4}"/>
    <dgm:cxn modelId="{A267C4EE-7E9B-4F98-B03E-868524475A61}" type="presOf" srcId="{A409D0CA-5BC7-4706-83A3-938A9EB515D1}" destId="{2F61C6F7-959D-477F-991C-8029391D7097}" srcOrd="0" destOrd="0" presId="urn:microsoft.com/office/officeart/2005/8/layout/list1"/>
    <dgm:cxn modelId="{49567AF6-9815-44CE-8853-396F610F2ECB}" type="presOf" srcId="{D831F674-3187-4CF3-B3C4-4FCB0D63C5DD}" destId="{3C767320-2D26-4779-B790-4B480470530E}" srcOrd="0" destOrd="0" presId="urn:microsoft.com/office/officeart/2005/8/layout/list1"/>
    <dgm:cxn modelId="{33F9E7FE-7716-4EA9-8EF8-C34CC2BF11D0}" type="presOf" srcId="{D831F674-3187-4CF3-B3C4-4FCB0D63C5DD}" destId="{65E46067-51EE-47F1-B1BA-039B5442D634}" srcOrd="1" destOrd="0" presId="urn:microsoft.com/office/officeart/2005/8/layout/list1"/>
    <dgm:cxn modelId="{50913C41-7678-4FAF-96F7-9586ADDED124}" type="presParOf" srcId="{2F61C6F7-959D-477F-991C-8029391D7097}" destId="{F7996FA1-9F5B-42D2-897F-23300A23B1FB}" srcOrd="0" destOrd="0" presId="urn:microsoft.com/office/officeart/2005/8/layout/list1"/>
    <dgm:cxn modelId="{186FD588-81FD-444E-B800-AAC6E2BF9487}" type="presParOf" srcId="{F7996FA1-9F5B-42D2-897F-23300A23B1FB}" destId="{3C767320-2D26-4779-B790-4B480470530E}" srcOrd="0" destOrd="0" presId="urn:microsoft.com/office/officeart/2005/8/layout/list1"/>
    <dgm:cxn modelId="{4AC7BA42-6583-455C-BF14-3C01BF408E8C}" type="presParOf" srcId="{F7996FA1-9F5B-42D2-897F-23300A23B1FB}" destId="{65E46067-51EE-47F1-B1BA-039B5442D634}" srcOrd="1" destOrd="0" presId="urn:microsoft.com/office/officeart/2005/8/layout/list1"/>
    <dgm:cxn modelId="{84D10CEA-FABF-4D38-8745-E6B233F6A46B}" type="presParOf" srcId="{2F61C6F7-959D-477F-991C-8029391D7097}" destId="{C38AA9FE-B531-4E1A-B748-413F81BD147E}" srcOrd="1" destOrd="0" presId="urn:microsoft.com/office/officeart/2005/8/layout/list1"/>
    <dgm:cxn modelId="{2196AEB4-E96C-4B6A-A065-30B0F15D9112}" type="presParOf" srcId="{2F61C6F7-959D-477F-991C-8029391D7097}" destId="{4110DEBB-759B-4E4C-9960-8DA3B6FA880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ED7095-190C-4604-B791-14380F720CE6}">
      <dgm:prSet/>
      <dgm:spPr/>
      <dgm:t>
        <a:bodyPr/>
        <a:lstStyle/>
        <a:p>
          <a:r>
            <a:rPr lang="zh-CN" b="1" i="0" baseline="0" dirty="0"/>
            <a:t>对偶模型</a:t>
          </a:r>
          <a:endParaRPr lang="zh-CN" dirty="0"/>
        </a:p>
      </dgm:t>
    </dgm:pt>
    <dgm:pt modelId="{975A4B32-66C2-43B7-9EC2-25DEE8FADD16}" cxnId="{9654A299-FF23-4C0D-BA9F-C2083DDE3BF0}" type="parTrans">
      <dgm:prSet/>
      <dgm:spPr/>
      <dgm:t>
        <a:bodyPr/>
        <a:lstStyle/>
        <a:p>
          <a:endParaRPr lang="zh-CN" altLang="en-US"/>
        </a:p>
      </dgm:t>
    </dgm:pt>
    <dgm:pt modelId="{8BD67685-00B0-4B98-8814-C5765D5A9402}" cxnId="{9654A299-FF23-4C0D-BA9F-C2083DDE3BF0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83F96A90-C508-43E7-BD26-930D09F738E4}" type="pres">
      <dgm:prSet presAssocID="{17ED7095-190C-4604-B791-14380F720CE6}" presName="parentLin" presStyleCnt="0"/>
      <dgm:spPr/>
    </dgm:pt>
    <dgm:pt modelId="{FCC4F4BD-9417-4BA5-8B37-D18E15A59F7A}" type="pres">
      <dgm:prSet presAssocID="{17ED7095-190C-4604-B791-14380F720CE6}" presName="parentLeftMargin" presStyleLbl="node1" presStyleIdx="0" presStyleCnt="1"/>
      <dgm:spPr/>
    </dgm:pt>
    <dgm:pt modelId="{AF0245D9-FF23-4495-B2C3-BACC1326CF57}" type="pres">
      <dgm:prSet presAssocID="{17ED7095-190C-4604-B791-14380F720CE6}" presName="parentText" presStyleLbl="node1" presStyleIdx="0" presStyleCnt="1" custScaleY="135846">
        <dgm:presLayoutVars>
          <dgm:chMax val="0"/>
          <dgm:bulletEnabled val="1"/>
        </dgm:presLayoutVars>
      </dgm:prSet>
      <dgm:spPr/>
    </dgm:pt>
    <dgm:pt modelId="{18FAA325-885B-448F-A424-CE7A285487E9}" type="pres">
      <dgm:prSet presAssocID="{17ED7095-190C-4604-B791-14380F720CE6}" presName="negativeSpace" presStyleCnt="0"/>
      <dgm:spPr/>
    </dgm:pt>
    <dgm:pt modelId="{D7FEB7E9-63CD-471F-BF38-2F10EC3105A8}" type="pres">
      <dgm:prSet presAssocID="{17ED7095-190C-4604-B791-14380F720CE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ED69799-5EFD-4635-ACDB-0E5EDD114A62}" type="presOf" srcId="{17ED7095-190C-4604-B791-14380F720CE6}" destId="{AF0245D9-FF23-4495-B2C3-BACC1326CF57}" srcOrd="1" destOrd="0" presId="urn:microsoft.com/office/officeart/2005/8/layout/list1"/>
    <dgm:cxn modelId="{9654A299-FF23-4C0D-BA9F-C2083DDE3BF0}" srcId="{4B7A4072-DD93-42CB-AF52-BE1B0E7A6C2E}" destId="{17ED7095-190C-4604-B791-14380F720CE6}" srcOrd="0" destOrd="0" parTransId="{975A4B32-66C2-43B7-9EC2-25DEE8FADD16}" sibTransId="{8BD67685-00B0-4B98-8814-C5765D5A9402}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0B4F839E-F2A5-4D2E-AEBF-717653833696}" type="presOf" srcId="{17ED7095-190C-4604-B791-14380F720CE6}" destId="{FCC4F4BD-9417-4BA5-8B37-D18E15A59F7A}" srcOrd="0" destOrd="0" presId="urn:microsoft.com/office/officeart/2005/8/layout/list1"/>
    <dgm:cxn modelId="{AD919BD5-1277-4848-A444-88A281545ABF}" type="presParOf" srcId="{4BCB31F2-B95B-4E87-B97A-556625CEA759}" destId="{83F96A90-C508-43E7-BD26-930D09F738E4}" srcOrd="0" destOrd="0" presId="urn:microsoft.com/office/officeart/2005/8/layout/list1"/>
    <dgm:cxn modelId="{6807A75A-420C-4EF1-A5AE-319B0E0F4482}" type="presParOf" srcId="{83F96A90-C508-43E7-BD26-930D09F738E4}" destId="{FCC4F4BD-9417-4BA5-8B37-D18E15A59F7A}" srcOrd="0" destOrd="0" presId="urn:microsoft.com/office/officeart/2005/8/layout/list1"/>
    <dgm:cxn modelId="{797BB01D-AC1B-4A63-8ECE-F0EB78982278}" type="presParOf" srcId="{83F96A90-C508-43E7-BD26-930D09F738E4}" destId="{AF0245D9-FF23-4495-B2C3-BACC1326CF57}" srcOrd="1" destOrd="0" presId="urn:microsoft.com/office/officeart/2005/8/layout/list1"/>
    <dgm:cxn modelId="{E457009C-F788-4F0F-83FE-C9FB83B951F2}" type="presParOf" srcId="{4BCB31F2-B95B-4E87-B97A-556625CEA759}" destId="{18FAA325-885B-448F-A424-CE7A285487E9}" srcOrd="1" destOrd="0" presId="urn:microsoft.com/office/officeart/2005/8/layout/list1"/>
    <dgm:cxn modelId="{A37EE970-3CBA-4E37-9BB6-68662FB0DD68}" type="presParOf" srcId="{4BCB31F2-B95B-4E87-B97A-556625CEA759}" destId="{D7FEB7E9-63CD-471F-BF38-2F10EC3105A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ED7095-190C-4604-B791-14380F720CE6}">
      <dgm:prSet/>
      <dgm:spPr/>
      <dgm:t>
        <a:bodyPr/>
        <a:lstStyle/>
        <a:p>
          <a:r>
            <a:rPr lang="zh-CN" altLang="en-US" dirty="0"/>
            <a:t>补洞：描述</a:t>
          </a:r>
          <a:endParaRPr lang="zh-CN" dirty="0"/>
        </a:p>
      </dgm:t>
    </dgm:pt>
    <dgm:pt modelId="{975A4B32-66C2-43B7-9EC2-25DEE8FADD16}" cxnId="{9654A299-FF23-4C0D-BA9F-C2083DDE3BF0}" type="parTrans">
      <dgm:prSet/>
      <dgm:spPr/>
      <dgm:t>
        <a:bodyPr/>
        <a:lstStyle/>
        <a:p>
          <a:endParaRPr lang="zh-CN" altLang="en-US"/>
        </a:p>
      </dgm:t>
    </dgm:pt>
    <dgm:pt modelId="{8BD67685-00B0-4B98-8814-C5765D5A9402}" cxnId="{9654A299-FF23-4C0D-BA9F-C2083DDE3BF0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83F96A90-C508-43E7-BD26-930D09F738E4}" type="pres">
      <dgm:prSet presAssocID="{17ED7095-190C-4604-B791-14380F720CE6}" presName="parentLin" presStyleCnt="0"/>
      <dgm:spPr/>
    </dgm:pt>
    <dgm:pt modelId="{FCC4F4BD-9417-4BA5-8B37-D18E15A59F7A}" type="pres">
      <dgm:prSet presAssocID="{17ED7095-190C-4604-B791-14380F720CE6}" presName="parentLeftMargin" presStyleLbl="node1" presStyleIdx="0" presStyleCnt="1"/>
      <dgm:spPr/>
    </dgm:pt>
    <dgm:pt modelId="{AF0245D9-FF23-4495-B2C3-BACC1326CF57}" type="pres">
      <dgm:prSet presAssocID="{17ED7095-190C-4604-B791-14380F720CE6}" presName="parentText" presStyleLbl="node1" presStyleIdx="0" presStyleCnt="1" custScaleY="135846">
        <dgm:presLayoutVars>
          <dgm:chMax val="0"/>
          <dgm:bulletEnabled val="1"/>
        </dgm:presLayoutVars>
      </dgm:prSet>
      <dgm:spPr/>
    </dgm:pt>
    <dgm:pt modelId="{18FAA325-885B-448F-A424-CE7A285487E9}" type="pres">
      <dgm:prSet presAssocID="{17ED7095-190C-4604-B791-14380F720CE6}" presName="negativeSpace" presStyleCnt="0"/>
      <dgm:spPr/>
    </dgm:pt>
    <dgm:pt modelId="{D7FEB7E9-63CD-471F-BF38-2F10EC3105A8}" type="pres">
      <dgm:prSet presAssocID="{17ED7095-190C-4604-B791-14380F720CE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ED69799-5EFD-4635-ACDB-0E5EDD114A62}" type="presOf" srcId="{17ED7095-190C-4604-B791-14380F720CE6}" destId="{AF0245D9-FF23-4495-B2C3-BACC1326CF57}" srcOrd="1" destOrd="0" presId="urn:microsoft.com/office/officeart/2005/8/layout/list1"/>
    <dgm:cxn modelId="{9654A299-FF23-4C0D-BA9F-C2083DDE3BF0}" srcId="{4B7A4072-DD93-42CB-AF52-BE1B0E7A6C2E}" destId="{17ED7095-190C-4604-B791-14380F720CE6}" srcOrd="0" destOrd="0" parTransId="{975A4B32-66C2-43B7-9EC2-25DEE8FADD16}" sibTransId="{8BD67685-00B0-4B98-8814-C5765D5A9402}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0B4F839E-F2A5-4D2E-AEBF-717653833696}" type="presOf" srcId="{17ED7095-190C-4604-B791-14380F720CE6}" destId="{FCC4F4BD-9417-4BA5-8B37-D18E15A59F7A}" srcOrd="0" destOrd="0" presId="urn:microsoft.com/office/officeart/2005/8/layout/list1"/>
    <dgm:cxn modelId="{AD919BD5-1277-4848-A444-88A281545ABF}" type="presParOf" srcId="{4BCB31F2-B95B-4E87-B97A-556625CEA759}" destId="{83F96A90-C508-43E7-BD26-930D09F738E4}" srcOrd="0" destOrd="0" presId="urn:microsoft.com/office/officeart/2005/8/layout/list1"/>
    <dgm:cxn modelId="{6807A75A-420C-4EF1-A5AE-319B0E0F4482}" type="presParOf" srcId="{83F96A90-C508-43E7-BD26-930D09F738E4}" destId="{FCC4F4BD-9417-4BA5-8B37-D18E15A59F7A}" srcOrd="0" destOrd="0" presId="urn:microsoft.com/office/officeart/2005/8/layout/list1"/>
    <dgm:cxn modelId="{797BB01D-AC1B-4A63-8ECE-F0EB78982278}" type="presParOf" srcId="{83F96A90-C508-43E7-BD26-930D09F738E4}" destId="{AF0245D9-FF23-4495-B2C3-BACC1326CF57}" srcOrd="1" destOrd="0" presId="urn:microsoft.com/office/officeart/2005/8/layout/list1"/>
    <dgm:cxn modelId="{E457009C-F788-4F0F-83FE-C9FB83B951F2}" type="presParOf" srcId="{4BCB31F2-B95B-4E87-B97A-556625CEA759}" destId="{18FAA325-885B-448F-A424-CE7A285487E9}" srcOrd="1" destOrd="0" presId="urn:microsoft.com/office/officeart/2005/8/layout/list1"/>
    <dgm:cxn modelId="{A37EE970-3CBA-4E37-9BB6-68662FB0DD68}" type="presParOf" srcId="{4BCB31F2-B95B-4E87-B97A-556625CEA759}" destId="{D7FEB7E9-63CD-471F-BF38-2F10EC3105A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ED7095-190C-4604-B791-14380F720CE6}">
      <dgm:prSet/>
      <dgm:spPr/>
      <dgm:t>
        <a:bodyPr/>
        <a:lstStyle/>
        <a:p>
          <a:r>
            <a:rPr lang="zh-CN" altLang="en-US" dirty="0"/>
            <a:t>补洞：步骤</a:t>
          </a:r>
          <a:endParaRPr lang="zh-CN" dirty="0"/>
        </a:p>
      </dgm:t>
    </dgm:pt>
    <dgm:pt modelId="{975A4B32-66C2-43B7-9EC2-25DEE8FADD16}" cxnId="{9654A299-FF23-4C0D-BA9F-C2083DDE3BF0}" type="parTrans">
      <dgm:prSet/>
      <dgm:spPr/>
      <dgm:t>
        <a:bodyPr/>
        <a:lstStyle/>
        <a:p>
          <a:endParaRPr lang="zh-CN" altLang="en-US"/>
        </a:p>
      </dgm:t>
    </dgm:pt>
    <dgm:pt modelId="{8BD67685-00B0-4B98-8814-C5765D5A9402}" cxnId="{9654A299-FF23-4C0D-BA9F-C2083DDE3BF0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83F96A90-C508-43E7-BD26-930D09F738E4}" type="pres">
      <dgm:prSet presAssocID="{17ED7095-190C-4604-B791-14380F720CE6}" presName="parentLin" presStyleCnt="0"/>
      <dgm:spPr/>
    </dgm:pt>
    <dgm:pt modelId="{FCC4F4BD-9417-4BA5-8B37-D18E15A59F7A}" type="pres">
      <dgm:prSet presAssocID="{17ED7095-190C-4604-B791-14380F720CE6}" presName="parentLeftMargin" presStyleLbl="node1" presStyleIdx="0" presStyleCnt="1"/>
      <dgm:spPr/>
    </dgm:pt>
    <dgm:pt modelId="{AF0245D9-FF23-4495-B2C3-BACC1326CF57}" type="pres">
      <dgm:prSet presAssocID="{17ED7095-190C-4604-B791-14380F720CE6}" presName="parentText" presStyleLbl="node1" presStyleIdx="0" presStyleCnt="1" custScaleY="135846">
        <dgm:presLayoutVars>
          <dgm:chMax val="0"/>
          <dgm:bulletEnabled val="1"/>
        </dgm:presLayoutVars>
      </dgm:prSet>
      <dgm:spPr/>
    </dgm:pt>
    <dgm:pt modelId="{18FAA325-885B-448F-A424-CE7A285487E9}" type="pres">
      <dgm:prSet presAssocID="{17ED7095-190C-4604-B791-14380F720CE6}" presName="negativeSpace" presStyleCnt="0"/>
      <dgm:spPr/>
    </dgm:pt>
    <dgm:pt modelId="{D7FEB7E9-63CD-471F-BF38-2F10EC3105A8}" type="pres">
      <dgm:prSet presAssocID="{17ED7095-190C-4604-B791-14380F720CE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ED69799-5EFD-4635-ACDB-0E5EDD114A62}" type="presOf" srcId="{17ED7095-190C-4604-B791-14380F720CE6}" destId="{AF0245D9-FF23-4495-B2C3-BACC1326CF57}" srcOrd="1" destOrd="0" presId="urn:microsoft.com/office/officeart/2005/8/layout/list1"/>
    <dgm:cxn modelId="{9654A299-FF23-4C0D-BA9F-C2083DDE3BF0}" srcId="{4B7A4072-DD93-42CB-AF52-BE1B0E7A6C2E}" destId="{17ED7095-190C-4604-B791-14380F720CE6}" srcOrd="0" destOrd="0" parTransId="{975A4B32-66C2-43B7-9EC2-25DEE8FADD16}" sibTransId="{8BD67685-00B0-4B98-8814-C5765D5A9402}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0B4F839E-F2A5-4D2E-AEBF-717653833696}" type="presOf" srcId="{17ED7095-190C-4604-B791-14380F720CE6}" destId="{FCC4F4BD-9417-4BA5-8B37-D18E15A59F7A}" srcOrd="0" destOrd="0" presId="urn:microsoft.com/office/officeart/2005/8/layout/list1"/>
    <dgm:cxn modelId="{AD919BD5-1277-4848-A444-88A281545ABF}" type="presParOf" srcId="{4BCB31F2-B95B-4E87-B97A-556625CEA759}" destId="{83F96A90-C508-43E7-BD26-930D09F738E4}" srcOrd="0" destOrd="0" presId="urn:microsoft.com/office/officeart/2005/8/layout/list1"/>
    <dgm:cxn modelId="{6807A75A-420C-4EF1-A5AE-319B0E0F4482}" type="presParOf" srcId="{83F96A90-C508-43E7-BD26-930D09F738E4}" destId="{FCC4F4BD-9417-4BA5-8B37-D18E15A59F7A}" srcOrd="0" destOrd="0" presId="urn:microsoft.com/office/officeart/2005/8/layout/list1"/>
    <dgm:cxn modelId="{797BB01D-AC1B-4A63-8ECE-F0EB78982278}" type="presParOf" srcId="{83F96A90-C508-43E7-BD26-930D09F738E4}" destId="{AF0245D9-FF23-4495-B2C3-BACC1326CF57}" srcOrd="1" destOrd="0" presId="urn:microsoft.com/office/officeart/2005/8/layout/list1"/>
    <dgm:cxn modelId="{E457009C-F788-4F0F-83FE-C9FB83B951F2}" type="presParOf" srcId="{4BCB31F2-B95B-4E87-B97A-556625CEA759}" destId="{18FAA325-885B-448F-A424-CE7A285487E9}" srcOrd="1" destOrd="0" presId="urn:microsoft.com/office/officeart/2005/8/layout/list1"/>
    <dgm:cxn modelId="{A37EE970-3CBA-4E37-9BB6-68662FB0DD68}" type="presParOf" srcId="{4BCB31F2-B95B-4E87-B97A-556625CEA759}" destId="{D7FEB7E9-63CD-471F-BF38-2F10EC3105A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ED7095-190C-4604-B791-14380F720CE6}">
      <dgm:prSet/>
      <dgm:spPr/>
      <dgm:t>
        <a:bodyPr/>
        <a:lstStyle/>
        <a:p>
          <a:r>
            <a:rPr lang="zh-CN" altLang="en-US" dirty="0"/>
            <a:t>补洞：步骤</a:t>
          </a:r>
          <a:endParaRPr lang="zh-CN" dirty="0"/>
        </a:p>
      </dgm:t>
    </dgm:pt>
    <dgm:pt modelId="{975A4B32-66C2-43B7-9EC2-25DEE8FADD16}" cxnId="{9654A299-FF23-4C0D-BA9F-C2083DDE3BF0}" type="parTrans">
      <dgm:prSet/>
      <dgm:spPr/>
      <dgm:t>
        <a:bodyPr/>
        <a:lstStyle/>
        <a:p>
          <a:endParaRPr lang="zh-CN" altLang="en-US"/>
        </a:p>
      </dgm:t>
    </dgm:pt>
    <dgm:pt modelId="{8BD67685-00B0-4B98-8814-C5765D5A9402}" cxnId="{9654A299-FF23-4C0D-BA9F-C2083DDE3BF0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83F96A90-C508-43E7-BD26-930D09F738E4}" type="pres">
      <dgm:prSet presAssocID="{17ED7095-190C-4604-B791-14380F720CE6}" presName="parentLin" presStyleCnt="0"/>
      <dgm:spPr/>
    </dgm:pt>
    <dgm:pt modelId="{FCC4F4BD-9417-4BA5-8B37-D18E15A59F7A}" type="pres">
      <dgm:prSet presAssocID="{17ED7095-190C-4604-B791-14380F720CE6}" presName="parentLeftMargin" presStyleLbl="node1" presStyleIdx="0" presStyleCnt="1"/>
      <dgm:spPr/>
    </dgm:pt>
    <dgm:pt modelId="{AF0245D9-FF23-4495-B2C3-BACC1326CF57}" type="pres">
      <dgm:prSet presAssocID="{17ED7095-190C-4604-B791-14380F720CE6}" presName="parentText" presStyleLbl="node1" presStyleIdx="0" presStyleCnt="1" custScaleY="135846">
        <dgm:presLayoutVars>
          <dgm:chMax val="0"/>
          <dgm:bulletEnabled val="1"/>
        </dgm:presLayoutVars>
      </dgm:prSet>
      <dgm:spPr/>
    </dgm:pt>
    <dgm:pt modelId="{18FAA325-885B-448F-A424-CE7A285487E9}" type="pres">
      <dgm:prSet presAssocID="{17ED7095-190C-4604-B791-14380F720CE6}" presName="negativeSpace" presStyleCnt="0"/>
      <dgm:spPr/>
    </dgm:pt>
    <dgm:pt modelId="{D7FEB7E9-63CD-471F-BF38-2F10EC3105A8}" type="pres">
      <dgm:prSet presAssocID="{17ED7095-190C-4604-B791-14380F720CE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ED69799-5EFD-4635-ACDB-0E5EDD114A62}" type="presOf" srcId="{17ED7095-190C-4604-B791-14380F720CE6}" destId="{AF0245D9-FF23-4495-B2C3-BACC1326CF57}" srcOrd="1" destOrd="0" presId="urn:microsoft.com/office/officeart/2005/8/layout/list1"/>
    <dgm:cxn modelId="{9654A299-FF23-4C0D-BA9F-C2083DDE3BF0}" srcId="{4B7A4072-DD93-42CB-AF52-BE1B0E7A6C2E}" destId="{17ED7095-190C-4604-B791-14380F720CE6}" srcOrd="0" destOrd="0" parTransId="{975A4B32-66C2-43B7-9EC2-25DEE8FADD16}" sibTransId="{8BD67685-00B0-4B98-8814-C5765D5A9402}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0B4F839E-F2A5-4D2E-AEBF-717653833696}" type="presOf" srcId="{17ED7095-190C-4604-B791-14380F720CE6}" destId="{FCC4F4BD-9417-4BA5-8B37-D18E15A59F7A}" srcOrd="0" destOrd="0" presId="urn:microsoft.com/office/officeart/2005/8/layout/list1"/>
    <dgm:cxn modelId="{AD919BD5-1277-4848-A444-88A281545ABF}" type="presParOf" srcId="{4BCB31F2-B95B-4E87-B97A-556625CEA759}" destId="{83F96A90-C508-43E7-BD26-930D09F738E4}" srcOrd="0" destOrd="0" presId="urn:microsoft.com/office/officeart/2005/8/layout/list1"/>
    <dgm:cxn modelId="{6807A75A-420C-4EF1-A5AE-319B0E0F4482}" type="presParOf" srcId="{83F96A90-C508-43E7-BD26-930D09F738E4}" destId="{FCC4F4BD-9417-4BA5-8B37-D18E15A59F7A}" srcOrd="0" destOrd="0" presId="urn:microsoft.com/office/officeart/2005/8/layout/list1"/>
    <dgm:cxn modelId="{797BB01D-AC1B-4A63-8ECE-F0EB78982278}" type="presParOf" srcId="{83F96A90-C508-43E7-BD26-930D09F738E4}" destId="{AF0245D9-FF23-4495-B2C3-BACC1326CF57}" srcOrd="1" destOrd="0" presId="urn:microsoft.com/office/officeart/2005/8/layout/list1"/>
    <dgm:cxn modelId="{E457009C-F788-4F0F-83FE-C9FB83B951F2}" type="presParOf" srcId="{4BCB31F2-B95B-4E87-B97A-556625CEA759}" destId="{18FAA325-885B-448F-A424-CE7A285487E9}" srcOrd="1" destOrd="0" presId="urn:microsoft.com/office/officeart/2005/8/layout/list1"/>
    <dgm:cxn modelId="{A37EE970-3CBA-4E37-9BB6-68662FB0DD68}" type="presParOf" srcId="{4BCB31F2-B95B-4E87-B97A-556625CEA759}" destId="{D7FEB7E9-63CD-471F-BF38-2F10EC3105A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平面切割：描述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7A4072-DD93-42CB-AF52-BE1B0E7A6C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A59B82-332D-4770-84F3-A05118AB726A}">
      <dgm:prSet/>
      <dgm:spPr/>
      <dgm:t>
        <a:bodyPr/>
        <a:lstStyle/>
        <a:p>
          <a:r>
            <a:rPr lang="zh-CN" altLang="en-US" dirty="0"/>
            <a:t>平面切割：步骤</a:t>
          </a:r>
        </a:p>
      </dgm:t>
    </dgm:pt>
    <dgm:pt modelId="{67601F13-4949-4E43-947A-AF3824820F0B}" cxnId="{9E2981AE-E81E-4BFA-8F6D-1A29A537E535}" type="parTrans">
      <dgm:prSet/>
      <dgm:spPr/>
      <dgm:t>
        <a:bodyPr/>
        <a:lstStyle/>
        <a:p>
          <a:endParaRPr lang="zh-CN" altLang="en-US"/>
        </a:p>
      </dgm:t>
    </dgm:pt>
    <dgm:pt modelId="{4D503EBE-B7C9-40E9-9B39-408B2459FEAB}" cxnId="{9E2981AE-E81E-4BFA-8F6D-1A29A537E535}" type="sibTrans">
      <dgm:prSet/>
      <dgm:spPr/>
      <dgm:t>
        <a:bodyPr/>
        <a:lstStyle/>
        <a:p>
          <a:endParaRPr lang="zh-CN" altLang="en-US"/>
        </a:p>
      </dgm:t>
    </dgm:pt>
    <dgm:pt modelId="{4BCB31F2-B95B-4E87-B97A-556625CEA759}" type="pres">
      <dgm:prSet presAssocID="{4B7A4072-DD93-42CB-AF52-BE1B0E7A6C2E}" presName="linear" presStyleCnt="0">
        <dgm:presLayoutVars>
          <dgm:dir/>
          <dgm:animLvl val="lvl"/>
          <dgm:resizeHandles val="exact"/>
        </dgm:presLayoutVars>
      </dgm:prSet>
      <dgm:spPr/>
    </dgm:pt>
    <dgm:pt modelId="{B71CF1D3-D560-4620-8CE0-F0CC3EB63B27}" type="pres">
      <dgm:prSet presAssocID="{4AA59B82-332D-4770-84F3-A05118AB726A}" presName="parentLin" presStyleCnt="0"/>
      <dgm:spPr/>
    </dgm:pt>
    <dgm:pt modelId="{6A8ED032-DFDC-4C26-8464-F12CB97D7D61}" type="pres">
      <dgm:prSet presAssocID="{4AA59B82-332D-4770-84F3-A05118AB726A}" presName="parentLeftMargin" presStyleLbl="node1" presStyleIdx="0" presStyleCnt="1"/>
      <dgm:spPr/>
    </dgm:pt>
    <dgm:pt modelId="{78946BF9-1BB7-45EF-9336-62006F890E90}" type="pres">
      <dgm:prSet presAssocID="{4AA59B82-332D-4770-84F3-A05118AB726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F963DC-B262-4ACC-816D-61A9A01532B2}" type="pres">
      <dgm:prSet presAssocID="{4AA59B82-332D-4770-84F3-A05118AB726A}" presName="negativeSpace" presStyleCnt="0"/>
      <dgm:spPr/>
    </dgm:pt>
    <dgm:pt modelId="{4C347336-03BF-4AB8-BF18-444852F881FD}" type="pres">
      <dgm:prSet presAssocID="{4AA59B82-332D-4770-84F3-A05118AB726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1B37716-E43F-40FE-AC45-2C6D05CC4A50}" type="presOf" srcId="{4AA59B82-332D-4770-84F3-A05118AB726A}" destId="{78946BF9-1BB7-45EF-9336-62006F890E90}" srcOrd="1" destOrd="0" presId="urn:microsoft.com/office/officeart/2005/8/layout/list1"/>
    <dgm:cxn modelId="{E7EAED9C-B640-4108-A316-3C4536758F07}" type="presOf" srcId="{4B7A4072-DD93-42CB-AF52-BE1B0E7A6C2E}" destId="{4BCB31F2-B95B-4E87-B97A-556625CEA759}" srcOrd="0" destOrd="0" presId="urn:microsoft.com/office/officeart/2005/8/layout/list1"/>
    <dgm:cxn modelId="{9E2981AE-E81E-4BFA-8F6D-1A29A537E535}" srcId="{4B7A4072-DD93-42CB-AF52-BE1B0E7A6C2E}" destId="{4AA59B82-332D-4770-84F3-A05118AB726A}" srcOrd="0" destOrd="0" parTransId="{67601F13-4949-4E43-947A-AF3824820F0B}" sibTransId="{4D503EBE-B7C9-40E9-9B39-408B2459FEAB}"/>
    <dgm:cxn modelId="{75840FDB-B8E4-4C3D-80EC-62CC11DD980C}" type="presOf" srcId="{4AA59B82-332D-4770-84F3-A05118AB726A}" destId="{6A8ED032-DFDC-4C26-8464-F12CB97D7D61}" srcOrd="0" destOrd="0" presId="urn:microsoft.com/office/officeart/2005/8/layout/list1"/>
    <dgm:cxn modelId="{6086DE9E-3174-464D-B040-5A45D281C066}" type="presParOf" srcId="{4BCB31F2-B95B-4E87-B97A-556625CEA759}" destId="{B71CF1D3-D560-4620-8CE0-F0CC3EB63B27}" srcOrd="0" destOrd="0" presId="urn:microsoft.com/office/officeart/2005/8/layout/list1"/>
    <dgm:cxn modelId="{B603B981-E9D1-451F-B5C3-48677C4DFB38}" type="presParOf" srcId="{B71CF1D3-D560-4620-8CE0-F0CC3EB63B27}" destId="{6A8ED032-DFDC-4C26-8464-F12CB97D7D61}" srcOrd="0" destOrd="0" presId="urn:microsoft.com/office/officeart/2005/8/layout/list1"/>
    <dgm:cxn modelId="{FB95B4D1-0225-44C0-ADF1-E0CC65CC148D}" type="presParOf" srcId="{B71CF1D3-D560-4620-8CE0-F0CC3EB63B27}" destId="{78946BF9-1BB7-45EF-9336-62006F890E90}" srcOrd="1" destOrd="0" presId="urn:microsoft.com/office/officeart/2005/8/layout/list1"/>
    <dgm:cxn modelId="{BDCD60FC-68B9-43FE-8AA6-6BFDA5155344}" type="presParOf" srcId="{4BCB31F2-B95B-4E87-B97A-556625CEA759}" destId="{B6F963DC-B262-4ACC-816D-61A9A01532B2}" srcOrd="1" destOrd="0" presId="urn:microsoft.com/office/officeart/2005/8/layout/list1"/>
    <dgm:cxn modelId="{67460BCE-BBD0-4613-AFB0-DC90C4855468}" type="presParOf" srcId="{4BCB31F2-B95B-4E87-B97A-556625CEA759}" destId="{4C347336-03BF-4AB8-BF18-444852F881F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3C9AB-550E-42C0-AE1D-E9E95E3F28BA}">
      <dsp:nvSpPr>
        <dsp:cNvPr id="0" name=""/>
        <dsp:cNvSpPr/>
      </dsp:nvSpPr>
      <dsp:spPr>
        <a:xfrm>
          <a:off x="0" y="33420"/>
          <a:ext cx="10980057" cy="18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b="0" i="0" kern="1200" baseline="0" dirty="0"/>
            <a:t>三维模型处理算法第六章：补洞与切割</a:t>
          </a:r>
          <a:endParaRPr lang="zh-CN" altLang="en-US" sz="4400" kern="1200" dirty="0"/>
        </a:p>
      </dsp:txBody>
      <dsp:txXfrm>
        <a:off x="0" y="33420"/>
        <a:ext cx="10980057" cy="1814400"/>
      </dsp:txXfrm>
    </dsp:sp>
    <dsp:sp modelId="{E792C4BD-1B15-451F-AC76-F8038F9B4933}">
      <dsp:nvSpPr>
        <dsp:cNvPr id="0" name=""/>
        <dsp:cNvSpPr/>
      </dsp:nvSpPr>
      <dsp:spPr>
        <a:xfrm>
          <a:off x="0" y="1847820"/>
          <a:ext cx="10980057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平面切割：步骤</a:t>
          </a:r>
        </a:p>
      </dsp:txBody>
      <dsp:txXfrm>
        <a:off x="381987" y="53235"/>
        <a:ext cx="4794468" cy="6393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三角形面切割：描述</a:t>
          </a:r>
        </a:p>
      </dsp:txBody>
      <dsp:txXfrm>
        <a:off x="381987" y="53235"/>
        <a:ext cx="4794468" cy="639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三角形面切割：步骤</a:t>
          </a:r>
        </a:p>
      </dsp:txBody>
      <dsp:txXfrm>
        <a:off x="381987" y="53235"/>
        <a:ext cx="4794468" cy="6393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分割模型组件：描述</a:t>
          </a:r>
        </a:p>
      </dsp:txBody>
      <dsp:txXfrm>
        <a:off x="381987" y="53235"/>
        <a:ext cx="4794468" cy="6393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分割模型组件：步骤</a:t>
          </a:r>
        </a:p>
      </dsp:txBody>
      <dsp:txXfrm>
        <a:off x="381987" y="53235"/>
        <a:ext cx="4794468" cy="6393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分割模型组件：步骤</a:t>
          </a:r>
        </a:p>
      </dsp:txBody>
      <dsp:txXfrm>
        <a:off x="381987" y="53235"/>
        <a:ext cx="4794468" cy="6393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分割钝角：描述</a:t>
          </a:r>
        </a:p>
      </dsp:txBody>
      <dsp:txXfrm>
        <a:off x="381987" y="53235"/>
        <a:ext cx="4794468" cy="63931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分割钝角：步骤</a:t>
          </a:r>
        </a:p>
      </dsp:txBody>
      <dsp:txXfrm>
        <a:off x="381987" y="53235"/>
        <a:ext cx="4794468" cy="63931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总结与展望</a:t>
          </a:r>
        </a:p>
      </dsp:txBody>
      <dsp:txXfrm>
        <a:off x="381987" y="53235"/>
        <a:ext cx="4794468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88B6B-0EAD-4AF2-A77A-337878C353A1}">
      <dsp:nvSpPr>
        <dsp:cNvPr id="0" name=""/>
        <dsp:cNvSpPr/>
      </dsp:nvSpPr>
      <dsp:spPr>
        <a:xfrm rot="10800000">
          <a:off x="1643351" y="900"/>
          <a:ext cx="5478420" cy="10537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93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i="0" kern="1200" baseline="0" dirty="0"/>
            <a:t>对偶模型（上节回顾）</a:t>
          </a:r>
          <a:endParaRPr lang="zh-CN" altLang="en-US" sz="3200" kern="1200" dirty="0"/>
        </a:p>
      </dsp:txBody>
      <dsp:txXfrm rot="10800000">
        <a:off x="1906799" y="900"/>
        <a:ext cx="5214972" cy="1053793"/>
      </dsp:txXfrm>
    </dsp:sp>
    <dsp:sp modelId="{EBD6044E-B4F0-4A59-BE38-7777C5615ABB}">
      <dsp:nvSpPr>
        <dsp:cNvPr id="0" name=""/>
        <dsp:cNvSpPr/>
      </dsp:nvSpPr>
      <dsp:spPr>
        <a:xfrm>
          <a:off x="1116454" y="900"/>
          <a:ext cx="1053793" cy="10537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39162-4A3D-4BDF-8EF8-EC7E49CDF6BA}">
      <dsp:nvSpPr>
        <dsp:cNvPr id="0" name=""/>
        <dsp:cNvSpPr/>
      </dsp:nvSpPr>
      <dsp:spPr>
        <a:xfrm rot="10800000">
          <a:off x="1643351" y="1369258"/>
          <a:ext cx="5478420" cy="10537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93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i="0" kern="1200" baseline="0" dirty="0"/>
            <a:t>补洞算法</a:t>
          </a:r>
          <a:endParaRPr lang="zh-CN" altLang="en-US" sz="3200" kern="1200" dirty="0"/>
        </a:p>
      </dsp:txBody>
      <dsp:txXfrm rot="10800000">
        <a:off x="1906799" y="1369258"/>
        <a:ext cx="5214972" cy="1053793"/>
      </dsp:txXfrm>
    </dsp:sp>
    <dsp:sp modelId="{9AEA3E81-4394-496F-BDBF-0824BD45FA7C}">
      <dsp:nvSpPr>
        <dsp:cNvPr id="0" name=""/>
        <dsp:cNvSpPr/>
      </dsp:nvSpPr>
      <dsp:spPr>
        <a:xfrm>
          <a:off x="1116454" y="1369258"/>
          <a:ext cx="1053793" cy="10537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8000" r="-13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6882C-DE62-4913-B70C-20E962FEF822}">
      <dsp:nvSpPr>
        <dsp:cNvPr id="0" name=""/>
        <dsp:cNvSpPr/>
      </dsp:nvSpPr>
      <dsp:spPr>
        <a:xfrm rot="10800000">
          <a:off x="1643351" y="2737617"/>
          <a:ext cx="5478420" cy="10537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93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1" i="0" kern="1200" baseline="0" dirty="0"/>
            <a:t>切割模型</a:t>
          </a:r>
          <a:endParaRPr lang="zh-CN" altLang="en-US" sz="3200" kern="1200" dirty="0"/>
        </a:p>
      </dsp:txBody>
      <dsp:txXfrm rot="10800000">
        <a:off x="1906799" y="2737617"/>
        <a:ext cx="5214972" cy="1053793"/>
      </dsp:txXfrm>
    </dsp:sp>
    <dsp:sp modelId="{7881E01B-F522-4207-873E-A511C125C2B5}">
      <dsp:nvSpPr>
        <dsp:cNvPr id="0" name=""/>
        <dsp:cNvSpPr/>
      </dsp:nvSpPr>
      <dsp:spPr>
        <a:xfrm>
          <a:off x="1116454" y="2737617"/>
          <a:ext cx="1053793" cy="105379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0DEBB-759B-4E4C-9960-8DA3B6FA8806}">
      <dsp:nvSpPr>
        <dsp:cNvPr id="0" name=""/>
        <dsp:cNvSpPr/>
      </dsp:nvSpPr>
      <dsp:spPr>
        <a:xfrm>
          <a:off x="0" y="430510"/>
          <a:ext cx="5233442" cy="730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46067-51EE-47F1-B1BA-039B5442D634}">
      <dsp:nvSpPr>
        <dsp:cNvPr id="0" name=""/>
        <dsp:cNvSpPr/>
      </dsp:nvSpPr>
      <dsp:spPr>
        <a:xfrm>
          <a:off x="261672" y="2470"/>
          <a:ext cx="3663409" cy="8560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68" tIns="0" rIns="138468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今天聊什么？</a:t>
          </a:r>
        </a:p>
      </dsp:txBody>
      <dsp:txXfrm>
        <a:off x="303462" y="44260"/>
        <a:ext cx="3579829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B7E9-63CD-471F-BF38-2F10EC3105A8}">
      <dsp:nvSpPr>
        <dsp:cNvPr id="0" name=""/>
        <dsp:cNvSpPr/>
      </dsp:nvSpPr>
      <dsp:spPr>
        <a:xfrm>
          <a:off x="0" y="499516"/>
          <a:ext cx="69480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245D9-FF23-4495-B2C3-BACC1326CF57}">
      <dsp:nvSpPr>
        <dsp:cNvPr id="0" name=""/>
        <dsp:cNvSpPr/>
      </dsp:nvSpPr>
      <dsp:spPr>
        <a:xfrm>
          <a:off x="347063" y="18023"/>
          <a:ext cx="4858888" cy="761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b="1" i="0" kern="1200" baseline="0" dirty="0"/>
            <a:t>对偶模型</a:t>
          </a:r>
          <a:endParaRPr lang="zh-CN" sz="1900" kern="1200" dirty="0"/>
        </a:p>
      </dsp:txBody>
      <dsp:txXfrm>
        <a:off x="384258" y="55218"/>
        <a:ext cx="4784498" cy="687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B7E9-63CD-471F-BF38-2F10EC3105A8}">
      <dsp:nvSpPr>
        <dsp:cNvPr id="0" name=""/>
        <dsp:cNvSpPr/>
      </dsp:nvSpPr>
      <dsp:spPr>
        <a:xfrm>
          <a:off x="0" y="499516"/>
          <a:ext cx="69480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245D9-FF23-4495-B2C3-BACC1326CF57}">
      <dsp:nvSpPr>
        <dsp:cNvPr id="0" name=""/>
        <dsp:cNvSpPr/>
      </dsp:nvSpPr>
      <dsp:spPr>
        <a:xfrm>
          <a:off x="347063" y="18023"/>
          <a:ext cx="4858888" cy="761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补洞：描述</a:t>
          </a:r>
          <a:endParaRPr lang="zh-CN" sz="1900" kern="1200" dirty="0"/>
        </a:p>
      </dsp:txBody>
      <dsp:txXfrm>
        <a:off x="384258" y="55218"/>
        <a:ext cx="4784498" cy="6875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B7E9-63CD-471F-BF38-2F10EC3105A8}">
      <dsp:nvSpPr>
        <dsp:cNvPr id="0" name=""/>
        <dsp:cNvSpPr/>
      </dsp:nvSpPr>
      <dsp:spPr>
        <a:xfrm>
          <a:off x="0" y="499516"/>
          <a:ext cx="69480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245D9-FF23-4495-B2C3-BACC1326CF57}">
      <dsp:nvSpPr>
        <dsp:cNvPr id="0" name=""/>
        <dsp:cNvSpPr/>
      </dsp:nvSpPr>
      <dsp:spPr>
        <a:xfrm>
          <a:off x="347063" y="18023"/>
          <a:ext cx="4858888" cy="761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补洞：步骤</a:t>
          </a:r>
          <a:endParaRPr lang="zh-CN" sz="1900" kern="1200" dirty="0"/>
        </a:p>
      </dsp:txBody>
      <dsp:txXfrm>
        <a:off x="384258" y="55218"/>
        <a:ext cx="4784498" cy="6875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EB7E9-63CD-471F-BF38-2F10EC3105A8}">
      <dsp:nvSpPr>
        <dsp:cNvPr id="0" name=""/>
        <dsp:cNvSpPr/>
      </dsp:nvSpPr>
      <dsp:spPr>
        <a:xfrm>
          <a:off x="0" y="499516"/>
          <a:ext cx="694805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245D9-FF23-4495-B2C3-BACC1326CF57}">
      <dsp:nvSpPr>
        <dsp:cNvPr id="0" name=""/>
        <dsp:cNvSpPr/>
      </dsp:nvSpPr>
      <dsp:spPr>
        <a:xfrm>
          <a:off x="347063" y="18023"/>
          <a:ext cx="4858888" cy="761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补洞：步骤</a:t>
          </a:r>
          <a:endParaRPr lang="zh-CN" sz="1900" kern="1200" dirty="0"/>
        </a:p>
      </dsp:txBody>
      <dsp:txXfrm>
        <a:off x="384258" y="55218"/>
        <a:ext cx="4784498" cy="6875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平面切割：描述</a:t>
          </a:r>
        </a:p>
      </dsp:txBody>
      <dsp:txXfrm>
        <a:off x="381987" y="53235"/>
        <a:ext cx="4794468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47336-03BF-4AB8-BF18-444852F881FD}">
      <dsp:nvSpPr>
        <dsp:cNvPr id="0" name=""/>
        <dsp:cNvSpPr/>
      </dsp:nvSpPr>
      <dsp:spPr>
        <a:xfrm>
          <a:off x="0" y="372890"/>
          <a:ext cx="694805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46BF9-1BB7-45EF-9336-62006F890E90}">
      <dsp:nvSpPr>
        <dsp:cNvPr id="0" name=""/>
        <dsp:cNvSpPr/>
      </dsp:nvSpPr>
      <dsp:spPr>
        <a:xfrm>
          <a:off x="347402" y="18650"/>
          <a:ext cx="486363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34" tIns="0" rIns="18383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平面切割：步骤</a:t>
          </a:r>
        </a:p>
      </dsp:txBody>
      <dsp:txXfrm>
        <a:off x="381987" y="53235"/>
        <a:ext cx="4794468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"/>
          <p:cNvSpPr txBox="1">
            <a:spLocks noGrp="1"/>
          </p:cNvSpPr>
          <p:nvPr>
            <p:ph type="body" idx="13"/>
          </p:nvPr>
        </p:nvSpPr>
        <p:spPr>
          <a:xfrm>
            <a:off x="635001" y="1587500"/>
            <a:ext cx="10980057" cy="464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SzTx/>
              <a:buNone/>
              <a:defRPr/>
            </a:lvl1pPr>
          </a:lstStyle>
          <a:p>
            <a:pPr marL="0" indent="0">
              <a:buSzTx/>
              <a:buNone/>
            </a:pPr>
          </a:p>
        </p:txBody>
      </p:sp>
      <p:sp>
        <p:nvSpPr>
          <p:cNvPr id="14" name="矩形"/>
          <p:cNvSpPr txBox="1">
            <a:spLocks noGrp="1"/>
          </p:cNvSpPr>
          <p:nvPr>
            <p:ph type="body" sz="quarter" idx="14"/>
          </p:nvPr>
        </p:nvSpPr>
        <p:spPr>
          <a:xfrm>
            <a:off x="635000" y="533358"/>
            <a:ext cx="6977923" cy="6015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Tx/>
              <a:buNone/>
              <a:defRPr sz="3600" b="1"/>
            </a:lvl1pPr>
          </a:lstStyle>
          <a:p>
            <a:pPr marL="342900" indent="-342900">
              <a:buSzTx/>
              <a:buNone/>
              <a:defRPr sz="3600" b="1"/>
            </a:p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649" y="287660"/>
            <a:ext cx="3517554" cy="805162"/>
          </a:xfrm>
          <a:prstGeom prst="rect">
            <a:avLst/>
          </a:prstGeom>
          <a:ln w="12700">
            <a:miter lim="400000"/>
            <a:headEnd/>
            <a:tailEnd/>
          </a:ln>
          <a:effectLst/>
        </p:spPr>
      </p:pic>
      <p:sp>
        <p:nvSpPr>
          <p:cNvPr id="3" name="线条"/>
          <p:cNvSpPr/>
          <p:nvPr/>
        </p:nvSpPr>
        <p:spPr>
          <a:xfrm flipV="1">
            <a:off x="375131" y="1261522"/>
            <a:ext cx="11441739" cy="1278"/>
          </a:xfrm>
          <a:prstGeom prst="line">
            <a:avLst/>
          </a:prstGeom>
          <a:ln w="19050">
            <a:solidFill>
              <a:srgbClr val="011C96"/>
            </a:solidFill>
            <a:miter lim="400000"/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609600" y="399302"/>
            <a:ext cx="6313715" cy="77946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Calibri" panose="020F0502020204030204" pitchFamily="34" charset="0"/>
        <a:buNone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702310" marR="0" indent="-24511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12573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Calibri" panose="020F0502020204030204" pitchFamily="34" charset="0"/>
        <a:buChar char="▪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16459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21336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25908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30480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35052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39624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" Type="http://schemas.openxmlformats.org/officeDocument/2006/relationships/diagramData" Target="../diagrams/data1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8.xml"/><Relationship Id="rId4" Type="http://schemas.openxmlformats.org/officeDocument/2006/relationships/diagramColors" Target="../diagrams/colors18.xml"/><Relationship Id="rId3" Type="http://schemas.openxmlformats.org/officeDocument/2006/relationships/diagramQuickStyle" Target="../diagrams/quickStyle18.xml"/><Relationship Id="rId2" Type="http://schemas.openxmlformats.org/officeDocument/2006/relationships/diagramLayout" Target="../diagrams/layout18.xml"/><Relationship Id="rId1" Type="http://schemas.openxmlformats.org/officeDocument/2006/relationships/diagramData" Target="../diagrams/data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slideLayout" Target="../slideLayouts/slideLayout1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635001" y="1587500"/>
          <a:ext cx="10980057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267200" y="4091709"/>
            <a:ext cx="3980873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报告人：苗中峰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dirty="0"/>
              <a:t>2018.07.31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问题与操作描述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   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按三角形面切割是输入一组模型上的三角形面，通过切割把这个面切出来，放入新模型中。思路是记录下选择的面上的所有顶点以及它们构成面的关系，将这些点和对应关系“拷贝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”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到新模型中，构建三角形面。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635001" y="1587499"/>
            <a:ext cx="10980057" cy="4674755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算法步骤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Step1: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遍历所有的面，将属于该切割区域的所有三角形面放入集合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f,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 在属于这些面的顶点坐标的上创建新顶点，将旧顶点与新顶点进行映射放入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map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vv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Step2: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f,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将该面的一条半边的源点、终点、下一条半边的终点所对应的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3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个新顶点放入到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new_vface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建立新模型的的面；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Step3: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遍历旧模型所有的边，如果该边所在的面都在集合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f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中，将该边加入到集合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中；再遍历旧模型所有的顶点，如果该顶点所有的相邻面都在集合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f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中，将该顶点加入到集合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v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Step4: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分别遍历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f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、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、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v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集合，将这些面、边、顶点从旧模型中删除。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问题与操作描述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   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一个三维模型可以包含若干个互不相连的部分，该操作可以将各个部分分别独立出来成为一个单独的模型，所以其实组件分割并像前面那样“切开”，只是“分开”。思路是以面的相邻关系进行深度优先遍历或广度优先遍历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544945" y="1587500"/>
            <a:ext cx="11070114" cy="497955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算法步骤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(DFS)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Step1: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构造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DFS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函数。参数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为模型对象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mesh,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参数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2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为三角形面和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bool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类型标记的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map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集合的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Key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值。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      过程如下：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    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①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访问某个面，遍历该面的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3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个顶点，在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3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个顶点的坐标上建立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3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个对应的新顶点。将新旧对应关系存入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map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vv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，并将该面的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Value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值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——Face[*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f_it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]=true,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设置为已访问；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    ②以上一步建立的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3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个新顶点，按照与旧顶点的映射关系，在新模型中建立新的三角形面；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    ③遍历该面的所有半边，如果当前半边的反向半边所在的面未被访问，则以这个未被访问的面开始，进行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DFS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递归；如果反向半边所在的面已经被访问，半边循环器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+1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，找下一条半边的反向半边所在的面；    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   ④遍历该面的半边的循环器结束，那么和该面相连的所有面都已访问完毕，也就分开了一个组件。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635001" y="1587500"/>
            <a:ext cx="10980057" cy="412980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算法步骤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(DFS)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Step2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：遍历所有的面，将面放入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map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Face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,Value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值（标记）初始化为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false,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即未访问状态；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Step3: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遍历所有的面，如果该面未被访问，则以该面为参数调用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DFS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问题与操作描述：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   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三维模型常常会产生很多钝角三角形面，而这些钝角三角形面常常造成后续的处理算法不能顺利进行，因此需要把钝角三角形分割成锐角或直角。算法思路是从钝角所在的顶点向对边做垂线，得到垂足点，连接该顶点与垂足点，就可以将该钝角三角形切割成两个直角三角形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635001" y="1587500"/>
            <a:ext cx="10980057" cy="472093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算法描述：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Step1: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构建判断钝角三角形的函数</a:t>
            </a:r>
            <a:r>
              <a:rPr lang="en-US" altLang="zh-CN" sz="1600" dirty="0" err="1">
                <a:latin typeface="+mn-ea"/>
                <a:cs typeface="CMU Classical Serif" panose="02000603000000000000" pitchFamily="2" charset="0"/>
              </a:rPr>
              <a:t>IsObtuse</a:t>
            </a:r>
            <a:r>
              <a:rPr lang="zh-CN" altLang="en-US" sz="1600" dirty="0">
                <a:latin typeface="+mn-ea"/>
                <a:cs typeface="CMU Classical Serif" panose="02000603000000000000" pitchFamily="2" charset="0"/>
              </a:rPr>
              <a:t>（</a:t>
            </a:r>
            <a:r>
              <a:rPr lang="en-US" altLang="zh-CN" sz="1600" dirty="0" err="1">
                <a:latin typeface="+mn-ea"/>
                <a:cs typeface="CMU Classical Serif" panose="02000603000000000000" pitchFamily="2" charset="0"/>
              </a:rPr>
              <a:t>MyMesh</a:t>
            </a:r>
            <a:r>
              <a:rPr lang="en-US" altLang="zh-CN" sz="1600" dirty="0">
                <a:latin typeface="+mn-ea"/>
                <a:cs typeface="CMU Classical Serif" panose="02000603000000000000" pitchFamily="2" charset="0"/>
              </a:rPr>
              <a:t> </a:t>
            </a:r>
            <a:r>
              <a:rPr lang="en-US" altLang="zh-CN" sz="1600" dirty="0" err="1">
                <a:latin typeface="+mn-ea"/>
                <a:cs typeface="CMU Classical Serif" panose="02000603000000000000" pitchFamily="2" charset="0"/>
              </a:rPr>
              <a:t>mesh,MyMesh</a:t>
            </a:r>
            <a:r>
              <a:rPr lang="en-US" altLang="zh-CN" sz="1600" dirty="0">
                <a:latin typeface="+mn-ea"/>
                <a:cs typeface="CMU Classical Serif" panose="02000603000000000000" pitchFamily="2" charset="0"/>
              </a:rPr>
              <a:t>::</a:t>
            </a:r>
            <a:r>
              <a:rPr lang="en-US" altLang="zh-CN" sz="1600" dirty="0" err="1">
                <a:latin typeface="+mn-ea"/>
                <a:cs typeface="CMU Classical Serif" panose="02000603000000000000" pitchFamily="2" charset="0"/>
              </a:rPr>
              <a:t>HalfedgeHandle</a:t>
            </a:r>
            <a:r>
              <a:rPr lang="en-US" altLang="zh-CN" sz="1600" dirty="0">
                <a:latin typeface="+mn-ea"/>
                <a:cs typeface="CMU Classical Serif" panose="02000603000000000000" pitchFamily="2" charset="0"/>
              </a:rPr>
              <a:t> h</a:t>
            </a:r>
            <a:r>
              <a:rPr lang="zh-CN" altLang="en-US" sz="1600" dirty="0">
                <a:latin typeface="+mn-ea"/>
                <a:cs typeface="CMU Classical Serif" panose="02000603000000000000" pitchFamily="2" charset="0"/>
              </a:rPr>
              <a:t>），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参数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2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为要分割的钝角所对的半边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;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Step2: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构建获取垂足点的函数</a:t>
            </a:r>
            <a:r>
              <a:rPr lang="en-US" altLang="zh-CN" sz="1600" dirty="0" err="1">
                <a:latin typeface="+mn-ea"/>
                <a:cs typeface="CMU Classical Serif" panose="02000603000000000000" pitchFamily="2" charset="0"/>
              </a:rPr>
              <a:t>GetFootV</a:t>
            </a:r>
            <a:r>
              <a:rPr lang="en-US" altLang="zh-CN" sz="1600" dirty="0">
                <a:latin typeface="+mn-ea"/>
                <a:cs typeface="CMU Classical Serif" panose="02000603000000000000" pitchFamily="2" charset="0"/>
              </a:rPr>
              <a:t>(</a:t>
            </a:r>
            <a:r>
              <a:rPr lang="en-US" altLang="zh-CN" sz="1600" dirty="0" err="1">
                <a:latin typeface="+mn-ea"/>
                <a:cs typeface="CMU Classical Serif" panose="02000603000000000000" pitchFamily="2" charset="0"/>
              </a:rPr>
              <a:t>MyMesh</a:t>
            </a:r>
            <a:r>
              <a:rPr lang="en-US" altLang="zh-CN" sz="1600" dirty="0">
                <a:latin typeface="+mn-ea"/>
                <a:cs typeface="CMU Classical Serif" panose="02000603000000000000" pitchFamily="2" charset="0"/>
              </a:rPr>
              <a:t> </a:t>
            </a:r>
            <a:r>
              <a:rPr lang="en-US" altLang="zh-CN" sz="1600" dirty="0" err="1">
                <a:latin typeface="+mn-ea"/>
                <a:cs typeface="CMU Classical Serif" panose="02000603000000000000" pitchFamily="2" charset="0"/>
              </a:rPr>
              <a:t>mesh,MyMesh</a:t>
            </a:r>
            <a:r>
              <a:rPr lang="en-US" altLang="zh-CN" sz="1600" dirty="0">
                <a:latin typeface="+mn-ea"/>
                <a:cs typeface="CMU Classical Serif" panose="02000603000000000000" pitchFamily="2" charset="0"/>
              </a:rPr>
              <a:t>::</a:t>
            </a:r>
            <a:r>
              <a:rPr lang="en-US" altLang="zh-CN" sz="1600" dirty="0" err="1">
                <a:latin typeface="+mn-ea"/>
                <a:cs typeface="CMU Classical Serif" panose="02000603000000000000" pitchFamily="2" charset="0"/>
              </a:rPr>
              <a:t>HalfedgeHandle</a:t>
            </a:r>
            <a:r>
              <a:rPr lang="en-US" altLang="zh-CN" sz="1600" dirty="0">
                <a:latin typeface="+mn-ea"/>
                <a:cs typeface="CMU Classical Serif" panose="02000603000000000000" pitchFamily="2" charset="0"/>
              </a:rPr>
              <a:t> h),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返回垂足顶点</a:t>
            </a:r>
            <a:r>
              <a:rPr lang="en-US" altLang="zh-CN" sz="1800" dirty="0">
                <a:latin typeface="+mn-ea"/>
                <a:cs typeface="CMU Classical Serif" panose="02000603000000000000" pitchFamily="2" charset="0"/>
              </a:rPr>
              <a:t>;</a:t>
            </a:r>
            <a:endParaRPr lang="en-US" altLang="zh-CN" sz="1800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Step3: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遍历所有半边，调用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IsObtuse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如果该半边所对得角是钝角，再调用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GetFootV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获取垂足点；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Step4: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获取垂足点的坐标，以当前半边的源点分割顶点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vl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和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vr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在垂足坐标位置，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vl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在当前半边的边上，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vr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在反向半边的边上，共享点为钝角顶点和反向半边的对应顶点。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自进入实验室以来，和师兄、同学熟悉的非常快，平时都是一起吃饭、聊天，很快融入了实验室氛围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因为大家可能很少接触过图形学方面，基本都是从空白开始，从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0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到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的过程很困难，但大家很积极，也都收获了很多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因为周期比较短，可能很多东西还没有完全理解和实现，希望接下来大家继续互相帮助，继续学习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976887" y="2340633"/>
          <a:ext cx="8238226" cy="379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417226" y="143165"/>
          <a:ext cx="5233442" cy="116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08727" y="2133600"/>
            <a:ext cx="9171709" cy="186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 panose="020B0604020202020204"/>
              </a:rPr>
              <a:t>直接上！</a:t>
            </a:r>
            <a:endParaRPr kumimoji="0" lang="zh-CN" altLang="en-US" sz="1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问题与操作描述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   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在三维模型的操作中，常常需要一个封闭的三维模型，对于一个有“边界”的模型，需要进行“补洞”操作。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    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补洞的基本思路是通过上一章查找边界的操作得到“洞”的边界顶点和边等信息，以边界的某个点为起始点，依次连接其他两个顶点就构成一个三角形，所新生成的三角形有一个共同顶点。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算法步骤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Step1: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遍历所有的半边，将在边界上（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is_Boundary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）的半边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h_it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加入到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Map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中，置所有边界半边的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Value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值为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0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Step2: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如果当前半边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h_it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的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Value=0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，创建一个洞集合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，将当前半边加入到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中，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Value=1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。再次遍历集合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，寻找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h_it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的处于边界上的前一条半边，找到后，加入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Value=1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。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CMU Classical Serif" panose="02000603000000000000" pitchFamily="2" charset="0"/>
              </a:rPr>
              <a:t>迭代器回归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，继续找前一个半边，直到形成一个“洞”，返回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h1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；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算法步骤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Step3: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继续在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中找下一个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Value=0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的半边，如果找到，创建新洞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h2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，执行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Step2;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Step4: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退出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遍历后，所有的洞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h1-hn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都已找到，依次遍历这些洞，进行补洞。方法是以当前洞上第一个顶点和其他相邻顶点创建三角形，完成补洞。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问题与操作描述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    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这种操作指沿某一平面（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Ax+By+Cz+D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=0)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把一个三维模型切开。切开之后要保证模型切面是个平面，也就是说，当某些被切开的三角形面上的顶点不在该平面时，我们要在该平面上创建顶点（切点位置），生成三角形面。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算法步骤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Step1: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遍历所有半边，判断当前半边是否与平面相交。方法是：获取半边的源点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pf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和终点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pt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，利用点到平面的距离公式，求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pf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到平面的距离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df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，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pt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到平面的距离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dt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。当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df&lt;0&amp;&amp;dt&gt;0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时，说明平面穿过该半边所在的三角形面，将该半边存入集合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Step2: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求出交点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pos=pf+(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pt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-pf)*(df/(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df+dt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)),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创建两个顶点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vl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和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vr,vl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与当前半边建立映射关系，存入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hL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集合，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vr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与当前半边建立映射关系，存入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hR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;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Step3: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遍历所有的面，如果该面的半边存在于集合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h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中，将构成三角形的顶点依次放入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vhandle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容器中（注意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hL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集合中的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vl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点创建左边面，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hR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集合中的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vr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点创建右边面）用于构造三角形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;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算法步骤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Step4: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删除当前半边所在的边和面（与平面相交的边和面），然后依次从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vhandle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容器中取出</a:t>
            </a:r>
            <a:r>
              <a:rPr lang="en-US" altLang="zh-CN" dirty="0">
                <a:latin typeface="+mn-ea"/>
                <a:cs typeface="CMU Classical Serif" panose="02000603000000000000" pitchFamily="2" charset="0"/>
              </a:rPr>
              <a:t>3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个点，放入</a:t>
            </a:r>
            <a:r>
              <a:rPr lang="en-US" altLang="zh-CN" dirty="0" err="1">
                <a:latin typeface="+mn-ea"/>
                <a:cs typeface="CMU Classical Serif" panose="02000603000000000000" pitchFamily="2" charset="0"/>
              </a:rPr>
              <a:t>face_vhandle</a:t>
            </a:r>
            <a:r>
              <a:rPr lang="zh-CN" altLang="en-US" dirty="0">
                <a:latin typeface="+mn-ea"/>
                <a:cs typeface="CMU Classical Serif" panose="02000603000000000000" pitchFamily="2" charset="0"/>
              </a:rPr>
              <a:t>容器中，用于生成三角形面。</a:t>
            </a:r>
            <a:endParaRPr lang="en-US" altLang="zh-CN" dirty="0">
              <a:latin typeface="+mn-ea"/>
              <a:cs typeface="CMU Classical Serif" panose="02000603000000000000" pitchFamily="2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635000" y="138546"/>
          <a:ext cx="6948055" cy="99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IAT">
  <a:themeElements>
    <a:clrScheme name="自定义 1">
      <a:dk1>
        <a:srgbClr val="2B6890"/>
      </a:dk1>
      <a:lt1>
        <a:sysClr val="window" lastClr="FFFFFF"/>
      </a:lt1>
      <a:dk2>
        <a:srgbClr val="737572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SIA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011C96"/>
          </a:solidFill>
          <a:miter lim="400000"/>
        </a:ln>
      </a:spPr>
      <a:bodyPr lIns="45719" rIns="45719"/>
      <a:lstStyle>
        <a:defPPr>
          <a:defRPr/>
        </a:defPPr>
      </a:lst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AT">
  <a:themeElements>
    <a:clrScheme name="SIA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SIA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A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2512</Words>
  <Application>WPS 演示</Application>
  <PresentationFormat>宽屏</PresentationFormat>
  <Paragraphs>67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Arial</vt:lpstr>
      <vt:lpstr>Calibri</vt:lpstr>
      <vt:lpstr>CMU Classical Serif</vt:lpstr>
      <vt:lpstr>微软雅黑</vt:lpstr>
      <vt:lpstr>Arial Unicode MS</vt:lpstr>
      <vt:lpstr>Trebuchet MS</vt:lpstr>
      <vt:lpstr>1_SIAT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孙扬帆</dc:creator>
  <cp:lastModifiedBy>菜翔</cp:lastModifiedBy>
  <cp:revision>74</cp:revision>
  <dcterms:created xsi:type="dcterms:W3CDTF">2018-08-06T07:04:49Z</dcterms:created>
  <dcterms:modified xsi:type="dcterms:W3CDTF">2018-08-06T07:08:27Z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