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298" r:id="rId4"/>
    <p:sldId id="307" r:id="rId5"/>
    <p:sldId id="299" r:id="rId6"/>
    <p:sldId id="308" r:id="rId7"/>
    <p:sldId id="309" r:id="rId8"/>
    <p:sldId id="301" r:id="rId9"/>
    <p:sldId id="312" r:id="rId10"/>
    <p:sldId id="313" r:id="rId11"/>
    <p:sldId id="314" r:id="rId12"/>
    <p:sldId id="303" r:id="rId1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90" autoAdjust="0"/>
  </p:normalViewPr>
  <p:slideViewPr>
    <p:cSldViewPr>
      <p:cViewPr varScale="1">
        <p:scale>
          <a:sx n="72" d="100"/>
          <a:sy n="72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F3F5-1741-4198-A2D7-72962F39ED8E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7FBA-CFF4-455D-B073-7F2DB8218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E3CE-670C-4663-B258-FCFA4AF0D44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0ACE-3E94-4128-967B-0D35AC119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“理论联系实际、密切联系群众、批评与自我批评”是中国共产党的三大优良作风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在新形势下存在的问题：党的观念淡薄、组织涣散、纪律松弛，党的领导弱化、管党治党不严、责任担当缺失。这其中有些并没有上升到法律的惩罚阶段，但是不能听之任之，只要不违法就没人管、不追究，如果任其发展下去，就会酿成不可挽回的后果。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近年来，支部大力加强党员学习，党员教育，不是我们对大家的要求严格，是新形势下党中央意志的直接体现。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副标题 3"/>
          <p:cNvSpPr>
            <a:spLocks noGrp="1"/>
          </p:cNvSpPr>
          <p:nvPr>
            <p:ph type="subTitle" idx="4294967295" hasCustomPrompt="1"/>
          </p:nvPr>
        </p:nvSpPr>
        <p:spPr>
          <a:xfrm>
            <a:off x="467544" y="1124744"/>
            <a:ext cx="8208912" cy="5184576"/>
          </a:xfrm>
        </p:spPr>
        <p:txBody>
          <a:bodyPr>
            <a:normAutofit fontScale="92500" lnSpcReduction="20000"/>
          </a:bodyPr>
          <a:lstStyle>
            <a:lvl1pPr marL="0" indent="0">
              <a:lnSpc>
                <a:spcPct val="170000"/>
              </a:lnSpc>
              <a:buNone/>
              <a:defRPr baseline="0"/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《中国共产党纪律处分条例》规定，嫖娼、卖淫，或者组织、强迫、介绍、教唆、引诱、容留他人嫖娼、卖淫，或者故意为嫖娼、卖淫提供方便条件的，给予</a:t>
            </a:r>
            <a:r>
              <a:rPr lang="en-US" altLang="zh-CN" u="sng" dirty="0"/>
              <a:t>          </a:t>
            </a:r>
            <a:r>
              <a:rPr lang="zh-CN" altLang="zh-CN" dirty="0"/>
              <a:t>处分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A</a:t>
            </a:r>
            <a:r>
              <a:rPr lang="en-US" altLang="zh-CN" dirty="0"/>
              <a:t>.</a:t>
            </a:r>
            <a:r>
              <a:rPr lang="zh-CN" altLang="zh-CN" dirty="0"/>
              <a:t>严重</a:t>
            </a:r>
            <a:r>
              <a:rPr lang="zh-CN" altLang="zh-CN" dirty="0" smtClean="0"/>
              <a:t>警告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B</a:t>
            </a:r>
            <a:r>
              <a:rPr lang="en-US" altLang="zh-CN" dirty="0"/>
              <a:t>.</a:t>
            </a:r>
            <a:r>
              <a:rPr lang="zh-CN" altLang="zh-CN" dirty="0"/>
              <a:t>撤销党内职务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C</a:t>
            </a:r>
            <a:r>
              <a:rPr lang="en-US" altLang="zh-CN" dirty="0"/>
              <a:t>.</a:t>
            </a:r>
            <a:r>
              <a:rPr lang="zh-CN" altLang="zh-CN" dirty="0" smtClean="0"/>
              <a:t>留党察看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D</a:t>
            </a:r>
            <a:r>
              <a:rPr lang="en-US" altLang="zh-CN" dirty="0"/>
              <a:t>.</a:t>
            </a:r>
            <a:r>
              <a:rPr lang="zh-CN" altLang="zh-CN" dirty="0"/>
              <a:t>开除党籍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59632" y="372590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新时期党员</a:t>
            </a:r>
            <a:r>
              <a:rPr lang="zh-CN" altLang="en-US" sz="2400" b="1" dirty="0" smtClean="0"/>
              <a:t>的权利与</a:t>
            </a:r>
            <a:r>
              <a:rPr lang="zh-CN" altLang="en-US" sz="2400" b="1" dirty="0" smtClean="0"/>
              <a:t>义务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30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99592" y="1772816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新时期党员</a:t>
            </a:r>
            <a:r>
              <a:rPr lang="zh-CN" altLang="en-US" b="1" dirty="0" smtClean="0"/>
              <a:t>的</a:t>
            </a:r>
            <a:r>
              <a:rPr lang="zh-CN" altLang="en-US" b="1" dirty="0"/>
              <a:t>权利</a:t>
            </a:r>
            <a:r>
              <a:rPr lang="zh-CN" altLang="en-US" b="1" dirty="0" smtClean="0"/>
              <a:t>与</a:t>
            </a:r>
            <a:r>
              <a:rPr lang="zh-CN" altLang="en-US" b="1" dirty="0" smtClean="0"/>
              <a:t>义务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051720" y="4819600"/>
            <a:ext cx="4496544" cy="913656"/>
          </a:xfrm>
        </p:spPr>
        <p:txBody>
          <a:bodyPr/>
          <a:lstStyle/>
          <a:p>
            <a:r>
              <a:rPr lang="zh-CN" altLang="en-US" dirty="0" smtClean="0"/>
              <a:t>上期技术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第三党支部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55776" y="3284985"/>
            <a:ext cx="644076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——</a:t>
            </a:r>
            <a:r>
              <a:rPr lang="zh-CN" altLang="en-US" b="1" dirty="0" smtClean="0"/>
              <a:t>如何做一名合格党员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3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4509120"/>
            <a:ext cx="8496944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1640" y="1194588"/>
            <a:ext cx="5497871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19335" y="3212976"/>
            <a:ext cx="6731224" cy="108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/>
              <a:t>批评与自我批评</a:t>
            </a:r>
            <a:endParaRPr lang="en-US" altLang="zh-CN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3183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258" y="2708920"/>
            <a:ext cx="8748464" cy="1221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支部生活新形式</a:t>
            </a:r>
            <a:endParaRPr lang="en-US" altLang="zh-CN" sz="6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6184" y="4209816"/>
            <a:ext cx="28083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AR</a:t>
            </a:r>
            <a:r>
              <a:rPr lang="zh-CN" altLang="en-US" sz="4000" b="1" dirty="0" smtClean="0"/>
              <a:t>游戏</a:t>
            </a:r>
            <a:endParaRPr lang="en-US" altLang="zh-CN" sz="4000" b="1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1997041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辩论赛</a:t>
            </a:r>
            <a:endParaRPr lang="en-US" altLang="zh-CN" sz="3600" b="1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5832" y="519173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定向</a:t>
            </a:r>
            <a:r>
              <a:rPr lang="zh-CN" altLang="en-US" sz="3600" b="1" dirty="0" smtClean="0"/>
              <a:t>越野</a:t>
            </a:r>
            <a:endParaRPr lang="en-US" altLang="zh-CN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79168" y="143599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探寻红色足迹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4238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党员献爱心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51720" y="512699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匿名直播间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187480" y="245870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角色扮演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475656" y="3020919"/>
            <a:ext cx="6336704" cy="829205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15616" y="1844824"/>
            <a:ext cx="7416821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300" b="1" dirty="0" smtClean="0"/>
              <a:t>党员参加组织生活的正确态度和对自身的积极影响</a:t>
            </a:r>
            <a:endParaRPr lang="zh-CN" alt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14485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2132856"/>
            <a:ext cx="7772400" cy="244827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董</a:t>
            </a:r>
            <a:r>
              <a:rPr lang="zh-CN" altLang="en-US" b="1" dirty="0" smtClean="0"/>
              <a:t>明秀检讨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批评与自我批评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1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71600" y="1035750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259632" y="2701925"/>
            <a:ext cx="8553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2003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 smtClean="0"/>
              <a:t>月，中共中央</a:t>
            </a:r>
            <a:r>
              <a:rPr lang="zh-CN" altLang="en-US" sz="2400" dirty="0"/>
              <a:t>印发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中国共产党纪律处分条例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59632" y="3356992"/>
            <a:ext cx="7605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现行条例存在的主要问题：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一是对违反党章、损害党章权威的违纪行为缺乏必要和严肃的责任追究。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二是纪法不分，近半数条款与刑法、治安管理处罚法等国家法律规定重复，没实际上难以用到，也浪费了行政成本。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314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15616" y="4019199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 smtClean="0"/>
              <a:t>2015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10</a:t>
            </a:r>
            <a:r>
              <a:rPr lang="zh-CN" altLang="en-US" sz="2500" dirty="0" smtClean="0"/>
              <a:t>月</a:t>
            </a:r>
            <a:r>
              <a:rPr lang="en-US" altLang="zh-CN" sz="2500" dirty="0" smtClean="0"/>
              <a:t>21</a:t>
            </a:r>
            <a:r>
              <a:rPr lang="zh-CN" altLang="en-US" sz="2500" dirty="0" smtClean="0"/>
              <a:t>日，</a:t>
            </a:r>
            <a:r>
              <a:rPr lang="zh-CN" altLang="en-US" sz="2500" dirty="0"/>
              <a:t>中共中央</a:t>
            </a:r>
            <a:r>
              <a:rPr lang="zh-CN" altLang="en-US" sz="2500" dirty="0" smtClean="0"/>
              <a:t>印发修订后的</a:t>
            </a:r>
            <a:r>
              <a:rPr lang="en-US" altLang="zh-CN" sz="2500" dirty="0" smtClean="0"/>
              <a:t>《</a:t>
            </a:r>
            <a:r>
              <a:rPr lang="zh-CN" altLang="en-US" sz="2500" dirty="0"/>
              <a:t>中国共产党纪律处分条例</a:t>
            </a:r>
            <a:r>
              <a:rPr lang="en-US" altLang="zh-CN" sz="2500" dirty="0" smtClean="0"/>
              <a:t>》</a:t>
            </a:r>
            <a:r>
              <a:rPr lang="zh-CN" altLang="en-US" sz="2500" dirty="0" smtClean="0"/>
              <a:t>并发出通知，要求各地区各部门认真遵照执行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59632" y="2751460"/>
            <a:ext cx="7484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党的十八大以来，随着形势发展，该条例已不能完全适应全面从严治党新的实践需要，党中央决定予以修订。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2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43608" y="1196752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47664" y="2204864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b="1" dirty="0" smtClean="0"/>
              <a:t>第一章</a:t>
            </a:r>
            <a:r>
              <a:rPr lang="en-US" altLang="zh-CN" sz="2800" b="1" dirty="0" smtClean="0"/>
              <a:t>		</a:t>
            </a:r>
            <a:r>
              <a:rPr lang="zh-CN" altLang="en-US" sz="2800" dirty="0" smtClean="0"/>
              <a:t>第四条　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党的纪律处分工作应当坚持以下原则：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dirty="0"/>
              <a:t>（一）党要管党、从严治党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（</a:t>
            </a:r>
            <a:r>
              <a:rPr lang="zh-CN" altLang="en-US" sz="2800" dirty="0"/>
              <a:t>二）党纪面前一律平等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（三）实事求是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（四）民主集中制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（五）惩前毖后、治病救人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05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0481" y="2132856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对党员的纪律处分种类：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严重警告；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撤销</a:t>
            </a:r>
            <a:r>
              <a:rPr lang="zh-CN" altLang="en-US" sz="2800" dirty="0" smtClean="0"/>
              <a:t>党内职务；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留党察看；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开除</a:t>
            </a:r>
            <a:r>
              <a:rPr lang="zh-CN" altLang="en-US" sz="2800" dirty="0" smtClean="0"/>
              <a:t>党籍；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06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85959" y="1124745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71326" y="2261118"/>
            <a:ext cx="7257258" cy="412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4100" dirty="0" smtClean="0"/>
              <a:t>六大纪律：</a:t>
            </a:r>
            <a:endParaRPr lang="en-US" altLang="zh-CN" sz="4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政治纪律；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组织纪律；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/>
              <a:t>廉洁</a:t>
            </a:r>
            <a:r>
              <a:rPr lang="zh-CN" altLang="en-US" sz="3100" dirty="0" smtClean="0"/>
              <a:t>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群众纪律；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工作纪律；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生活纪律；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03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4509120"/>
            <a:ext cx="8496944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1640" y="1194588"/>
            <a:ext cx="5497871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5616" y="2547454"/>
            <a:ext cx="7128792" cy="361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3600" b="1" dirty="0" smtClean="0"/>
              <a:t>选举</a:t>
            </a:r>
            <a:endParaRPr lang="en-US" altLang="zh-CN" sz="3600" b="1" dirty="0" smtClean="0"/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3600" b="1" dirty="0"/>
              <a:t>上级党组织的集体</a:t>
            </a:r>
            <a:r>
              <a:rPr lang="zh-CN" altLang="en-US" sz="3600" b="1" dirty="0" smtClean="0"/>
              <a:t>活动</a:t>
            </a:r>
            <a:endParaRPr lang="en-US" altLang="zh-CN" sz="3600" b="1" dirty="0" smtClean="0"/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3600" b="1" dirty="0"/>
              <a:t>“三会一课”：</a:t>
            </a:r>
            <a:r>
              <a:rPr lang="en-US" altLang="zh-CN" sz="3600" b="1" dirty="0"/>
              <a:t> </a:t>
            </a:r>
            <a:r>
              <a:rPr lang="zh-CN" altLang="en-US" sz="3600" dirty="0"/>
              <a:t>支部党员大会、支部委员会、党小组会，每月党课。</a:t>
            </a:r>
          </a:p>
          <a:p>
            <a:pPr marL="571500" indent="-571500" algn="l">
              <a:buFont typeface="Wingdings" pitchFamily="2" charset="2"/>
              <a:buChar char="ü"/>
            </a:pPr>
            <a:endParaRPr lang="zh-CN" altLang="en-US" sz="3600" b="1" dirty="0"/>
          </a:p>
          <a:p>
            <a:pPr marL="571500" indent="-571500" algn="l">
              <a:buFont typeface="Wingdings" pitchFamily="2" charset="2"/>
              <a:buChar char="ü"/>
            </a:pP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06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1772816"/>
            <a:ext cx="864096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zh-CN" altLang="en-US" sz="4600" b="1" dirty="0"/>
              <a:t>（一）参加党的有关会议，阅读党的有关文件，接受党的教育和培训。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（二）在党的会议上和党报党刊上，参加关于党的政策问题的讨论。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（三）对党的工作提出建议和倡议。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（四）在党的会议上有根据地批评党的任何组织和任何党员，向党负责地揭发、检举党的任何组织和任何党员违法乱纪的事实，要求处分违法乱纪的党员，要求罢免和撤换不称职的干部。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（五）行使表决权、选举权，有被选举权。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（六）在党组织讨论决定对党员的党纪处分或作出鉴定时，本人有权参加和进行申辩，其他党员可以为他作证和辩护。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（七）对党的决议和政策如有不同意见，在坚决执行的前提下，可以声明保留，并且可以把自己的意见向党的上级组织直至中央提出。</a:t>
            </a:r>
          </a:p>
          <a:p>
            <a:pPr algn="dist">
              <a:lnSpc>
                <a:spcPct val="220000"/>
              </a:lnSpc>
            </a:pPr>
            <a:r>
              <a:rPr lang="zh-CN" altLang="en-US" sz="4600" b="1" dirty="0"/>
              <a:t>（八）向党的上级组织直至中央提出请求、申诉和控告，并要求有关组织给以负责的答复</a:t>
            </a:r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836712"/>
            <a:ext cx="5929919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/>
              <a:t>八项权利：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1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713</Words>
  <Application>Microsoft Office PowerPoint</Application>
  <PresentationFormat>全屏显示(4:3)</PresentationFormat>
  <Paragraphs>74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新时期党员的权利与义务</vt:lpstr>
      <vt:lpstr>董明秀检讨  批评与自我批评</vt:lpstr>
      <vt:lpstr>十八大后的新形势： 严峻</vt:lpstr>
      <vt:lpstr>十八大后的新形势： 严峻</vt:lpstr>
      <vt:lpstr>《中国共产党纪律处分条例》 </vt:lpstr>
      <vt:lpstr>《中国共产党纪律处分条例》 </vt:lpstr>
      <vt:lpstr>《中国共产党纪律处分条例》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党章、党规、党纪知识竞赛</dc:title>
  <dc:creator>孙懿华</dc:creator>
  <cp:lastModifiedBy>鲁琛瑶</cp:lastModifiedBy>
  <cp:revision>54</cp:revision>
  <cp:lastPrinted>2017-05-16T01:52:50Z</cp:lastPrinted>
  <dcterms:created xsi:type="dcterms:W3CDTF">2016-08-17T05:30:10Z</dcterms:created>
  <dcterms:modified xsi:type="dcterms:W3CDTF">2017-05-16T02:55:04Z</dcterms:modified>
</cp:coreProperties>
</file>