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68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Freeform 6"/>
          <p:cNvSpPr>
            <a:spLocks/>
          </p:cNvSpPr>
          <p:nvPr/>
        </p:nvSpPr>
        <p:spPr bwMode="auto">
          <a:xfrm>
            <a:off x="2109769" y="1212830"/>
            <a:ext cx="598488" cy="598488"/>
          </a:xfrm>
          <a:custGeom>
            <a:avLst/>
            <a:gdLst/>
            <a:ahLst/>
            <a:cxnLst>
              <a:cxn ang="0">
                <a:pos x="377" y="331"/>
              </a:cxn>
              <a:cxn ang="0">
                <a:pos x="374" y="345"/>
              </a:cxn>
              <a:cxn ang="0">
                <a:pos x="368" y="358"/>
              </a:cxn>
              <a:cxn ang="0">
                <a:pos x="358" y="368"/>
              </a:cxn>
              <a:cxn ang="0">
                <a:pos x="345" y="374"/>
              </a:cxn>
              <a:cxn ang="0">
                <a:pos x="331" y="377"/>
              </a:cxn>
              <a:cxn ang="0">
                <a:pos x="47" y="377"/>
              </a:cxn>
              <a:cxn ang="0">
                <a:pos x="32" y="374"/>
              </a:cxn>
              <a:cxn ang="0">
                <a:pos x="20" y="368"/>
              </a:cxn>
              <a:cxn ang="0">
                <a:pos x="9" y="358"/>
              </a:cxn>
              <a:cxn ang="0">
                <a:pos x="2" y="345"/>
              </a:cxn>
              <a:cxn ang="0">
                <a:pos x="0" y="331"/>
              </a:cxn>
              <a:cxn ang="0">
                <a:pos x="0" y="47"/>
              </a:cxn>
              <a:cxn ang="0">
                <a:pos x="2" y="32"/>
              </a:cxn>
              <a:cxn ang="0">
                <a:pos x="9" y="20"/>
              </a:cxn>
              <a:cxn ang="0">
                <a:pos x="20" y="10"/>
              </a:cxn>
              <a:cxn ang="0">
                <a:pos x="32" y="2"/>
              </a:cxn>
              <a:cxn ang="0">
                <a:pos x="47" y="0"/>
              </a:cxn>
              <a:cxn ang="0">
                <a:pos x="331" y="0"/>
              </a:cxn>
              <a:cxn ang="0">
                <a:pos x="345" y="2"/>
              </a:cxn>
              <a:cxn ang="0">
                <a:pos x="358" y="10"/>
              </a:cxn>
              <a:cxn ang="0">
                <a:pos x="368" y="20"/>
              </a:cxn>
              <a:cxn ang="0">
                <a:pos x="374" y="32"/>
              </a:cxn>
              <a:cxn ang="0">
                <a:pos x="377" y="47"/>
              </a:cxn>
              <a:cxn ang="0">
                <a:pos x="377" y="331"/>
              </a:cxn>
            </a:cxnLst>
            <a:rect l="0" t="0" r="r" b="b"/>
            <a:pathLst>
              <a:path w="377" h="377">
                <a:moveTo>
                  <a:pt x="377" y="331"/>
                </a:moveTo>
                <a:lnTo>
                  <a:pt x="374" y="345"/>
                </a:lnTo>
                <a:lnTo>
                  <a:pt x="368" y="358"/>
                </a:lnTo>
                <a:lnTo>
                  <a:pt x="358" y="368"/>
                </a:lnTo>
                <a:lnTo>
                  <a:pt x="345" y="374"/>
                </a:lnTo>
                <a:lnTo>
                  <a:pt x="331" y="377"/>
                </a:lnTo>
                <a:lnTo>
                  <a:pt x="47" y="377"/>
                </a:lnTo>
                <a:lnTo>
                  <a:pt x="32" y="374"/>
                </a:lnTo>
                <a:lnTo>
                  <a:pt x="20" y="368"/>
                </a:lnTo>
                <a:lnTo>
                  <a:pt x="9" y="358"/>
                </a:lnTo>
                <a:lnTo>
                  <a:pt x="2" y="345"/>
                </a:lnTo>
                <a:lnTo>
                  <a:pt x="0" y="331"/>
                </a:lnTo>
                <a:lnTo>
                  <a:pt x="0" y="47"/>
                </a:lnTo>
                <a:lnTo>
                  <a:pt x="2" y="32"/>
                </a:lnTo>
                <a:lnTo>
                  <a:pt x="9" y="20"/>
                </a:lnTo>
                <a:lnTo>
                  <a:pt x="20" y="10"/>
                </a:lnTo>
                <a:lnTo>
                  <a:pt x="32" y="2"/>
                </a:lnTo>
                <a:lnTo>
                  <a:pt x="47" y="0"/>
                </a:lnTo>
                <a:lnTo>
                  <a:pt x="331" y="0"/>
                </a:lnTo>
                <a:lnTo>
                  <a:pt x="345" y="2"/>
                </a:lnTo>
                <a:lnTo>
                  <a:pt x="358" y="10"/>
                </a:lnTo>
                <a:lnTo>
                  <a:pt x="368" y="20"/>
                </a:lnTo>
                <a:lnTo>
                  <a:pt x="374" y="32"/>
                </a:lnTo>
                <a:lnTo>
                  <a:pt x="377" y="47"/>
                </a:lnTo>
                <a:lnTo>
                  <a:pt x="377" y="33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2281219" y="703243"/>
            <a:ext cx="255588" cy="477838"/>
          </a:xfrm>
          <a:custGeom>
            <a:avLst/>
            <a:gdLst/>
            <a:ahLst/>
            <a:cxnLst>
              <a:cxn ang="0">
                <a:pos x="82" y="301"/>
              </a:cxn>
              <a:cxn ang="0">
                <a:pos x="81" y="300"/>
              </a:cxn>
              <a:cxn ang="0">
                <a:pos x="78" y="295"/>
              </a:cxn>
              <a:cxn ang="0">
                <a:pos x="73" y="286"/>
              </a:cxn>
              <a:cxn ang="0">
                <a:pos x="67" y="275"/>
              </a:cxn>
              <a:cxn ang="0">
                <a:pos x="60" y="262"/>
              </a:cxn>
              <a:cxn ang="0">
                <a:pos x="53" y="247"/>
              </a:cxn>
              <a:cxn ang="0">
                <a:pos x="44" y="229"/>
              </a:cxn>
              <a:cxn ang="0">
                <a:pos x="35" y="211"/>
              </a:cxn>
              <a:cxn ang="0">
                <a:pos x="28" y="191"/>
              </a:cxn>
              <a:cxn ang="0">
                <a:pos x="20" y="172"/>
              </a:cxn>
              <a:cxn ang="0">
                <a:pos x="13" y="151"/>
              </a:cxn>
              <a:cxn ang="0">
                <a:pos x="8" y="130"/>
              </a:cxn>
              <a:cxn ang="0">
                <a:pos x="4" y="110"/>
              </a:cxn>
              <a:cxn ang="0">
                <a:pos x="1" y="91"/>
              </a:cxn>
              <a:cxn ang="0">
                <a:pos x="0" y="72"/>
              </a:cxn>
              <a:cxn ang="0">
                <a:pos x="2" y="55"/>
              </a:cxn>
              <a:cxn ang="0">
                <a:pos x="7" y="40"/>
              </a:cxn>
              <a:cxn ang="0">
                <a:pos x="16" y="26"/>
              </a:cxn>
              <a:cxn ang="0">
                <a:pos x="26" y="16"/>
              </a:cxn>
              <a:cxn ang="0">
                <a:pos x="41" y="7"/>
              </a:cxn>
              <a:cxn ang="0">
                <a:pos x="59" y="2"/>
              </a:cxn>
              <a:cxn ang="0">
                <a:pos x="82" y="0"/>
              </a:cxn>
              <a:cxn ang="0">
                <a:pos x="104" y="2"/>
              </a:cxn>
              <a:cxn ang="0">
                <a:pos x="122" y="7"/>
              </a:cxn>
              <a:cxn ang="0">
                <a:pos x="137" y="16"/>
              </a:cxn>
              <a:cxn ang="0">
                <a:pos x="146" y="26"/>
              </a:cxn>
              <a:cxn ang="0">
                <a:pos x="154" y="40"/>
              </a:cxn>
              <a:cxn ang="0">
                <a:pos x="158" y="55"/>
              </a:cxn>
              <a:cxn ang="0">
                <a:pos x="161" y="72"/>
              </a:cxn>
              <a:cxn ang="0">
                <a:pos x="161" y="91"/>
              </a:cxn>
              <a:cxn ang="0">
                <a:pos x="158" y="110"/>
              </a:cxn>
              <a:cxn ang="0">
                <a:pos x="154" y="130"/>
              </a:cxn>
              <a:cxn ang="0">
                <a:pos x="149" y="151"/>
              </a:cxn>
              <a:cxn ang="0">
                <a:pos x="142" y="172"/>
              </a:cxn>
              <a:cxn ang="0">
                <a:pos x="134" y="191"/>
              </a:cxn>
              <a:cxn ang="0">
                <a:pos x="127" y="211"/>
              </a:cxn>
              <a:cxn ang="0">
                <a:pos x="119" y="229"/>
              </a:cxn>
              <a:cxn ang="0">
                <a:pos x="110" y="247"/>
              </a:cxn>
              <a:cxn ang="0">
                <a:pos x="103" y="262"/>
              </a:cxn>
              <a:cxn ang="0">
                <a:pos x="96" y="275"/>
              </a:cxn>
              <a:cxn ang="0">
                <a:pos x="91" y="286"/>
              </a:cxn>
              <a:cxn ang="0">
                <a:pos x="86" y="295"/>
              </a:cxn>
              <a:cxn ang="0">
                <a:pos x="83" y="300"/>
              </a:cxn>
              <a:cxn ang="0">
                <a:pos x="82" y="301"/>
              </a:cxn>
            </a:cxnLst>
            <a:rect l="0" t="0" r="r" b="b"/>
            <a:pathLst>
              <a:path w="161" h="301">
                <a:moveTo>
                  <a:pt x="82" y="301"/>
                </a:moveTo>
                <a:lnTo>
                  <a:pt x="81" y="300"/>
                </a:lnTo>
                <a:lnTo>
                  <a:pt x="78" y="295"/>
                </a:lnTo>
                <a:lnTo>
                  <a:pt x="73" y="286"/>
                </a:lnTo>
                <a:lnTo>
                  <a:pt x="67" y="275"/>
                </a:lnTo>
                <a:lnTo>
                  <a:pt x="60" y="262"/>
                </a:lnTo>
                <a:lnTo>
                  <a:pt x="53" y="247"/>
                </a:lnTo>
                <a:lnTo>
                  <a:pt x="44" y="229"/>
                </a:lnTo>
                <a:lnTo>
                  <a:pt x="35" y="211"/>
                </a:lnTo>
                <a:lnTo>
                  <a:pt x="28" y="191"/>
                </a:lnTo>
                <a:lnTo>
                  <a:pt x="20" y="172"/>
                </a:lnTo>
                <a:lnTo>
                  <a:pt x="13" y="151"/>
                </a:lnTo>
                <a:lnTo>
                  <a:pt x="8" y="130"/>
                </a:lnTo>
                <a:lnTo>
                  <a:pt x="4" y="110"/>
                </a:lnTo>
                <a:lnTo>
                  <a:pt x="1" y="91"/>
                </a:lnTo>
                <a:lnTo>
                  <a:pt x="0" y="72"/>
                </a:lnTo>
                <a:lnTo>
                  <a:pt x="2" y="55"/>
                </a:lnTo>
                <a:lnTo>
                  <a:pt x="7" y="40"/>
                </a:lnTo>
                <a:lnTo>
                  <a:pt x="16" y="26"/>
                </a:lnTo>
                <a:lnTo>
                  <a:pt x="26" y="16"/>
                </a:lnTo>
                <a:lnTo>
                  <a:pt x="41" y="7"/>
                </a:lnTo>
                <a:lnTo>
                  <a:pt x="59" y="2"/>
                </a:lnTo>
                <a:lnTo>
                  <a:pt x="82" y="0"/>
                </a:lnTo>
                <a:lnTo>
                  <a:pt x="104" y="2"/>
                </a:lnTo>
                <a:lnTo>
                  <a:pt x="122" y="7"/>
                </a:lnTo>
                <a:lnTo>
                  <a:pt x="137" y="16"/>
                </a:lnTo>
                <a:lnTo>
                  <a:pt x="146" y="26"/>
                </a:lnTo>
                <a:lnTo>
                  <a:pt x="154" y="40"/>
                </a:lnTo>
                <a:lnTo>
                  <a:pt x="158" y="55"/>
                </a:lnTo>
                <a:lnTo>
                  <a:pt x="161" y="72"/>
                </a:lnTo>
                <a:lnTo>
                  <a:pt x="161" y="91"/>
                </a:lnTo>
                <a:lnTo>
                  <a:pt x="158" y="110"/>
                </a:lnTo>
                <a:lnTo>
                  <a:pt x="154" y="130"/>
                </a:lnTo>
                <a:lnTo>
                  <a:pt x="149" y="151"/>
                </a:lnTo>
                <a:lnTo>
                  <a:pt x="142" y="172"/>
                </a:lnTo>
                <a:lnTo>
                  <a:pt x="134" y="191"/>
                </a:lnTo>
                <a:lnTo>
                  <a:pt x="127" y="211"/>
                </a:lnTo>
                <a:lnTo>
                  <a:pt x="119" y="229"/>
                </a:lnTo>
                <a:lnTo>
                  <a:pt x="110" y="247"/>
                </a:lnTo>
                <a:lnTo>
                  <a:pt x="103" y="262"/>
                </a:lnTo>
                <a:lnTo>
                  <a:pt x="96" y="275"/>
                </a:lnTo>
                <a:lnTo>
                  <a:pt x="91" y="286"/>
                </a:lnTo>
                <a:lnTo>
                  <a:pt x="86" y="295"/>
                </a:lnTo>
                <a:lnTo>
                  <a:pt x="83" y="300"/>
                </a:lnTo>
                <a:lnTo>
                  <a:pt x="82" y="301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2433619" y="928668"/>
            <a:ext cx="312738" cy="244475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" y="151"/>
              </a:cxn>
              <a:cxn ang="0">
                <a:pos x="4" y="144"/>
              </a:cxn>
              <a:cxn ang="0">
                <a:pos x="9" y="133"/>
              </a:cxn>
              <a:cxn ang="0">
                <a:pos x="14" y="119"/>
              </a:cxn>
              <a:cxn ang="0">
                <a:pos x="22" y="103"/>
              </a:cxn>
              <a:cxn ang="0">
                <a:pos x="32" y="85"/>
              </a:cxn>
              <a:cxn ang="0">
                <a:pos x="42" y="68"/>
              </a:cxn>
              <a:cxn ang="0">
                <a:pos x="54" y="50"/>
              </a:cxn>
              <a:cxn ang="0">
                <a:pos x="66" y="34"/>
              </a:cxn>
              <a:cxn ang="0">
                <a:pos x="80" y="21"/>
              </a:cxn>
              <a:cxn ang="0">
                <a:pos x="94" y="10"/>
              </a:cxn>
              <a:cxn ang="0">
                <a:pos x="108" y="2"/>
              </a:cxn>
              <a:cxn ang="0">
                <a:pos x="125" y="0"/>
              </a:cxn>
              <a:cxn ang="0">
                <a:pos x="140" y="4"/>
              </a:cxn>
              <a:cxn ang="0">
                <a:pos x="156" y="14"/>
              </a:cxn>
              <a:cxn ang="0">
                <a:pos x="173" y="31"/>
              </a:cxn>
              <a:cxn ang="0">
                <a:pos x="187" y="50"/>
              </a:cxn>
              <a:cxn ang="0">
                <a:pos x="194" y="68"/>
              </a:cxn>
              <a:cxn ang="0">
                <a:pos x="197" y="83"/>
              </a:cxn>
              <a:cxn ang="0">
                <a:pos x="194" y="97"/>
              </a:cxn>
              <a:cxn ang="0">
                <a:pos x="188" y="108"/>
              </a:cxn>
              <a:cxn ang="0">
                <a:pos x="178" y="119"/>
              </a:cxn>
              <a:cxn ang="0">
                <a:pos x="166" y="127"/>
              </a:cxn>
              <a:cxn ang="0">
                <a:pos x="151" y="134"/>
              </a:cxn>
              <a:cxn ang="0">
                <a:pos x="134" y="140"/>
              </a:cxn>
              <a:cxn ang="0">
                <a:pos x="117" y="144"/>
              </a:cxn>
              <a:cxn ang="0">
                <a:pos x="98" y="147"/>
              </a:cxn>
              <a:cxn ang="0">
                <a:pos x="80" y="150"/>
              </a:cxn>
              <a:cxn ang="0">
                <a:pos x="62" y="152"/>
              </a:cxn>
              <a:cxn ang="0">
                <a:pos x="46" y="153"/>
              </a:cxn>
              <a:cxn ang="0">
                <a:pos x="31" y="154"/>
              </a:cxn>
              <a:cxn ang="0">
                <a:pos x="19" y="154"/>
              </a:cxn>
              <a:cxn ang="0">
                <a:pos x="9" y="154"/>
              </a:cxn>
              <a:cxn ang="0">
                <a:pos x="2" y="154"/>
              </a:cxn>
              <a:cxn ang="0">
                <a:pos x="0" y="154"/>
              </a:cxn>
            </a:cxnLst>
            <a:rect l="0" t="0" r="r" b="b"/>
            <a:pathLst>
              <a:path w="197" h="154">
                <a:moveTo>
                  <a:pt x="0" y="154"/>
                </a:moveTo>
                <a:lnTo>
                  <a:pt x="1" y="151"/>
                </a:lnTo>
                <a:lnTo>
                  <a:pt x="4" y="144"/>
                </a:lnTo>
                <a:lnTo>
                  <a:pt x="9" y="133"/>
                </a:lnTo>
                <a:lnTo>
                  <a:pt x="14" y="119"/>
                </a:lnTo>
                <a:lnTo>
                  <a:pt x="22" y="103"/>
                </a:lnTo>
                <a:lnTo>
                  <a:pt x="32" y="85"/>
                </a:lnTo>
                <a:lnTo>
                  <a:pt x="42" y="68"/>
                </a:lnTo>
                <a:lnTo>
                  <a:pt x="54" y="50"/>
                </a:lnTo>
                <a:lnTo>
                  <a:pt x="66" y="34"/>
                </a:lnTo>
                <a:lnTo>
                  <a:pt x="80" y="21"/>
                </a:lnTo>
                <a:lnTo>
                  <a:pt x="94" y="10"/>
                </a:lnTo>
                <a:lnTo>
                  <a:pt x="108" y="2"/>
                </a:lnTo>
                <a:lnTo>
                  <a:pt x="125" y="0"/>
                </a:lnTo>
                <a:lnTo>
                  <a:pt x="140" y="4"/>
                </a:lnTo>
                <a:lnTo>
                  <a:pt x="156" y="14"/>
                </a:lnTo>
                <a:lnTo>
                  <a:pt x="173" y="31"/>
                </a:lnTo>
                <a:lnTo>
                  <a:pt x="187" y="50"/>
                </a:lnTo>
                <a:lnTo>
                  <a:pt x="194" y="68"/>
                </a:lnTo>
                <a:lnTo>
                  <a:pt x="197" y="83"/>
                </a:lnTo>
                <a:lnTo>
                  <a:pt x="194" y="97"/>
                </a:lnTo>
                <a:lnTo>
                  <a:pt x="188" y="108"/>
                </a:lnTo>
                <a:lnTo>
                  <a:pt x="178" y="119"/>
                </a:lnTo>
                <a:lnTo>
                  <a:pt x="166" y="127"/>
                </a:lnTo>
                <a:lnTo>
                  <a:pt x="151" y="134"/>
                </a:lnTo>
                <a:lnTo>
                  <a:pt x="134" y="140"/>
                </a:lnTo>
                <a:lnTo>
                  <a:pt x="117" y="144"/>
                </a:lnTo>
                <a:lnTo>
                  <a:pt x="98" y="147"/>
                </a:lnTo>
                <a:lnTo>
                  <a:pt x="80" y="150"/>
                </a:lnTo>
                <a:lnTo>
                  <a:pt x="62" y="152"/>
                </a:lnTo>
                <a:lnTo>
                  <a:pt x="46" y="153"/>
                </a:lnTo>
                <a:lnTo>
                  <a:pt x="31" y="154"/>
                </a:lnTo>
                <a:lnTo>
                  <a:pt x="19" y="154"/>
                </a:lnTo>
                <a:lnTo>
                  <a:pt x="9" y="154"/>
                </a:lnTo>
                <a:lnTo>
                  <a:pt x="2" y="154"/>
                </a:lnTo>
                <a:lnTo>
                  <a:pt x="0" y="15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2078019" y="928668"/>
            <a:ext cx="311150" cy="244475"/>
          </a:xfrm>
          <a:custGeom>
            <a:avLst/>
            <a:gdLst/>
            <a:ahLst/>
            <a:cxnLst>
              <a:cxn ang="0">
                <a:pos x="196" y="154"/>
              </a:cxn>
              <a:cxn ang="0">
                <a:pos x="195" y="151"/>
              </a:cxn>
              <a:cxn ang="0">
                <a:pos x="192" y="144"/>
              </a:cxn>
              <a:cxn ang="0">
                <a:pos x="187" y="133"/>
              </a:cxn>
              <a:cxn ang="0">
                <a:pos x="181" y="119"/>
              </a:cxn>
              <a:cxn ang="0">
                <a:pos x="173" y="103"/>
              </a:cxn>
              <a:cxn ang="0">
                <a:pos x="164" y="85"/>
              </a:cxn>
              <a:cxn ang="0">
                <a:pos x="154" y="68"/>
              </a:cxn>
              <a:cxn ang="0">
                <a:pos x="142" y="50"/>
              </a:cxn>
              <a:cxn ang="0">
                <a:pos x="129" y="34"/>
              </a:cxn>
              <a:cxn ang="0">
                <a:pos x="116" y="21"/>
              </a:cxn>
              <a:cxn ang="0">
                <a:pos x="102" y="10"/>
              </a:cxn>
              <a:cxn ang="0">
                <a:pos x="87" y="2"/>
              </a:cxn>
              <a:cxn ang="0">
                <a:pos x="72" y="0"/>
              </a:cxn>
              <a:cxn ang="0">
                <a:pos x="55" y="4"/>
              </a:cxn>
              <a:cxn ang="0">
                <a:pos x="39" y="14"/>
              </a:cxn>
              <a:cxn ang="0">
                <a:pos x="22" y="31"/>
              </a:cxn>
              <a:cxn ang="0">
                <a:pos x="9" y="50"/>
              </a:cxn>
              <a:cxn ang="0">
                <a:pos x="2" y="68"/>
              </a:cxn>
              <a:cxn ang="0">
                <a:pos x="0" y="83"/>
              </a:cxn>
              <a:cxn ang="0">
                <a:pos x="2" y="97"/>
              </a:cxn>
              <a:cxn ang="0">
                <a:pos x="7" y="108"/>
              </a:cxn>
              <a:cxn ang="0">
                <a:pos x="17" y="119"/>
              </a:cxn>
              <a:cxn ang="0">
                <a:pos x="30" y="127"/>
              </a:cxn>
              <a:cxn ang="0">
                <a:pos x="44" y="134"/>
              </a:cxn>
              <a:cxn ang="0">
                <a:pos x="62" y="140"/>
              </a:cxn>
              <a:cxn ang="0">
                <a:pos x="79" y="144"/>
              </a:cxn>
              <a:cxn ang="0">
                <a:pos x="98" y="147"/>
              </a:cxn>
              <a:cxn ang="0">
                <a:pos x="115" y="150"/>
              </a:cxn>
              <a:cxn ang="0">
                <a:pos x="134" y="152"/>
              </a:cxn>
              <a:cxn ang="0">
                <a:pos x="150" y="153"/>
              </a:cxn>
              <a:cxn ang="0">
                <a:pos x="165" y="154"/>
              </a:cxn>
              <a:cxn ang="0">
                <a:pos x="177" y="154"/>
              </a:cxn>
              <a:cxn ang="0">
                <a:pos x="187" y="154"/>
              </a:cxn>
              <a:cxn ang="0">
                <a:pos x="194" y="154"/>
              </a:cxn>
              <a:cxn ang="0">
                <a:pos x="196" y="154"/>
              </a:cxn>
            </a:cxnLst>
            <a:rect l="0" t="0" r="r" b="b"/>
            <a:pathLst>
              <a:path w="196" h="154">
                <a:moveTo>
                  <a:pt x="196" y="154"/>
                </a:moveTo>
                <a:lnTo>
                  <a:pt x="195" y="151"/>
                </a:lnTo>
                <a:lnTo>
                  <a:pt x="192" y="144"/>
                </a:lnTo>
                <a:lnTo>
                  <a:pt x="187" y="133"/>
                </a:lnTo>
                <a:lnTo>
                  <a:pt x="181" y="119"/>
                </a:lnTo>
                <a:lnTo>
                  <a:pt x="173" y="103"/>
                </a:lnTo>
                <a:lnTo>
                  <a:pt x="164" y="85"/>
                </a:lnTo>
                <a:lnTo>
                  <a:pt x="154" y="68"/>
                </a:lnTo>
                <a:lnTo>
                  <a:pt x="142" y="50"/>
                </a:lnTo>
                <a:lnTo>
                  <a:pt x="129" y="34"/>
                </a:lnTo>
                <a:lnTo>
                  <a:pt x="116" y="21"/>
                </a:lnTo>
                <a:lnTo>
                  <a:pt x="102" y="10"/>
                </a:lnTo>
                <a:lnTo>
                  <a:pt x="87" y="2"/>
                </a:lnTo>
                <a:lnTo>
                  <a:pt x="72" y="0"/>
                </a:lnTo>
                <a:lnTo>
                  <a:pt x="55" y="4"/>
                </a:lnTo>
                <a:lnTo>
                  <a:pt x="39" y="14"/>
                </a:lnTo>
                <a:lnTo>
                  <a:pt x="22" y="31"/>
                </a:lnTo>
                <a:lnTo>
                  <a:pt x="9" y="50"/>
                </a:lnTo>
                <a:lnTo>
                  <a:pt x="2" y="68"/>
                </a:lnTo>
                <a:lnTo>
                  <a:pt x="0" y="83"/>
                </a:lnTo>
                <a:lnTo>
                  <a:pt x="2" y="97"/>
                </a:lnTo>
                <a:lnTo>
                  <a:pt x="7" y="108"/>
                </a:lnTo>
                <a:lnTo>
                  <a:pt x="17" y="119"/>
                </a:lnTo>
                <a:lnTo>
                  <a:pt x="30" y="127"/>
                </a:lnTo>
                <a:lnTo>
                  <a:pt x="44" y="134"/>
                </a:lnTo>
                <a:lnTo>
                  <a:pt x="62" y="140"/>
                </a:lnTo>
                <a:lnTo>
                  <a:pt x="79" y="144"/>
                </a:lnTo>
                <a:lnTo>
                  <a:pt x="98" y="147"/>
                </a:lnTo>
                <a:lnTo>
                  <a:pt x="115" y="150"/>
                </a:lnTo>
                <a:lnTo>
                  <a:pt x="134" y="152"/>
                </a:lnTo>
                <a:lnTo>
                  <a:pt x="150" y="153"/>
                </a:lnTo>
                <a:lnTo>
                  <a:pt x="165" y="154"/>
                </a:lnTo>
                <a:lnTo>
                  <a:pt x="177" y="154"/>
                </a:lnTo>
                <a:lnTo>
                  <a:pt x="187" y="154"/>
                </a:lnTo>
                <a:lnTo>
                  <a:pt x="194" y="154"/>
                </a:lnTo>
                <a:lnTo>
                  <a:pt x="196" y="15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6" name="Freeform 10"/>
          <p:cNvSpPr>
            <a:spLocks noEditPoints="1"/>
          </p:cNvSpPr>
          <p:nvPr/>
        </p:nvSpPr>
        <p:spPr bwMode="auto">
          <a:xfrm>
            <a:off x="2101831" y="1204893"/>
            <a:ext cx="615950" cy="61595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52" y="0"/>
              </a:cxn>
              <a:cxn ang="0">
                <a:pos x="36" y="2"/>
              </a:cxn>
              <a:cxn ang="0">
                <a:pos x="21" y="9"/>
              </a:cxn>
              <a:cxn ang="0">
                <a:pos x="10" y="21"/>
              </a:cxn>
              <a:cxn ang="0">
                <a:pos x="2" y="36"/>
              </a:cxn>
              <a:cxn ang="0">
                <a:pos x="0" y="52"/>
              </a:cxn>
              <a:cxn ang="0">
                <a:pos x="0" y="336"/>
              </a:cxn>
              <a:cxn ang="0">
                <a:pos x="2" y="352"/>
              </a:cxn>
              <a:cxn ang="0">
                <a:pos x="10" y="366"/>
              </a:cxn>
              <a:cxn ang="0">
                <a:pos x="21" y="378"/>
              </a:cxn>
              <a:cxn ang="0">
                <a:pos x="36" y="385"/>
              </a:cxn>
              <a:cxn ang="0">
                <a:pos x="52" y="388"/>
              </a:cxn>
              <a:cxn ang="0">
                <a:pos x="336" y="388"/>
              </a:cxn>
              <a:cxn ang="0">
                <a:pos x="352" y="385"/>
              </a:cxn>
              <a:cxn ang="0">
                <a:pos x="366" y="378"/>
              </a:cxn>
              <a:cxn ang="0">
                <a:pos x="377" y="366"/>
              </a:cxn>
              <a:cxn ang="0">
                <a:pos x="385" y="352"/>
              </a:cxn>
              <a:cxn ang="0">
                <a:pos x="388" y="336"/>
              </a:cxn>
              <a:cxn ang="0">
                <a:pos x="388" y="52"/>
              </a:cxn>
              <a:cxn ang="0">
                <a:pos x="385" y="36"/>
              </a:cxn>
              <a:cxn ang="0">
                <a:pos x="377" y="21"/>
              </a:cxn>
              <a:cxn ang="0">
                <a:pos x="366" y="9"/>
              </a:cxn>
              <a:cxn ang="0">
                <a:pos x="352" y="2"/>
              </a:cxn>
              <a:cxn ang="0">
                <a:pos x="336" y="0"/>
              </a:cxn>
              <a:cxn ang="0">
                <a:pos x="11" y="52"/>
              </a:cxn>
              <a:cxn ang="0">
                <a:pos x="14" y="36"/>
              </a:cxn>
              <a:cxn ang="0">
                <a:pos x="23" y="24"/>
              </a:cxn>
              <a:cxn ang="0">
                <a:pos x="36" y="15"/>
              </a:cxn>
              <a:cxn ang="0">
                <a:pos x="52" y="12"/>
              </a:cxn>
              <a:cxn ang="0">
                <a:pos x="169" y="12"/>
              </a:cxn>
              <a:cxn ang="0">
                <a:pos x="169" y="169"/>
              </a:cxn>
              <a:cxn ang="0">
                <a:pos x="11" y="169"/>
              </a:cxn>
              <a:cxn ang="0">
                <a:pos x="11" y="52"/>
              </a:cxn>
              <a:cxn ang="0">
                <a:pos x="52" y="376"/>
              </a:cxn>
              <a:cxn ang="0">
                <a:pos x="36" y="373"/>
              </a:cxn>
              <a:cxn ang="0">
                <a:pos x="23" y="364"/>
              </a:cxn>
              <a:cxn ang="0">
                <a:pos x="14" y="351"/>
              </a:cxn>
              <a:cxn ang="0">
                <a:pos x="11" y="336"/>
              </a:cxn>
              <a:cxn ang="0">
                <a:pos x="11" y="219"/>
              </a:cxn>
              <a:cxn ang="0">
                <a:pos x="169" y="219"/>
              </a:cxn>
              <a:cxn ang="0">
                <a:pos x="169" y="376"/>
              </a:cxn>
              <a:cxn ang="0">
                <a:pos x="52" y="376"/>
              </a:cxn>
              <a:cxn ang="0">
                <a:pos x="376" y="336"/>
              </a:cxn>
              <a:cxn ang="0">
                <a:pos x="373" y="351"/>
              </a:cxn>
              <a:cxn ang="0">
                <a:pos x="364" y="364"/>
              </a:cxn>
              <a:cxn ang="0">
                <a:pos x="351" y="373"/>
              </a:cxn>
              <a:cxn ang="0">
                <a:pos x="336" y="376"/>
              </a:cxn>
              <a:cxn ang="0">
                <a:pos x="219" y="376"/>
              </a:cxn>
              <a:cxn ang="0">
                <a:pos x="219" y="219"/>
              </a:cxn>
              <a:cxn ang="0">
                <a:pos x="376" y="219"/>
              </a:cxn>
              <a:cxn ang="0">
                <a:pos x="376" y="336"/>
              </a:cxn>
              <a:cxn ang="0">
                <a:pos x="376" y="169"/>
              </a:cxn>
              <a:cxn ang="0">
                <a:pos x="219" y="169"/>
              </a:cxn>
              <a:cxn ang="0">
                <a:pos x="219" y="12"/>
              </a:cxn>
              <a:cxn ang="0">
                <a:pos x="336" y="12"/>
              </a:cxn>
              <a:cxn ang="0">
                <a:pos x="351" y="15"/>
              </a:cxn>
              <a:cxn ang="0">
                <a:pos x="364" y="24"/>
              </a:cxn>
              <a:cxn ang="0">
                <a:pos x="373" y="36"/>
              </a:cxn>
              <a:cxn ang="0">
                <a:pos x="376" y="52"/>
              </a:cxn>
              <a:cxn ang="0">
                <a:pos x="376" y="169"/>
              </a:cxn>
            </a:cxnLst>
            <a:rect l="0" t="0" r="r" b="b"/>
            <a:pathLst>
              <a:path w="388" h="388">
                <a:moveTo>
                  <a:pt x="336" y="0"/>
                </a:moveTo>
                <a:lnTo>
                  <a:pt x="52" y="0"/>
                </a:lnTo>
                <a:lnTo>
                  <a:pt x="36" y="2"/>
                </a:lnTo>
                <a:lnTo>
                  <a:pt x="21" y="9"/>
                </a:lnTo>
                <a:lnTo>
                  <a:pt x="10" y="21"/>
                </a:lnTo>
                <a:lnTo>
                  <a:pt x="2" y="36"/>
                </a:lnTo>
                <a:lnTo>
                  <a:pt x="0" y="52"/>
                </a:lnTo>
                <a:lnTo>
                  <a:pt x="0" y="336"/>
                </a:lnTo>
                <a:lnTo>
                  <a:pt x="2" y="352"/>
                </a:lnTo>
                <a:lnTo>
                  <a:pt x="10" y="366"/>
                </a:lnTo>
                <a:lnTo>
                  <a:pt x="21" y="378"/>
                </a:lnTo>
                <a:lnTo>
                  <a:pt x="36" y="385"/>
                </a:lnTo>
                <a:lnTo>
                  <a:pt x="52" y="388"/>
                </a:lnTo>
                <a:lnTo>
                  <a:pt x="336" y="388"/>
                </a:lnTo>
                <a:lnTo>
                  <a:pt x="352" y="385"/>
                </a:lnTo>
                <a:lnTo>
                  <a:pt x="366" y="378"/>
                </a:lnTo>
                <a:lnTo>
                  <a:pt x="377" y="366"/>
                </a:lnTo>
                <a:lnTo>
                  <a:pt x="385" y="352"/>
                </a:lnTo>
                <a:lnTo>
                  <a:pt x="388" y="336"/>
                </a:lnTo>
                <a:lnTo>
                  <a:pt x="388" y="52"/>
                </a:lnTo>
                <a:lnTo>
                  <a:pt x="385" y="36"/>
                </a:lnTo>
                <a:lnTo>
                  <a:pt x="377" y="21"/>
                </a:lnTo>
                <a:lnTo>
                  <a:pt x="366" y="9"/>
                </a:lnTo>
                <a:lnTo>
                  <a:pt x="352" y="2"/>
                </a:lnTo>
                <a:lnTo>
                  <a:pt x="336" y="0"/>
                </a:lnTo>
                <a:close/>
                <a:moveTo>
                  <a:pt x="11" y="52"/>
                </a:moveTo>
                <a:lnTo>
                  <a:pt x="14" y="36"/>
                </a:lnTo>
                <a:lnTo>
                  <a:pt x="23" y="24"/>
                </a:lnTo>
                <a:lnTo>
                  <a:pt x="36" y="15"/>
                </a:lnTo>
                <a:lnTo>
                  <a:pt x="52" y="12"/>
                </a:lnTo>
                <a:lnTo>
                  <a:pt x="169" y="12"/>
                </a:lnTo>
                <a:lnTo>
                  <a:pt x="169" y="169"/>
                </a:lnTo>
                <a:lnTo>
                  <a:pt x="11" y="169"/>
                </a:lnTo>
                <a:lnTo>
                  <a:pt x="11" y="52"/>
                </a:lnTo>
                <a:close/>
                <a:moveTo>
                  <a:pt x="52" y="376"/>
                </a:moveTo>
                <a:lnTo>
                  <a:pt x="36" y="373"/>
                </a:lnTo>
                <a:lnTo>
                  <a:pt x="23" y="364"/>
                </a:lnTo>
                <a:lnTo>
                  <a:pt x="14" y="351"/>
                </a:lnTo>
                <a:lnTo>
                  <a:pt x="11" y="336"/>
                </a:lnTo>
                <a:lnTo>
                  <a:pt x="11" y="219"/>
                </a:lnTo>
                <a:lnTo>
                  <a:pt x="169" y="219"/>
                </a:lnTo>
                <a:lnTo>
                  <a:pt x="169" y="376"/>
                </a:lnTo>
                <a:lnTo>
                  <a:pt x="52" y="376"/>
                </a:lnTo>
                <a:close/>
                <a:moveTo>
                  <a:pt x="376" y="336"/>
                </a:moveTo>
                <a:lnTo>
                  <a:pt x="373" y="351"/>
                </a:lnTo>
                <a:lnTo>
                  <a:pt x="364" y="364"/>
                </a:lnTo>
                <a:lnTo>
                  <a:pt x="351" y="373"/>
                </a:lnTo>
                <a:lnTo>
                  <a:pt x="336" y="376"/>
                </a:lnTo>
                <a:lnTo>
                  <a:pt x="219" y="376"/>
                </a:lnTo>
                <a:lnTo>
                  <a:pt x="219" y="219"/>
                </a:lnTo>
                <a:lnTo>
                  <a:pt x="376" y="219"/>
                </a:lnTo>
                <a:lnTo>
                  <a:pt x="376" y="336"/>
                </a:lnTo>
                <a:close/>
                <a:moveTo>
                  <a:pt x="376" y="169"/>
                </a:moveTo>
                <a:lnTo>
                  <a:pt x="219" y="169"/>
                </a:lnTo>
                <a:lnTo>
                  <a:pt x="219" y="12"/>
                </a:lnTo>
                <a:lnTo>
                  <a:pt x="336" y="12"/>
                </a:lnTo>
                <a:lnTo>
                  <a:pt x="351" y="15"/>
                </a:lnTo>
                <a:lnTo>
                  <a:pt x="364" y="24"/>
                </a:lnTo>
                <a:lnTo>
                  <a:pt x="373" y="36"/>
                </a:lnTo>
                <a:lnTo>
                  <a:pt x="376" y="52"/>
                </a:lnTo>
                <a:lnTo>
                  <a:pt x="376" y="169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2374881" y="952480"/>
            <a:ext cx="68263" cy="144463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1" y="3"/>
              </a:cxn>
              <a:cxn ang="0">
                <a:pos x="5" y="8"/>
              </a:cxn>
              <a:cxn ang="0">
                <a:pos x="1" y="15"/>
              </a:cxn>
              <a:cxn ang="0">
                <a:pos x="0" y="24"/>
              </a:cxn>
              <a:cxn ang="0">
                <a:pos x="1" y="35"/>
              </a:cxn>
              <a:cxn ang="0">
                <a:pos x="3" y="46"/>
              </a:cxn>
              <a:cxn ang="0">
                <a:pos x="7" y="57"/>
              </a:cxn>
              <a:cxn ang="0">
                <a:pos x="11" y="68"/>
              </a:cxn>
              <a:cxn ang="0">
                <a:pos x="15" y="77"/>
              </a:cxn>
              <a:cxn ang="0">
                <a:pos x="19" y="84"/>
              </a:cxn>
              <a:cxn ang="0">
                <a:pos x="21" y="90"/>
              </a:cxn>
              <a:cxn ang="0">
                <a:pos x="22" y="91"/>
              </a:cxn>
              <a:cxn ang="0">
                <a:pos x="23" y="90"/>
              </a:cxn>
              <a:cxn ang="0">
                <a:pos x="25" y="84"/>
              </a:cxn>
              <a:cxn ang="0">
                <a:pos x="29" y="77"/>
              </a:cxn>
              <a:cxn ang="0">
                <a:pos x="32" y="68"/>
              </a:cxn>
              <a:cxn ang="0">
                <a:pos x="36" y="57"/>
              </a:cxn>
              <a:cxn ang="0">
                <a:pos x="39" y="46"/>
              </a:cxn>
              <a:cxn ang="0">
                <a:pos x="42" y="35"/>
              </a:cxn>
              <a:cxn ang="0">
                <a:pos x="43" y="24"/>
              </a:cxn>
              <a:cxn ang="0">
                <a:pos x="42" y="15"/>
              </a:cxn>
              <a:cxn ang="0">
                <a:pos x="38" y="8"/>
              </a:cxn>
              <a:cxn ang="0">
                <a:pos x="32" y="3"/>
              </a:cxn>
              <a:cxn ang="0">
                <a:pos x="22" y="0"/>
              </a:cxn>
            </a:cxnLst>
            <a:rect l="0" t="0" r="r" b="b"/>
            <a:pathLst>
              <a:path w="43" h="91">
                <a:moveTo>
                  <a:pt x="22" y="0"/>
                </a:moveTo>
                <a:lnTo>
                  <a:pt x="11" y="3"/>
                </a:lnTo>
                <a:lnTo>
                  <a:pt x="5" y="8"/>
                </a:lnTo>
                <a:lnTo>
                  <a:pt x="1" y="15"/>
                </a:lnTo>
                <a:lnTo>
                  <a:pt x="0" y="24"/>
                </a:lnTo>
                <a:lnTo>
                  <a:pt x="1" y="35"/>
                </a:lnTo>
                <a:lnTo>
                  <a:pt x="3" y="46"/>
                </a:lnTo>
                <a:lnTo>
                  <a:pt x="7" y="57"/>
                </a:lnTo>
                <a:lnTo>
                  <a:pt x="11" y="68"/>
                </a:lnTo>
                <a:lnTo>
                  <a:pt x="15" y="77"/>
                </a:lnTo>
                <a:lnTo>
                  <a:pt x="19" y="84"/>
                </a:lnTo>
                <a:lnTo>
                  <a:pt x="21" y="90"/>
                </a:lnTo>
                <a:lnTo>
                  <a:pt x="22" y="91"/>
                </a:lnTo>
                <a:lnTo>
                  <a:pt x="23" y="90"/>
                </a:lnTo>
                <a:lnTo>
                  <a:pt x="25" y="84"/>
                </a:lnTo>
                <a:lnTo>
                  <a:pt x="29" y="77"/>
                </a:lnTo>
                <a:lnTo>
                  <a:pt x="32" y="68"/>
                </a:lnTo>
                <a:lnTo>
                  <a:pt x="36" y="57"/>
                </a:lnTo>
                <a:lnTo>
                  <a:pt x="39" y="46"/>
                </a:lnTo>
                <a:lnTo>
                  <a:pt x="42" y="35"/>
                </a:lnTo>
                <a:lnTo>
                  <a:pt x="43" y="24"/>
                </a:lnTo>
                <a:lnTo>
                  <a:pt x="42" y="15"/>
                </a:lnTo>
                <a:lnTo>
                  <a:pt x="38" y="8"/>
                </a:lnTo>
                <a:lnTo>
                  <a:pt x="32" y="3"/>
                </a:ln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8" name="Freeform 12"/>
          <p:cNvSpPr>
            <a:spLocks noEditPoints="1"/>
          </p:cNvSpPr>
          <p:nvPr/>
        </p:nvSpPr>
        <p:spPr bwMode="auto">
          <a:xfrm>
            <a:off x="2068494" y="695305"/>
            <a:ext cx="685800" cy="485775"/>
          </a:xfrm>
          <a:custGeom>
            <a:avLst/>
            <a:gdLst/>
            <a:ahLst/>
            <a:cxnLst>
              <a:cxn ang="0">
                <a:pos x="372" y="145"/>
              </a:cxn>
              <a:cxn ang="0">
                <a:pos x="318" y="154"/>
              </a:cxn>
              <a:cxn ang="0">
                <a:pos x="273" y="203"/>
              </a:cxn>
              <a:cxn ang="0">
                <a:pos x="297" y="124"/>
              </a:cxn>
              <a:cxn ang="0">
                <a:pos x="297" y="53"/>
              </a:cxn>
              <a:cxn ang="0">
                <a:pos x="261" y="9"/>
              </a:cxn>
              <a:cxn ang="0">
                <a:pos x="195" y="1"/>
              </a:cxn>
              <a:cxn ang="0">
                <a:pos x="150" y="23"/>
              </a:cxn>
              <a:cxn ang="0">
                <a:pos x="129" y="75"/>
              </a:cxn>
              <a:cxn ang="0">
                <a:pos x="139" y="147"/>
              </a:cxn>
              <a:cxn ang="0">
                <a:pos x="142" y="180"/>
              </a:cxn>
              <a:cxn ang="0">
                <a:pos x="96" y="145"/>
              </a:cxn>
              <a:cxn ang="0">
                <a:pos x="42" y="156"/>
              </a:cxn>
              <a:cxn ang="0">
                <a:pos x="1" y="216"/>
              </a:cxn>
              <a:cxn ang="0">
                <a:pos x="14" y="265"/>
              </a:cxn>
              <a:cxn ang="0">
                <a:pos x="67" y="292"/>
              </a:cxn>
              <a:cxn ang="0">
                <a:pos x="133" y="304"/>
              </a:cxn>
              <a:cxn ang="0">
                <a:pos x="190" y="306"/>
              </a:cxn>
              <a:cxn ang="0">
                <a:pos x="199" y="306"/>
              </a:cxn>
              <a:cxn ang="0">
                <a:pos x="207" y="306"/>
              </a:cxn>
              <a:cxn ang="0">
                <a:pos x="230" y="306"/>
              </a:cxn>
              <a:cxn ang="0">
                <a:pos x="237" y="306"/>
              </a:cxn>
              <a:cxn ang="0">
                <a:pos x="277" y="305"/>
              </a:cxn>
              <a:cxn ang="0">
                <a:pos x="344" y="298"/>
              </a:cxn>
              <a:cxn ang="0">
                <a:pos x="404" y="276"/>
              </a:cxn>
              <a:cxn ang="0">
                <a:pos x="432" y="234"/>
              </a:cxn>
              <a:cxn ang="0">
                <a:pos x="408" y="174"/>
              </a:cxn>
              <a:cxn ang="0">
                <a:pos x="134" y="292"/>
              </a:cxn>
              <a:cxn ang="0">
                <a:pos x="58" y="277"/>
              </a:cxn>
              <a:cxn ang="0">
                <a:pos x="14" y="246"/>
              </a:cxn>
              <a:cxn ang="0">
                <a:pos x="21" y="201"/>
              </a:cxn>
              <a:cxn ang="0">
                <a:pos x="63" y="157"/>
              </a:cxn>
              <a:cxn ang="0">
                <a:pos x="114" y="168"/>
              </a:cxn>
              <a:cxn ang="0">
                <a:pos x="158" y="223"/>
              </a:cxn>
              <a:cxn ang="0">
                <a:pos x="188" y="282"/>
              </a:cxn>
              <a:cxn ang="0">
                <a:pos x="190" y="294"/>
              </a:cxn>
              <a:cxn ang="0">
                <a:pos x="201" y="267"/>
              </a:cxn>
              <a:cxn ang="0">
                <a:pos x="170" y="204"/>
              </a:cxn>
              <a:cxn ang="0">
                <a:pos x="145" y="127"/>
              </a:cxn>
              <a:cxn ang="0">
                <a:pos x="143" y="59"/>
              </a:cxn>
              <a:cxn ang="0">
                <a:pos x="175" y="18"/>
              </a:cxn>
              <a:cxn ang="0">
                <a:pos x="238" y="13"/>
              </a:cxn>
              <a:cxn ang="0">
                <a:pos x="279" y="40"/>
              </a:cxn>
              <a:cxn ang="0">
                <a:pos x="288" y="102"/>
              </a:cxn>
              <a:cxn ang="0">
                <a:pos x="270" y="178"/>
              </a:cxn>
              <a:cxn ang="0">
                <a:pos x="240" y="249"/>
              </a:cxn>
              <a:cxn ang="0">
                <a:pos x="216" y="295"/>
              </a:cxn>
              <a:cxn ang="0">
                <a:pos x="393" y="269"/>
              </a:cxn>
              <a:cxn ang="0">
                <a:pos x="325" y="289"/>
              </a:cxn>
              <a:cxn ang="0">
                <a:pos x="242" y="294"/>
              </a:cxn>
              <a:cxn ang="0">
                <a:pos x="252" y="265"/>
              </a:cxn>
              <a:cxn ang="0">
                <a:pos x="287" y="203"/>
              </a:cxn>
              <a:cxn ang="0">
                <a:pos x="335" y="157"/>
              </a:cxn>
              <a:cxn ang="0">
                <a:pos x="384" y="166"/>
              </a:cxn>
              <a:cxn ang="0">
                <a:pos x="419" y="217"/>
              </a:cxn>
            </a:cxnLst>
            <a:rect l="0" t="0" r="r" b="b"/>
            <a:pathLst>
              <a:path w="432" h="306">
                <a:moveTo>
                  <a:pt x="408" y="174"/>
                </a:moveTo>
                <a:lnTo>
                  <a:pt x="391" y="156"/>
                </a:lnTo>
                <a:lnTo>
                  <a:pt x="372" y="145"/>
                </a:lnTo>
                <a:lnTo>
                  <a:pt x="354" y="142"/>
                </a:lnTo>
                <a:lnTo>
                  <a:pt x="335" y="145"/>
                </a:lnTo>
                <a:lnTo>
                  <a:pt x="318" y="154"/>
                </a:lnTo>
                <a:lnTo>
                  <a:pt x="301" y="167"/>
                </a:lnTo>
                <a:lnTo>
                  <a:pt x="287" y="184"/>
                </a:lnTo>
                <a:lnTo>
                  <a:pt x="273" y="203"/>
                </a:lnTo>
                <a:lnTo>
                  <a:pt x="283" y="177"/>
                </a:lnTo>
                <a:lnTo>
                  <a:pt x="290" y="150"/>
                </a:lnTo>
                <a:lnTo>
                  <a:pt x="297" y="124"/>
                </a:lnTo>
                <a:lnTo>
                  <a:pt x="300" y="99"/>
                </a:lnTo>
                <a:lnTo>
                  <a:pt x="300" y="75"/>
                </a:lnTo>
                <a:lnTo>
                  <a:pt x="297" y="53"/>
                </a:lnTo>
                <a:lnTo>
                  <a:pt x="290" y="35"/>
                </a:lnTo>
                <a:lnTo>
                  <a:pt x="277" y="19"/>
                </a:lnTo>
                <a:lnTo>
                  <a:pt x="261" y="9"/>
                </a:lnTo>
                <a:lnTo>
                  <a:pt x="241" y="2"/>
                </a:lnTo>
                <a:lnTo>
                  <a:pt x="216" y="0"/>
                </a:lnTo>
                <a:lnTo>
                  <a:pt x="195" y="1"/>
                </a:lnTo>
                <a:lnTo>
                  <a:pt x="177" y="5"/>
                </a:lnTo>
                <a:lnTo>
                  <a:pt x="162" y="13"/>
                </a:lnTo>
                <a:lnTo>
                  <a:pt x="150" y="23"/>
                </a:lnTo>
                <a:lnTo>
                  <a:pt x="140" y="36"/>
                </a:lnTo>
                <a:lnTo>
                  <a:pt x="132" y="54"/>
                </a:lnTo>
                <a:lnTo>
                  <a:pt x="129" y="75"/>
                </a:lnTo>
                <a:lnTo>
                  <a:pt x="130" y="98"/>
                </a:lnTo>
                <a:lnTo>
                  <a:pt x="133" y="122"/>
                </a:lnTo>
                <a:lnTo>
                  <a:pt x="139" y="147"/>
                </a:lnTo>
                <a:lnTo>
                  <a:pt x="146" y="172"/>
                </a:lnTo>
                <a:lnTo>
                  <a:pt x="155" y="197"/>
                </a:lnTo>
                <a:lnTo>
                  <a:pt x="142" y="180"/>
                </a:lnTo>
                <a:lnTo>
                  <a:pt x="128" y="165"/>
                </a:lnTo>
                <a:lnTo>
                  <a:pt x="112" y="153"/>
                </a:lnTo>
                <a:lnTo>
                  <a:pt x="96" y="145"/>
                </a:lnTo>
                <a:lnTo>
                  <a:pt x="79" y="142"/>
                </a:lnTo>
                <a:lnTo>
                  <a:pt x="60" y="145"/>
                </a:lnTo>
                <a:lnTo>
                  <a:pt x="42" y="156"/>
                </a:lnTo>
                <a:lnTo>
                  <a:pt x="24" y="174"/>
                </a:lnTo>
                <a:lnTo>
                  <a:pt x="10" y="196"/>
                </a:lnTo>
                <a:lnTo>
                  <a:pt x="1" y="216"/>
                </a:lnTo>
                <a:lnTo>
                  <a:pt x="0" y="234"/>
                </a:lnTo>
                <a:lnTo>
                  <a:pt x="4" y="251"/>
                </a:lnTo>
                <a:lnTo>
                  <a:pt x="14" y="265"/>
                </a:lnTo>
                <a:lnTo>
                  <a:pt x="28" y="276"/>
                </a:lnTo>
                <a:lnTo>
                  <a:pt x="46" y="285"/>
                </a:lnTo>
                <a:lnTo>
                  <a:pt x="67" y="292"/>
                </a:lnTo>
                <a:lnTo>
                  <a:pt x="88" y="298"/>
                </a:lnTo>
                <a:lnTo>
                  <a:pt x="110" y="301"/>
                </a:lnTo>
                <a:lnTo>
                  <a:pt x="133" y="304"/>
                </a:lnTo>
                <a:lnTo>
                  <a:pt x="154" y="305"/>
                </a:lnTo>
                <a:lnTo>
                  <a:pt x="174" y="306"/>
                </a:lnTo>
                <a:lnTo>
                  <a:pt x="190" y="306"/>
                </a:lnTo>
                <a:lnTo>
                  <a:pt x="190" y="306"/>
                </a:lnTo>
                <a:lnTo>
                  <a:pt x="195" y="306"/>
                </a:lnTo>
                <a:lnTo>
                  <a:pt x="199" y="306"/>
                </a:lnTo>
                <a:lnTo>
                  <a:pt x="201" y="306"/>
                </a:lnTo>
                <a:lnTo>
                  <a:pt x="202" y="306"/>
                </a:lnTo>
                <a:lnTo>
                  <a:pt x="207" y="306"/>
                </a:lnTo>
                <a:lnTo>
                  <a:pt x="216" y="306"/>
                </a:lnTo>
                <a:lnTo>
                  <a:pt x="225" y="306"/>
                </a:lnTo>
                <a:lnTo>
                  <a:pt x="230" y="306"/>
                </a:lnTo>
                <a:lnTo>
                  <a:pt x="230" y="306"/>
                </a:lnTo>
                <a:lnTo>
                  <a:pt x="234" y="306"/>
                </a:lnTo>
                <a:lnTo>
                  <a:pt x="237" y="306"/>
                </a:lnTo>
                <a:lnTo>
                  <a:pt x="242" y="306"/>
                </a:lnTo>
                <a:lnTo>
                  <a:pt x="259" y="306"/>
                </a:lnTo>
                <a:lnTo>
                  <a:pt x="277" y="305"/>
                </a:lnTo>
                <a:lnTo>
                  <a:pt x="299" y="304"/>
                </a:lnTo>
                <a:lnTo>
                  <a:pt x="321" y="301"/>
                </a:lnTo>
                <a:lnTo>
                  <a:pt x="344" y="298"/>
                </a:lnTo>
                <a:lnTo>
                  <a:pt x="366" y="292"/>
                </a:lnTo>
                <a:lnTo>
                  <a:pt x="386" y="285"/>
                </a:lnTo>
                <a:lnTo>
                  <a:pt x="404" y="276"/>
                </a:lnTo>
                <a:lnTo>
                  <a:pt x="418" y="265"/>
                </a:lnTo>
                <a:lnTo>
                  <a:pt x="428" y="251"/>
                </a:lnTo>
                <a:lnTo>
                  <a:pt x="432" y="234"/>
                </a:lnTo>
                <a:lnTo>
                  <a:pt x="430" y="216"/>
                </a:lnTo>
                <a:lnTo>
                  <a:pt x="422" y="196"/>
                </a:lnTo>
                <a:lnTo>
                  <a:pt x="408" y="174"/>
                </a:lnTo>
                <a:close/>
                <a:moveTo>
                  <a:pt x="190" y="294"/>
                </a:moveTo>
                <a:lnTo>
                  <a:pt x="162" y="294"/>
                </a:lnTo>
                <a:lnTo>
                  <a:pt x="134" y="292"/>
                </a:lnTo>
                <a:lnTo>
                  <a:pt x="107" y="289"/>
                </a:lnTo>
                <a:lnTo>
                  <a:pt x="81" y="283"/>
                </a:lnTo>
                <a:lnTo>
                  <a:pt x="58" y="277"/>
                </a:lnTo>
                <a:lnTo>
                  <a:pt x="39" y="269"/>
                </a:lnTo>
                <a:lnTo>
                  <a:pt x="24" y="258"/>
                </a:lnTo>
                <a:lnTo>
                  <a:pt x="14" y="246"/>
                </a:lnTo>
                <a:lnTo>
                  <a:pt x="11" y="232"/>
                </a:lnTo>
                <a:lnTo>
                  <a:pt x="13" y="217"/>
                </a:lnTo>
                <a:lnTo>
                  <a:pt x="21" y="201"/>
                </a:lnTo>
                <a:lnTo>
                  <a:pt x="34" y="181"/>
                </a:lnTo>
                <a:lnTo>
                  <a:pt x="48" y="166"/>
                </a:lnTo>
                <a:lnTo>
                  <a:pt x="63" y="157"/>
                </a:lnTo>
                <a:lnTo>
                  <a:pt x="79" y="154"/>
                </a:lnTo>
                <a:lnTo>
                  <a:pt x="97" y="157"/>
                </a:lnTo>
                <a:lnTo>
                  <a:pt x="114" y="168"/>
                </a:lnTo>
                <a:lnTo>
                  <a:pt x="130" y="183"/>
                </a:lnTo>
                <a:lnTo>
                  <a:pt x="145" y="203"/>
                </a:lnTo>
                <a:lnTo>
                  <a:pt x="158" y="223"/>
                </a:lnTo>
                <a:lnTo>
                  <a:pt x="170" y="244"/>
                </a:lnTo>
                <a:lnTo>
                  <a:pt x="180" y="265"/>
                </a:lnTo>
                <a:lnTo>
                  <a:pt x="188" y="282"/>
                </a:lnTo>
                <a:lnTo>
                  <a:pt x="193" y="294"/>
                </a:lnTo>
                <a:lnTo>
                  <a:pt x="192" y="295"/>
                </a:lnTo>
                <a:lnTo>
                  <a:pt x="190" y="294"/>
                </a:lnTo>
                <a:close/>
                <a:moveTo>
                  <a:pt x="216" y="295"/>
                </a:moveTo>
                <a:lnTo>
                  <a:pt x="210" y="283"/>
                </a:lnTo>
                <a:lnTo>
                  <a:pt x="201" y="267"/>
                </a:lnTo>
                <a:lnTo>
                  <a:pt x="191" y="249"/>
                </a:lnTo>
                <a:lnTo>
                  <a:pt x="181" y="227"/>
                </a:lnTo>
                <a:lnTo>
                  <a:pt x="170" y="204"/>
                </a:lnTo>
                <a:lnTo>
                  <a:pt x="160" y="179"/>
                </a:lnTo>
                <a:lnTo>
                  <a:pt x="153" y="153"/>
                </a:lnTo>
                <a:lnTo>
                  <a:pt x="145" y="127"/>
                </a:lnTo>
                <a:lnTo>
                  <a:pt x="142" y="103"/>
                </a:lnTo>
                <a:lnTo>
                  <a:pt x="140" y="79"/>
                </a:lnTo>
                <a:lnTo>
                  <a:pt x="143" y="59"/>
                </a:lnTo>
                <a:lnTo>
                  <a:pt x="150" y="41"/>
                </a:lnTo>
                <a:lnTo>
                  <a:pt x="160" y="28"/>
                </a:lnTo>
                <a:lnTo>
                  <a:pt x="175" y="18"/>
                </a:lnTo>
                <a:lnTo>
                  <a:pt x="193" y="13"/>
                </a:lnTo>
                <a:lnTo>
                  <a:pt x="216" y="11"/>
                </a:lnTo>
                <a:lnTo>
                  <a:pt x="238" y="13"/>
                </a:lnTo>
                <a:lnTo>
                  <a:pt x="255" y="18"/>
                </a:lnTo>
                <a:lnTo>
                  <a:pt x="270" y="27"/>
                </a:lnTo>
                <a:lnTo>
                  <a:pt x="279" y="40"/>
                </a:lnTo>
                <a:lnTo>
                  <a:pt x="287" y="58"/>
                </a:lnTo>
                <a:lnTo>
                  <a:pt x="289" y="78"/>
                </a:lnTo>
                <a:lnTo>
                  <a:pt x="288" y="102"/>
                </a:lnTo>
                <a:lnTo>
                  <a:pt x="284" y="126"/>
                </a:lnTo>
                <a:lnTo>
                  <a:pt x="278" y="151"/>
                </a:lnTo>
                <a:lnTo>
                  <a:pt x="270" y="178"/>
                </a:lnTo>
                <a:lnTo>
                  <a:pt x="260" y="203"/>
                </a:lnTo>
                <a:lnTo>
                  <a:pt x="250" y="227"/>
                </a:lnTo>
                <a:lnTo>
                  <a:pt x="240" y="249"/>
                </a:lnTo>
                <a:lnTo>
                  <a:pt x="230" y="267"/>
                </a:lnTo>
                <a:lnTo>
                  <a:pt x="223" y="283"/>
                </a:lnTo>
                <a:lnTo>
                  <a:pt x="216" y="295"/>
                </a:lnTo>
                <a:close/>
                <a:moveTo>
                  <a:pt x="418" y="246"/>
                </a:moveTo>
                <a:lnTo>
                  <a:pt x="408" y="258"/>
                </a:lnTo>
                <a:lnTo>
                  <a:pt x="393" y="269"/>
                </a:lnTo>
                <a:lnTo>
                  <a:pt x="373" y="277"/>
                </a:lnTo>
                <a:lnTo>
                  <a:pt x="350" y="283"/>
                </a:lnTo>
                <a:lnTo>
                  <a:pt x="325" y="289"/>
                </a:lnTo>
                <a:lnTo>
                  <a:pt x="298" y="292"/>
                </a:lnTo>
                <a:lnTo>
                  <a:pt x="270" y="294"/>
                </a:lnTo>
                <a:lnTo>
                  <a:pt x="242" y="294"/>
                </a:lnTo>
                <a:lnTo>
                  <a:pt x="239" y="294"/>
                </a:lnTo>
                <a:lnTo>
                  <a:pt x="243" y="282"/>
                </a:lnTo>
                <a:lnTo>
                  <a:pt x="252" y="265"/>
                </a:lnTo>
                <a:lnTo>
                  <a:pt x="262" y="244"/>
                </a:lnTo>
                <a:lnTo>
                  <a:pt x="273" y="223"/>
                </a:lnTo>
                <a:lnTo>
                  <a:pt x="287" y="203"/>
                </a:lnTo>
                <a:lnTo>
                  <a:pt x="302" y="183"/>
                </a:lnTo>
                <a:lnTo>
                  <a:pt x="318" y="168"/>
                </a:lnTo>
                <a:lnTo>
                  <a:pt x="335" y="157"/>
                </a:lnTo>
                <a:lnTo>
                  <a:pt x="354" y="154"/>
                </a:lnTo>
                <a:lnTo>
                  <a:pt x="369" y="157"/>
                </a:lnTo>
                <a:lnTo>
                  <a:pt x="384" y="166"/>
                </a:lnTo>
                <a:lnTo>
                  <a:pt x="398" y="181"/>
                </a:lnTo>
                <a:lnTo>
                  <a:pt x="411" y="201"/>
                </a:lnTo>
                <a:lnTo>
                  <a:pt x="419" y="217"/>
                </a:lnTo>
                <a:lnTo>
                  <a:pt x="421" y="232"/>
                </a:lnTo>
                <a:lnTo>
                  <a:pt x="418" y="24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9" name="Freeform 13"/>
          <p:cNvSpPr>
            <a:spLocks/>
          </p:cNvSpPr>
          <p:nvPr/>
        </p:nvSpPr>
        <p:spPr bwMode="auto">
          <a:xfrm>
            <a:off x="2482831" y="1060430"/>
            <a:ext cx="96838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" y="47"/>
              </a:cxn>
              <a:cxn ang="0">
                <a:pos x="10" y="46"/>
              </a:cxn>
              <a:cxn ang="0">
                <a:pos x="19" y="44"/>
              </a:cxn>
              <a:cxn ang="0">
                <a:pos x="30" y="40"/>
              </a:cxn>
              <a:cxn ang="0">
                <a:pos x="41" y="36"/>
              </a:cxn>
              <a:cxn ang="0">
                <a:pos x="51" y="31"/>
              </a:cxn>
              <a:cxn ang="0">
                <a:pos x="59" y="24"/>
              </a:cxn>
              <a:cxn ang="0">
                <a:pos x="61" y="16"/>
              </a:cxn>
              <a:cxn ang="0">
                <a:pos x="58" y="8"/>
              </a:cxn>
              <a:cxn ang="0">
                <a:pos x="50" y="1"/>
              </a:cxn>
              <a:cxn ang="0">
                <a:pos x="41" y="0"/>
              </a:cxn>
              <a:cxn ang="0">
                <a:pos x="33" y="4"/>
              </a:cxn>
              <a:cxn ang="0">
                <a:pos x="25" y="12"/>
              </a:cxn>
              <a:cxn ang="0">
                <a:pos x="16" y="21"/>
              </a:cxn>
              <a:cxn ang="0">
                <a:pos x="10" y="31"/>
              </a:cxn>
              <a:cxn ang="0">
                <a:pos x="4" y="39"/>
              </a:cxn>
              <a:cxn ang="0">
                <a:pos x="1" y="46"/>
              </a:cxn>
              <a:cxn ang="0">
                <a:pos x="0" y="48"/>
              </a:cxn>
            </a:cxnLst>
            <a:rect l="0" t="0" r="r" b="b"/>
            <a:pathLst>
              <a:path w="61" h="48">
                <a:moveTo>
                  <a:pt x="0" y="48"/>
                </a:moveTo>
                <a:lnTo>
                  <a:pt x="2" y="47"/>
                </a:lnTo>
                <a:lnTo>
                  <a:pt x="10" y="46"/>
                </a:lnTo>
                <a:lnTo>
                  <a:pt x="19" y="44"/>
                </a:lnTo>
                <a:lnTo>
                  <a:pt x="30" y="40"/>
                </a:lnTo>
                <a:lnTo>
                  <a:pt x="41" y="36"/>
                </a:lnTo>
                <a:lnTo>
                  <a:pt x="51" y="31"/>
                </a:lnTo>
                <a:lnTo>
                  <a:pt x="59" y="24"/>
                </a:lnTo>
                <a:lnTo>
                  <a:pt x="61" y="16"/>
                </a:lnTo>
                <a:lnTo>
                  <a:pt x="58" y="8"/>
                </a:lnTo>
                <a:lnTo>
                  <a:pt x="50" y="1"/>
                </a:lnTo>
                <a:lnTo>
                  <a:pt x="41" y="0"/>
                </a:lnTo>
                <a:lnTo>
                  <a:pt x="33" y="4"/>
                </a:lnTo>
                <a:lnTo>
                  <a:pt x="25" y="12"/>
                </a:lnTo>
                <a:lnTo>
                  <a:pt x="16" y="21"/>
                </a:lnTo>
                <a:lnTo>
                  <a:pt x="10" y="31"/>
                </a:lnTo>
                <a:lnTo>
                  <a:pt x="4" y="39"/>
                </a:lnTo>
                <a:lnTo>
                  <a:pt x="1" y="46"/>
                </a:ln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2243119" y="1060430"/>
            <a:ext cx="96838" cy="76200"/>
          </a:xfrm>
          <a:custGeom>
            <a:avLst/>
            <a:gdLst/>
            <a:ahLst/>
            <a:cxnLst>
              <a:cxn ang="0">
                <a:pos x="4" y="8"/>
              </a:cxn>
              <a:cxn ang="0">
                <a:pos x="0" y="16"/>
              </a:cxn>
              <a:cxn ang="0">
                <a:pos x="2" y="24"/>
              </a:cxn>
              <a:cxn ang="0">
                <a:pos x="9" y="31"/>
              </a:cxn>
              <a:cxn ang="0">
                <a:pos x="19" y="36"/>
              </a:cxn>
              <a:cxn ang="0">
                <a:pos x="31" y="40"/>
              </a:cxn>
              <a:cxn ang="0">
                <a:pos x="42" y="44"/>
              </a:cxn>
              <a:cxn ang="0">
                <a:pos x="52" y="46"/>
              </a:cxn>
              <a:cxn ang="0">
                <a:pos x="58" y="47"/>
              </a:cxn>
              <a:cxn ang="0">
                <a:pos x="61" y="48"/>
              </a:cxn>
              <a:cxn ang="0">
                <a:pos x="60" y="46"/>
              </a:cxn>
              <a:cxn ang="0">
                <a:pos x="56" y="39"/>
              </a:cxn>
              <a:cxn ang="0">
                <a:pos x="50" y="31"/>
              </a:cxn>
              <a:cxn ang="0">
                <a:pos x="44" y="21"/>
              </a:cxn>
              <a:cxn ang="0">
                <a:pos x="36" y="12"/>
              </a:cxn>
              <a:cxn ang="0">
                <a:pos x="28" y="4"/>
              </a:cxn>
              <a:cxn ang="0">
                <a:pos x="20" y="0"/>
              </a:cxn>
              <a:cxn ang="0">
                <a:pos x="11" y="1"/>
              </a:cxn>
              <a:cxn ang="0">
                <a:pos x="4" y="8"/>
              </a:cxn>
            </a:cxnLst>
            <a:rect l="0" t="0" r="r" b="b"/>
            <a:pathLst>
              <a:path w="61" h="48">
                <a:moveTo>
                  <a:pt x="4" y="8"/>
                </a:moveTo>
                <a:lnTo>
                  <a:pt x="0" y="16"/>
                </a:lnTo>
                <a:lnTo>
                  <a:pt x="2" y="24"/>
                </a:lnTo>
                <a:lnTo>
                  <a:pt x="9" y="31"/>
                </a:lnTo>
                <a:lnTo>
                  <a:pt x="19" y="36"/>
                </a:lnTo>
                <a:lnTo>
                  <a:pt x="31" y="40"/>
                </a:lnTo>
                <a:lnTo>
                  <a:pt x="42" y="44"/>
                </a:lnTo>
                <a:lnTo>
                  <a:pt x="52" y="46"/>
                </a:lnTo>
                <a:lnTo>
                  <a:pt x="58" y="47"/>
                </a:lnTo>
                <a:lnTo>
                  <a:pt x="61" y="48"/>
                </a:lnTo>
                <a:lnTo>
                  <a:pt x="60" y="46"/>
                </a:lnTo>
                <a:lnTo>
                  <a:pt x="56" y="39"/>
                </a:lnTo>
                <a:lnTo>
                  <a:pt x="50" y="31"/>
                </a:lnTo>
                <a:lnTo>
                  <a:pt x="44" y="21"/>
                </a:lnTo>
                <a:lnTo>
                  <a:pt x="36" y="12"/>
                </a:lnTo>
                <a:lnTo>
                  <a:pt x="28" y="4"/>
                </a:lnTo>
                <a:lnTo>
                  <a:pt x="20" y="0"/>
                </a:lnTo>
                <a:lnTo>
                  <a:pt x="11" y="1"/>
                </a:lnTo>
                <a:lnTo>
                  <a:pt x="4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4818044" y="3989368"/>
            <a:ext cx="234950" cy="190500"/>
          </a:xfrm>
          <a:custGeom>
            <a:avLst/>
            <a:gdLst/>
            <a:ahLst/>
            <a:cxnLst>
              <a:cxn ang="0">
                <a:pos x="104" y="0"/>
              </a:cxn>
              <a:cxn ang="0">
                <a:pos x="91" y="4"/>
              </a:cxn>
              <a:cxn ang="0">
                <a:pos x="77" y="12"/>
              </a:cxn>
              <a:cxn ang="0">
                <a:pos x="62" y="20"/>
              </a:cxn>
              <a:cxn ang="0">
                <a:pos x="47" y="30"/>
              </a:cxn>
              <a:cxn ang="0">
                <a:pos x="33" y="41"/>
              </a:cxn>
              <a:cxn ang="0">
                <a:pos x="21" y="52"/>
              </a:cxn>
              <a:cxn ang="0">
                <a:pos x="10" y="64"/>
              </a:cxn>
              <a:cxn ang="0">
                <a:pos x="4" y="76"/>
              </a:cxn>
              <a:cxn ang="0">
                <a:pos x="0" y="88"/>
              </a:cxn>
              <a:cxn ang="0">
                <a:pos x="3" y="99"/>
              </a:cxn>
              <a:cxn ang="0">
                <a:pos x="9" y="109"/>
              </a:cxn>
              <a:cxn ang="0">
                <a:pos x="21" y="118"/>
              </a:cxn>
              <a:cxn ang="0">
                <a:pos x="33" y="120"/>
              </a:cxn>
              <a:cxn ang="0">
                <a:pos x="46" y="119"/>
              </a:cxn>
              <a:cxn ang="0">
                <a:pos x="59" y="113"/>
              </a:cxn>
              <a:cxn ang="0">
                <a:pos x="71" y="104"/>
              </a:cxn>
              <a:cxn ang="0">
                <a:pos x="84" y="95"/>
              </a:cxn>
              <a:cxn ang="0">
                <a:pos x="96" y="84"/>
              </a:cxn>
              <a:cxn ang="0">
                <a:pos x="107" y="73"/>
              </a:cxn>
              <a:cxn ang="0">
                <a:pos x="118" y="64"/>
              </a:cxn>
              <a:cxn ang="0">
                <a:pos x="127" y="56"/>
              </a:cxn>
              <a:cxn ang="0">
                <a:pos x="136" y="53"/>
              </a:cxn>
              <a:cxn ang="0">
                <a:pos x="142" y="54"/>
              </a:cxn>
              <a:cxn ang="0">
                <a:pos x="147" y="55"/>
              </a:cxn>
              <a:cxn ang="0">
                <a:pos x="148" y="54"/>
              </a:cxn>
              <a:cxn ang="0">
                <a:pos x="146" y="50"/>
              </a:cxn>
              <a:cxn ang="0">
                <a:pos x="141" y="43"/>
              </a:cxn>
              <a:cxn ang="0">
                <a:pos x="136" y="36"/>
              </a:cxn>
              <a:cxn ang="0">
                <a:pos x="129" y="27"/>
              </a:cxn>
              <a:cxn ang="0">
                <a:pos x="122" y="19"/>
              </a:cxn>
              <a:cxn ang="0">
                <a:pos x="115" y="12"/>
              </a:cxn>
              <a:cxn ang="0">
                <a:pos x="110" y="5"/>
              </a:cxn>
              <a:cxn ang="0">
                <a:pos x="106" y="1"/>
              </a:cxn>
              <a:cxn ang="0">
                <a:pos x="104" y="0"/>
              </a:cxn>
            </a:cxnLst>
            <a:rect l="0" t="0" r="r" b="b"/>
            <a:pathLst>
              <a:path w="148" h="120">
                <a:moveTo>
                  <a:pt x="104" y="0"/>
                </a:moveTo>
                <a:lnTo>
                  <a:pt x="91" y="4"/>
                </a:lnTo>
                <a:lnTo>
                  <a:pt x="77" y="12"/>
                </a:lnTo>
                <a:lnTo>
                  <a:pt x="62" y="20"/>
                </a:lnTo>
                <a:lnTo>
                  <a:pt x="47" y="30"/>
                </a:lnTo>
                <a:lnTo>
                  <a:pt x="33" y="41"/>
                </a:lnTo>
                <a:lnTo>
                  <a:pt x="21" y="52"/>
                </a:lnTo>
                <a:lnTo>
                  <a:pt x="10" y="64"/>
                </a:lnTo>
                <a:lnTo>
                  <a:pt x="4" y="76"/>
                </a:lnTo>
                <a:lnTo>
                  <a:pt x="0" y="88"/>
                </a:lnTo>
                <a:lnTo>
                  <a:pt x="3" y="99"/>
                </a:lnTo>
                <a:lnTo>
                  <a:pt x="9" y="109"/>
                </a:lnTo>
                <a:lnTo>
                  <a:pt x="21" y="118"/>
                </a:lnTo>
                <a:lnTo>
                  <a:pt x="33" y="120"/>
                </a:lnTo>
                <a:lnTo>
                  <a:pt x="46" y="119"/>
                </a:lnTo>
                <a:lnTo>
                  <a:pt x="59" y="113"/>
                </a:lnTo>
                <a:lnTo>
                  <a:pt x="71" y="104"/>
                </a:lnTo>
                <a:lnTo>
                  <a:pt x="84" y="95"/>
                </a:lnTo>
                <a:lnTo>
                  <a:pt x="96" y="84"/>
                </a:lnTo>
                <a:lnTo>
                  <a:pt x="107" y="73"/>
                </a:lnTo>
                <a:lnTo>
                  <a:pt x="118" y="64"/>
                </a:lnTo>
                <a:lnTo>
                  <a:pt x="127" y="56"/>
                </a:lnTo>
                <a:lnTo>
                  <a:pt x="136" y="53"/>
                </a:lnTo>
                <a:lnTo>
                  <a:pt x="142" y="54"/>
                </a:lnTo>
                <a:lnTo>
                  <a:pt x="147" y="55"/>
                </a:lnTo>
                <a:lnTo>
                  <a:pt x="148" y="54"/>
                </a:lnTo>
                <a:lnTo>
                  <a:pt x="146" y="50"/>
                </a:lnTo>
                <a:lnTo>
                  <a:pt x="141" y="43"/>
                </a:lnTo>
                <a:lnTo>
                  <a:pt x="136" y="36"/>
                </a:lnTo>
                <a:lnTo>
                  <a:pt x="129" y="27"/>
                </a:lnTo>
                <a:lnTo>
                  <a:pt x="122" y="19"/>
                </a:lnTo>
                <a:lnTo>
                  <a:pt x="115" y="12"/>
                </a:lnTo>
                <a:lnTo>
                  <a:pt x="110" y="5"/>
                </a:lnTo>
                <a:lnTo>
                  <a:pt x="106" y="1"/>
                </a:lnTo>
                <a:lnTo>
                  <a:pt x="10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2" name="Freeform 16"/>
          <p:cNvSpPr>
            <a:spLocks noEditPoints="1"/>
          </p:cNvSpPr>
          <p:nvPr/>
        </p:nvSpPr>
        <p:spPr bwMode="auto">
          <a:xfrm>
            <a:off x="4813281" y="3981430"/>
            <a:ext cx="244475" cy="204788"/>
          </a:xfrm>
          <a:custGeom>
            <a:avLst/>
            <a:gdLst/>
            <a:ahLst/>
            <a:cxnLst>
              <a:cxn ang="0">
                <a:pos x="23" y="126"/>
              </a:cxn>
              <a:cxn ang="0">
                <a:pos x="2" y="107"/>
              </a:cxn>
              <a:cxn ang="0">
                <a:pos x="0" y="88"/>
              </a:cxn>
              <a:cxn ang="0">
                <a:pos x="20" y="56"/>
              </a:cxn>
              <a:cxn ang="0">
                <a:pos x="54" y="28"/>
              </a:cxn>
              <a:cxn ang="0">
                <a:pos x="91" y="7"/>
              </a:cxn>
              <a:cxn ang="0">
                <a:pos x="108" y="0"/>
              </a:cxn>
              <a:cxn ang="0">
                <a:pos x="125" y="18"/>
              </a:cxn>
              <a:cxn ang="0">
                <a:pos x="143" y="40"/>
              </a:cxn>
              <a:cxn ang="0">
                <a:pos x="152" y="53"/>
              </a:cxn>
              <a:cxn ang="0">
                <a:pos x="154" y="59"/>
              </a:cxn>
              <a:cxn ang="0">
                <a:pos x="154" y="61"/>
              </a:cxn>
              <a:cxn ang="0">
                <a:pos x="152" y="64"/>
              </a:cxn>
              <a:cxn ang="0">
                <a:pos x="147" y="65"/>
              </a:cxn>
              <a:cxn ang="0">
                <a:pos x="143" y="63"/>
              </a:cxn>
              <a:cxn ang="0">
                <a:pos x="132" y="66"/>
              </a:cxn>
              <a:cxn ang="0">
                <a:pos x="116" y="79"/>
              </a:cxn>
              <a:cxn ang="0">
                <a:pos x="90" y="102"/>
              </a:cxn>
              <a:cxn ang="0">
                <a:pos x="56" y="125"/>
              </a:cxn>
              <a:cxn ang="0">
                <a:pos x="106" y="9"/>
              </a:cxn>
              <a:cxn ang="0">
                <a:pos x="72" y="24"/>
              </a:cxn>
              <a:cxn ang="0">
                <a:pos x="38" y="48"/>
              </a:cxn>
              <a:cxn ang="0">
                <a:pos x="14" y="76"/>
              </a:cxn>
              <a:cxn ang="0">
                <a:pos x="8" y="101"/>
              </a:cxn>
              <a:cxn ang="0">
                <a:pos x="25" y="119"/>
              </a:cxn>
              <a:cxn ang="0">
                <a:pos x="54" y="118"/>
              </a:cxn>
              <a:cxn ang="0">
                <a:pos x="85" y="95"/>
              </a:cxn>
              <a:cxn ang="0">
                <a:pos x="113" y="71"/>
              </a:cxn>
              <a:cxn ang="0">
                <a:pos x="132" y="56"/>
              </a:cxn>
              <a:cxn ang="0">
                <a:pos x="144" y="55"/>
              </a:cxn>
              <a:cxn ang="0">
                <a:pos x="129" y="34"/>
              </a:cxn>
              <a:cxn ang="0">
                <a:pos x="106" y="9"/>
              </a:cxn>
            </a:cxnLst>
            <a:rect l="0" t="0" r="r" b="b"/>
            <a:pathLst>
              <a:path w="154" h="129">
                <a:moveTo>
                  <a:pt x="37" y="129"/>
                </a:moveTo>
                <a:lnTo>
                  <a:pt x="23" y="126"/>
                </a:lnTo>
                <a:lnTo>
                  <a:pt x="9" y="116"/>
                </a:lnTo>
                <a:lnTo>
                  <a:pt x="2" y="107"/>
                </a:lnTo>
                <a:lnTo>
                  <a:pt x="0" y="97"/>
                </a:lnTo>
                <a:lnTo>
                  <a:pt x="0" y="88"/>
                </a:lnTo>
                <a:lnTo>
                  <a:pt x="8" y="71"/>
                </a:lnTo>
                <a:lnTo>
                  <a:pt x="20" y="56"/>
                </a:lnTo>
                <a:lnTo>
                  <a:pt x="35" y="41"/>
                </a:lnTo>
                <a:lnTo>
                  <a:pt x="54" y="28"/>
                </a:lnTo>
                <a:lnTo>
                  <a:pt x="72" y="17"/>
                </a:lnTo>
                <a:lnTo>
                  <a:pt x="91" y="7"/>
                </a:lnTo>
                <a:lnTo>
                  <a:pt x="106" y="0"/>
                </a:lnTo>
                <a:lnTo>
                  <a:pt x="108" y="0"/>
                </a:lnTo>
                <a:lnTo>
                  <a:pt x="110" y="1"/>
                </a:lnTo>
                <a:lnTo>
                  <a:pt x="125" y="18"/>
                </a:lnTo>
                <a:lnTo>
                  <a:pt x="135" y="30"/>
                </a:lnTo>
                <a:lnTo>
                  <a:pt x="143" y="40"/>
                </a:lnTo>
                <a:lnTo>
                  <a:pt x="149" y="47"/>
                </a:lnTo>
                <a:lnTo>
                  <a:pt x="152" y="53"/>
                </a:lnTo>
                <a:lnTo>
                  <a:pt x="154" y="57"/>
                </a:lnTo>
                <a:lnTo>
                  <a:pt x="154" y="59"/>
                </a:lnTo>
                <a:lnTo>
                  <a:pt x="154" y="60"/>
                </a:lnTo>
                <a:lnTo>
                  <a:pt x="154" y="61"/>
                </a:lnTo>
                <a:lnTo>
                  <a:pt x="153" y="64"/>
                </a:lnTo>
                <a:lnTo>
                  <a:pt x="152" y="64"/>
                </a:lnTo>
                <a:lnTo>
                  <a:pt x="150" y="65"/>
                </a:lnTo>
                <a:lnTo>
                  <a:pt x="147" y="65"/>
                </a:lnTo>
                <a:lnTo>
                  <a:pt x="145" y="64"/>
                </a:lnTo>
                <a:lnTo>
                  <a:pt x="143" y="63"/>
                </a:lnTo>
                <a:lnTo>
                  <a:pt x="139" y="63"/>
                </a:lnTo>
                <a:lnTo>
                  <a:pt x="132" y="66"/>
                </a:lnTo>
                <a:lnTo>
                  <a:pt x="125" y="71"/>
                </a:lnTo>
                <a:lnTo>
                  <a:pt x="116" y="79"/>
                </a:lnTo>
                <a:lnTo>
                  <a:pt x="106" y="87"/>
                </a:lnTo>
                <a:lnTo>
                  <a:pt x="90" y="102"/>
                </a:lnTo>
                <a:lnTo>
                  <a:pt x="73" y="115"/>
                </a:lnTo>
                <a:lnTo>
                  <a:pt x="56" y="125"/>
                </a:lnTo>
                <a:lnTo>
                  <a:pt x="37" y="129"/>
                </a:lnTo>
                <a:close/>
                <a:moveTo>
                  <a:pt x="106" y="9"/>
                </a:moveTo>
                <a:lnTo>
                  <a:pt x="90" y="16"/>
                </a:lnTo>
                <a:lnTo>
                  <a:pt x="72" y="24"/>
                </a:lnTo>
                <a:lnTo>
                  <a:pt x="55" y="36"/>
                </a:lnTo>
                <a:lnTo>
                  <a:pt x="38" y="48"/>
                </a:lnTo>
                <a:lnTo>
                  <a:pt x="24" y="61"/>
                </a:lnTo>
                <a:lnTo>
                  <a:pt x="14" y="76"/>
                </a:lnTo>
                <a:lnTo>
                  <a:pt x="8" y="89"/>
                </a:lnTo>
                <a:lnTo>
                  <a:pt x="8" y="101"/>
                </a:lnTo>
                <a:lnTo>
                  <a:pt x="14" y="111"/>
                </a:lnTo>
                <a:lnTo>
                  <a:pt x="25" y="119"/>
                </a:lnTo>
                <a:lnTo>
                  <a:pt x="37" y="121"/>
                </a:lnTo>
                <a:lnTo>
                  <a:pt x="54" y="118"/>
                </a:lnTo>
                <a:lnTo>
                  <a:pt x="70" y="108"/>
                </a:lnTo>
                <a:lnTo>
                  <a:pt x="85" y="95"/>
                </a:lnTo>
                <a:lnTo>
                  <a:pt x="102" y="81"/>
                </a:lnTo>
                <a:lnTo>
                  <a:pt x="113" y="71"/>
                </a:lnTo>
                <a:lnTo>
                  <a:pt x="123" y="63"/>
                </a:lnTo>
                <a:lnTo>
                  <a:pt x="132" y="56"/>
                </a:lnTo>
                <a:lnTo>
                  <a:pt x="141" y="54"/>
                </a:lnTo>
                <a:lnTo>
                  <a:pt x="144" y="55"/>
                </a:lnTo>
                <a:lnTo>
                  <a:pt x="138" y="46"/>
                </a:lnTo>
                <a:lnTo>
                  <a:pt x="129" y="34"/>
                </a:lnTo>
                <a:lnTo>
                  <a:pt x="118" y="22"/>
                </a:lnTo>
                <a:lnTo>
                  <a:pt x="106" y="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3" name="Freeform 17"/>
          <p:cNvSpPr>
            <a:spLocks/>
          </p:cNvSpPr>
          <p:nvPr/>
        </p:nvSpPr>
        <p:spPr bwMode="auto">
          <a:xfrm>
            <a:off x="5299056" y="3971905"/>
            <a:ext cx="238125" cy="134938"/>
          </a:xfrm>
          <a:custGeom>
            <a:avLst/>
            <a:gdLst/>
            <a:ahLst/>
            <a:cxnLst>
              <a:cxn ang="0">
                <a:pos x="16" y="1"/>
              </a:cxn>
              <a:cxn ang="0">
                <a:pos x="29" y="0"/>
              </a:cxn>
              <a:cxn ang="0">
                <a:pos x="45" y="0"/>
              </a:cxn>
              <a:cxn ang="0">
                <a:pos x="63" y="2"/>
              </a:cxn>
              <a:cxn ang="0">
                <a:pos x="80" y="4"/>
              </a:cxn>
              <a:cxn ang="0">
                <a:pos x="98" y="9"/>
              </a:cxn>
              <a:cxn ang="0">
                <a:pos x="114" y="14"/>
              </a:cxn>
              <a:cxn ang="0">
                <a:pos x="127" y="21"/>
              </a:cxn>
              <a:cxn ang="0">
                <a:pos x="139" y="28"/>
              </a:cxn>
              <a:cxn ang="0">
                <a:pos x="147" y="37"/>
              </a:cxn>
              <a:cxn ang="0">
                <a:pos x="150" y="48"/>
              </a:cxn>
              <a:cxn ang="0">
                <a:pos x="148" y="60"/>
              </a:cxn>
              <a:cxn ang="0">
                <a:pos x="141" y="72"/>
              </a:cxn>
              <a:cxn ang="0">
                <a:pos x="133" y="79"/>
              </a:cxn>
              <a:cxn ang="0">
                <a:pos x="121" y="84"/>
              </a:cxn>
              <a:cxn ang="0">
                <a:pos x="109" y="85"/>
              </a:cxn>
              <a:cxn ang="0">
                <a:pos x="95" y="84"/>
              </a:cxn>
              <a:cxn ang="0">
                <a:pos x="80" y="81"/>
              </a:cxn>
              <a:cxn ang="0">
                <a:pos x="66" y="76"/>
              </a:cxn>
              <a:cxn ang="0">
                <a:pos x="53" y="72"/>
              </a:cxn>
              <a:cxn ang="0">
                <a:pos x="40" y="67"/>
              </a:cxn>
              <a:cxn ang="0">
                <a:pos x="28" y="64"/>
              </a:cxn>
              <a:cxn ang="0">
                <a:pos x="17" y="62"/>
              </a:cxn>
              <a:cxn ang="0">
                <a:pos x="9" y="63"/>
              </a:cxn>
              <a:cxn ang="0">
                <a:pos x="4" y="66"/>
              </a:cxn>
              <a:cxn ang="0">
                <a:pos x="1" y="70"/>
              </a:cxn>
              <a:cxn ang="0">
                <a:pos x="0" y="69"/>
              </a:cxn>
              <a:cxn ang="0">
                <a:pos x="0" y="63"/>
              </a:cxn>
              <a:cxn ang="0">
                <a:pos x="1" y="57"/>
              </a:cxn>
              <a:cxn ang="0">
                <a:pos x="3" y="47"/>
              </a:cxn>
              <a:cxn ang="0">
                <a:pos x="5" y="36"/>
              </a:cxn>
              <a:cxn ang="0">
                <a:pos x="8" y="26"/>
              </a:cxn>
              <a:cxn ang="0">
                <a:pos x="11" y="16"/>
              </a:cxn>
              <a:cxn ang="0">
                <a:pos x="13" y="9"/>
              </a:cxn>
              <a:cxn ang="0">
                <a:pos x="15" y="3"/>
              </a:cxn>
              <a:cxn ang="0">
                <a:pos x="16" y="1"/>
              </a:cxn>
            </a:cxnLst>
            <a:rect l="0" t="0" r="r" b="b"/>
            <a:pathLst>
              <a:path w="150" h="85">
                <a:moveTo>
                  <a:pt x="16" y="1"/>
                </a:moveTo>
                <a:lnTo>
                  <a:pt x="29" y="0"/>
                </a:lnTo>
                <a:lnTo>
                  <a:pt x="45" y="0"/>
                </a:lnTo>
                <a:lnTo>
                  <a:pt x="63" y="2"/>
                </a:lnTo>
                <a:lnTo>
                  <a:pt x="80" y="4"/>
                </a:lnTo>
                <a:lnTo>
                  <a:pt x="98" y="9"/>
                </a:lnTo>
                <a:lnTo>
                  <a:pt x="114" y="14"/>
                </a:lnTo>
                <a:lnTo>
                  <a:pt x="127" y="21"/>
                </a:lnTo>
                <a:lnTo>
                  <a:pt x="139" y="28"/>
                </a:lnTo>
                <a:lnTo>
                  <a:pt x="147" y="37"/>
                </a:lnTo>
                <a:lnTo>
                  <a:pt x="150" y="48"/>
                </a:lnTo>
                <a:lnTo>
                  <a:pt x="148" y="60"/>
                </a:lnTo>
                <a:lnTo>
                  <a:pt x="141" y="72"/>
                </a:lnTo>
                <a:lnTo>
                  <a:pt x="133" y="79"/>
                </a:lnTo>
                <a:lnTo>
                  <a:pt x="121" y="84"/>
                </a:lnTo>
                <a:lnTo>
                  <a:pt x="109" y="85"/>
                </a:lnTo>
                <a:lnTo>
                  <a:pt x="95" y="84"/>
                </a:lnTo>
                <a:lnTo>
                  <a:pt x="80" y="81"/>
                </a:lnTo>
                <a:lnTo>
                  <a:pt x="66" y="76"/>
                </a:lnTo>
                <a:lnTo>
                  <a:pt x="53" y="72"/>
                </a:lnTo>
                <a:lnTo>
                  <a:pt x="40" y="67"/>
                </a:lnTo>
                <a:lnTo>
                  <a:pt x="28" y="64"/>
                </a:lnTo>
                <a:lnTo>
                  <a:pt x="17" y="62"/>
                </a:lnTo>
                <a:lnTo>
                  <a:pt x="9" y="63"/>
                </a:lnTo>
                <a:lnTo>
                  <a:pt x="4" y="66"/>
                </a:lnTo>
                <a:lnTo>
                  <a:pt x="1" y="70"/>
                </a:lnTo>
                <a:lnTo>
                  <a:pt x="0" y="69"/>
                </a:lnTo>
                <a:lnTo>
                  <a:pt x="0" y="63"/>
                </a:lnTo>
                <a:lnTo>
                  <a:pt x="1" y="57"/>
                </a:lnTo>
                <a:lnTo>
                  <a:pt x="3" y="47"/>
                </a:lnTo>
                <a:lnTo>
                  <a:pt x="5" y="36"/>
                </a:lnTo>
                <a:lnTo>
                  <a:pt x="8" y="26"/>
                </a:lnTo>
                <a:lnTo>
                  <a:pt x="11" y="16"/>
                </a:lnTo>
                <a:lnTo>
                  <a:pt x="13" y="9"/>
                </a:lnTo>
                <a:lnTo>
                  <a:pt x="15" y="3"/>
                </a:lnTo>
                <a:lnTo>
                  <a:pt x="16" y="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4" name="Freeform 18"/>
          <p:cNvSpPr>
            <a:spLocks noEditPoints="1"/>
          </p:cNvSpPr>
          <p:nvPr/>
        </p:nvSpPr>
        <p:spPr bwMode="auto">
          <a:xfrm>
            <a:off x="5291119" y="3963968"/>
            <a:ext cx="250825" cy="149225"/>
          </a:xfrm>
          <a:custGeom>
            <a:avLst/>
            <a:gdLst/>
            <a:ahLst/>
            <a:cxnLst>
              <a:cxn ang="0">
                <a:pos x="96" y="92"/>
              </a:cxn>
              <a:cxn ang="0">
                <a:pos x="56" y="80"/>
              </a:cxn>
              <a:cxn ang="0">
                <a:pos x="30" y="72"/>
              </a:cxn>
              <a:cxn ang="0">
                <a:pos x="17" y="71"/>
              </a:cxn>
              <a:cxn ang="0">
                <a:pos x="13" y="72"/>
              </a:cxn>
              <a:cxn ang="0">
                <a:pos x="12" y="74"/>
              </a:cxn>
              <a:cxn ang="0">
                <a:pos x="8" y="78"/>
              </a:cxn>
              <a:cxn ang="0">
                <a:pos x="4" y="78"/>
              </a:cxn>
              <a:cxn ang="0">
                <a:pos x="0" y="71"/>
              </a:cxn>
              <a:cxn ang="0">
                <a:pos x="5" y="47"/>
              </a:cxn>
              <a:cxn ang="0">
                <a:pos x="17" y="5"/>
              </a:cxn>
              <a:cxn ang="0">
                <a:pos x="20" y="2"/>
              </a:cxn>
              <a:cxn ang="0">
                <a:pos x="55" y="2"/>
              </a:cxn>
              <a:cxn ang="0">
                <a:pos x="93" y="7"/>
              </a:cxn>
              <a:cxn ang="0">
                <a:pos x="129" y="19"/>
              </a:cxn>
              <a:cxn ang="0">
                <a:pos x="153" y="38"/>
              </a:cxn>
              <a:cxn ang="0">
                <a:pos x="158" y="56"/>
              </a:cxn>
              <a:cxn ang="0">
                <a:pos x="151" y="78"/>
              </a:cxn>
              <a:cxn ang="0">
                <a:pos x="129" y="92"/>
              </a:cxn>
              <a:cxn ang="0">
                <a:pos x="20" y="64"/>
              </a:cxn>
              <a:cxn ang="0">
                <a:pos x="44" y="68"/>
              </a:cxn>
              <a:cxn ang="0">
                <a:pos x="78" y="79"/>
              </a:cxn>
              <a:cxn ang="0">
                <a:pos x="115" y="87"/>
              </a:cxn>
              <a:cxn ang="0">
                <a:pos x="137" y="81"/>
              </a:cxn>
              <a:cxn ang="0">
                <a:pos x="150" y="64"/>
              </a:cxn>
              <a:cxn ang="0">
                <a:pos x="148" y="42"/>
              </a:cxn>
              <a:cxn ang="0">
                <a:pos x="121" y="23"/>
              </a:cxn>
              <a:cxn ang="0">
                <a:pos x="81" y="12"/>
              </a:cxn>
              <a:cxn ang="0">
                <a:pos x="37" y="8"/>
              </a:cxn>
              <a:cxn ang="0">
                <a:pos x="23" y="9"/>
              </a:cxn>
              <a:cxn ang="0">
                <a:pos x="13" y="42"/>
              </a:cxn>
              <a:cxn ang="0">
                <a:pos x="8" y="67"/>
              </a:cxn>
              <a:cxn ang="0">
                <a:pos x="16" y="64"/>
              </a:cxn>
            </a:cxnLst>
            <a:rect l="0" t="0" r="r" b="b"/>
            <a:pathLst>
              <a:path w="158" h="94">
                <a:moveTo>
                  <a:pt x="115" y="94"/>
                </a:moveTo>
                <a:lnTo>
                  <a:pt x="96" y="92"/>
                </a:lnTo>
                <a:lnTo>
                  <a:pt x="76" y="87"/>
                </a:lnTo>
                <a:lnTo>
                  <a:pt x="56" y="80"/>
                </a:lnTo>
                <a:lnTo>
                  <a:pt x="42" y="76"/>
                </a:lnTo>
                <a:lnTo>
                  <a:pt x="30" y="72"/>
                </a:lnTo>
                <a:lnTo>
                  <a:pt x="20" y="71"/>
                </a:lnTo>
                <a:lnTo>
                  <a:pt x="17" y="71"/>
                </a:lnTo>
                <a:lnTo>
                  <a:pt x="14" y="71"/>
                </a:lnTo>
                <a:lnTo>
                  <a:pt x="13" y="72"/>
                </a:lnTo>
                <a:lnTo>
                  <a:pt x="12" y="72"/>
                </a:lnTo>
                <a:lnTo>
                  <a:pt x="12" y="74"/>
                </a:lnTo>
                <a:lnTo>
                  <a:pt x="10" y="76"/>
                </a:lnTo>
                <a:lnTo>
                  <a:pt x="8" y="78"/>
                </a:lnTo>
                <a:lnTo>
                  <a:pt x="6" y="78"/>
                </a:lnTo>
                <a:lnTo>
                  <a:pt x="4" y="78"/>
                </a:lnTo>
                <a:lnTo>
                  <a:pt x="1" y="77"/>
                </a:lnTo>
                <a:lnTo>
                  <a:pt x="0" y="71"/>
                </a:lnTo>
                <a:lnTo>
                  <a:pt x="1" y="62"/>
                </a:lnTo>
                <a:lnTo>
                  <a:pt x="5" y="47"/>
                </a:lnTo>
                <a:lnTo>
                  <a:pt x="10" y="28"/>
                </a:lnTo>
                <a:lnTo>
                  <a:pt x="17" y="5"/>
                </a:lnTo>
                <a:lnTo>
                  <a:pt x="18" y="2"/>
                </a:lnTo>
                <a:lnTo>
                  <a:pt x="20" y="2"/>
                </a:lnTo>
                <a:lnTo>
                  <a:pt x="37" y="0"/>
                </a:lnTo>
                <a:lnTo>
                  <a:pt x="55" y="2"/>
                </a:lnTo>
                <a:lnTo>
                  <a:pt x="73" y="4"/>
                </a:lnTo>
                <a:lnTo>
                  <a:pt x="93" y="7"/>
                </a:lnTo>
                <a:lnTo>
                  <a:pt x="112" y="12"/>
                </a:lnTo>
                <a:lnTo>
                  <a:pt x="129" y="19"/>
                </a:lnTo>
                <a:lnTo>
                  <a:pt x="143" y="28"/>
                </a:lnTo>
                <a:lnTo>
                  <a:pt x="153" y="38"/>
                </a:lnTo>
                <a:lnTo>
                  <a:pt x="157" y="46"/>
                </a:lnTo>
                <a:lnTo>
                  <a:pt x="158" y="56"/>
                </a:lnTo>
                <a:lnTo>
                  <a:pt x="156" y="66"/>
                </a:lnTo>
                <a:lnTo>
                  <a:pt x="151" y="78"/>
                </a:lnTo>
                <a:lnTo>
                  <a:pt x="141" y="87"/>
                </a:lnTo>
                <a:lnTo>
                  <a:pt x="129" y="92"/>
                </a:lnTo>
                <a:lnTo>
                  <a:pt x="115" y="94"/>
                </a:lnTo>
                <a:close/>
                <a:moveTo>
                  <a:pt x="20" y="64"/>
                </a:moveTo>
                <a:lnTo>
                  <a:pt x="31" y="65"/>
                </a:lnTo>
                <a:lnTo>
                  <a:pt x="44" y="68"/>
                </a:lnTo>
                <a:lnTo>
                  <a:pt x="58" y="74"/>
                </a:lnTo>
                <a:lnTo>
                  <a:pt x="78" y="79"/>
                </a:lnTo>
                <a:lnTo>
                  <a:pt x="97" y="84"/>
                </a:lnTo>
                <a:lnTo>
                  <a:pt x="115" y="87"/>
                </a:lnTo>
                <a:lnTo>
                  <a:pt x="127" y="84"/>
                </a:lnTo>
                <a:lnTo>
                  <a:pt x="137" y="81"/>
                </a:lnTo>
                <a:lnTo>
                  <a:pt x="144" y="74"/>
                </a:lnTo>
                <a:lnTo>
                  <a:pt x="150" y="64"/>
                </a:lnTo>
                <a:lnTo>
                  <a:pt x="151" y="53"/>
                </a:lnTo>
                <a:lnTo>
                  <a:pt x="148" y="42"/>
                </a:lnTo>
                <a:lnTo>
                  <a:pt x="137" y="32"/>
                </a:lnTo>
                <a:lnTo>
                  <a:pt x="121" y="23"/>
                </a:lnTo>
                <a:lnTo>
                  <a:pt x="103" y="17"/>
                </a:lnTo>
                <a:lnTo>
                  <a:pt x="81" y="12"/>
                </a:lnTo>
                <a:lnTo>
                  <a:pt x="59" y="9"/>
                </a:lnTo>
                <a:lnTo>
                  <a:pt x="37" y="8"/>
                </a:lnTo>
                <a:lnTo>
                  <a:pt x="31" y="9"/>
                </a:lnTo>
                <a:lnTo>
                  <a:pt x="23" y="9"/>
                </a:lnTo>
                <a:lnTo>
                  <a:pt x="19" y="26"/>
                </a:lnTo>
                <a:lnTo>
                  <a:pt x="13" y="42"/>
                </a:lnTo>
                <a:lnTo>
                  <a:pt x="10" y="56"/>
                </a:lnTo>
                <a:lnTo>
                  <a:pt x="8" y="67"/>
                </a:lnTo>
                <a:lnTo>
                  <a:pt x="11" y="65"/>
                </a:lnTo>
                <a:lnTo>
                  <a:pt x="16" y="64"/>
                </a:lnTo>
                <a:lnTo>
                  <a:pt x="20" y="6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5" name="Freeform 19"/>
          <p:cNvSpPr>
            <a:spLocks/>
          </p:cNvSpPr>
          <p:nvPr/>
        </p:nvSpPr>
        <p:spPr bwMode="auto">
          <a:xfrm>
            <a:off x="4841856" y="4265593"/>
            <a:ext cx="298450" cy="155575"/>
          </a:xfrm>
          <a:custGeom>
            <a:avLst/>
            <a:gdLst/>
            <a:ahLst/>
            <a:cxnLst>
              <a:cxn ang="0">
                <a:pos x="133" y="19"/>
              </a:cxn>
              <a:cxn ang="0">
                <a:pos x="119" y="26"/>
              </a:cxn>
              <a:cxn ang="0">
                <a:pos x="105" y="29"/>
              </a:cxn>
              <a:cxn ang="0">
                <a:pos x="92" y="29"/>
              </a:cxn>
              <a:cxn ang="0">
                <a:pos x="81" y="24"/>
              </a:cxn>
              <a:cxn ang="0">
                <a:pos x="71" y="19"/>
              </a:cxn>
              <a:cxn ang="0">
                <a:pos x="61" y="12"/>
              </a:cxn>
              <a:cxn ang="0">
                <a:pos x="51" y="7"/>
              </a:cxn>
              <a:cxn ang="0">
                <a:pos x="41" y="2"/>
              </a:cxn>
              <a:cxn ang="0">
                <a:pos x="32" y="0"/>
              </a:cxn>
              <a:cxn ang="0">
                <a:pos x="23" y="1"/>
              </a:cxn>
              <a:cxn ang="0">
                <a:pos x="14" y="7"/>
              </a:cxn>
              <a:cxn ang="0">
                <a:pos x="6" y="17"/>
              </a:cxn>
              <a:cxn ang="0">
                <a:pos x="1" y="28"/>
              </a:cxn>
              <a:cxn ang="0">
                <a:pos x="0" y="40"/>
              </a:cxn>
              <a:cxn ang="0">
                <a:pos x="2" y="52"/>
              </a:cxn>
              <a:cxn ang="0">
                <a:pos x="7" y="64"/>
              </a:cxn>
              <a:cxn ang="0">
                <a:pos x="16" y="74"/>
              </a:cxn>
              <a:cxn ang="0">
                <a:pos x="27" y="84"/>
              </a:cxn>
              <a:cxn ang="0">
                <a:pos x="41" y="92"/>
              </a:cxn>
              <a:cxn ang="0">
                <a:pos x="59" y="96"/>
              </a:cxn>
              <a:cxn ang="0">
                <a:pos x="79" y="98"/>
              </a:cxn>
              <a:cxn ang="0">
                <a:pos x="102" y="96"/>
              </a:cxn>
              <a:cxn ang="0">
                <a:pos x="128" y="90"/>
              </a:cxn>
              <a:cxn ang="0">
                <a:pos x="157" y="78"/>
              </a:cxn>
              <a:cxn ang="0">
                <a:pos x="188" y="61"/>
              </a:cxn>
              <a:cxn ang="0">
                <a:pos x="187" y="55"/>
              </a:cxn>
              <a:cxn ang="0">
                <a:pos x="182" y="47"/>
              </a:cxn>
              <a:cxn ang="0">
                <a:pos x="173" y="40"/>
              </a:cxn>
              <a:cxn ang="0">
                <a:pos x="162" y="33"/>
              </a:cxn>
              <a:cxn ang="0">
                <a:pos x="151" y="28"/>
              </a:cxn>
              <a:cxn ang="0">
                <a:pos x="143" y="22"/>
              </a:cxn>
              <a:cxn ang="0">
                <a:pos x="135" y="20"/>
              </a:cxn>
              <a:cxn ang="0">
                <a:pos x="133" y="19"/>
              </a:cxn>
            </a:cxnLst>
            <a:rect l="0" t="0" r="r" b="b"/>
            <a:pathLst>
              <a:path w="188" h="98">
                <a:moveTo>
                  <a:pt x="133" y="19"/>
                </a:moveTo>
                <a:lnTo>
                  <a:pt x="119" y="26"/>
                </a:lnTo>
                <a:lnTo>
                  <a:pt x="105" y="29"/>
                </a:lnTo>
                <a:lnTo>
                  <a:pt x="92" y="29"/>
                </a:lnTo>
                <a:lnTo>
                  <a:pt x="81" y="24"/>
                </a:lnTo>
                <a:lnTo>
                  <a:pt x="71" y="19"/>
                </a:lnTo>
                <a:lnTo>
                  <a:pt x="61" y="12"/>
                </a:lnTo>
                <a:lnTo>
                  <a:pt x="51" y="7"/>
                </a:lnTo>
                <a:lnTo>
                  <a:pt x="41" y="2"/>
                </a:lnTo>
                <a:lnTo>
                  <a:pt x="32" y="0"/>
                </a:lnTo>
                <a:lnTo>
                  <a:pt x="23" y="1"/>
                </a:lnTo>
                <a:lnTo>
                  <a:pt x="14" y="7"/>
                </a:lnTo>
                <a:lnTo>
                  <a:pt x="6" y="17"/>
                </a:lnTo>
                <a:lnTo>
                  <a:pt x="1" y="28"/>
                </a:lnTo>
                <a:lnTo>
                  <a:pt x="0" y="40"/>
                </a:lnTo>
                <a:lnTo>
                  <a:pt x="2" y="52"/>
                </a:lnTo>
                <a:lnTo>
                  <a:pt x="7" y="64"/>
                </a:lnTo>
                <a:lnTo>
                  <a:pt x="16" y="74"/>
                </a:lnTo>
                <a:lnTo>
                  <a:pt x="27" y="84"/>
                </a:lnTo>
                <a:lnTo>
                  <a:pt x="41" y="92"/>
                </a:lnTo>
                <a:lnTo>
                  <a:pt x="59" y="96"/>
                </a:lnTo>
                <a:lnTo>
                  <a:pt x="79" y="98"/>
                </a:lnTo>
                <a:lnTo>
                  <a:pt x="102" y="96"/>
                </a:lnTo>
                <a:lnTo>
                  <a:pt x="128" y="90"/>
                </a:lnTo>
                <a:lnTo>
                  <a:pt x="157" y="78"/>
                </a:lnTo>
                <a:lnTo>
                  <a:pt x="188" y="61"/>
                </a:lnTo>
                <a:lnTo>
                  <a:pt x="187" y="55"/>
                </a:lnTo>
                <a:lnTo>
                  <a:pt x="182" y="47"/>
                </a:lnTo>
                <a:lnTo>
                  <a:pt x="173" y="40"/>
                </a:lnTo>
                <a:lnTo>
                  <a:pt x="162" y="33"/>
                </a:lnTo>
                <a:lnTo>
                  <a:pt x="151" y="28"/>
                </a:lnTo>
                <a:lnTo>
                  <a:pt x="143" y="22"/>
                </a:lnTo>
                <a:lnTo>
                  <a:pt x="135" y="20"/>
                </a:lnTo>
                <a:lnTo>
                  <a:pt x="133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6" name="Freeform 20"/>
          <p:cNvSpPr>
            <a:spLocks noEditPoints="1"/>
          </p:cNvSpPr>
          <p:nvPr/>
        </p:nvSpPr>
        <p:spPr bwMode="auto">
          <a:xfrm>
            <a:off x="4835506" y="4259243"/>
            <a:ext cx="311150" cy="168275"/>
          </a:xfrm>
          <a:custGeom>
            <a:avLst/>
            <a:gdLst/>
            <a:ahLst/>
            <a:cxnLst>
              <a:cxn ang="0">
                <a:pos x="82" y="106"/>
              </a:cxn>
              <a:cxn ang="0">
                <a:pos x="44" y="99"/>
              </a:cxn>
              <a:cxn ang="0">
                <a:pos x="18" y="83"/>
              </a:cxn>
              <a:cxn ang="0">
                <a:pos x="4" y="61"/>
              </a:cxn>
              <a:cxn ang="0">
                <a:pos x="1" y="33"/>
              </a:cxn>
              <a:cxn ang="0">
                <a:pos x="16" y="9"/>
              </a:cxn>
              <a:cxn ang="0">
                <a:pos x="34" y="0"/>
              </a:cxn>
              <a:cxn ang="0">
                <a:pos x="56" y="8"/>
              </a:cxn>
              <a:cxn ang="0">
                <a:pos x="79" y="21"/>
              </a:cxn>
              <a:cxn ang="0">
                <a:pos x="106" y="29"/>
              </a:cxn>
              <a:cxn ang="0">
                <a:pos x="120" y="27"/>
              </a:cxn>
              <a:cxn ang="0">
                <a:pos x="137" y="18"/>
              </a:cxn>
              <a:cxn ang="0">
                <a:pos x="145" y="22"/>
              </a:cxn>
              <a:cxn ang="0">
                <a:pos x="167" y="33"/>
              </a:cxn>
              <a:cxn ang="0">
                <a:pos x="189" y="49"/>
              </a:cxn>
              <a:cxn ang="0">
                <a:pos x="196" y="66"/>
              </a:cxn>
              <a:cxn ang="0">
                <a:pos x="195" y="69"/>
              </a:cxn>
              <a:cxn ang="0">
                <a:pos x="136" y="97"/>
              </a:cxn>
              <a:cxn ang="0">
                <a:pos x="82" y="106"/>
              </a:cxn>
              <a:cxn ang="0">
                <a:pos x="30" y="9"/>
              </a:cxn>
              <a:cxn ang="0">
                <a:pos x="20" y="14"/>
              </a:cxn>
              <a:cxn ang="0">
                <a:pos x="8" y="34"/>
              </a:cxn>
              <a:cxn ang="0">
                <a:pos x="10" y="58"/>
              </a:cxn>
              <a:cxn ang="0">
                <a:pos x="23" y="77"/>
              </a:cxn>
              <a:cxn ang="0">
                <a:pos x="47" y="93"/>
              </a:cxn>
              <a:cxn ang="0">
                <a:pos x="82" y="98"/>
              </a:cxn>
              <a:cxn ang="0">
                <a:pos x="132" y="89"/>
              </a:cxn>
              <a:cxn ang="0">
                <a:pos x="189" y="63"/>
              </a:cxn>
              <a:cxn ang="0">
                <a:pos x="180" y="51"/>
              </a:cxn>
              <a:cxn ang="0">
                <a:pos x="161" y="38"/>
              </a:cxn>
              <a:cxn ang="0">
                <a:pos x="137" y="26"/>
              </a:cxn>
              <a:cxn ang="0">
                <a:pos x="106" y="37"/>
              </a:cxn>
              <a:cxn ang="0">
                <a:pos x="90" y="35"/>
              </a:cxn>
              <a:cxn ang="0">
                <a:pos x="63" y="20"/>
              </a:cxn>
              <a:cxn ang="0">
                <a:pos x="43" y="10"/>
              </a:cxn>
            </a:cxnLst>
            <a:rect l="0" t="0" r="r" b="b"/>
            <a:pathLst>
              <a:path w="196" h="106">
                <a:moveTo>
                  <a:pt x="82" y="106"/>
                </a:moveTo>
                <a:lnTo>
                  <a:pt x="82" y="106"/>
                </a:lnTo>
                <a:lnTo>
                  <a:pt x="61" y="105"/>
                </a:lnTo>
                <a:lnTo>
                  <a:pt x="44" y="99"/>
                </a:lnTo>
                <a:lnTo>
                  <a:pt x="29" y="92"/>
                </a:lnTo>
                <a:lnTo>
                  <a:pt x="18" y="83"/>
                </a:lnTo>
                <a:lnTo>
                  <a:pt x="9" y="72"/>
                </a:lnTo>
                <a:lnTo>
                  <a:pt x="4" y="61"/>
                </a:lnTo>
                <a:lnTo>
                  <a:pt x="0" y="47"/>
                </a:lnTo>
                <a:lnTo>
                  <a:pt x="1" y="33"/>
                </a:lnTo>
                <a:lnTo>
                  <a:pt x="6" y="20"/>
                </a:lnTo>
                <a:lnTo>
                  <a:pt x="16" y="9"/>
                </a:lnTo>
                <a:lnTo>
                  <a:pt x="24" y="2"/>
                </a:lnTo>
                <a:lnTo>
                  <a:pt x="34" y="0"/>
                </a:lnTo>
                <a:lnTo>
                  <a:pt x="45" y="2"/>
                </a:lnTo>
                <a:lnTo>
                  <a:pt x="56" y="8"/>
                </a:lnTo>
                <a:lnTo>
                  <a:pt x="66" y="14"/>
                </a:lnTo>
                <a:lnTo>
                  <a:pt x="79" y="21"/>
                </a:lnTo>
                <a:lnTo>
                  <a:pt x="92" y="27"/>
                </a:lnTo>
                <a:lnTo>
                  <a:pt x="106" y="29"/>
                </a:lnTo>
                <a:lnTo>
                  <a:pt x="106" y="29"/>
                </a:lnTo>
                <a:lnTo>
                  <a:pt x="120" y="27"/>
                </a:lnTo>
                <a:lnTo>
                  <a:pt x="135" y="20"/>
                </a:lnTo>
                <a:lnTo>
                  <a:pt x="137" y="18"/>
                </a:lnTo>
                <a:lnTo>
                  <a:pt x="138" y="18"/>
                </a:lnTo>
                <a:lnTo>
                  <a:pt x="145" y="22"/>
                </a:lnTo>
                <a:lnTo>
                  <a:pt x="155" y="27"/>
                </a:lnTo>
                <a:lnTo>
                  <a:pt x="167" y="33"/>
                </a:lnTo>
                <a:lnTo>
                  <a:pt x="179" y="40"/>
                </a:lnTo>
                <a:lnTo>
                  <a:pt x="189" y="49"/>
                </a:lnTo>
                <a:lnTo>
                  <a:pt x="195" y="58"/>
                </a:lnTo>
                <a:lnTo>
                  <a:pt x="196" y="66"/>
                </a:lnTo>
                <a:lnTo>
                  <a:pt x="196" y="68"/>
                </a:lnTo>
                <a:lnTo>
                  <a:pt x="195" y="69"/>
                </a:lnTo>
                <a:lnTo>
                  <a:pt x="164" y="85"/>
                </a:lnTo>
                <a:lnTo>
                  <a:pt x="136" y="97"/>
                </a:lnTo>
                <a:lnTo>
                  <a:pt x="108" y="104"/>
                </a:lnTo>
                <a:lnTo>
                  <a:pt x="82" y="106"/>
                </a:lnTo>
                <a:close/>
                <a:moveTo>
                  <a:pt x="34" y="8"/>
                </a:moveTo>
                <a:lnTo>
                  <a:pt x="30" y="9"/>
                </a:lnTo>
                <a:lnTo>
                  <a:pt x="24" y="11"/>
                </a:lnTo>
                <a:lnTo>
                  <a:pt x="20" y="14"/>
                </a:lnTo>
                <a:lnTo>
                  <a:pt x="12" y="23"/>
                </a:lnTo>
                <a:lnTo>
                  <a:pt x="8" y="34"/>
                </a:lnTo>
                <a:lnTo>
                  <a:pt x="8" y="46"/>
                </a:lnTo>
                <a:lnTo>
                  <a:pt x="10" y="58"/>
                </a:lnTo>
                <a:lnTo>
                  <a:pt x="16" y="68"/>
                </a:lnTo>
                <a:lnTo>
                  <a:pt x="23" y="77"/>
                </a:lnTo>
                <a:lnTo>
                  <a:pt x="34" y="86"/>
                </a:lnTo>
                <a:lnTo>
                  <a:pt x="47" y="93"/>
                </a:lnTo>
                <a:lnTo>
                  <a:pt x="64" y="97"/>
                </a:lnTo>
                <a:lnTo>
                  <a:pt x="82" y="98"/>
                </a:lnTo>
                <a:lnTo>
                  <a:pt x="107" y="96"/>
                </a:lnTo>
                <a:lnTo>
                  <a:pt x="132" y="89"/>
                </a:lnTo>
                <a:lnTo>
                  <a:pt x="160" y="78"/>
                </a:lnTo>
                <a:lnTo>
                  <a:pt x="189" y="63"/>
                </a:lnTo>
                <a:lnTo>
                  <a:pt x="187" y="58"/>
                </a:lnTo>
                <a:lnTo>
                  <a:pt x="180" y="51"/>
                </a:lnTo>
                <a:lnTo>
                  <a:pt x="172" y="45"/>
                </a:lnTo>
                <a:lnTo>
                  <a:pt x="161" y="38"/>
                </a:lnTo>
                <a:lnTo>
                  <a:pt x="149" y="32"/>
                </a:lnTo>
                <a:lnTo>
                  <a:pt x="137" y="26"/>
                </a:lnTo>
                <a:lnTo>
                  <a:pt x="121" y="35"/>
                </a:lnTo>
                <a:lnTo>
                  <a:pt x="106" y="37"/>
                </a:lnTo>
                <a:lnTo>
                  <a:pt x="106" y="37"/>
                </a:lnTo>
                <a:lnTo>
                  <a:pt x="90" y="35"/>
                </a:lnTo>
                <a:lnTo>
                  <a:pt x="76" y="28"/>
                </a:lnTo>
                <a:lnTo>
                  <a:pt x="63" y="20"/>
                </a:lnTo>
                <a:lnTo>
                  <a:pt x="53" y="14"/>
                </a:lnTo>
                <a:lnTo>
                  <a:pt x="43" y="10"/>
                </a:lnTo>
                <a:lnTo>
                  <a:pt x="34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7" name="Freeform 21"/>
          <p:cNvSpPr>
            <a:spLocks/>
          </p:cNvSpPr>
          <p:nvPr/>
        </p:nvSpPr>
        <p:spPr bwMode="auto">
          <a:xfrm>
            <a:off x="5202219" y="4292580"/>
            <a:ext cx="298450" cy="155575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78" y="13"/>
              </a:cxn>
              <a:cxn ang="0">
                <a:pos x="91" y="19"/>
              </a:cxn>
              <a:cxn ang="0">
                <a:pos x="104" y="21"/>
              </a:cxn>
              <a:cxn ang="0">
                <a:pos x="118" y="21"/>
              </a:cxn>
              <a:cxn ang="0">
                <a:pos x="130" y="18"/>
              </a:cxn>
              <a:cxn ang="0">
                <a:pos x="144" y="15"/>
              </a:cxn>
              <a:cxn ang="0">
                <a:pos x="156" y="13"/>
              </a:cxn>
              <a:cxn ang="0">
                <a:pos x="165" y="14"/>
              </a:cxn>
              <a:cxn ang="0">
                <a:pos x="175" y="17"/>
              </a:cxn>
              <a:cxn ang="0">
                <a:pos x="183" y="26"/>
              </a:cxn>
              <a:cxn ang="0">
                <a:pos x="187" y="39"/>
              </a:cxn>
              <a:cxn ang="0">
                <a:pos x="188" y="52"/>
              </a:cxn>
              <a:cxn ang="0">
                <a:pos x="185" y="64"/>
              </a:cxn>
              <a:cxn ang="0">
                <a:pos x="177" y="76"/>
              </a:cxn>
              <a:cxn ang="0">
                <a:pos x="168" y="86"/>
              </a:cxn>
              <a:cxn ang="0">
                <a:pos x="153" y="92"/>
              </a:cxn>
              <a:cxn ang="0">
                <a:pos x="137" y="97"/>
              </a:cxn>
              <a:cxn ang="0">
                <a:pos x="118" y="98"/>
              </a:cxn>
              <a:cxn ang="0">
                <a:pos x="98" y="95"/>
              </a:cxn>
              <a:cxn ang="0">
                <a:pos x="76" y="86"/>
              </a:cxn>
              <a:cxn ang="0">
                <a:pos x="52" y="72"/>
              </a:cxn>
              <a:cxn ang="0">
                <a:pos x="26" y="51"/>
              </a:cxn>
              <a:cxn ang="0">
                <a:pos x="0" y="23"/>
              </a:cxn>
              <a:cxn ang="0">
                <a:pos x="3" y="17"/>
              </a:cxn>
              <a:cxn ang="0">
                <a:pos x="10" y="12"/>
              </a:cxn>
              <a:cxn ang="0">
                <a:pos x="21" y="7"/>
              </a:cxn>
              <a:cxn ang="0">
                <a:pos x="33" y="4"/>
              </a:cxn>
              <a:cxn ang="0">
                <a:pos x="45" y="2"/>
              </a:cxn>
              <a:cxn ang="0">
                <a:pos x="56" y="1"/>
              </a:cxn>
              <a:cxn ang="0">
                <a:pos x="63" y="0"/>
              </a:cxn>
              <a:cxn ang="0">
                <a:pos x="66" y="0"/>
              </a:cxn>
            </a:cxnLst>
            <a:rect l="0" t="0" r="r" b="b"/>
            <a:pathLst>
              <a:path w="188" h="98">
                <a:moveTo>
                  <a:pt x="66" y="0"/>
                </a:moveTo>
                <a:lnTo>
                  <a:pt x="78" y="13"/>
                </a:lnTo>
                <a:lnTo>
                  <a:pt x="91" y="19"/>
                </a:lnTo>
                <a:lnTo>
                  <a:pt x="104" y="21"/>
                </a:lnTo>
                <a:lnTo>
                  <a:pt x="118" y="21"/>
                </a:lnTo>
                <a:lnTo>
                  <a:pt x="130" y="18"/>
                </a:lnTo>
                <a:lnTo>
                  <a:pt x="144" y="15"/>
                </a:lnTo>
                <a:lnTo>
                  <a:pt x="156" y="13"/>
                </a:lnTo>
                <a:lnTo>
                  <a:pt x="165" y="14"/>
                </a:lnTo>
                <a:lnTo>
                  <a:pt x="175" y="17"/>
                </a:lnTo>
                <a:lnTo>
                  <a:pt x="183" y="26"/>
                </a:lnTo>
                <a:lnTo>
                  <a:pt x="187" y="39"/>
                </a:lnTo>
                <a:lnTo>
                  <a:pt x="188" y="52"/>
                </a:lnTo>
                <a:lnTo>
                  <a:pt x="185" y="64"/>
                </a:lnTo>
                <a:lnTo>
                  <a:pt x="177" y="76"/>
                </a:lnTo>
                <a:lnTo>
                  <a:pt x="168" y="86"/>
                </a:lnTo>
                <a:lnTo>
                  <a:pt x="153" y="92"/>
                </a:lnTo>
                <a:lnTo>
                  <a:pt x="137" y="97"/>
                </a:lnTo>
                <a:lnTo>
                  <a:pt x="118" y="98"/>
                </a:lnTo>
                <a:lnTo>
                  <a:pt x="98" y="95"/>
                </a:lnTo>
                <a:lnTo>
                  <a:pt x="76" y="86"/>
                </a:lnTo>
                <a:lnTo>
                  <a:pt x="52" y="72"/>
                </a:lnTo>
                <a:lnTo>
                  <a:pt x="26" y="51"/>
                </a:lnTo>
                <a:lnTo>
                  <a:pt x="0" y="23"/>
                </a:lnTo>
                <a:lnTo>
                  <a:pt x="3" y="17"/>
                </a:lnTo>
                <a:lnTo>
                  <a:pt x="10" y="12"/>
                </a:lnTo>
                <a:lnTo>
                  <a:pt x="21" y="7"/>
                </a:lnTo>
                <a:lnTo>
                  <a:pt x="33" y="4"/>
                </a:lnTo>
                <a:lnTo>
                  <a:pt x="45" y="2"/>
                </a:lnTo>
                <a:lnTo>
                  <a:pt x="56" y="1"/>
                </a:lnTo>
                <a:lnTo>
                  <a:pt x="63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8" name="Freeform 22"/>
          <p:cNvSpPr>
            <a:spLocks noEditPoints="1"/>
          </p:cNvSpPr>
          <p:nvPr/>
        </p:nvSpPr>
        <p:spPr bwMode="auto">
          <a:xfrm>
            <a:off x="5195869" y="4284643"/>
            <a:ext cx="311150" cy="169863"/>
          </a:xfrm>
          <a:custGeom>
            <a:avLst/>
            <a:gdLst/>
            <a:ahLst/>
            <a:cxnLst>
              <a:cxn ang="0">
                <a:pos x="129" y="107"/>
              </a:cxn>
              <a:cxn ang="0">
                <a:pos x="104" y="104"/>
              </a:cxn>
              <a:cxn ang="0">
                <a:pos x="79" y="94"/>
              </a:cxn>
              <a:cxn ang="0">
                <a:pos x="53" y="79"/>
              </a:cxn>
              <a:cxn ang="0">
                <a:pos x="26" y="57"/>
              </a:cxn>
              <a:cxn ang="0">
                <a:pos x="1" y="31"/>
              </a:cxn>
              <a:cxn ang="0">
                <a:pos x="0" y="30"/>
              </a:cxn>
              <a:cxn ang="0">
                <a:pos x="0" y="28"/>
              </a:cxn>
              <a:cxn ang="0">
                <a:pos x="2" y="21"/>
              </a:cxn>
              <a:cxn ang="0">
                <a:pos x="10" y="16"/>
              </a:cxn>
              <a:cxn ang="0">
                <a:pos x="20" y="10"/>
              </a:cxn>
              <a:cxn ang="0">
                <a:pos x="31" y="7"/>
              </a:cxn>
              <a:cxn ang="0">
                <a:pos x="43" y="5"/>
              </a:cxn>
              <a:cxn ang="0">
                <a:pos x="54" y="2"/>
              </a:cxn>
              <a:cxn ang="0">
                <a:pos x="64" y="1"/>
              </a:cxn>
              <a:cxn ang="0">
                <a:pos x="70" y="1"/>
              </a:cxn>
              <a:cxn ang="0">
                <a:pos x="72" y="0"/>
              </a:cxn>
              <a:cxn ang="0">
                <a:pos x="73" y="2"/>
              </a:cxn>
              <a:cxn ang="0">
                <a:pos x="84" y="14"/>
              </a:cxn>
              <a:cxn ang="0">
                <a:pos x="96" y="21"/>
              </a:cxn>
              <a:cxn ang="0">
                <a:pos x="112" y="23"/>
              </a:cxn>
              <a:cxn ang="0">
                <a:pos x="126" y="22"/>
              </a:cxn>
              <a:cxn ang="0">
                <a:pos x="140" y="19"/>
              </a:cxn>
              <a:cxn ang="0">
                <a:pos x="152" y="16"/>
              </a:cxn>
              <a:cxn ang="0">
                <a:pos x="164" y="14"/>
              </a:cxn>
              <a:cxn ang="0">
                <a:pos x="175" y="16"/>
              </a:cxn>
              <a:cxn ang="0">
                <a:pos x="184" y="21"/>
              </a:cxn>
              <a:cxn ang="0">
                <a:pos x="190" y="30"/>
              </a:cxn>
              <a:cxn ang="0">
                <a:pos x="196" y="45"/>
              </a:cxn>
              <a:cxn ang="0">
                <a:pos x="196" y="60"/>
              </a:cxn>
              <a:cxn ang="0">
                <a:pos x="189" y="76"/>
              </a:cxn>
              <a:cxn ang="0">
                <a:pos x="179" y="89"/>
              </a:cxn>
              <a:cxn ang="0">
                <a:pos x="165" y="98"/>
              </a:cxn>
              <a:cxn ang="0">
                <a:pos x="149" y="105"/>
              </a:cxn>
              <a:cxn ang="0">
                <a:pos x="129" y="107"/>
              </a:cxn>
              <a:cxn ang="0">
                <a:pos x="8" y="26"/>
              </a:cxn>
              <a:cxn ang="0">
                <a:pos x="32" y="53"/>
              </a:cxn>
              <a:cxn ang="0">
                <a:pos x="57" y="72"/>
              </a:cxn>
              <a:cxn ang="0">
                <a:pos x="81" y="88"/>
              </a:cxn>
              <a:cxn ang="0">
                <a:pos x="106" y="96"/>
              </a:cxn>
              <a:cxn ang="0">
                <a:pos x="129" y="100"/>
              </a:cxn>
              <a:cxn ang="0">
                <a:pos x="146" y="97"/>
              </a:cxn>
              <a:cxn ang="0">
                <a:pos x="162" y="92"/>
              </a:cxn>
              <a:cxn ang="0">
                <a:pos x="174" y="83"/>
              </a:cxn>
              <a:cxn ang="0">
                <a:pos x="182" y="72"/>
              </a:cxn>
              <a:cxn ang="0">
                <a:pos x="188" y="59"/>
              </a:cxn>
              <a:cxn ang="0">
                <a:pos x="188" y="46"/>
              </a:cxn>
              <a:cxn ang="0">
                <a:pos x="184" y="33"/>
              </a:cxn>
              <a:cxn ang="0">
                <a:pos x="178" y="26"/>
              </a:cxn>
              <a:cxn ang="0">
                <a:pos x="173" y="23"/>
              </a:cxn>
              <a:cxn ang="0">
                <a:pos x="164" y="22"/>
              </a:cxn>
              <a:cxn ang="0">
                <a:pos x="153" y="23"/>
              </a:cxn>
              <a:cxn ang="0">
                <a:pos x="141" y="25"/>
              </a:cxn>
              <a:cxn ang="0">
                <a:pos x="127" y="29"/>
              </a:cxn>
              <a:cxn ang="0">
                <a:pos x="112" y="31"/>
              </a:cxn>
              <a:cxn ang="0">
                <a:pos x="95" y="29"/>
              </a:cxn>
              <a:cxn ang="0">
                <a:pos x="81" y="21"/>
              </a:cxn>
              <a:cxn ang="0">
                <a:pos x="68" y="9"/>
              </a:cxn>
              <a:cxn ang="0">
                <a:pos x="54" y="10"/>
              </a:cxn>
              <a:cxn ang="0">
                <a:pos x="37" y="13"/>
              </a:cxn>
              <a:cxn ang="0">
                <a:pos x="24" y="17"/>
              </a:cxn>
              <a:cxn ang="0">
                <a:pos x="13" y="22"/>
              </a:cxn>
              <a:cxn ang="0">
                <a:pos x="8" y="26"/>
              </a:cxn>
            </a:cxnLst>
            <a:rect l="0" t="0" r="r" b="b"/>
            <a:pathLst>
              <a:path w="196" h="107">
                <a:moveTo>
                  <a:pt x="129" y="107"/>
                </a:moveTo>
                <a:lnTo>
                  <a:pt x="104" y="104"/>
                </a:lnTo>
                <a:lnTo>
                  <a:pt x="79" y="94"/>
                </a:lnTo>
                <a:lnTo>
                  <a:pt x="53" y="79"/>
                </a:lnTo>
                <a:lnTo>
                  <a:pt x="26" y="57"/>
                </a:lnTo>
                <a:lnTo>
                  <a:pt x="1" y="31"/>
                </a:lnTo>
                <a:lnTo>
                  <a:pt x="0" y="30"/>
                </a:lnTo>
                <a:lnTo>
                  <a:pt x="0" y="28"/>
                </a:lnTo>
                <a:lnTo>
                  <a:pt x="2" y="21"/>
                </a:lnTo>
                <a:lnTo>
                  <a:pt x="10" y="16"/>
                </a:lnTo>
                <a:lnTo>
                  <a:pt x="20" y="10"/>
                </a:lnTo>
                <a:lnTo>
                  <a:pt x="31" y="7"/>
                </a:lnTo>
                <a:lnTo>
                  <a:pt x="43" y="5"/>
                </a:lnTo>
                <a:lnTo>
                  <a:pt x="54" y="2"/>
                </a:lnTo>
                <a:lnTo>
                  <a:pt x="64" y="1"/>
                </a:lnTo>
                <a:lnTo>
                  <a:pt x="70" y="1"/>
                </a:lnTo>
                <a:lnTo>
                  <a:pt x="72" y="0"/>
                </a:lnTo>
                <a:lnTo>
                  <a:pt x="73" y="2"/>
                </a:lnTo>
                <a:lnTo>
                  <a:pt x="84" y="14"/>
                </a:lnTo>
                <a:lnTo>
                  <a:pt x="96" y="21"/>
                </a:lnTo>
                <a:lnTo>
                  <a:pt x="112" y="23"/>
                </a:lnTo>
                <a:lnTo>
                  <a:pt x="126" y="22"/>
                </a:lnTo>
                <a:lnTo>
                  <a:pt x="140" y="19"/>
                </a:lnTo>
                <a:lnTo>
                  <a:pt x="152" y="16"/>
                </a:lnTo>
                <a:lnTo>
                  <a:pt x="164" y="14"/>
                </a:lnTo>
                <a:lnTo>
                  <a:pt x="175" y="16"/>
                </a:lnTo>
                <a:lnTo>
                  <a:pt x="184" y="21"/>
                </a:lnTo>
                <a:lnTo>
                  <a:pt x="190" y="30"/>
                </a:lnTo>
                <a:lnTo>
                  <a:pt x="196" y="45"/>
                </a:lnTo>
                <a:lnTo>
                  <a:pt x="196" y="60"/>
                </a:lnTo>
                <a:lnTo>
                  <a:pt x="189" y="76"/>
                </a:lnTo>
                <a:lnTo>
                  <a:pt x="179" y="89"/>
                </a:lnTo>
                <a:lnTo>
                  <a:pt x="165" y="98"/>
                </a:lnTo>
                <a:lnTo>
                  <a:pt x="149" y="105"/>
                </a:lnTo>
                <a:lnTo>
                  <a:pt x="129" y="107"/>
                </a:lnTo>
                <a:close/>
                <a:moveTo>
                  <a:pt x="8" y="26"/>
                </a:moveTo>
                <a:lnTo>
                  <a:pt x="32" y="53"/>
                </a:lnTo>
                <a:lnTo>
                  <a:pt x="57" y="72"/>
                </a:lnTo>
                <a:lnTo>
                  <a:pt x="81" y="88"/>
                </a:lnTo>
                <a:lnTo>
                  <a:pt x="106" y="96"/>
                </a:lnTo>
                <a:lnTo>
                  <a:pt x="129" y="100"/>
                </a:lnTo>
                <a:lnTo>
                  <a:pt x="146" y="97"/>
                </a:lnTo>
                <a:lnTo>
                  <a:pt x="162" y="92"/>
                </a:lnTo>
                <a:lnTo>
                  <a:pt x="174" y="83"/>
                </a:lnTo>
                <a:lnTo>
                  <a:pt x="182" y="72"/>
                </a:lnTo>
                <a:lnTo>
                  <a:pt x="188" y="59"/>
                </a:lnTo>
                <a:lnTo>
                  <a:pt x="188" y="46"/>
                </a:lnTo>
                <a:lnTo>
                  <a:pt x="184" y="33"/>
                </a:lnTo>
                <a:lnTo>
                  <a:pt x="178" y="26"/>
                </a:lnTo>
                <a:lnTo>
                  <a:pt x="173" y="23"/>
                </a:lnTo>
                <a:lnTo>
                  <a:pt x="164" y="22"/>
                </a:lnTo>
                <a:lnTo>
                  <a:pt x="153" y="23"/>
                </a:lnTo>
                <a:lnTo>
                  <a:pt x="141" y="25"/>
                </a:lnTo>
                <a:lnTo>
                  <a:pt x="127" y="29"/>
                </a:lnTo>
                <a:lnTo>
                  <a:pt x="112" y="31"/>
                </a:lnTo>
                <a:lnTo>
                  <a:pt x="95" y="29"/>
                </a:lnTo>
                <a:lnTo>
                  <a:pt x="81" y="21"/>
                </a:lnTo>
                <a:lnTo>
                  <a:pt x="68" y="9"/>
                </a:lnTo>
                <a:lnTo>
                  <a:pt x="54" y="10"/>
                </a:lnTo>
                <a:lnTo>
                  <a:pt x="37" y="13"/>
                </a:lnTo>
                <a:lnTo>
                  <a:pt x="24" y="17"/>
                </a:lnTo>
                <a:lnTo>
                  <a:pt x="13" y="22"/>
                </a:lnTo>
                <a:lnTo>
                  <a:pt x="8" y="2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9" name="Freeform 23"/>
          <p:cNvSpPr>
            <a:spLocks/>
          </p:cNvSpPr>
          <p:nvPr/>
        </p:nvSpPr>
        <p:spPr bwMode="auto">
          <a:xfrm>
            <a:off x="5278419" y="3562330"/>
            <a:ext cx="214313" cy="215900"/>
          </a:xfrm>
          <a:custGeom>
            <a:avLst/>
            <a:gdLst/>
            <a:ahLst/>
            <a:cxnLst>
              <a:cxn ang="0">
                <a:pos x="135" y="68"/>
              </a:cxn>
              <a:cxn ang="0">
                <a:pos x="132" y="85"/>
              </a:cxn>
              <a:cxn ang="0">
                <a:pos x="125" y="102"/>
              </a:cxn>
              <a:cxn ang="0">
                <a:pos x="114" y="116"/>
              </a:cxn>
              <a:cxn ang="0">
                <a:pos x="101" y="126"/>
              </a:cxn>
              <a:cxn ang="0">
                <a:pos x="85" y="132"/>
              </a:cxn>
              <a:cxn ang="0">
                <a:pos x="67" y="136"/>
              </a:cxn>
              <a:cxn ang="0">
                <a:pos x="49" y="132"/>
              </a:cxn>
              <a:cxn ang="0">
                <a:pos x="32" y="126"/>
              </a:cxn>
              <a:cxn ang="0">
                <a:pos x="19" y="116"/>
              </a:cxn>
              <a:cxn ang="0">
                <a:pos x="8" y="102"/>
              </a:cxn>
              <a:cxn ang="0">
                <a:pos x="2" y="85"/>
              </a:cxn>
              <a:cxn ang="0">
                <a:pos x="0" y="68"/>
              </a:cxn>
              <a:cxn ang="0">
                <a:pos x="2" y="49"/>
              </a:cxn>
              <a:cxn ang="0">
                <a:pos x="8" y="33"/>
              </a:cxn>
              <a:cxn ang="0">
                <a:pos x="19" y="20"/>
              </a:cxn>
              <a:cxn ang="0">
                <a:pos x="32" y="9"/>
              </a:cxn>
              <a:cxn ang="0">
                <a:pos x="49" y="3"/>
              </a:cxn>
              <a:cxn ang="0">
                <a:pos x="67" y="0"/>
              </a:cxn>
              <a:cxn ang="0">
                <a:pos x="85" y="3"/>
              </a:cxn>
              <a:cxn ang="0">
                <a:pos x="101" y="9"/>
              </a:cxn>
              <a:cxn ang="0">
                <a:pos x="114" y="20"/>
              </a:cxn>
              <a:cxn ang="0">
                <a:pos x="125" y="33"/>
              </a:cxn>
              <a:cxn ang="0">
                <a:pos x="132" y="49"/>
              </a:cxn>
              <a:cxn ang="0">
                <a:pos x="135" y="68"/>
              </a:cxn>
            </a:cxnLst>
            <a:rect l="0" t="0" r="r" b="b"/>
            <a:pathLst>
              <a:path w="135" h="136">
                <a:moveTo>
                  <a:pt x="135" y="68"/>
                </a:moveTo>
                <a:lnTo>
                  <a:pt x="132" y="85"/>
                </a:lnTo>
                <a:lnTo>
                  <a:pt x="125" y="102"/>
                </a:lnTo>
                <a:lnTo>
                  <a:pt x="114" y="116"/>
                </a:lnTo>
                <a:lnTo>
                  <a:pt x="101" y="126"/>
                </a:lnTo>
                <a:lnTo>
                  <a:pt x="85" y="132"/>
                </a:lnTo>
                <a:lnTo>
                  <a:pt x="67" y="136"/>
                </a:lnTo>
                <a:lnTo>
                  <a:pt x="49" y="132"/>
                </a:lnTo>
                <a:lnTo>
                  <a:pt x="32" y="126"/>
                </a:lnTo>
                <a:lnTo>
                  <a:pt x="19" y="116"/>
                </a:lnTo>
                <a:lnTo>
                  <a:pt x="8" y="102"/>
                </a:lnTo>
                <a:lnTo>
                  <a:pt x="2" y="85"/>
                </a:lnTo>
                <a:lnTo>
                  <a:pt x="0" y="68"/>
                </a:lnTo>
                <a:lnTo>
                  <a:pt x="2" y="49"/>
                </a:lnTo>
                <a:lnTo>
                  <a:pt x="8" y="33"/>
                </a:lnTo>
                <a:lnTo>
                  <a:pt x="19" y="20"/>
                </a:lnTo>
                <a:lnTo>
                  <a:pt x="32" y="9"/>
                </a:lnTo>
                <a:lnTo>
                  <a:pt x="49" y="3"/>
                </a:lnTo>
                <a:lnTo>
                  <a:pt x="67" y="0"/>
                </a:lnTo>
                <a:lnTo>
                  <a:pt x="85" y="3"/>
                </a:lnTo>
                <a:lnTo>
                  <a:pt x="101" y="9"/>
                </a:lnTo>
                <a:lnTo>
                  <a:pt x="114" y="20"/>
                </a:lnTo>
                <a:lnTo>
                  <a:pt x="125" y="33"/>
                </a:lnTo>
                <a:lnTo>
                  <a:pt x="132" y="49"/>
                </a:lnTo>
                <a:lnTo>
                  <a:pt x="135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0" name="Freeform 24"/>
          <p:cNvSpPr>
            <a:spLocks noEditPoints="1"/>
          </p:cNvSpPr>
          <p:nvPr/>
        </p:nvSpPr>
        <p:spPr bwMode="auto">
          <a:xfrm>
            <a:off x="5270481" y="3555980"/>
            <a:ext cx="227013" cy="227013"/>
          </a:xfrm>
          <a:custGeom>
            <a:avLst/>
            <a:gdLst/>
            <a:ahLst/>
            <a:cxnLst>
              <a:cxn ang="0">
                <a:pos x="72" y="143"/>
              </a:cxn>
              <a:cxn ang="0">
                <a:pos x="53" y="141"/>
              </a:cxn>
              <a:cxn ang="0">
                <a:pos x="36" y="133"/>
              </a:cxn>
              <a:cxn ang="0">
                <a:pos x="21" y="122"/>
              </a:cxn>
              <a:cxn ang="0">
                <a:pos x="10" y="108"/>
              </a:cxn>
              <a:cxn ang="0">
                <a:pos x="2" y="91"/>
              </a:cxn>
              <a:cxn ang="0">
                <a:pos x="0" y="72"/>
              </a:cxn>
              <a:cxn ang="0">
                <a:pos x="2" y="52"/>
              </a:cxn>
              <a:cxn ang="0">
                <a:pos x="10" y="36"/>
              </a:cxn>
              <a:cxn ang="0">
                <a:pos x="21" y="21"/>
              </a:cxn>
              <a:cxn ang="0">
                <a:pos x="36" y="10"/>
              </a:cxn>
              <a:cxn ang="0">
                <a:pos x="53" y="2"/>
              </a:cxn>
              <a:cxn ang="0">
                <a:pos x="72" y="0"/>
              </a:cxn>
              <a:cxn ang="0">
                <a:pos x="91" y="2"/>
              </a:cxn>
              <a:cxn ang="0">
                <a:pos x="108" y="10"/>
              </a:cxn>
              <a:cxn ang="0">
                <a:pos x="122" y="21"/>
              </a:cxn>
              <a:cxn ang="0">
                <a:pos x="133" y="36"/>
              </a:cxn>
              <a:cxn ang="0">
                <a:pos x="141" y="52"/>
              </a:cxn>
              <a:cxn ang="0">
                <a:pos x="143" y="72"/>
              </a:cxn>
              <a:cxn ang="0">
                <a:pos x="141" y="91"/>
              </a:cxn>
              <a:cxn ang="0">
                <a:pos x="133" y="108"/>
              </a:cxn>
              <a:cxn ang="0">
                <a:pos x="122" y="122"/>
              </a:cxn>
              <a:cxn ang="0">
                <a:pos x="108" y="133"/>
              </a:cxn>
              <a:cxn ang="0">
                <a:pos x="91" y="141"/>
              </a:cxn>
              <a:cxn ang="0">
                <a:pos x="72" y="143"/>
              </a:cxn>
              <a:cxn ang="0">
                <a:pos x="72" y="8"/>
              </a:cxn>
              <a:cxn ang="0">
                <a:pos x="51" y="11"/>
              </a:cxn>
              <a:cxn ang="0">
                <a:pos x="34" y="20"/>
              </a:cxn>
              <a:cxn ang="0">
                <a:pos x="20" y="34"/>
              </a:cxn>
              <a:cxn ang="0">
                <a:pos x="11" y="51"/>
              </a:cxn>
              <a:cxn ang="0">
                <a:pos x="8" y="72"/>
              </a:cxn>
              <a:cxn ang="0">
                <a:pos x="11" y="92"/>
              </a:cxn>
              <a:cxn ang="0">
                <a:pos x="20" y="109"/>
              </a:cxn>
              <a:cxn ang="0">
                <a:pos x="34" y="123"/>
              </a:cxn>
              <a:cxn ang="0">
                <a:pos x="51" y="132"/>
              </a:cxn>
              <a:cxn ang="0">
                <a:pos x="72" y="135"/>
              </a:cxn>
              <a:cxn ang="0">
                <a:pos x="92" y="132"/>
              </a:cxn>
              <a:cxn ang="0">
                <a:pos x="109" y="123"/>
              </a:cxn>
              <a:cxn ang="0">
                <a:pos x="123" y="109"/>
              </a:cxn>
              <a:cxn ang="0">
                <a:pos x="132" y="92"/>
              </a:cxn>
              <a:cxn ang="0">
                <a:pos x="135" y="72"/>
              </a:cxn>
              <a:cxn ang="0">
                <a:pos x="132" y="51"/>
              </a:cxn>
              <a:cxn ang="0">
                <a:pos x="123" y="34"/>
              </a:cxn>
              <a:cxn ang="0">
                <a:pos x="109" y="20"/>
              </a:cxn>
              <a:cxn ang="0">
                <a:pos x="92" y="11"/>
              </a:cxn>
              <a:cxn ang="0">
                <a:pos x="72" y="8"/>
              </a:cxn>
            </a:cxnLst>
            <a:rect l="0" t="0" r="r" b="b"/>
            <a:pathLst>
              <a:path w="143" h="143">
                <a:moveTo>
                  <a:pt x="72" y="143"/>
                </a:moveTo>
                <a:lnTo>
                  <a:pt x="53" y="141"/>
                </a:lnTo>
                <a:lnTo>
                  <a:pt x="36" y="133"/>
                </a:lnTo>
                <a:lnTo>
                  <a:pt x="21" y="122"/>
                </a:lnTo>
                <a:lnTo>
                  <a:pt x="10" y="108"/>
                </a:lnTo>
                <a:lnTo>
                  <a:pt x="2" y="91"/>
                </a:lnTo>
                <a:lnTo>
                  <a:pt x="0" y="72"/>
                </a:lnTo>
                <a:lnTo>
                  <a:pt x="2" y="52"/>
                </a:lnTo>
                <a:lnTo>
                  <a:pt x="10" y="36"/>
                </a:lnTo>
                <a:lnTo>
                  <a:pt x="21" y="21"/>
                </a:lnTo>
                <a:lnTo>
                  <a:pt x="36" y="10"/>
                </a:lnTo>
                <a:lnTo>
                  <a:pt x="53" y="2"/>
                </a:lnTo>
                <a:lnTo>
                  <a:pt x="72" y="0"/>
                </a:lnTo>
                <a:lnTo>
                  <a:pt x="91" y="2"/>
                </a:lnTo>
                <a:lnTo>
                  <a:pt x="108" y="10"/>
                </a:lnTo>
                <a:lnTo>
                  <a:pt x="122" y="21"/>
                </a:lnTo>
                <a:lnTo>
                  <a:pt x="133" y="36"/>
                </a:lnTo>
                <a:lnTo>
                  <a:pt x="141" y="52"/>
                </a:lnTo>
                <a:lnTo>
                  <a:pt x="143" y="72"/>
                </a:lnTo>
                <a:lnTo>
                  <a:pt x="141" y="91"/>
                </a:lnTo>
                <a:lnTo>
                  <a:pt x="133" y="108"/>
                </a:lnTo>
                <a:lnTo>
                  <a:pt x="122" y="122"/>
                </a:lnTo>
                <a:lnTo>
                  <a:pt x="108" y="133"/>
                </a:lnTo>
                <a:lnTo>
                  <a:pt x="91" y="141"/>
                </a:lnTo>
                <a:lnTo>
                  <a:pt x="72" y="143"/>
                </a:lnTo>
                <a:close/>
                <a:moveTo>
                  <a:pt x="72" y="8"/>
                </a:moveTo>
                <a:lnTo>
                  <a:pt x="51" y="11"/>
                </a:lnTo>
                <a:lnTo>
                  <a:pt x="34" y="20"/>
                </a:lnTo>
                <a:lnTo>
                  <a:pt x="20" y="34"/>
                </a:lnTo>
                <a:lnTo>
                  <a:pt x="11" y="51"/>
                </a:lnTo>
                <a:lnTo>
                  <a:pt x="8" y="72"/>
                </a:lnTo>
                <a:lnTo>
                  <a:pt x="11" y="92"/>
                </a:lnTo>
                <a:lnTo>
                  <a:pt x="20" y="109"/>
                </a:lnTo>
                <a:lnTo>
                  <a:pt x="34" y="123"/>
                </a:lnTo>
                <a:lnTo>
                  <a:pt x="51" y="132"/>
                </a:lnTo>
                <a:lnTo>
                  <a:pt x="72" y="135"/>
                </a:lnTo>
                <a:lnTo>
                  <a:pt x="92" y="132"/>
                </a:lnTo>
                <a:lnTo>
                  <a:pt x="109" y="123"/>
                </a:lnTo>
                <a:lnTo>
                  <a:pt x="123" y="109"/>
                </a:lnTo>
                <a:lnTo>
                  <a:pt x="132" y="92"/>
                </a:lnTo>
                <a:lnTo>
                  <a:pt x="135" y="72"/>
                </a:lnTo>
                <a:lnTo>
                  <a:pt x="132" y="51"/>
                </a:lnTo>
                <a:lnTo>
                  <a:pt x="123" y="34"/>
                </a:lnTo>
                <a:lnTo>
                  <a:pt x="109" y="20"/>
                </a:lnTo>
                <a:lnTo>
                  <a:pt x="92" y="11"/>
                </a:lnTo>
                <a:lnTo>
                  <a:pt x="72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1" name="Freeform 25"/>
          <p:cNvSpPr>
            <a:spLocks/>
          </p:cNvSpPr>
          <p:nvPr/>
        </p:nvSpPr>
        <p:spPr bwMode="auto">
          <a:xfrm>
            <a:off x="4798994" y="3586143"/>
            <a:ext cx="215900" cy="214313"/>
          </a:xfrm>
          <a:custGeom>
            <a:avLst/>
            <a:gdLst/>
            <a:ahLst/>
            <a:cxnLst>
              <a:cxn ang="0">
                <a:pos x="136" y="67"/>
              </a:cxn>
              <a:cxn ang="0">
                <a:pos x="134" y="85"/>
              </a:cxn>
              <a:cxn ang="0">
                <a:pos x="126" y="101"/>
              </a:cxn>
              <a:cxn ang="0">
                <a:pos x="116" y="115"/>
              </a:cxn>
              <a:cxn ang="0">
                <a:pos x="102" y="125"/>
              </a:cxn>
              <a:cxn ang="0">
                <a:pos x="86" y="133"/>
              </a:cxn>
              <a:cxn ang="0">
                <a:pos x="68" y="135"/>
              </a:cxn>
              <a:cxn ang="0">
                <a:pos x="50" y="133"/>
              </a:cxn>
              <a:cxn ang="0">
                <a:pos x="33" y="125"/>
              </a:cxn>
              <a:cxn ang="0">
                <a:pos x="20" y="115"/>
              </a:cxn>
              <a:cxn ang="0">
                <a:pos x="9" y="101"/>
              </a:cxn>
              <a:cxn ang="0">
                <a:pos x="3" y="85"/>
              </a:cxn>
              <a:cxn ang="0">
                <a:pos x="0" y="67"/>
              </a:cxn>
              <a:cxn ang="0">
                <a:pos x="3" y="49"/>
              </a:cxn>
              <a:cxn ang="0">
                <a:pos x="9" y="33"/>
              </a:cxn>
              <a:cxn ang="0">
                <a:pos x="20" y="19"/>
              </a:cxn>
              <a:cxn ang="0">
                <a:pos x="33" y="8"/>
              </a:cxn>
              <a:cxn ang="0">
                <a:pos x="50" y="2"/>
              </a:cxn>
              <a:cxn ang="0">
                <a:pos x="68" y="0"/>
              </a:cxn>
              <a:cxn ang="0">
                <a:pos x="86" y="2"/>
              </a:cxn>
              <a:cxn ang="0">
                <a:pos x="102" y="8"/>
              </a:cxn>
              <a:cxn ang="0">
                <a:pos x="116" y="19"/>
              </a:cxn>
              <a:cxn ang="0">
                <a:pos x="126" y="33"/>
              </a:cxn>
              <a:cxn ang="0">
                <a:pos x="134" y="49"/>
              </a:cxn>
              <a:cxn ang="0">
                <a:pos x="136" y="67"/>
              </a:cxn>
            </a:cxnLst>
            <a:rect l="0" t="0" r="r" b="b"/>
            <a:pathLst>
              <a:path w="136" h="135">
                <a:moveTo>
                  <a:pt x="136" y="67"/>
                </a:moveTo>
                <a:lnTo>
                  <a:pt x="134" y="85"/>
                </a:lnTo>
                <a:lnTo>
                  <a:pt x="126" y="101"/>
                </a:lnTo>
                <a:lnTo>
                  <a:pt x="116" y="115"/>
                </a:lnTo>
                <a:lnTo>
                  <a:pt x="102" y="125"/>
                </a:lnTo>
                <a:lnTo>
                  <a:pt x="86" y="133"/>
                </a:lnTo>
                <a:lnTo>
                  <a:pt x="68" y="135"/>
                </a:lnTo>
                <a:lnTo>
                  <a:pt x="50" y="133"/>
                </a:lnTo>
                <a:lnTo>
                  <a:pt x="33" y="125"/>
                </a:lnTo>
                <a:lnTo>
                  <a:pt x="20" y="115"/>
                </a:lnTo>
                <a:lnTo>
                  <a:pt x="9" y="101"/>
                </a:lnTo>
                <a:lnTo>
                  <a:pt x="3" y="85"/>
                </a:lnTo>
                <a:lnTo>
                  <a:pt x="0" y="67"/>
                </a:lnTo>
                <a:lnTo>
                  <a:pt x="3" y="49"/>
                </a:lnTo>
                <a:lnTo>
                  <a:pt x="9" y="33"/>
                </a:lnTo>
                <a:lnTo>
                  <a:pt x="20" y="19"/>
                </a:lnTo>
                <a:lnTo>
                  <a:pt x="33" y="8"/>
                </a:lnTo>
                <a:lnTo>
                  <a:pt x="50" y="2"/>
                </a:lnTo>
                <a:lnTo>
                  <a:pt x="68" y="0"/>
                </a:lnTo>
                <a:lnTo>
                  <a:pt x="86" y="2"/>
                </a:lnTo>
                <a:lnTo>
                  <a:pt x="102" y="8"/>
                </a:lnTo>
                <a:lnTo>
                  <a:pt x="116" y="19"/>
                </a:lnTo>
                <a:lnTo>
                  <a:pt x="126" y="33"/>
                </a:lnTo>
                <a:lnTo>
                  <a:pt x="134" y="49"/>
                </a:lnTo>
                <a:lnTo>
                  <a:pt x="136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2" name="Freeform 26"/>
          <p:cNvSpPr>
            <a:spLocks noEditPoints="1"/>
          </p:cNvSpPr>
          <p:nvPr/>
        </p:nvSpPr>
        <p:spPr bwMode="auto">
          <a:xfrm>
            <a:off x="4792644" y="3578205"/>
            <a:ext cx="227013" cy="227013"/>
          </a:xfrm>
          <a:custGeom>
            <a:avLst/>
            <a:gdLst/>
            <a:ahLst/>
            <a:cxnLst>
              <a:cxn ang="0">
                <a:pos x="72" y="143"/>
              </a:cxn>
              <a:cxn ang="0">
                <a:pos x="52" y="141"/>
              </a:cxn>
              <a:cxn ang="0">
                <a:pos x="36" y="133"/>
              </a:cxn>
              <a:cxn ang="0">
                <a:pos x="21" y="122"/>
              </a:cxn>
              <a:cxn ang="0">
                <a:pos x="10" y="108"/>
              </a:cxn>
              <a:cxn ang="0">
                <a:pos x="3" y="91"/>
              </a:cxn>
              <a:cxn ang="0">
                <a:pos x="0" y="72"/>
              </a:cxn>
              <a:cxn ang="0">
                <a:pos x="3" y="53"/>
              </a:cxn>
              <a:cxn ang="0">
                <a:pos x="10" y="36"/>
              </a:cxn>
              <a:cxn ang="0">
                <a:pos x="21" y="22"/>
              </a:cxn>
              <a:cxn ang="0">
                <a:pos x="36" y="10"/>
              </a:cxn>
              <a:cxn ang="0">
                <a:pos x="52" y="3"/>
              </a:cxn>
              <a:cxn ang="0">
                <a:pos x="72" y="0"/>
              </a:cxn>
              <a:cxn ang="0">
                <a:pos x="91" y="3"/>
              </a:cxn>
              <a:cxn ang="0">
                <a:pos x="108" y="10"/>
              </a:cxn>
              <a:cxn ang="0">
                <a:pos x="122" y="22"/>
              </a:cxn>
              <a:cxn ang="0">
                <a:pos x="133" y="36"/>
              </a:cxn>
              <a:cxn ang="0">
                <a:pos x="141" y="53"/>
              </a:cxn>
              <a:cxn ang="0">
                <a:pos x="143" y="72"/>
              </a:cxn>
              <a:cxn ang="0">
                <a:pos x="141" y="91"/>
              </a:cxn>
              <a:cxn ang="0">
                <a:pos x="133" y="108"/>
              </a:cxn>
              <a:cxn ang="0">
                <a:pos x="122" y="122"/>
              </a:cxn>
              <a:cxn ang="0">
                <a:pos x="108" y="133"/>
              </a:cxn>
              <a:cxn ang="0">
                <a:pos x="91" y="141"/>
              </a:cxn>
              <a:cxn ang="0">
                <a:pos x="72" y="143"/>
              </a:cxn>
              <a:cxn ang="0">
                <a:pos x="72" y="8"/>
              </a:cxn>
              <a:cxn ang="0">
                <a:pos x="51" y="11"/>
              </a:cxn>
              <a:cxn ang="0">
                <a:pos x="34" y="21"/>
              </a:cxn>
              <a:cxn ang="0">
                <a:pos x="20" y="34"/>
              </a:cxn>
              <a:cxn ang="0">
                <a:pos x="11" y="51"/>
              </a:cxn>
              <a:cxn ang="0">
                <a:pos x="8" y="72"/>
              </a:cxn>
              <a:cxn ang="0">
                <a:pos x="11" y="92"/>
              </a:cxn>
              <a:cxn ang="0">
                <a:pos x="20" y="109"/>
              </a:cxn>
              <a:cxn ang="0">
                <a:pos x="34" y="123"/>
              </a:cxn>
              <a:cxn ang="0">
                <a:pos x="51" y="132"/>
              </a:cxn>
              <a:cxn ang="0">
                <a:pos x="72" y="135"/>
              </a:cxn>
              <a:cxn ang="0">
                <a:pos x="92" y="132"/>
              </a:cxn>
              <a:cxn ang="0">
                <a:pos x="109" y="123"/>
              </a:cxn>
              <a:cxn ang="0">
                <a:pos x="123" y="109"/>
              </a:cxn>
              <a:cxn ang="0">
                <a:pos x="132" y="92"/>
              </a:cxn>
              <a:cxn ang="0">
                <a:pos x="135" y="72"/>
              </a:cxn>
              <a:cxn ang="0">
                <a:pos x="132" y="51"/>
              </a:cxn>
              <a:cxn ang="0">
                <a:pos x="123" y="34"/>
              </a:cxn>
              <a:cxn ang="0">
                <a:pos x="109" y="21"/>
              </a:cxn>
              <a:cxn ang="0">
                <a:pos x="92" y="11"/>
              </a:cxn>
              <a:cxn ang="0">
                <a:pos x="72" y="8"/>
              </a:cxn>
            </a:cxnLst>
            <a:rect l="0" t="0" r="r" b="b"/>
            <a:pathLst>
              <a:path w="143" h="143">
                <a:moveTo>
                  <a:pt x="72" y="143"/>
                </a:moveTo>
                <a:lnTo>
                  <a:pt x="52" y="141"/>
                </a:lnTo>
                <a:lnTo>
                  <a:pt x="36" y="133"/>
                </a:lnTo>
                <a:lnTo>
                  <a:pt x="21" y="122"/>
                </a:lnTo>
                <a:lnTo>
                  <a:pt x="10" y="108"/>
                </a:lnTo>
                <a:lnTo>
                  <a:pt x="3" y="91"/>
                </a:lnTo>
                <a:lnTo>
                  <a:pt x="0" y="72"/>
                </a:lnTo>
                <a:lnTo>
                  <a:pt x="3" y="53"/>
                </a:lnTo>
                <a:lnTo>
                  <a:pt x="10" y="36"/>
                </a:lnTo>
                <a:lnTo>
                  <a:pt x="21" y="22"/>
                </a:lnTo>
                <a:lnTo>
                  <a:pt x="36" y="10"/>
                </a:lnTo>
                <a:lnTo>
                  <a:pt x="52" y="3"/>
                </a:lnTo>
                <a:lnTo>
                  <a:pt x="72" y="0"/>
                </a:lnTo>
                <a:lnTo>
                  <a:pt x="91" y="3"/>
                </a:lnTo>
                <a:lnTo>
                  <a:pt x="108" y="10"/>
                </a:lnTo>
                <a:lnTo>
                  <a:pt x="122" y="22"/>
                </a:lnTo>
                <a:lnTo>
                  <a:pt x="133" y="36"/>
                </a:lnTo>
                <a:lnTo>
                  <a:pt x="141" y="53"/>
                </a:lnTo>
                <a:lnTo>
                  <a:pt x="143" y="72"/>
                </a:lnTo>
                <a:lnTo>
                  <a:pt x="141" y="91"/>
                </a:lnTo>
                <a:lnTo>
                  <a:pt x="133" y="108"/>
                </a:lnTo>
                <a:lnTo>
                  <a:pt x="122" y="122"/>
                </a:lnTo>
                <a:lnTo>
                  <a:pt x="108" y="133"/>
                </a:lnTo>
                <a:lnTo>
                  <a:pt x="91" y="141"/>
                </a:lnTo>
                <a:lnTo>
                  <a:pt x="72" y="143"/>
                </a:lnTo>
                <a:close/>
                <a:moveTo>
                  <a:pt x="72" y="8"/>
                </a:moveTo>
                <a:lnTo>
                  <a:pt x="51" y="11"/>
                </a:lnTo>
                <a:lnTo>
                  <a:pt x="34" y="21"/>
                </a:lnTo>
                <a:lnTo>
                  <a:pt x="20" y="34"/>
                </a:lnTo>
                <a:lnTo>
                  <a:pt x="11" y="51"/>
                </a:lnTo>
                <a:lnTo>
                  <a:pt x="8" y="72"/>
                </a:lnTo>
                <a:lnTo>
                  <a:pt x="11" y="92"/>
                </a:lnTo>
                <a:lnTo>
                  <a:pt x="20" y="109"/>
                </a:lnTo>
                <a:lnTo>
                  <a:pt x="34" y="123"/>
                </a:lnTo>
                <a:lnTo>
                  <a:pt x="51" y="132"/>
                </a:lnTo>
                <a:lnTo>
                  <a:pt x="72" y="135"/>
                </a:lnTo>
                <a:lnTo>
                  <a:pt x="92" y="132"/>
                </a:lnTo>
                <a:lnTo>
                  <a:pt x="109" y="123"/>
                </a:lnTo>
                <a:lnTo>
                  <a:pt x="123" y="109"/>
                </a:lnTo>
                <a:lnTo>
                  <a:pt x="132" y="92"/>
                </a:lnTo>
                <a:lnTo>
                  <a:pt x="135" y="72"/>
                </a:lnTo>
                <a:lnTo>
                  <a:pt x="132" y="51"/>
                </a:lnTo>
                <a:lnTo>
                  <a:pt x="123" y="34"/>
                </a:lnTo>
                <a:lnTo>
                  <a:pt x="109" y="21"/>
                </a:lnTo>
                <a:lnTo>
                  <a:pt x="92" y="11"/>
                </a:lnTo>
                <a:lnTo>
                  <a:pt x="72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4964094" y="3971905"/>
            <a:ext cx="420688" cy="417513"/>
          </a:xfrm>
          <a:custGeom>
            <a:avLst/>
            <a:gdLst/>
            <a:ahLst/>
            <a:cxnLst>
              <a:cxn ang="0">
                <a:pos x="265" y="131"/>
              </a:cxn>
              <a:cxn ang="0">
                <a:pos x="262" y="158"/>
              </a:cxn>
              <a:cxn ang="0">
                <a:pos x="254" y="182"/>
              </a:cxn>
              <a:cxn ang="0">
                <a:pos x="242" y="205"/>
              </a:cxn>
              <a:cxn ang="0">
                <a:pos x="226" y="225"/>
              </a:cxn>
              <a:cxn ang="0">
                <a:pos x="206" y="240"/>
              </a:cxn>
              <a:cxn ang="0">
                <a:pos x="184" y="253"/>
              </a:cxn>
              <a:cxn ang="0">
                <a:pos x="159" y="261"/>
              </a:cxn>
              <a:cxn ang="0">
                <a:pos x="133" y="263"/>
              </a:cxn>
              <a:cxn ang="0">
                <a:pos x="106" y="261"/>
              </a:cxn>
              <a:cxn ang="0">
                <a:pos x="81" y="253"/>
              </a:cxn>
              <a:cxn ang="0">
                <a:pos x="59" y="240"/>
              </a:cxn>
              <a:cxn ang="0">
                <a:pos x="39" y="225"/>
              </a:cxn>
              <a:cxn ang="0">
                <a:pos x="23" y="205"/>
              </a:cxn>
              <a:cxn ang="0">
                <a:pos x="11" y="182"/>
              </a:cxn>
              <a:cxn ang="0">
                <a:pos x="3" y="158"/>
              </a:cxn>
              <a:cxn ang="0">
                <a:pos x="0" y="131"/>
              </a:cxn>
              <a:cxn ang="0">
                <a:pos x="3" y="105"/>
              </a:cxn>
              <a:cxn ang="0">
                <a:pos x="11" y="81"/>
              </a:cxn>
              <a:cxn ang="0">
                <a:pos x="23" y="58"/>
              </a:cxn>
              <a:cxn ang="0">
                <a:pos x="39" y="38"/>
              </a:cxn>
              <a:cxn ang="0">
                <a:pos x="59" y="23"/>
              </a:cxn>
              <a:cxn ang="0">
                <a:pos x="81" y="10"/>
              </a:cxn>
              <a:cxn ang="0">
                <a:pos x="106" y="2"/>
              </a:cxn>
              <a:cxn ang="0">
                <a:pos x="133" y="0"/>
              </a:cxn>
              <a:cxn ang="0">
                <a:pos x="159" y="2"/>
              </a:cxn>
              <a:cxn ang="0">
                <a:pos x="184" y="10"/>
              </a:cxn>
              <a:cxn ang="0">
                <a:pos x="206" y="23"/>
              </a:cxn>
              <a:cxn ang="0">
                <a:pos x="226" y="38"/>
              </a:cxn>
              <a:cxn ang="0">
                <a:pos x="242" y="58"/>
              </a:cxn>
              <a:cxn ang="0">
                <a:pos x="254" y="81"/>
              </a:cxn>
              <a:cxn ang="0">
                <a:pos x="262" y="105"/>
              </a:cxn>
              <a:cxn ang="0">
                <a:pos x="265" y="131"/>
              </a:cxn>
            </a:cxnLst>
            <a:rect l="0" t="0" r="r" b="b"/>
            <a:pathLst>
              <a:path w="265" h="263">
                <a:moveTo>
                  <a:pt x="265" y="131"/>
                </a:moveTo>
                <a:lnTo>
                  <a:pt x="262" y="158"/>
                </a:lnTo>
                <a:lnTo>
                  <a:pt x="254" y="182"/>
                </a:lnTo>
                <a:lnTo>
                  <a:pt x="242" y="205"/>
                </a:lnTo>
                <a:lnTo>
                  <a:pt x="226" y="225"/>
                </a:lnTo>
                <a:lnTo>
                  <a:pt x="206" y="240"/>
                </a:lnTo>
                <a:lnTo>
                  <a:pt x="184" y="253"/>
                </a:lnTo>
                <a:lnTo>
                  <a:pt x="159" y="261"/>
                </a:lnTo>
                <a:lnTo>
                  <a:pt x="133" y="263"/>
                </a:lnTo>
                <a:lnTo>
                  <a:pt x="106" y="261"/>
                </a:lnTo>
                <a:lnTo>
                  <a:pt x="81" y="253"/>
                </a:lnTo>
                <a:lnTo>
                  <a:pt x="59" y="240"/>
                </a:lnTo>
                <a:lnTo>
                  <a:pt x="39" y="225"/>
                </a:lnTo>
                <a:lnTo>
                  <a:pt x="23" y="205"/>
                </a:lnTo>
                <a:lnTo>
                  <a:pt x="11" y="182"/>
                </a:lnTo>
                <a:lnTo>
                  <a:pt x="3" y="158"/>
                </a:lnTo>
                <a:lnTo>
                  <a:pt x="0" y="131"/>
                </a:lnTo>
                <a:lnTo>
                  <a:pt x="3" y="105"/>
                </a:lnTo>
                <a:lnTo>
                  <a:pt x="11" y="81"/>
                </a:lnTo>
                <a:lnTo>
                  <a:pt x="23" y="58"/>
                </a:lnTo>
                <a:lnTo>
                  <a:pt x="39" y="38"/>
                </a:lnTo>
                <a:lnTo>
                  <a:pt x="59" y="23"/>
                </a:lnTo>
                <a:lnTo>
                  <a:pt x="81" y="10"/>
                </a:lnTo>
                <a:lnTo>
                  <a:pt x="106" y="2"/>
                </a:lnTo>
                <a:lnTo>
                  <a:pt x="133" y="0"/>
                </a:lnTo>
                <a:lnTo>
                  <a:pt x="159" y="2"/>
                </a:lnTo>
                <a:lnTo>
                  <a:pt x="184" y="10"/>
                </a:lnTo>
                <a:lnTo>
                  <a:pt x="206" y="23"/>
                </a:lnTo>
                <a:lnTo>
                  <a:pt x="226" y="38"/>
                </a:lnTo>
                <a:lnTo>
                  <a:pt x="242" y="58"/>
                </a:lnTo>
                <a:lnTo>
                  <a:pt x="254" y="81"/>
                </a:lnTo>
                <a:lnTo>
                  <a:pt x="262" y="105"/>
                </a:lnTo>
                <a:lnTo>
                  <a:pt x="265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4" name="Freeform 28"/>
          <p:cNvSpPr>
            <a:spLocks noEditPoints="1"/>
          </p:cNvSpPr>
          <p:nvPr/>
        </p:nvSpPr>
        <p:spPr bwMode="auto">
          <a:xfrm>
            <a:off x="4956156" y="3962380"/>
            <a:ext cx="438150" cy="434975"/>
          </a:xfrm>
          <a:custGeom>
            <a:avLst/>
            <a:gdLst/>
            <a:ahLst/>
            <a:cxnLst>
              <a:cxn ang="0">
                <a:pos x="138" y="274"/>
              </a:cxn>
              <a:cxn ang="0">
                <a:pos x="110" y="272"/>
              </a:cxn>
              <a:cxn ang="0">
                <a:pos x="84" y="263"/>
              </a:cxn>
              <a:cxn ang="0">
                <a:pos x="61" y="251"/>
              </a:cxn>
              <a:cxn ang="0">
                <a:pos x="40" y="234"/>
              </a:cxn>
              <a:cxn ang="0">
                <a:pos x="24" y="214"/>
              </a:cxn>
              <a:cxn ang="0">
                <a:pos x="11" y="190"/>
              </a:cxn>
              <a:cxn ang="0">
                <a:pos x="3" y="165"/>
              </a:cxn>
              <a:cxn ang="0">
                <a:pos x="0" y="137"/>
              </a:cxn>
              <a:cxn ang="0">
                <a:pos x="3" y="109"/>
              </a:cxn>
              <a:cxn ang="0">
                <a:pos x="11" y="84"/>
              </a:cxn>
              <a:cxn ang="0">
                <a:pos x="24" y="60"/>
              </a:cxn>
              <a:cxn ang="0">
                <a:pos x="40" y="41"/>
              </a:cxn>
              <a:cxn ang="0">
                <a:pos x="61" y="23"/>
              </a:cxn>
              <a:cxn ang="0">
                <a:pos x="84" y="11"/>
              </a:cxn>
              <a:cxn ang="0">
                <a:pos x="110" y="3"/>
              </a:cxn>
              <a:cxn ang="0">
                <a:pos x="138" y="0"/>
              </a:cxn>
              <a:cxn ang="0">
                <a:pos x="165" y="3"/>
              </a:cxn>
              <a:cxn ang="0">
                <a:pos x="192" y="11"/>
              </a:cxn>
              <a:cxn ang="0">
                <a:pos x="215" y="23"/>
              </a:cxn>
              <a:cxn ang="0">
                <a:pos x="235" y="41"/>
              </a:cxn>
              <a:cxn ang="0">
                <a:pos x="252" y="60"/>
              </a:cxn>
              <a:cxn ang="0">
                <a:pos x="265" y="84"/>
              </a:cxn>
              <a:cxn ang="0">
                <a:pos x="272" y="109"/>
              </a:cxn>
              <a:cxn ang="0">
                <a:pos x="276" y="137"/>
              </a:cxn>
              <a:cxn ang="0">
                <a:pos x="272" y="165"/>
              </a:cxn>
              <a:cxn ang="0">
                <a:pos x="265" y="190"/>
              </a:cxn>
              <a:cxn ang="0">
                <a:pos x="252" y="214"/>
              </a:cxn>
              <a:cxn ang="0">
                <a:pos x="235" y="234"/>
              </a:cxn>
              <a:cxn ang="0">
                <a:pos x="215" y="251"/>
              </a:cxn>
              <a:cxn ang="0">
                <a:pos x="192" y="263"/>
              </a:cxn>
              <a:cxn ang="0">
                <a:pos x="165" y="272"/>
              </a:cxn>
              <a:cxn ang="0">
                <a:pos x="138" y="274"/>
              </a:cxn>
              <a:cxn ang="0">
                <a:pos x="138" y="11"/>
              </a:cxn>
              <a:cxn ang="0">
                <a:pos x="109" y="15"/>
              </a:cxn>
              <a:cxn ang="0">
                <a:pos x="83" y="24"/>
              </a:cxn>
              <a:cxn ang="0">
                <a:pos x="59" y="40"/>
              </a:cxn>
              <a:cxn ang="0">
                <a:pos x="39" y="58"/>
              </a:cxn>
              <a:cxn ang="0">
                <a:pos x="24" y="82"/>
              </a:cxn>
              <a:cxn ang="0">
                <a:pos x="15" y="108"/>
              </a:cxn>
              <a:cxn ang="0">
                <a:pos x="12" y="137"/>
              </a:cxn>
              <a:cxn ang="0">
                <a:pos x="15" y="166"/>
              </a:cxn>
              <a:cxn ang="0">
                <a:pos x="24" y="192"/>
              </a:cxn>
              <a:cxn ang="0">
                <a:pos x="39" y="216"/>
              </a:cxn>
              <a:cxn ang="0">
                <a:pos x="59" y="235"/>
              </a:cxn>
              <a:cxn ang="0">
                <a:pos x="83" y="250"/>
              </a:cxn>
              <a:cxn ang="0">
                <a:pos x="109" y="260"/>
              </a:cxn>
              <a:cxn ang="0">
                <a:pos x="138" y="263"/>
              </a:cxn>
              <a:cxn ang="0">
                <a:pos x="167" y="260"/>
              </a:cxn>
              <a:cxn ang="0">
                <a:pos x="193" y="250"/>
              </a:cxn>
              <a:cxn ang="0">
                <a:pos x="217" y="235"/>
              </a:cxn>
              <a:cxn ang="0">
                <a:pos x="236" y="216"/>
              </a:cxn>
              <a:cxn ang="0">
                <a:pos x="252" y="192"/>
              </a:cxn>
              <a:cxn ang="0">
                <a:pos x="260" y="166"/>
              </a:cxn>
              <a:cxn ang="0">
                <a:pos x="264" y="137"/>
              </a:cxn>
              <a:cxn ang="0">
                <a:pos x="260" y="108"/>
              </a:cxn>
              <a:cxn ang="0">
                <a:pos x="252" y="82"/>
              </a:cxn>
              <a:cxn ang="0">
                <a:pos x="236" y="58"/>
              </a:cxn>
              <a:cxn ang="0">
                <a:pos x="217" y="40"/>
              </a:cxn>
              <a:cxn ang="0">
                <a:pos x="193" y="24"/>
              </a:cxn>
              <a:cxn ang="0">
                <a:pos x="167" y="15"/>
              </a:cxn>
              <a:cxn ang="0">
                <a:pos x="138" y="11"/>
              </a:cxn>
            </a:cxnLst>
            <a:rect l="0" t="0" r="r" b="b"/>
            <a:pathLst>
              <a:path w="276" h="274">
                <a:moveTo>
                  <a:pt x="138" y="274"/>
                </a:moveTo>
                <a:lnTo>
                  <a:pt x="110" y="272"/>
                </a:lnTo>
                <a:lnTo>
                  <a:pt x="84" y="263"/>
                </a:lnTo>
                <a:lnTo>
                  <a:pt x="61" y="251"/>
                </a:lnTo>
                <a:lnTo>
                  <a:pt x="40" y="234"/>
                </a:lnTo>
                <a:lnTo>
                  <a:pt x="24" y="214"/>
                </a:lnTo>
                <a:lnTo>
                  <a:pt x="11" y="190"/>
                </a:lnTo>
                <a:lnTo>
                  <a:pt x="3" y="165"/>
                </a:lnTo>
                <a:lnTo>
                  <a:pt x="0" y="137"/>
                </a:lnTo>
                <a:lnTo>
                  <a:pt x="3" y="109"/>
                </a:lnTo>
                <a:lnTo>
                  <a:pt x="11" y="84"/>
                </a:lnTo>
                <a:lnTo>
                  <a:pt x="24" y="60"/>
                </a:lnTo>
                <a:lnTo>
                  <a:pt x="40" y="41"/>
                </a:lnTo>
                <a:lnTo>
                  <a:pt x="61" y="23"/>
                </a:lnTo>
                <a:lnTo>
                  <a:pt x="84" y="11"/>
                </a:lnTo>
                <a:lnTo>
                  <a:pt x="110" y="3"/>
                </a:lnTo>
                <a:lnTo>
                  <a:pt x="138" y="0"/>
                </a:lnTo>
                <a:lnTo>
                  <a:pt x="165" y="3"/>
                </a:lnTo>
                <a:lnTo>
                  <a:pt x="192" y="11"/>
                </a:lnTo>
                <a:lnTo>
                  <a:pt x="215" y="23"/>
                </a:lnTo>
                <a:lnTo>
                  <a:pt x="235" y="41"/>
                </a:lnTo>
                <a:lnTo>
                  <a:pt x="252" y="60"/>
                </a:lnTo>
                <a:lnTo>
                  <a:pt x="265" y="84"/>
                </a:lnTo>
                <a:lnTo>
                  <a:pt x="272" y="109"/>
                </a:lnTo>
                <a:lnTo>
                  <a:pt x="276" y="137"/>
                </a:lnTo>
                <a:lnTo>
                  <a:pt x="272" y="165"/>
                </a:lnTo>
                <a:lnTo>
                  <a:pt x="265" y="190"/>
                </a:lnTo>
                <a:lnTo>
                  <a:pt x="252" y="214"/>
                </a:lnTo>
                <a:lnTo>
                  <a:pt x="235" y="234"/>
                </a:lnTo>
                <a:lnTo>
                  <a:pt x="215" y="251"/>
                </a:lnTo>
                <a:lnTo>
                  <a:pt x="192" y="263"/>
                </a:lnTo>
                <a:lnTo>
                  <a:pt x="165" y="272"/>
                </a:lnTo>
                <a:lnTo>
                  <a:pt x="138" y="274"/>
                </a:lnTo>
                <a:close/>
                <a:moveTo>
                  <a:pt x="138" y="11"/>
                </a:moveTo>
                <a:lnTo>
                  <a:pt x="109" y="15"/>
                </a:lnTo>
                <a:lnTo>
                  <a:pt x="83" y="24"/>
                </a:lnTo>
                <a:lnTo>
                  <a:pt x="59" y="40"/>
                </a:lnTo>
                <a:lnTo>
                  <a:pt x="39" y="58"/>
                </a:lnTo>
                <a:lnTo>
                  <a:pt x="24" y="82"/>
                </a:lnTo>
                <a:lnTo>
                  <a:pt x="15" y="108"/>
                </a:lnTo>
                <a:lnTo>
                  <a:pt x="12" y="137"/>
                </a:lnTo>
                <a:lnTo>
                  <a:pt x="15" y="166"/>
                </a:lnTo>
                <a:lnTo>
                  <a:pt x="24" y="192"/>
                </a:lnTo>
                <a:lnTo>
                  <a:pt x="39" y="216"/>
                </a:lnTo>
                <a:lnTo>
                  <a:pt x="59" y="235"/>
                </a:lnTo>
                <a:lnTo>
                  <a:pt x="83" y="250"/>
                </a:lnTo>
                <a:lnTo>
                  <a:pt x="109" y="260"/>
                </a:lnTo>
                <a:lnTo>
                  <a:pt x="138" y="263"/>
                </a:lnTo>
                <a:lnTo>
                  <a:pt x="167" y="260"/>
                </a:lnTo>
                <a:lnTo>
                  <a:pt x="193" y="250"/>
                </a:lnTo>
                <a:lnTo>
                  <a:pt x="217" y="235"/>
                </a:lnTo>
                <a:lnTo>
                  <a:pt x="236" y="216"/>
                </a:lnTo>
                <a:lnTo>
                  <a:pt x="252" y="192"/>
                </a:lnTo>
                <a:lnTo>
                  <a:pt x="260" y="166"/>
                </a:lnTo>
                <a:lnTo>
                  <a:pt x="264" y="137"/>
                </a:lnTo>
                <a:lnTo>
                  <a:pt x="260" y="108"/>
                </a:lnTo>
                <a:lnTo>
                  <a:pt x="252" y="82"/>
                </a:lnTo>
                <a:lnTo>
                  <a:pt x="236" y="58"/>
                </a:lnTo>
                <a:lnTo>
                  <a:pt x="217" y="40"/>
                </a:lnTo>
                <a:lnTo>
                  <a:pt x="193" y="24"/>
                </a:lnTo>
                <a:lnTo>
                  <a:pt x="167" y="15"/>
                </a:lnTo>
                <a:lnTo>
                  <a:pt x="138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5" name="Freeform 29"/>
          <p:cNvSpPr>
            <a:spLocks/>
          </p:cNvSpPr>
          <p:nvPr/>
        </p:nvSpPr>
        <p:spPr bwMode="auto">
          <a:xfrm>
            <a:off x="4875194" y="3586143"/>
            <a:ext cx="555625" cy="476250"/>
          </a:xfrm>
          <a:custGeom>
            <a:avLst/>
            <a:gdLst/>
            <a:ahLst/>
            <a:cxnLst>
              <a:cxn ang="0">
                <a:pos x="350" y="149"/>
              </a:cxn>
              <a:cxn ang="0">
                <a:pos x="346" y="176"/>
              </a:cxn>
              <a:cxn ang="0">
                <a:pos x="339" y="201"/>
              </a:cxn>
              <a:cxn ang="0">
                <a:pos x="326" y="224"/>
              </a:cxn>
              <a:cxn ang="0">
                <a:pos x="308" y="246"/>
              </a:cxn>
              <a:cxn ang="0">
                <a:pos x="287" y="264"/>
              </a:cxn>
              <a:cxn ang="0">
                <a:pos x="263" y="279"/>
              </a:cxn>
              <a:cxn ang="0">
                <a:pos x="236" y="290"/>
              </a:cxn>
              <a:cxn ang="0">
                <a:pos x="207" y="296"/>
              </a:cxn>
              <a:cxn ang="0">
                <a:pos x="175" y="300"/>
              </a:cxn>
              <a:cxn ang="0">
                <a:pos x="143" y="296"/>
              </a:cxn>
              <a:cxn ang="0">
                <a:pos x="114" y="290"/>
              </a:cxn>
              <a:cxn ang="0">
                <a:pos x="87" y="279"/>
              </a:cxn>
              <a:cxn ang="0">
                <a:pos x="63" y="264"/>
              </a:cxn>
              <a:cxn ang="0">
                <a:pos x="41" y="246"/>
              </a:cxn>
              <a:cxn ang="0">
                <a:pos x="24" y="224"/>
              </a:cxn>
              <a:cxn ang="0">
                <a:pos x="11" y="201"/>
              </a:cxn>
              <a:cxn ang="0">
                <a:pos x="3" y="176"/>
              </a:cxn>
              <a:cxn ang="0">
                <a:pos x="0" y="149"/>
              </a:cxn>
              <a:cxn ang="0">
                <a:pos x="3" y="122"/>
              </a:cxn>
              <a:cxn ang="0">
                <a:pos x="11" y="97"/>
              </a:cxn>
              <a:cxn ang="0">
                <a:pos x="24" y="74"/>
              </a:cxn>
              <a:cxn ang="0">
                <a:pos x="41" y="53"/>
              </a:cxn>
              <a:cxn ang="0">
                <a:pos x="63" y="34"/>
              </a:cxn>
              <a:cxn ang="0">
                <a:pos x="87" y="20"/>
              </a:cxn>
              <a:cxn ang="0">
                <a:pos x="114" y="8"/>
              </a:cxn>
              <a:cxn ang="0">
                <a:pos x="143" y="2"/>
              </a:cxn>
              <a:cxn ang="0">
                <a:pos x="175" y="0"/>
              </a:cxn>
              <a:cxn ang="0">
                <a:pos x="207" y="2"/>
              </a:cxn>
              <a:cxn ang="0">
                <a:pos x="236" y="8"/>
              </a:cxn>
              <a:cxn ang="0">
                <a:pos x="263" y="20"/>
              </a:cxn>
              <a:cxn ang="0">
                <a:pos x="287" y="34"/>
              </a:cxn>
              <a:cxn ang="0">
                <a:pos x="308" y="53"/>
              </a:cxn>
              <a:cxn ang="0">
                <a:pos x="326" y="74"/>
              </a:cxn>
              <a:cxn ang="0">
                <a:pos x="339" y="97"/>
              </a:cxn>
              <a:cxn ang="0">
                <a:pos x="346" y="122"/>
              </a:cxn>
              <a:cxn ang="0">
                <a:pos x="350" y="149"/>
              </a:cxn>
            </a:cxnLst>
            <a:rect l="0" t="0" r="r" b="b"/>
            <a:pathLst>
              <a:path w="350" h="300">
                <a:moveTo>
                  <a:pt x="350" y="149"/>
                </a:moveTo>
                <a:lnTo>
                  <a:pt x="346" y="176"/>
                </a:lnTo>
                <a:lnTo>
                  <a:pt x="339" y="201"/>
                </a:lnTo>
                <a:lnTo>
                  <a:pt x="326" y="224"/>
                </a:lnTo>
                <a:lnTo>
                  <a:pt x="308" y="246"/>
                </a:lnTo>
                <a:lnTo>
                  <a:pt x="287" y="264"/>
                </a:lnTo>
                <a:lnTo>
                  <a:pt x="263" y="279"/>
                </a:lnTo>
                <a:lnTo>
                  <a:pt x="236" y="290"/>
                </a:lnTo>
                <a:lnTo>
                  <a:pt x="207" y="296"/>
                </a:lnTo>
                <a:lnTo>
                  <a:pt x="175" y="300"/>
                </a:lnTo>
                <a:lnTo>
                  <a:pt x="143" y="296"/>
                </a:lnTo>
                <a:lnTo>
                  <a:pt x="114" y="290"/>
                </a:lnTo>
                <a:lnTo>
                  <a:pt x="87" y="279"/>
                </a:lnTo>
                <a:lnTo>
                  <a:pt x="63" y="264"/>
                </a:lnTo>
                <a:lnTo>
                  <a:pt x="41" y="246"/>
                </a:lnTo>
                <a:lnTo>
                  <a:pt x="24" y="224"/>
                </a:lnTo>
                <a:lnTo>
                  <a:pt x="11" y="201"/>
                </a:lnTo>
                <a:lnTo>
                  <a:pt x="3" y="176"/>
                </a:lnTo>
                <a:lnTo>
                  <a:pt x="0" y="149"/>
                </a:lnTo>
                <a:lnTo>
                  <a:pt x="3" y="122"/>
                </a:lnTo>
                <a:lnTo>
                  <a:pt x="11" y="97"/>
                </a:lnTo>
                <a:lnTo>
                  <a:pt x="24" y="74"/>
                </a:lnTo>
                <a:lnTo>
                  <a:pt x="41" y="53"/>
                </a:lnTo>
                <a:lnTo>
                  <a:pt x="63" y="34"/>
                </a:lnTo>
                <a:lnTo>
                  <a:pt x="87" y="20"/>
                </a:lnTo>
                <a:lnTo>
                  <a:pt x="114" y="8"/>
                </a:lnTo>
                <a:lnTo>
                  <a:pt x="143" y="2"/>
                </a:lnTo>
                <a:lnTo>
                  <a:pt x="175" y="0"/>
                </a:lnTo>
                <a:lnTo>
                  <a:pt x="207" y="2"/>
                </a:lnTo>
                <a:lnTo>
                  <a:pt x="236" y="8"/>
                </a:lnTo>
                <a:lnTo>
                  <a:pt x="263" y="20"/>
                </a:lnTo>
                <a:lnTo>
                  <a:pt x="287" y="34"/>
                </a:lnTo>
                <a:lnTo>
                  <a:pt x="308" y="53"/>
                </a:lnTo>
                <a:lnTo>
                  <a:pt x="326" y="74"/>
                </a:lnTo>
                <a:lnTo>
                  <a:pt x="339" y="97"/>
                </a:lnTo>
                <a:lnTo>
                  <a:pt x="346" y="122"/>
                </a:lnTo>
                <a:lnTo>
                  <a:pt x="350" y="1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6" name="Freeform 30"/>
          <p:cNvSpPr>
            <a:spLocks noEditPoints="1"/>
          </p:cNvSpPr>
          <p:nvPr/>
        </p:nvSpPr>
        <p:spPr bwMode="auto">
          <a:xfrm>
            <a:off x="4867256" y="3576618"/>
            <a:ext cx="571500" cy="493713"/>
          </a:xfrm>
          <a:custGeom>
            <a:avLst/>
            <a:gdLst/>
            <a:ahLst/>
            <a:cxnLst>
              <a:cxn ang="0">
                <a:pos x="147" y="308"/>
              </a:cxn>
              <a:cxn ang="0">
                <a:pos x="88" y="289"/>
              </a:cxn>
              <a:cxn ang="0">
                <a:pos x="41" y="255"/>
              </a:cxn>
              <a:cxn ang="0">
                <a:pos x="11" y="210"/>
              </a:cxn>
              <a:cxn ang="0">
                <a:pos x="0" y="155"/>
              </a:cxn>
              <a:cxn ang="0">
                <a:pos x="11" y="100"/>
              </a:cxn>
              <a:cxn ang="0">
                <a:pos x="41" y="55"/>
              </a:cxn>
              <a:cxn ang="0">
                <a:pos x="88" y="21"/>
              </a:cxn>
              <a:cxn ang="0">
                <a:pos x="147" y="2"/>
              </a:cxn>
              <a:cxn ang="0">
                <a:pos x="212" y="2"/>
              </a:cxn>
              <a:cxn ang="0">
                <a:pos x="271" y="21"/>
              </a:cxn>
              <a:cxn ang="0">
                <a:pos x="317" y="55"/>
              </a:cxn>
              <a:cxn ang="0">
                <a:pos x="349" y="100"/>
              </a:cxn>
              <a:cxn ang="0">
                <a:pos x="360" y="155"/>
              </a:cxn>
              <a:cxn ang="0">
                <a:pos x="349" y="210"/>
              </a:cxn>
              <a:cxn ang="0">
                <a:pos x="317" y="255"/>
              </a:cxn>
              <a:cxn ang="0">
                <a:pos x="271" y="289"/>
              </a:cxn>
              <a:cxn ang="0">
                <a:pos x="212" y="308"/>
              </a:cxn>
              <a:cxn ang="0">
                <a:pos x="180" y="11"/>
              </a:cxn>
              <a:cxn ang="0">
                <a:pos x="115" y="22"/>
              </a:cxn>
              <a:cxn ang="0">
                <a:pos x="60" y="54"/>
              </a:cxn>
              <a:cxn ang="0">
                <a:pos x="24" y="99"/>
              </a:cxn>
              <a:cxn ang="0">
                <a:pos x="11" y="155"/>
              </a:cxn>
              <a:cxn ang="0">
                <a:pos x="24" y="212"/>
              </a:cxn>
              <a:cxn ang="0">
                <a:pos x="60" y="258"/>
              </a:cxn>
              <a:cxn ang="0">
                <a:pos x="115" y="288"/>
              </a:cxn>
              <a:cxn ang="0">
                <a:pos x="180" y="299"/>
              </a:cxn>
              <a:cxn ang="0">
                <a:pos x="245" y="288"/>
              </a:cxn>
              <a:cxn ang="0">
                <a:pos x="299" y="258"/>
              </a:cxn>
              <a:cxn ang="0">
                <a:pos x="335" y="212"/>
              </a:cxn>
              <a:cxn ang="0">
                <a:pos x="349" y="155"/>
              </a:cxn>
              <a:cxn ang="0">
                <a:pos x="335" y="99"/>
              </a:cxn>
              <a:cxn ang="0">
                <a:pos x="299" y="54"/>
              </a:cxn>
              <a:cxn ang="0">
                <a:pos x="245" y="22"/>
              </a:cxn>
              <a:cxn ang="0">
                <a:pos x="180" y="11"/>
              </a:cxn>
            </a:cxnLst>
            <a:rect l="0" t="0" r="r" b="b"/>
            <a:pathLst>
              <a:path w="360" h="311">
                <a:moveTo>
                  <a:pt x="180" y="311"/>
                </a:moveTo>
                <a:lnTo>
                  <a:pt x="147" y="308"/>
                </a:lnTo>
                <a:lnTo>
                  <a:pt x="117" y="301"/>
                </a:lnTo>
                <a:lnTo>
                  <a:pt x="88" y="289"/>
                </a:lnTo>
                <a:lnTo>
                  <a:pt x="63" y="274"/>
                </a:lnTo>
                <a:lnTo>
                  <a:pt x="41" y="255"/>
                </a:lnTo>
                <a:lnTo>
                  <a:pt x="24" y="234"/>
                </a:lnTo>
                <a:lnTo>
                  <a:pt x="11" y="210"/>
                </a:lnTo>
                <a:lnTo>
                  <a:pt x="2" y="183"/>
                </a:lnTo>
                <a:lnTo>
                  <a:pt x="0" y="155"/>
                </a:lnTo>
                <a:lnTo>
                  <a:pt x="2" y="128"/>
                </a:lnTo>
                <a:lnTo>
                  <a:pt x="11" y="100"/>
                </a:lnTo>
                <a:lnTo>
                  <a:pt x="24" y="76"/>
                </a:lnTo>
                <a:lnTo>
                  <a:pt x="41" y="55"/>
                </a:lnTo>
                <a:lnTo>
                  <a:pt x="63" y="36"/>
                </a:lnTo>
                <a:lnTo>
                  <a:pt x="88" y="21"/>
                </a:lnTo>
                <a:lnTo>
                  <a:pt x="117" y="10"/>
                </a:lnTo>
                <a:lnTo>
                  <a:pt x="147" y="2"/>
                </a:lnTo>
                <a:lnTo>
                  <a:pt x="180" y="0"/>
                </a:lnTo>
                <a:lnTo>
                  <a:pt x="212" y="2"/>
                </a:lnTo>
                <a:lnTo>
                  <a:pt x="242" y="10"/>
                </a:lnTo>
                <a:lnTo>
                  <a:pt x="271" y="21"/>
                </a:lnTo>
                <a:lnTo>
                  <a:pt x="296" y="36"/>
                </a:lnTo>
                <a:lnTo>
                  <a:pt x="317" y="55"/>
                </a:lnTo>
                <a:lnTo>
                  <a:pt x="335" y="76"/>
                </a:lnTo>
                <a:lnTo>
                  <a:pt x="349" y="100"/>
                </a:lnTo>
                <a:lnTo>
                  <a:pt x="357" y="128"/>
                </a:lnTo>
                <a:lnTo>
                  <a:pt x="360" y="155"/>
                </a:lnTo>
                <a:lnTo>
                  <a:pt x="357" y="183"/>
                </a:lnTo>
                <a:lnTo>
                  <a:pt x="349" y="210"/>
                </a:lnTo>
                <a:lnTo>
                  <a:pt x="335" y="234"/>
                </a:lnTo>
                <a:lnTo>
                  <a:pt x="317" y="255"/>
                </a:lnTo>
                <a:lnTo>
                  <a:pt x="296" y="274"/>
                </a:lnTo>
                <a:lnTo>
                  <a:pt x="271" y="289"/>
                </a:lnTo>
                <a:lnTo>
                  <a:pt x="242" y="301"/>
                </a:lnTo>
                <a:lnTo>
                  <a:pt x="212" y="308"/>
                </a:lnTo>
                <a:lnTo>
                  <a:pt x="180" y="311"/>
                </a:lnTo>
                <a:close/>
                <a:moveTo>
                  <a:pt x="180" y="11"/>
                </a:moveTo>
                <a:lnTo>
                  <a:pt x="146" y="14"/>
                </a:lnTo>
                <a:lnTo>
                  <a:pt x="115" y="22"/>
                </a:lnTo>
                <a:lnTo>
                  <a:pt x="85" y="36"/>
                </a:lnTo>
                <a:lnTo>
                  <a:pt x="60" y="54"/>
                </a:lnTo>
                <a:lnTo>
                  <a:pt x="39" y="74"/>
                </a:lnTo>
                <a:lnTo>
                  <a:pt x="24" y="99"/>
                </a:lnTo>
                <a:lnTo>
                  <a:pt x="14" y="127"/>
                </a:lnTo>
                <a:lnTo>
                  <a:pt x="11" y="155"/>
                </a:lnTo>
                <a:lnTo>
                  <a:pt x="14" y="184"/>
                </a:lnTo>
                <a:lnTo>
                  <a:pt x="24" y="212"/>
                </a:lnTo>
                <a:lnTo>
                  <a:pt x="39" y="236"/>
                </a:lnTo>
                <a:lnTo>
                  <a:pt x="60" y="258"/>
                </a:lnTo>
                <a:lnTo>
                  <a:pt x="85" y="275"/>
                </a:lnTo>
                <a:lnTo>
                  <a:pt x="115" y="288"/>
                </a:lnTo>
                <a:lnTo>
                  <a:pt x="146" y="297"/>
                </a:lnTo>
                <a:lnTo>
                  <a:pt x="180" y="299"/>
                </a:lnTo>
                <a:lnTo>
                  <a:pt x="214" y="297"/>
                </a:lnTo>
                <a:lnTo>
                  <a:pt x="245" y="288"/>
                </a:lnTo>
                <a:lnTo>
                  <a:pt x="274" y="275"/>
                </a:lnTo>
                <a:lnTo>
                  <a:pt x="299" y="258"/>
                </a:lnTo>
                <a:lnTo>
                  <a:pt x="320" y="236"/>
                </a:lnTo>
                <a:lnTo>
                  <a:pt x="335" y="212"/>
                </a:lnTo>
                <a:lnTo>
                  <a:pt x="345" y="184"/>
                </a:lnTo>
                <a:lnTo>
                  <a:pt x="349" y="155"/>
                </a:lnTo>
                <a:lnTo>
                  <a:pt x="345" y="127"/>
                </a:lnTo>
                <a:lnTo>
                  <a:pt x="335" y="99"/>
                </a:lnTo>
                <a:lnTo>
                  <a:pt x="320" y="74"/>
                </a:lnTo>
                <a:lnTo>
                  <a:pt x="299" y="54"/>
                </a:lnTo>
                <a:lnTo>
                  <a:pt x="274" y="36"/>
                </a:lnTo>
                <a:lnTo>
                  <a:pt x="245" y="22"/>
                </a:lnTo>
                <a:lnTo>
                  <a:pt x="214" y="14"/>
                </a:lnTo>
                <a:lnTo>
                  <a:pt x="180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7" name="Freeform 31"/>
          <p:cNvSpPr>
            <a:spLocks/>
          </p:cNvSpPr>
          <p:nvPr/>
        </p:nvSpPr>
        <p:spPr bwMode="auto">
          <a:xfrm>
            <a:off x="5205394" y="3743305"/>
            <a:ext cx="26988" cy="61913"/>
          </a:xfrm>
          <a:custGeom>
            <a:avLst/>
            <a:gdLst/>
            <a:ahLst/>
            <a:cxnLst>
              <a:cxn ang="0">
                <a:pos x="17" y="19"/>
              </a:cxn>
              <a:cxn ang="0">
                <a:pos x="16" y="29"/>
              </a:cxn>
              <a:cxn ang="0">
                <a:pos x="13" y="36"/>
              </a:cxn>
              <a:cxn ang="0">
                <a:pos x="8" y="39"/>
              </a:cxn>
              <a:cxn ang="0">
                <a:pos x="4" y="36"/>
              </a:cxn>
              <a:cxn ang="0">
                <a:pos x="1" y="29"/>
              </a:cxn>
              <a:cxn ang="0">
                <a:pos x="0" y="19"/>
              </a:cxn>
              <a:cxn ang="0">
                <a:pos x="1" y="10"/>
              </a:cxn>
              <a:cxn ang="0">
                <a:pos x="4" y="3"/>
              </a:cxn>
              <a:cxn ang="0">
                <a:pos x="8" y="0"/>
              </a:cxn>
              <a:cxn ang="0">
                <a:pos x="13" y="3"/>
              </a:cxn>
              <a:cxn ang="0">
                <a:pos x="16" y="10"/>
              </a:cxn>
              <a:cxn ang="0">
                <a:pos x="17" y="19"/>
              </a:cxn>
            </a:cxnLst>
            <a:rect l="0" t="0" r="r" b="b"/>
            <a:pathLst>
              <a:path w="17" h="39">
                <a:moveTo>
                  <a:pt x="17" y="19"/>
                </a:moveTo>
                <a:lnTo>
                  <a:pt x="16" y="29"/>
                </a:lnTo>
                <a:lnTo>
                  <a:pt x="13" y="36"/>
                </a:lnTo>
                <a:lnTo>
                  <a:pt x="8" y="39"/>
                </a:lnTo>
                <a:lnTo>
                  <a:pt x="4" y="36"/>
                </a:lnTo>
                <a:lnTo>
                  <a:pt x="1" y="29"/>
                </a:lnTo>
                <a:lnTo>
                  <a:pt x="0" y="19"/>
                </a:lnTo>
                <a:lnTo>
                  <a:pt x="1" y="10"/>
                </a:lnTo>
                <a:lnTo>
                  <a:pt x="4" y="3"/>
                </a:lnTo>
                <a:lnTo>
                  <a:pt x="8" y="0"/>
                </a:lnTo>
                <a:lnTo>
                  <a:pt x="13" y="3"/>
                </a:lnTo>
                <a:lnTo>
                  <a:pt x="16" y="10"/>
                </a:lnTo>
                <a:lnTo>
                  <a:pt x="17" y="1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8" name="Freeform 32"/>
          <p:cNvSpPr>
            <a:spLocks noEditPoints="1"/>
          </p:cNvSpPr>
          <p:nvPr/>
        </p:nvSpPr>
        <p:spPr bwMode="auto">
          <a:xfrm>
            <a:off x="5197456" y="3738543"/>
            <a:ext cx="42863" cy="71438"/>
          </a:xfrm>
          <a:custGeom>
            <a:avLst/>
            <a:gdLst/>
            <a:ahLst/>
            <a:cxnLst>
              <a:cxn ang="0">
                <a:pos x="13" y="45"/>
              </a:cxn>
              <a:cxn ang="0">
                <a:pos x="7" y="42"/>
              </a:cxn>
              <a:cxn ang="0">
                <a:pos x="3" y="34"/>
              </a:cxn>
              <a:cxn ang="0">
                <a:pos x="0" y="22"/>
              </a:cxn>
              <a:cxn ang="0">
                <a:pos x="1" y="14"/>
              </a:cxn>
              <a:cxn ang="0">
                <a:pos x="4" y="6"/>
              </a:cxn>
              <a:cxn ang="0">
                <a:pos x="8" y="2"/>
              </a:cxn>
              <a:cxn ang="0">
                <a:pos x="13" y="0"/>
              </a:cxn>
              <a:cxn ang="0">
                <a:pos x="19" y="2"/>
              </a:cxn>
              <a:cxn ang="0">
                <a:pos x="23" y="6"/>
              </a:cxn>
              <a:cxn ang="0">
                <a:pos x="25" y="14"/>
              </a:cxn>
              <a:cxn ang="0">
                <a:pos x="27" y="22"/>
              </a:cxn>
              <a:cxn ang="0">
                <a:pos x="24" y="34"/>
              </a:cxn>
              <a:cxn ang="0">
                <a:pos x="20" y="42"/>
              </a:cxn>
              <a:cxn ang="0">
                <a:pos x="13" y="45"/>
              </a:cxn>
              <a:cxn ang="0">
                <a:pos x="13" y="7"/>
              </a:cxn>
              <a:cxn ang="0">
                <a:pos x="12" y="7"/>
              </a:cxn>
              <a:cxn ang="0">
                <a:pos x="11" y="9"/>
              </a:cxn>
              <a:cxn ang="0">
                <a:pos x="10" y="13"/>
              </a:cxn>
              <a:cxn ang="0">
                <a:pos x="9" y="17"/>
              </a:cxn>
              <a:cxn ang="0">
                <a:pos x="8" y="22"/>
              </a:cxn>
              <a:cxn ang="0">
                <a:pos x="9" y="28"/>
              </a:cxn>
              <a:cxn ang="0">
                <a:pos x="10" y="32"/>
              </a:cxn>
              <a:cxn ang="0">
                <a:pos x="11" y="36"/>
              </a:cxn>
              <a:cxn ang="0">
                <a:pos x="12" y="38"/>
              </a:cxn>
              <a:cxn ang="0">
                <a:pos x="13" y="38"/>
              </a:cxn>
              <a:cxn ang="0">
                <a:pos x="15" y="38"/>
              </a:cxn>
              <a:cxn ang="0">
                <a:pos x="16" y="36"/>
              </a:cxn>
              <a:cxn ang="0">
                <a:pos x="17" y="32"/>
              </a:cxn>
              <a:cxn ang="0">
                <a:pos x="18" y="28"/>
              </a:cxn>
              <a:cxn ang="0">
                <a:pos x="19" y="22"/>
              </a:cxn>
              <a:cxn ang="0">
                <a:pos x="18" y="17"/>
              </a:cxn>
              <a:cxn ang="0">
                <a:pos x="17" y="13"/>
              </a:cxn>
              <a:cxn ang="0">
                <a:pos x="16" y="9"/>
              </a:cxn>
              <a:cxn ang="0">
                <a:pos x="15" y="7"/>
              </a:cxn>
              <a:cxn ang="0">
                <a:pos x="13" y="7"/>
              </a:cxn>
            </a:cxnLst>
            <a:rect l="0" t="0" r="r" b="b"/>
            <a:pathLst>
              <a:path w="27" h="45">
                <a:moveTo>
                  <a:pt x="13" y="45"/>
                </a:moveTo>
                <a:lnTo>
                  <a:pt x="7" y="42"/>
                </a:lnTo>
                <a:lnTo>
                  <a:pt x="3" y="34"/>
                </a:lnTo>
                <a:lnTo>
                  <a:pt x="0" y="22"/>
                </a:lnTo>
                <a:lnTo>
                  <a:pt x="1" y="14"/>
                </a:lnTo>
                <a:lnTo>
                  <a:pt x="4" y="6"/>
                </a:lnTo>
                <a:lnTo>
                  <a:pt x="8" y="2"/>
                </a:lnTo>
                <a:lnTo>
                  <a:pt x="13" y="0"/>
                </a:lnTo>
                <a:lnTo>
                  <a:pt x="19" y="2"/>
                </a:lnTo>
                <a:lnTo>
                  <a:pt x="23" y="6"/>
                </a:lnTo>
                <a:lnTo>
                  <a:pt x="25" y="14"/>
                </a:lnTo>
                <a:lnTo>
                  <a:pt x="27" y="22"/>
                </a:lnTo>
                <a:lnTo>
                  <a:pt x="24" y="34"/>
                </a:lnTo>
                <a:lnTo>
                  <a:pt x="20" y="42"/>
                </a:lnTo>
                <a:lnTo>
                  <a:pt x="13" y="45"/>
                </a:lnTo>
                <a:close/>
                <a:moveTo>
                  <a:pt x="13" y="7"/>
                </a:moveTo>
                <a:lnTo>
                  <a:pt x="12" y="7"/>
                </a:lnTo>
                <a:lnTo>
                  <a:pt x="11" y="9"/>
                </a:lnTo>
                <a:lnTo>
                  <a:pt x="10" y="13"/>
                </a:lnTo>
                <a:lnTo>
                  <a:pt x="9" y="17"/>
                </a:lnTo>
                <a:lnTo>
                  <a:pt x="8" y="22"/>
                </a:lnTo>
                <a:lnTo>
                  <a:pt x="9" y="28"/>
                </a:lnTo>
                <a:lnTo>
                  <a:pt x="10" y="32"/>
                </a:lnTo>
                <a:lnTo>
                  <a:pt x="11" y="36"/>
                </a:lnTo>
                <a:lnTo>
                  <a:pt x="12" y="38"/>
                </a:lnTo>
                <a:lnTo>
                  <a:pt x="13" y="38"/>
                </a:lnTo>
                <a:lnTo>
                  <a:pt x="15" y="38"/>
                </a:lnTo>
                <a:lnTo>
                  <a:pt x="16" y="36"/>
                </a:lnTo>
                <a:lnTo>
                  <a:pt x="17" y="32"/>
                </a:lnTo>
                <a:lnTo>
                  <a:pt x="18" y="28"/>
                </a:lnTo>
                <a:lnTo>
                  <a:pt x="19" y="22"/>
                </a:lnTo>
                <a:lnTo>
                  <a:pt x="18" y="17"/>
                </a:lnTo>
                <a:lnTo>
                  <a:pt x="17" y="13"/>
                </a:lnTo>
                <a:lnTo>
                  <a:pt x="16" y="9"/>
                </a:lnTo>
                <a:lnTo>
                  <a:pt x="15" y="7"/>
                </a:lnTo>
                <a:lnTo>
                  <a:pt x="13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9" name="Freeform 33"/>
          <p:cNvSpPr>
            <a:spLocks/>
          </p:cNvSpPr>
          <p:nvPr/>
        </p:nvSpPr>
        <p:spPr bwMode="auto">
          <a:xfrm>
            <a:off x="5095856" y="3743305"/>
            <a:ext cx="26988" cy="61913"/>
          </a:xfrm>
          <a:custGeom>
            <a:avLst/>
            <a:gdLst/>
            <a:ahLst/>
            <a:cxnLst>
              <a:cxn ang="0">
                <a:pos x="17" y="19"/>
              </a:cxn>
              <a:cxn ang="0">
                <a:pos x="16" y="29"/>
              </a:cxn>
              <a:cxn ang="0">
                <a:pos x="13" y="36"/>
              </a:cxn>
              <a:cxn ang="0">
                <a:pos x="9" y="39"/>
              </a:cxn>
              <a:cxn ang="0">
                <a:pos x="4" y="36"/>
              </a:cxn>
              <a:cxn ang="0">
                <a:pos x="1" y="29"/>
              </a:cxn>
              <a:cxn ang="0">
                <a:pos x="0" y="19"/>
              </a:cxn>
              <a:cxn ang="0">
                <a:pos x="1" y="10"/>
              </a:cxn>
              <a:cxn ang="0">
                <a:pos x="4" y="3"/>
              </a:cxn>
              <a:cxn ang="0">
                <a:pos x="9" y="0"/>
              </a:cxn>
              <a:cxn ang="0">
                <a:pos x="13" y="3"/>
              </a:cxn>
              <a:cxn ang="0">
                <a:pos x="16" y="10"/>
              </a:cxn>
              <a:cxn ang="0">
                <a:pos x="17" y="19"/>
              </a:cxn>
            </a:cxnLst>
            <a:rect l="0" t="0" r="r" b="b"/>
            <a:pathLst>
              <a:path w="17" h="39">
                <a:moveTo>
                  <a:pt x="17" y="19"/>
                </a:moveTo>
                <a:lnTo>
                  <a:pt x="16" y="29"/>
                </a:lnTo>
                <a:lnTo>
                  <a:pt x="13" y="36"/>
                </a:lnTo>
                <a:lnTo>
                  <a:pt x="9" y="39"/>
                </a:lnTo>
                <a:lnTo>
                  <a:pt x="4" y="36"/>
                </a:lnTo>
                <a:lnTo>
                  <a:pt x="1" y="29"/>
                </a:lnTo>
                <a:lnTo>
                  <a:pt x="0" y="19"/>
                </a:lnTo>
                <a:lnTo>
                  <a:pt x="1" y="10"/>
                </a:lnTo>
                <a:lnTo>
                  <a:pt x="4" y="3"/>
                </a:lnTo>
                <a:lnTo>
                  <a:pt x="9" y="0"/>
                </a:lnTo>
                <a:lnTo>
                  <a:pt x="13" y="3"/>
                </a:lnTo>
                <a:lnTo>
                  <a:pt x="16" y="10"/>
                </a:lnTo>
                <a:lnTo>
                  <a:pt x="17" y="1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0" name="Freeform 34"/>
          <p:cNvSpPr>
            <a:spLocks noEditPoints="1"/>
          </p:cNvSpPr>
          <p:nvPr/>
        </p:nvSpPr>
        <p:spPr bwMode="auto">
          <a:xfrm>
            <a:off x="5089506" y="3738543"/>
            <a:ext cx="39688" cy="71438"/>
          </a:xfrm>
          <a:custGeom>
            <a:avLst/>
            <a:gdLst/>
            <a:ahLst/>
            <a:cxnLst>
              <a:cxn ang="0">
                <a:pos x="13" y="45"/>
              </a:cxn>
              <a:cxn ang="0">
                <a:pos x="6" y="42"/>
              </a:cxn>
              <a:cxn ang="0">
                <a:pos x="2" y="34"/>
              </a:cxn>
              <a:cxn ang="0">
                <a:pos x="0" y="22"/>
              </a:cxn>
              <a:cxn ang="0">
                <a:pos x="2" y="10"/>
              </a:cxn>
              <a:cxn ang="0">
                <a:pos x="6" y="2"/>
              </a:cxn>
              <a:cxn ang="0">
                <a:pos x="13" y="0"/>
              </a:cxn>
              <a:cxn ang="0">
                <a:pos x="18" y="2"/>
              </a:cxn>
              <a:cxn ang="0">
                <a:pos x="23" y="6"/>
              </a:cxn>
              <a:cxn ang="0">
                <a:pos x="25" y="14"/>
              </a:cxn>
              <a:cxn ang="0">
                <a:pos x="25" y="22"/>
              </a:cxn>
              <a:cxn ang="0">
                <a:pos x="24" y="34"/>
              </a:cxn>
              <a:cxn ang="0">
                <a:pos x="19" y="42"/>
              </a:cxn>
              <a:cxn ang="0">
                <a:pos x="13" y="45"/>
              </a:cxn>
              <a:cxn ang="0">
                <a:pos x="13" y="7"/>
              </a:cxn>
              <a:cxn ang="0">
                <a:pos x="12" y="7"/>
              </a:cxn>
              <a:cxn ang="0">
                <a:pos x="11" y="9"/>
              </a:cxn>
              <a:cxn ang="0">
                <a:pos x="9" y="13"/>
              </a:cxn>
              <a:cxn ang="0">
                <a:pos x="8" y="17"/>
              </a:cxn>
              <a:cxn ang="0">
                <a:pos x="7" y="22"/>
              </a:cxn>
              <a:cxn ang="0">
                <a:pos x="8" y="28"/>
              </a:cxn>
              <a:cxn ang="0">
                <a:pos x="9" y="32"/>
              </a:cxn>
              <a:cxn ang="0">
                <a:pos x="11" y="36"/>
              </a:cxn>
              <a:cxn ang="0">
                <a:pos x="12" y="38"/>
              </a:cxn>
              <a:cxn ang="0">
                <a:pos x="13" y="38"/>
              </a:cxn>
              <a:cxn ang="0">
                <a:pos x="14" y="38"/>
              </a:cxn>
              <a:cxn ang="0">
                <a:pos x="15" y="36"/>
              </a:cxn>
              <a:cxn ang="0">
                <a:pos x="16" y="32"/>
              </a:cxn>
              <a:cxn ang="0">
                <a:pos x="17" y="28"/>
              </a:cxn>
              <a:cxn ang="0">
                <a:pos x="18" y="22"/>
              </a:cxn>
              <a:cxn ang="0">
                <a:pos x="17" y="17"/>
              </a:cxn>
              <a:cxn ang="0">
                <a:pos x="16" y="13"/>
              </a:cxn>
              <a:cxn ang="0">
                <a:pos x="15" y="9"/>
              </a:cxn>
              <a:cxn ang="0">
                <a:pos x="14" y="7"/>
              </a:cxn>
              <a:cxn ang="0">
                <a:pos x="13" y="7"/>
              </a:cxn>
            </a:cxnLst>
            <a:rect l="0" t="0" r="r" b="b"/>
            <a:pathLst>
              <a:path w="25" h="45">
                <a:moveTo>
                  <a:pt x="13" y="45"/>
                </a:moveTo>
                <a:lnTo>
                  <a:pt x="6" y="42"/>
                </a:lnTo>
                <a:lnTo>
                  <a:pt x="2" y="34"/>
                </a:lnTo>
                <a:lnTo>
                  <a:pt x="0" y="22"/>
                </a:lnTo>
                <a:lnTo>
                  <a:pt x="2" y="10"/>
                </a:lnTo>
                <a:lnTo>
                  <a:pt x="6" y="2"/>
                </a:lnTo>
                <a:lnTo>
                  <a:pt x="13" y="0"/>
                </a:lnTo>
                <a:lnTo>
                  <a:pt x="18" y="2"/>
                </a:lnTo>
                <a:lnTo>
                  <a:pt x="23" y="6"/>
                </a:lnTo>
                <a:lnTo>
                  <a:pt x="25" y="14"/>
                </a:lnTo>
                <a:lnTo>
                  <a:pt x="25" y="22"/>
                </a:lnTo>
                <a:lnTo>
                  <a:pt x="24" y="34"/>
                </a:lnTo>
                <a:lnTo>
                  <a:pt x="19" y="42"/>
                </a:lnTo>
                <a:lnTo>
                  <a:pt x="13" y="45"/>
                </a:lnTo>
                <a:close/>
                <a:moveTo>
                  <a:pt x="13" y="7"/>
                </a:moveTo>
                <a:lnTo>
                  <a:pt x="12" y="7"/>
                </a:lnTo>
                <a:lnTo>
                  <a:pt x="11" y="9"/>
                </a:lnTo>
                <a:lnTo>
                  <a:pt x="9" y="13"/>
                </a:lnTo>
                <a:lnTo>
                  <a:pt x="8" y="17"/>
                </a:lnTo>
                <a:lnTo>
                  <a:pt x="7" y="22"/>
                </a:lnTo>
                <a:lnTo>
                  <a:pt x="8" y="28"/>
                </a:lnTo>
                <a:lnTo>
                  <a:pt x="9" y="32"/>
                </a:lnTo>
                <a:lnTo>
                  <a:pt x="11" y="36"/>
                </a:lnTo>
                <a:lnTo>
                  <a:pt x="12" y="38"/>
                </a:lnTo>
                <a:lnTo>
                  <a:pt x="13" y="38"/>
                </a:lnTo>
                <a:lnTo>
                  <a:pt x="14" y="38"/>
                </a:lnTo>
                <a:lnTo>
                  <a:pt x="15" y="36"/>
                </a:lnTo>
                <a:lnTo>
                  <a:pt x="16" y="32"/>
                </a:lnTo>
                <a:lnTo>
                  <a:pt x="17" y="28"/>
                </a:lnTo>
                <a:lnTo>
                  <a:pt x="18" y="22"/>
                </a:lnTo>
                <a:lnTo>
                  <a:pt x="17" y="17"/>
                </a:lnTo>
                <a:lnTo>
                  <a:pt x="16" y="13"/>
                </a:lnTo>
                <a:lnTo>
                  <a:pt x="15" y="9"/>
                </a:lnTo>
                <a:lnTo>
                  <a:pt x="14" y="7"/>
                </a:lnTo>
                <a:lnTo>
                  <a:pt x="13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1" name="Freeform 35"/>
          <p:cNvSpPr>
            <a:spLocks/>
          </p:cNvSpPr>
          <p:nvPr/>
        </p:nvSpPr>
        <p:spPr bwMode="auto">
          <a:xfrm>
            <a:off x="5116494" y="3838555"/>
            <a:ext cx="106363" cy="53975"/>
          </a:xfrm>
          <a:custGeom>
            <a:avLst/>
            <a:gdLst/>
            <a:ahLst/>
            <a:cxnLst>
              <a:cxn ang="0">
                <a:pos x="67" y="17"/>
              </a:cxn>
              <a:cxn ang="0">
                <a:pos x="63" y="23"/>
              </a:cxn>
              <a:cxn ang="0">
                <a:pos x="57" y="28"/>
              </a:cxn>
              <a:cxn ang="0">
                <a:pos x="46" y="31"/>
              </a:cxn>
              <a:cxn ang="0">
                <a:pos x="33" y="34"/>
              </a:cxn>
              <a:cxn ang="0">
                <a:pos x="21" y="31"/>
              </a:cxn>
              <a:cxn ang="0">
                <a:pos x="10" y="28"/>
              </a:cxn>
              <a:cxn ang="0">
                <a:pos x="3" y="23"/>
              </a:cxn>
              <a:cxn ang="0">
                <a:pos x="0" y="17"/>
              </a:cxn>
              <a:cxn ang="0">
                <a:pos x="3" y="11"/>
              </a:cxn>
              <a:cxn ang="0">
                <a:pos x="10" y="5"/>
              </a:cxn>
              <a:cxn ang="0">
                <a:pos x="21" y="2"/>
              </a:cxn>
              <a:cxn ang="0">
                <a:pos x="33" y="0"/>
              </a:cxn>
              <a:cxn ang="0">
                <a:pos x="46" y="2"/>
              </a:cxn>
              <a:cxn ang="0">
                <a:pos x="57" y="5"/>
              </a:cxn>
              <a:cxn ang="0">
                <a:pos x="63" y="11"/>
              </a:cxn>
              <a:cxn ang="0">
                <a:pos x="67" y="17"/>
              </a:cxn>
            </a:cxnLst>
            <a:rect l="0" t="0" r="r" b="b"/>
            <a:pathLst>
              <a:path w="67" h="34">
                <a:moveTo>
                  <a:pt x="67" y="17"/>
                </a:moveTo>
                <a:lnTo>
                  <a:pt x="63" y="23"/>
                </a:lnTo>
                <a:lnTo>
                  <a:pt x="57" y="28"/>
                </a:lnTo>
                <a:lnTo>
                  <a:pt x="46" y="31"/>
                </a:lnTo>
                <a:lnTo>
                  <a:pt x="33" y="34"/>
                </a:lnTo>
                <a:lnTo>
                  <a:pt x="21" y="31"/>
                </a:lnTo>
                <a:lnTo>
                  <a:pt x="10" y="28"/>
                </a:lnTo>
                <a:lnTo>
                  <a:pt x="3" y="23"/>
                </a:lnTo>
                <a:lnTo>
                  <a:pt x="0" y="17"/>
                </a:lnTo>
                <a:lnTo>
                  <a:pt x="3" y="11"/>
                </a:lnTo>
                <a:lnTo>
                  <a:pt x="10" y="5"/>
                </a:lnTo>
                <a:lnTo>
                  <a:pt x="21" y="2"/>
                </a:lnTo>
                <a:lnTo>
                  <a:pt x="33" y="0"/>
                </a:lnTo>
                <a:lnTo>
                  <a:pt x="46" y="2"/>
                </a:lnTo>
                <a:lnTo>
                  <a:pt x="57" y="5"/>
                </a:lnTo>
                <a:lnTo>
                  <a:pt x="63" y="11"/>
                </a:lnTo>
                <a:lnTo>
                  <a:pt x="67" y="1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2" name="Freeform 36"/>
          <p:cNvSpPr>
            <a:spLocks noEditPoints="1"/>
          </p:cNvSpPr>
          <p:nvPr/>
        </p:nvSpPr>
        <p:spPr bwMode="auto">
          <a:xfrm>
            <a:off x="5111731" y="3833793"/>
            <a:ext cx="115888" cy="63500"/>
          </a:xfrm>
          <a:custGeom>
            <a:avLst/>
            <a:gdLst/>
            <a:ahLst/>
            <a:cxnLst>
              <a:cxn ang="0">
                <a:pos x="36" y="40"/>
              </a:cxn>
              <a:cxn ang="0">
                <a:pos x="22" y="39"/>
              </a:cxn>
              <a:cxn ang="0">
                <a:pos x="10" y="34"/>
              </a:cxn>
              <a:cxn ang="0">
                <a:pos x="2" y="28"/>
              </a:cxn>
              <a:cxn ang="0">
                <a:pos x="0" y="20"/>
              </a:cxn>
              <a:cxn ang="0">
                <a:pos x="2" y="12"/>
              </a:cxn>
              <a:cxn ang="0">
                <a:pos x="10" y="5"/>
              </a:cxn>
              <a:cxn ang="0">
                <a:pos x="22" y="1"/>
              </a:cxn>
              <a:cxn ang="0">
                <a:pos x="36" y="0"/>
              </a:cxn>
              <a:cxn ang="0">
                <a:pos x="51" y="1"/>
              </a:cxn>
              <a:cxn ang="0">
                <a:pos x="62" y="5"/>
              </a:cxn>
              <a:cxn ang="0">
                <a:pos x="70" y="12"/>
              </a:cxn>
              <a:cxn ang="0">
                <a:pos x="73" y="20"/>
              </a:cxn>
              <a:cxn ang="0">
                <a:pos x="70" y="28"/>
              </a:cxn>
              <a:cxn ang="0">
                <a:pos x="62" y="34"/>
              </a:cxn>
              <a:cxn ang="0">
                <a:pos x="51" y="39"/>
              </a:cxn>
              <a:cxn ang="0">
                <a:pos x="36" y="40"/>
              </a:cxn>
              <a:cxn ang="0">
                <a:pos x="36" y="7"/>
              </a:cxn>
              <a:cxn ang="0">
                <a:pos x="25" y="8"/>
              </a:cxn>
              <a:cxn ang="0">
                <a:pos x="15" y="12"/>
              </a:cxn>
              <a:cxn ang="0">
                <a:pos x="10" y="15"/>
              </a:cxn>
              <a:cxn ang="0">
                <a:pos x="7" y="20"/>
              </a:cxn>
              <a:cxn ang="0">
                <a:pos x="10" y="25"/>
              </a:cxn>
              <a:cxn ang="0">
                <a:pos x="15" y="28"/>
              </a:cxn>
              <a:cxn ang="0">
                <a:pos x="25" y="31"/>
              </a:cxn>
              <a:cxn ang="0">
                <a:pos x="36" y="32"/>
              </a:cxn>
              <a:cxn ang="0">
                <a:pos x="48" y="31"/>
              </a:cxn>
              <a:cxn ang="0">
                <a:pos x="57" y="28"/>
              </a:cxn>
              <a:cxn ang="0">
                <a:pos x="63" y="25"/>
              </a:cxn>
              <a:cxn ang="0">
                <a:pos x="65" y="20"/>
              </a:cxn>
              <a:cxn ang="0">
                <a:pos x="63" y="15"/>
              </a:cxn>
              <a:cxn ang="0">
                <a:pos x="57" y="12"/>
              </a:cxn>
              <a:cxn ang="0">
                <a:pos x="48" y="8"/>
              </a:cxn>
              <a:cxn ang="0">
                <a:pos x="36" y="7"/>
              </a:cxn>
            </a:cxnLst>
            <a:rect l="0" t="0" r="r" b="b"/>
            <a:pathLst>
              <a:path w="73" h="40">
                <a:moveTo>
                  <a:pt x="36" y="40"/>
                </a:moveTo>
                <a:lnTo>
                  <a:pt x="22" y="39"/>
                </a:lnTo>
                <a:lnTo>
                  <a:pt x="10" y="34"/>
                </a:lnTo>
                <a:lnTo>
                  <a:pt x="2" y="28"/>
                </a:lnTo>
                <a:lnTo>
                  <a:pt x="0" y="20"/>
                </a:lnTo>
                <a:lnTo>
                  <a:pt x="2" y="12"/>
                </a:lnTo>
                <a:lnTo>
                  <a:pt x="10" y="5"/>
                </a:lnTo>
                <a:lnTo>
                  <a:pt x="22" y="1"/>
                </a:lnTo>
                <a:lnTo>
                  <a:pt x="36" y="0"/>
                </a:lnTo>
                <a:lnTo>
                  <a:pt x="51" y="1"/>
                </a:lnTo>
                <a:lnTo>
                  <a:pt x="62" y="5"/>
                </a:lnTo>
                <a:lnTo>
                  <a:pt x="70" y="12"/>
                </a:lnTo>
                <a:lnTo>
                  <a:pt x="73" y="20"/>
                </a:lnTo>
                <a:lnTo>
                  <a:pt x="70" y="28"/>
                </a:lnTo>
                <a:lnTo>
                  <a:pt x="62" y="34"/>
                </a:lnTo>
                <a:lnTo>
                  <a:pt x="51" y="39"/>
                </a:lnTo>
                <a:lnTo>
                  <a:pt x="36" y="40"/>
                </a:lnTo>
                <a:close/>
                <a:moveTo>
                  <a:pt x="36" y="7"/>
                </a:moveTo>
                <a:lnTo>
                  <a:pt x="25" y="8"/>
                </a:lnTo>
                <a:lnTo>
                  <a:pt x="15" y="12"/>
                </a:lnTo>
                <a:lnTo>
                  <a:pt x="10" y="15"/>
                </a:lnTo>
                <a:lnTo>
                  <a:pt x="7" y="20"/>
                </a:lnTo>
                <a:lnTo>
                  <a:pt x="10" y="25"/>
                </a:lnTo>
                <a:lnTo>
                  <a:pt x="15" y="28"/>
                </a:lnTo>
                <a:lnTo>
                  <a:pt x="25" y="31"/>
                </a:lnTo>
                <a:lnTo>
                  <a:pt x="36" y="32"/>
                </a:lnTo>
                <a:lnTo>
                  <a:pt x="48" y="31"/>
                </a:lnTo>
                <a:lnTo>
                  <a:pt x="57" y="28"/>
                </a:lnTo>
                <a:lnTo>
                  <a:pt x="63" y="25"/>
                </a:lnTo>
                <a:lnTo>
                  <a:pt x="65" y="20"/>
                </a:lnTo>
                <a:lnTo>
                  <a:pt x="63" y="15"/>
                </a:lnTo>
                <a:lnTo>
                  <a:pt x="57" y="12"/>
                </a:lnTo>
                <a:lnTo>
                  <a:pt x="48" y="8"/>
                </a:lnTo>
                <a:lnTo>
                  <a:pt x="36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3659169" y="3548043"/>
            <a:ext cx="598488" cy="598488"/>
          </a:xfrm>
          <a:custGeom>
            <a:avLst/>
            <a:gdLst/>
            <a:ahLst/>
            <a:cxnLst>
              <a:cxn ang="0">
                <a:pos x="93" y="84"/>
              </a:cxn>
              <a:cxn ang="0">
                <a:pos x="96" y="93"/>
              </a:cxn>
              <a:cxn ang="0">
                <a:pos x="52" y="92"/>
              </a:cxn>
              <a:cxn ang="0">
                <a:pos x="19" y="110"/>
              </a:cxn>
              <a:cxn ang="0">
                <a:pos x="2" y="144"/>
              </a:cxn>
              <a:cxn ang="0">
                <a:pos x="3" y="185"/>
              </a:cxn>
              <a:cxn ang="0">
                <a:pos x="29" y="228"/>
              </a:cxn>
              <a:cxn ang="0">
                <a:pos x="62" y="249"/>
              </a:cxn>
              <a:cxn ang="0">
                <a:pos x="92" y="247"/>
              </a:cxn>
              <a:cxn ang="0">
                <a:pos x="74" y="278"/>
              </a:cxn>
              <a:cxn ang="0">
                <a:pos x="70" y="312"/>
              </a:cxn>
              <a:cxn ang="0">
                <a:pos x="87" y="345"/>
              </a:cxn>
              <a:cxn ang="0">
                <a:pos x="120" y="370"/>
              </a:cxn>
              <a:cxn ang="0">
                <a:pos x="153" y="377"/>
              </a:cxn>
              <a:cxn ang="0">
                <a:pos x="188" y="366"/>
              </a:cxn>
              <a:cxn ang="0">
                <a:pos x="214" y="342"/>
              </a:cxn>
              <a:cxn ang="0">
                <a:pos x="226" y="304"/>
              </a:cxn>
              <a:cxn ang="0">
                <a:pos x="268" y="331"/>
              </a:cxn>
              <a:cxn ang="0">
                <a:pos x="308" y="333"/>
              </a:cxn>
              <a:cxn ang="0">
                <a:pos x="344" y="312"/>
              </a:cxn>
              <a:cxn ang="0">
                <a:pos x="368" y="272"/>
              </a:cxn>
              <a:cxn ang="0">
                <a:pos x="367" y="234"/>
              </a:cxn>
              <a:cxn ang="0">
                <a:pos x="346" y="201"/>
              </a:cxn>
              <a:cxn ang="0">
                <a:pos x="345" y="180"/>
              </a:cxn>
              <a:cxn ang="0">
                <a:pos x="368" y="154"/>
              </a:cxn>
              <a:cxn ang="0">
                <a:pos x="377" y="121"/>
              </a:cxn>
              <a:cxn ang="0">
                <a:pos x="370" y="86"/>
              </a:cxn>
              <a:cxn ang="0">
                <a:pos x="346" y="56"/>
              </a:cxn>
              <a:cxn ang="0">
                <a:pos x="309" y="40"/>
              </a:cxn>
              <a:cxn ang="0">
                <a:pos x="281" y="42"/>
              </a:cxn>
              <a:cxn ang="0">
                <a:pos x="260" y="57"/>
              </a:cxn>
              <a:cxn ang="0">
                <a:pos x="247" y="52"/>
              </a:cxn>
              <a:cxn ang="0">
                <a:pos x="217" y="16"/>
              </a:cxn>
              <a:cxn ang="0">
                <a:pos x="181" y="0"/>
              </a:cxn>
              <a:cxn ang="0">
                <a:pos x="142" y="4"/>
              </a:cxn>
              <a:cxn ang="0">
                <a:pos x="111" y="24"/>
              </a:cxn>
              <a:cxn ang="0">
                <a:pos x="93" y="57"/>
              </a:cxn>
            </a:cxnLst>
            <a:rect l="0" t="0" r="r" b="b"/>
            <a:pathLst>
              <a:path w="377" h="377">
                <a:moveTo>
                  <a:pt x="92" y="78"/>
                </a:moveTo>
                <a:lnTo>
                  <a:pt x="93" y="84"/>
                </a:lnTo>
                <a:lnTo>
                  <a:pt x="94" y="88"/>
                </a:lnTo>
                <a:lnTo>
                  <a:pt x="96" y="93"/>
                </a:lnTo>
                <a:lnTo>
                  <a:pt x="74" y="90"/>
                </a:lnTo>
                <a:lnTo>
                  <a:pt x="52" y="92"/>
                </a:lnTo>
                <a:lnTo>
                  <a:pt x="33" y="99"/>
                </a:lnTo>
                <a:lnTo>
                  <a:pt x="19" y="110"/>
                </a:lnTo>
                <a:lnTo>
                  <a:pt x="8" y="125"/>
                </a:lnTo>
                <a:lnTo>
                  <a:pt x="2" y="144"/>
                </a:lnTo>
                <a:lnTo>
                  <a:pt x="0" y="163"/>
                </a:lnTo>
                <a:lnTo>
                  <a:pt x="3" y="185"/>
                </a:lnTo>
                <a:lnTo>
                  <a:pt x="13" y="207"/>
                </a:lnTo>
                <a:lnTo>
                  <a:pt x="29" y="228"/>
                </a:lnTo>
                <a:lnTo>
                  <a:pt x="45" y="242"/>
                </a:lnTo>
                <a:lnTo>
                  <a:pt x="62" y="249"/>
                </a:lnTo>
                <a:lnTo>
                  <a:pt x="77" y="250"/>
                </a:lnTo>
                <a:lnTo>
                  <a:pt x="92" y="247"/>
                </a:lnTo>
                <a:lnTo>
                  <a:pt x="81" y="262"/>
                </a:lnTo>
                <a:lnTo>
                  <a:pt x="74" y="278"/>
                </a:lnTo>
                <a:lnTo>
                  <a:pt x="69" y="295"/>
                </a:lnTo>
                <a:lnTo>
                  <a:pt x="70" y="312"/>
                </a:lnTo>
                <a:lnTo>
                  <a:pt x="76" y="329"/>
                </a:lnTo>
                <a:lnTo>
                  <a:pt x="87" y="345"/>
                </a:lnTo>
                <a:lnTo>
                  <a:pt x="104" y="362"/>
                </a:lnTo>
                <a:lnTo>
                  <a:pt x="120" y="370"/>
                </a:lnTo>
                <a:lnTo>
                  <a:pt x="136" y="376"/>
                </a:lnTo>
                <a:lnTo>
                  <a:pt x="153" y="377"/>
                </a:lnTo>
                <a:lnTo>
                  <a:pt x="171" y="374"/>
                </a:lnTo>
                <a:lnTo>
                  <a:pt x="188" y="366"/>
                </a:lnTo>
                <a:lnTo>
                  <a:pt x="202" y="356"/>
                </a:lnTo>
                <a:lnTo>
                  <a:pt x="214" y="342"/>
                </a:lnTo>
                <a:lnTo>
                  <a:pt x="222" y="325"/>
                </a:lnTo>
                <a:lnTo>
                  <a:pt x="226" y="304"/>
                </a:lnTo>
                <a:lnTo>
                  <a:pt x="247" y="321"/>
                </a:lnTo>
                <a:lnTo>
                  <a:pt x="268" y="331"/>
                </a:lnTo>
                <a:lnTo>
                  <a:pt x="289" y="336"/>
                </a:lnTo>
                <a:lnTo>
                  <a:pt x="308" y="333"/>
                </a:lnTo>
                <a:lnTo>
                  <a:pt x="327" y="325"/>
                </a:lnTo>
                <a:lnTo>
                  <a:pt x="344" y="312"/>
                </a:lnTo>
                <a:lnTo>
                  <a:pt x="360" y="292"/>
                </a:lnTo>
                <a:lnTo>
                  <a:pt x="368" y="272"/>
                </a:lnTo>
                <a:lnTo>
                  <a:pt x="370" y="253"/>
                </a:lnTo>
                <a:lnTo>
                  <a:pt x="367" y="234"/>
                </a:lnTo>
                <a:lnTo>
                  <a:pt x="358" y="217"/>
                </a:lnTo>
                <a:lnTo>
                  <a:pt x="346" y="201"/>
                </a:lnTo>
                <a:lnTo>
                  <a:pt x="330" y="188"/>
                </a:lnTo>
                <a:lnTo>
                  <a:pt x="345" y="180"/>
                </a:lnTo>
                <a:lnTo>
                  <a:pt x="358" y="169"/>
                </a:lnTo>
                <a:lnTo>
                  <a:pt x="368" y="154"/>
                </a:lnTo>
                <a:lnTo>
                  <a:pt x="374" y="138"/>
                </a:lnTo>
                <a:lnTo>
                  <a:pt x="377" y="121"/>
                </a:lnTo>
                <a:lnTo>
                  <a:pt x="375" y="103"/>
                </a:lnTo>
                <a:lnTo>
                  <a:pt x="370" y="86"/>
                </a:lnTo>
                <a:lnTo>
                  <a:pt x="361" y="70"/>
                </a:lnTo>
                <a:lnTo>
                  <a:pt x="346" y="56"/>
                </a:lnTo>
                <a:lnTo>
                  <a:pt x="328" y="46"/>
                </a:lnTo>
                <a:lnTo>
                  <a:pt x="309" y="40"/>
                </a:lnTo>
                <a:lnTo>
                  <a:pt x="294" y="39"/>
                </a:lnTo>
                <a:lnTo>
                  <a:pt x="281" y="42"/>
                </a:lnTo>
                <a:lnTo>
                  <a:pt x="270" y="49"/>
                </a:lnTo>
                <a:lnTo>
                  <a:pt x="260" y="57"/>
                </a:lnTo>
                <a:lnTo>
                  <a:pt x="252" y="69"/>
                </a:lnTo>
                <a:lnTo>
                  <a:pt x="247" y="52"/>
                </a:lnTo>
                <a:lnTo>
                  <a:pt x="235" y="33"/>
                </a:lnTo>
                <a:lnTo>
                  <a:pt x="217" y="16"/>
                </a:lnTo>
                <a:lnTo>
                  <a:pt x="200" y="5"/>
                </a:lnTo>
                <a:lnTo>
                  <a:pt x="181" y="0"/>
                </a:lnTo>
                <a:lnTo>
                  <a:pt x="162" y="0"/>
                </a:lnTo>
                <a:lnTo>
                  <a:pt x="142" y="4"/>
                </a:lnTo>
                <a:lnTo>
                  <a:pt x="126" y="13"/>
                </a:lnTo>
                <a:lnTo>
                  <a:pt x="111" y="24"/>
                </a:lnTo>
                <a:lnTo>
                  <a:pt x="100" y="40"/>
                </a:lnTo>
                <a:lnTo>
                  <a:pt x="93" y="57"/>
                </a:lnTo>
                <a:lnTo>
                  <a:pt x="92" y="7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4" name="Freeform 38"/>
          <p:cNvSpPr>
            <a:spLocks noEditPoints="1"/>
          </p:cNvSpPr>
          <p:nvPr/>
        </p:nvSpPr>
        <p:spPr bwMode="auto">
          <a:xfrm>
            <a:off x="3648056" y="3536930"/>
            <a:ext cx="620713" cy="620713"/>
          </a:xfrm>
          <a:custGeom>
            <a:avLst/>
            <a:gdLst/>
            <a:ahLst/>
            <a:cxnLst>
              <a:cxn ang="0">
                <a:pos x="122" y="383"/>
              </a:cxn>
              <a:cxn ang="0">
                <a:pos x="76" y="335"/>
              </a:cxn>
              <a:cxn ang="0">
                <a:pos x="75" y="280"/>
              </a:cxn>
              <a:cxn ang="0">
                <a:pos x="48" y="253"/>
              </a:cxn>
              <a:cxn ang="0">
                <a:pos x="7" y="202"/>
              </a:cxn>
              <a:cxn ang="0">
                <a:pos x="4" y="142"/>
              </a:cxn>
              <a:cxn ang="0">
                <a:pos x="39" y="99"/>
              </a:cxn>
              <a:cxn ang="0">
                <a:pos x="94" y="93"/>
              </a:cxn>
              <a:cxn ang="0">
                <a:pos x="94" y="65"/>
              </a:cxn>
              <a:cxn ang="0">
                <a:pos x="125" y="16"/>
              </a:cxn>
              <a:cxn ang="0">
                <a:pos x="177" y="0"/>
              </a:cxn>
              <a:cxn ang="0">
                <a:pos x="228" y="17"/>
              </a:cxn>
              <a:cxn ang="0">
                <a:pos x="262" y="61"/>
              </a:cxn>
              <a:cxn ang="0">
                <a:pos x="302" y="39"/>
              </a:cxn>
              <a:cxn ang="0">
                <a:pos x="356" y="58"/>
              </a:cxn>
              <a:cxn ang="0">
                <a:pos x="388" y="107"/>
              </a:cxn>
              <a:cxn ang="0">
                <a:pos x="379" y="168"/>
              </a:cxn>
              <a:cxn ang="0">
                <a:pos x="364" y="212"/>
              </a:cxn>
              <a:cxn ang="0">
                <a:pos x="384" y="265"/>
              </a:cxn>
              <a:cxn ang="0">
                <a:pos x="357" y="322"/>
              </a:cxn>
              <a:cxn ang="0">
                <a:pos x="298" y="349"/>
              </a:cxn>
              <a:cxn ang="0">
                <a:pos x="238" y="324"/>
              </a:cxn>
              <a:cxn ang="0">
                <a:pos x="207" y="373"/>
              </a:cxn>
              <a:cxn ang="0">
                <a:pos x="156" y="391"/>
              </a:cxn>
              <a:cxn ang="0">
                <a:pos x="92" y="276"/>
              </a:cxn>
              <a:cxn ang="0">
                <a:pos x="88" y="331"/>
              </a:cxn>
              <a:cxn ang="0">
                <a:pos x="128" y="371"/>
              </a:cxn>
              <a:cxn ang="0">
                <a:pos x="170" y="376"/>
              </a:cxn>
              <a:cxn ang="0">
                <a:pos x="208" y="356"/>
              </a:cxn>
              <a:cxn ang="0">
                <a:pos x="227" y="311"/>
              </a:cxn>
              <a:cxn ang="0">
                <a:pos x="257" y="323"/>
              </a:cxn>
              <a:cxn ang="0">
                <a:pos x="316" y="333"/>
              </a:cxn>
              <a:cxn ang="0">
                <a:pos x="361" y="296"/>
              </a:cxn>
              <a:cxn ang="0">
                <a:pos x="368" y="241"/>
              </a:cxn>
              <a:cxn ang="0">
                <a:pos x="333" y="201"/>
              </a:cxn>
              <a:cxn ang="0">
                <a:pos x="348" y="182"/>
              </a:cxn>
              <a:cxn ang="0">
                <a:pos x="375" y="144"/>
              </a:cxn>
              <a:cxn ang="0">
                <a:pos x="371" y="94"/>
              </a:cxn>
              <a:cxn ang="0">
                <a:pos x="333" y="59"/>
              </a:cxn>
              <a:cxn ang="0">
                <a:pos x="289" y="56"/>
              </a:cxn>
              <a:cxn ang="0">
                <a:pos x="254" y="95"/>
              </a:cxn>
              <a:cxn ang="0">
                <a:pos x="237" y="44"/>
              </a:cxn>
              <a:cxn ang="0">
                <a:pos x="193" y="14"/>
              </a:cxn>
              <a:cxn ang="0">
                <a:pos x="146" y="19"/>
              </a:cxn>
              <a:cxn ang="0">
                <a:pos x="116" y="45"/>
              </a:cxn>
              <a:cxn ang="0">
                <a:pos x="106" y="85"/>
              </a:cxn>
              <a:cxn ang="0">
                <a:pos x="109" y="98"/>
              </a:cxn>
              <a:cxn ang="0">
                <a:pos x="80" y="104"/>
              </a:cxn>
              <a:cxn ang="0">
                <a:pos x="33" y="119"/>
              </a:cxn>
              <a:cxn ang="0">
                <a:pos x="13" y="167"/>
              </a:cxn>
              <a:cxn ang="0">
                <a:pos x="40" y="230"/>
              </a:cxn>
              <a:cxn ang="0">
                <a:pos x="81" y="251"/>
              </a:cxn>
              <a:cxn ang="0">
                <a:pos x="97" y="248"/>
              </a:cxn>
            </a:cxnLst>
            <a:rect l="0" t="0" r="r" b="b"/>
            <a:pathLst>
              <a:path w="391" h="391">
                <a:moveTo>
                  <a:pt x="156" y="391"/>
                </a:moveTo>
                <a:lnTo>
                  <a:pt x="137" y="388"/>
                </a:lnTo>
                <a:lnTo>
                  <a:pt x="122" y="383"/>
                </a:lnTo>
                <a:lnTo>
                  <a:pt x="107" y="374"/>
                </a:lnTo>
                <a:lnTo>
                  <a:pt x="88" y="356"/>
                </a:lnTo>
                <a:lnTo>
                  <a:pt x="76" y="335"/>
                </a:lnTo>
                <a:lnTo>
                  <a:pt x="71" y="314"/>
                </a:lnTo>
                <a:lnTo>
                  <a:pt x="71" y="297"/>
                </a:lnTo>
                <a:lnTo>
                  <a:pt x="75" y="280"/>
                </a:lnTo>
                <a:lnTo>
                  <a:pt x="84" y="264"/>
                </a:lnTo>
                <a:lnTo>
                  <a:pt x="65" y="262"/>
                </a:lnTo>
                <a:lnTo>
                  <a:pt x="48" y="253"/>
                </a:lnTo>
                <a:lnTo>
                  <a:pt x="32" y="239"/>
                </a:lnTo>
                <a:lnTo>
                  <a:pt x="17" y="220"/>
                </a:lnTo>
                <a:lnTo>
                  <a:pt x="7" y="202"/>
                </a:lnTo>
                <a:lnTo>
                  <a:pt x="1" y="181"/>
                </a:lnTo>
                <a:lnTo>
                  <a:pt x="0" y="161"/>
                </a:lnTo>
                <a:lnTo>
                  <a:pt x="4" y="142"/>
                </a:lnTo>
                <a:lnTo>
                  <a:pt x="12" y="124"/>
                </a:lnTo>
                <a:lnTo>
                  <a:pt x="24" y="110"/>
                </a:lnTo>
                <a:lnTo>
                  <a:pt x="39" y="99"/>
                </a:lnTo>
                <a:lnTo>
                  <a:pt x="58" y="93"/>
                </a:lnTo>
                <a:lnTo>
                  <a:pt x="75" y="92"/>
                </a:lnTo>
                <a:lnTo>
                  <a:pt x="94" y="93"/>
                </a:lnTo>
                <a:lnTo>
                  <a:pt x="93" y="89"/>
                </a:lnTo>
                <a:lnTo>
                  <a:pt x="93" y="86"/>
                </a:lnTo>
                <a:lnTo>
                  <a:pt x="94" y="65"/>
                </a:lnTo>
                <a:lnTo>
                  <a:pt x="100" y="46"/>
                </a:lnTo>
                <a:lnTo>
                  <a:pt x="112" y="28"/>
                </a:lnTo>
                <a:lnTo>
                  <a:pt x="125" y="16"/>
                </a:lnTo>
                <a:lnTo>
                  <a:pt x="142" y="8"/>
                </a:lnTo>
                <a:lnTo>
                  <a:pt x="159" y="2"/>
                </a:lnTo>
                <a:lnTo>
                  <a:pt x="177" y="0"/>
                </a:lnTo>
                <a:lnTo>
                  <a:pt x="195" y="2"/>
                </a:lnTo>
                <a:lnTo>
                  <a:pt x="213" y="8"/>
                </a:lnTo>
                <a:lnTo>
                  <a:pt x="228" y="17"/>
                </a:lnTo>
                <a:lnTo>
                  <a:pt x="243" y="32"/>
                </a:lnTo>
                <a:lnTo>
                  <a:pt x="254" y="46"/>
                </a:lnTo>
                <a:lnTo>
                  <a:pt x="262" y="61"/>
                </a:lnTo>
                <a:lnTo>
                  <a:pt x="274" y="49"/>
                </a:lnTo>
                <a:lnTo>
                  <a:pt x="287" y="43"/>
                </a:lnTo>
                <a:lnTo>
                  <a:pt x="302" y="39"/>
                </a:lnTo>
                <a:lnTo>
                  <a:pt x="319" y="41"/>
                </a:lnTo>
                <a:lnTo>
                  <a:pt x="337" y="47"/>
                </a:lnTo>
                <a:lnTo>
                  <a:pt x="356" y="58"/>
                </a:lnTo>
                <a:lnTo>
                  <a:pt x="371" y="72"/>
                </a:lnTo>
                <a:lnTo>
                  <a:pt x="382" y="88"/>
                </a:lnTo>
                <a:lnTo>
                  <a:pt x="388" y="107"/>
                </a:lnTo>
                <a:lnTo>
                  <a:pt x="391" y="128"/>
                </a:lnTo>
                <a:lnTo>
                  <a:pt x="386" y="149"/>
                </a:lnTo>
                <a:lnTo>
                  <a:pt x="379" y="168"/>
                </a:lnTo>
                <a:lnTo>
                  <a:pt x="365" y="184"/>
                </a:lnTo>
                <a:lnTo>
                  <a:pt x="349" y="196"/>
                </a:lnTo>
                <a:lnTo>
                  <a:pt x="364" y="212"/>
                </a:lnTo>
                <a:lnTo>
                  <a:pt x="375" y="228"/>
                </a:lnTo>
                <a:lnTo>
                  <a:pt x="382" y="247"/>
                </a:lnTo>
                <a:lnTo>
                  <a:pt x="384" y="265"/>
                </a:lnTo>
                <a:lnTo>
                  <a:pt x="381" y="284"/>
                </a:lnTo>
                <a:lnTo>
                  <a:pt x="372" y="302"/>
                </a:lnTo>
                <a:lnTo>
                  <a:pt x="357" y="322"/>
                </a:lnTo>
                <a:lnTo>
                  <a:pt x="339" y="337"/>
                </a:lnTo>
                <a:lnTo>
                  <a:pt x="320" y="346"/>
                </a:lnTo>
                <a:lnTo>
                  <a:pt x="298" y="349"/>
                </a:lnTo>
                <a:lnTo>
                  <a:pt x="278" y="346"/>
                </a:lnTo>
                <a:lnTo>
                  <a:pt x="257" y="337"/>
                </a:lnTo>
                <a:lnTo>
                  <a:pt x="238" y="324"/>
                </a:lnTo>
                <a:lnTo>
                  <a:pt x="231" y="344"/>
                </a:lnTo>
                <a:lnTo>
                  <a:pt x="220" y="360"/>
                </a:lnTo>
                <a:lnTo>
                  <a:pt x="207" y="373"/>
                </a:lnTo>
                <a:lnTo>
                  <a:pt x="191" y="383"/>
                </a:lnTo>
                <a:lnTo>
                  <a:pt x="173" y="388"/>
                </a:lnTo>
                <a:lnTo>
                  <a:pt x="156" y="391"/>
                </a:lnTo>
                <a:close/>
                <a:moveTo>
                  <a:pt x="119" y="240"/>
                </a:moveTo>
                <a:lnTo>
                  <a:pt x="104" y="259"/>
                </a:lnTo>
                <a:lnTo>
                  <a:pt x="92" y="276"/>
                </a:lnTo>
                <a:lnTo>
                  <a:pt x="84" y="295"/>
                </a:lnTo>
                <a:lnTo>
                  <a:pt x="83" y="312"/>
                </a:lnTo>
                <a:lnTo>
                  <a:pt x="88" y="331"/>
                </a:lnTo>
                <a:lnTo>
                  <a:pt x="98" y="348"/>
                </a:lnTo>
                <a:lnTo>
                  <a:pt x="116" y="364"/>
                </a:lnTo>
                <a:lnTo>
                  <a:pt x="128" y="371"/>
                </a:lnTo>
                <a:lnTo>
                  <a:pt x="141" y="376"/>
                </a:lnTo>
                <a:lnTo>
                  <a:pt x="156" y="377"/>
                </a:lnTo>
                <a:lnTo>
                  <a:pt x="170" y="376"/>
                </a:lnTo>
                <a:lnTo>
                  <a:pt x="183" y="372"/>
                </a:lnTo>
                <a:lnTo>
                  <a:pt x="196" y="364"/>
                </a:lnTo>
                <a:lnTo>
                  <a:pt x="208" y="356"/>
                </a:lnTo>
                <a:lnTo>
                  <a:pt x="217" y="343"/>
                </a:lnTo>
                <a:lnTo>
                  <a:pt x="224" y="328"/>
                </a:lnTo>
                <a:lnTo>
                  <a:pt x="227" y="311"/>
                </a:lnTo>
                <a:lnTo>
                  <a:pt x="228" y="297"/>
                </a:lnTo>
                <a:lnTo>
                  <a:pt x="238" y="307"/>
                </a:lnTo>
                <a:lnTo>
                  <a:pt x="257" y="323"/>
                </a:lnTo>
                <a:lnTo>
                  <a:pt x="278" y="333"/>
                </a:lnTo>
                <a:lnTo>
                  <a:pt x="298" y="336"/>
                </a:lnTo>
                <a:lnTo>
                  <a:pt x="316" y="333"/>
                </a:lnTo>
                <a:lnTo>
                  <a:pt x="333" y="325"/>
                </a:lnTo>
                <a:lnTo>
                  <a:pt x="348" y="313"/>
                </a:lnTo>
                <a:lnTo>
                  <a:pt x="361" y="296"/>
                </a:lnTo>
                <a:lnTo>
                  <a:pt x="369" y="276"/>
                </a:lnTo>
                <a:lnTo>
                  <a:pt x="371" y="259"/>
                </a:lnTo>
                <a:lnTo>
                  <a:pt x="368" y="241"/>
                </a:lnTo>
                <a:lnTo>
                  <a:pt x="359" y="225"/>
                </a:lnTo>
                <a:lnTo>
                  <a:pt x="348" y="212"/>
                </a:lnTo>
                <a:lnTo>
                  <a:pt x="333" y="201"/>
                </a:lnTo>
                <a:lnTo>
                  <a:pt x="322" y="193"/>
                </a:lnTo>
                <a:lnTo>
                  <a:pt x="335" y="189"/>
                </a:lnTo>
                <a:lnTo>
                  <a:pt x="348" y="182"/>
                </a:lnTo>
                <a:lnTo>
                  <a:pt x="360" y="171"/>
                </a:lnTo>
                <a:lnTo>
                  <a:pt x="369" y="159"/>
                </a:lnTo>
                <a:lnTo>
                  <a:pt x="375" y="144"/>
                </a:lnTo>
                <a:lnTo>
                  <a:pt x="377" y="128"/>
                </a:lnTo>
                <a:lnTo>
                  <a:pt x="376" y="110"/>
                </a:lnTo>
                <a:lnTo>
                  <a:pt x="371" y="94"/>
                </a:lnTo>
                <a:lnTo>
                  <a:pt x="361" y="80"/>
                </a:lnTo>
                <a:lnTo>
                  <a:pt x="348" y="68"/>
                </a:lnTo>
                <a:lnTo>
                  <a:pt x="333" y="59"/>
                </a:lnTo>
                <a:lnTo>
                  <a:pt x="317" y="55"/>
                </a:lnTo>
                <a:lnTo>
                  <a:pt x="304" y="52"/>
                </a:lnTo>
                <a:lnTo>
                  <a:pt x="289" y="56"/>
                </a:lnTo>
                <a:lnTo>
                  <a:pt x="276" y="64"/>
                </a:lnTo>
                <a:lnTo>
                  <a:pt x="264" y="80"/>
                </a:lnTo>
                <a:lnTo>
                  <a:pt x="254" y="95"/>
                </a:lnTo>
                <a:lnTo>
                  <a:pt x="252" y="77"/>
                </a:lnTo>
                <a:lnTo>
                  <a:pt x="248" y="60"/>
                </a:lnTo>
                <a:lnTo>
                  <a:pt x="237" y="44"/>
                </a:lnTo>
                <a:lnTo>
                  <a:pt x="220" y="27"/>
                </a:lnTo>
                <a:lnTo>
                  <a:pt x="207" y="20"/>
                </a:lnTo>
                <a:lnTo>
                  <a:pt x="193" y="14"/>
                </a:lnTo>
                <a:lnTo>
                  <a:pt x="177" y="13"/>
                </a:lnTo>
                <a:lnTo>
                  <a:pt x="161" y="14"/>
                </a:lnTo>
                <a:lnTo>
                  <a:pt x="146" y="19"/>
                </a:lnTo>
                <a:lnTo>
                  <a:pt x="133" y="26"/>
                </a:lnTo>
                <a:lnTo>
                  <a:pt x="121" y="37"/>
                </a:lnTo>
                <a:lnTo>
                  <a:pt x="116" y="45"/>
                </a:lnTo>
                <a:lnTo>
                  <a:pt x="109" y="56"/>
                </a:lnTo>
                <a:lnTo>
                  <a:pt x="106" y="69"/>
                </a:lnTo>
                <a:lnTo>
                  <a:pt x="106" y="85"/>
                </a:lnTo>
                <a:lnTo>
                  <a:pt x="106" y="88"/>
                </a:lnTo>
                <a:lnTo>
                  <a:pt x="107" y="93"/>
                </a:lnTo>
                <a:lnTo>
                  <a:pt x="109" y="98"/>
                </a:lnTo>
                <a:lnTo>
                  <a:pt x="112" y="109"/>
                </a:lnTo>
                <a:lnTo>
                  <a:pt x="101" y="107"/>
                </a:lnTo>
                <a:lnTo>
                  <a:pt x="80" y="104"/>
                </a:lnTo>
                <a:lnTo>
                  <a:pt x="60" y="106"/>
                </a:lnTo>
                <a:lnTo>
                  <a:pt x="46" y="110"/>
                </a:lnTo>
                <a:lnTo>
                  <a:pt x="33" y="119"/>
                </a:lnTo>
                <a:lnTo>
                  <a:pt x="23" y="131"/>
                </a:lnTo>
                <a:lnTo>
                  <a:pt x="16" y="145"/>
                </a:lnTo>
                <a:lnTo>
                  <a:pt x="13" y="167"/>
                </a:lnTo>
                <a:lnTo>
                  <a:pt x="16" y="189"/>
                </a:lnTo>
                <a:lnTo>
                  <a:pt x="25" y="209"/>
                </a:lnTo>
                <a:lnTo>
                  <a:pt x="40" y="230"/>
                </a:lnTo>
                <a:lnTo>
                  <a:pt x="53" y="242"/>
                </a:lnTo>
                <a:lnTo>
                  <a:pt x="67" y="249"/>
                </a:lnTo>
                <a:lnTo>
                  <a:pt x="81" y="251"/>
                </a:lnTo>
                <a:lnTo>
                  <a:pt x="86" y="251"/>
                </a:lnTo>
                <a:lnTo>
                  <a:pt x="92" y="250"/>
                </a:lnTo>
                <a:lnTo>
                  <a:pt x="97" y="248"/>
                </a:lnTo>
                <a:lnTo>
                  <a:pt x="119" y="24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5" name="Freeform 39"/>
          <p:cNvSpPr>
            <a:spLocks/>
          </p:cNvSpPr>
          <p:nvPr/>
        </p:nvSpPr>
        <p:spPr bwMode="auto">
          <a:xfrm>
            <a:off x="3875069" y="3770293"/>
            <a:ext cx="168275" cy="166688"/>
          </a:xfrm>
          <a:custGeom>
            <a:avLst/>
            <a:gdLst/>
            <a:ahLst/>
            <a:cxnLst>
              <a:cxn ang="0">
                <a:pos x="37" y="4"/>
              </a:cxn>
              <a:cxn ang="0">
                <a:pos x="53" y="0"/>
              </a:cxn>
              <a:cxn ang="0">
                <a:pos x="70" y="2"/>
              </a:cxn>
              <a:cxn ang="0">
                <a:pos x="84" y="10"/>
              </a:cxn>
              <a:cxn ang="0">
                <a:pos x="95" y="22"/>
              </a:cxn>
              <a:cxn ang="0">
                <a:pos x="102" y="36"/>
              </a:cxn>
              <a:cxn ang="0">
                <a:pos x="106" y="53"/>
              </a:cxn>
              <a:cxn ang="0">
                <a:pos x="102" y="69"/>
              </a:cxn>
              <a:cxn ang="0">
                <a:pos x="96" y="83"/>
              </a:cxn>
              <a:cxn ang="0">
                <a:pos x="84" y="95"/>
              </a:cxn>
              <a:cxn ang="0">
                <a:pos x="70" y="103"/>
              </a:cxn>
              <a:cxn ang="0">
                <a:pos x="52" y="105"/>
              </a:cxn>
              <a:cxn ang="0">
                <a:pos x="37" y="103"/>
              </a:cxn>
              <a:cxn ang="0">
                <a:pos x="23" y="95"/>
              </a:cxn>
              <a:cxn ang="0">
                <a:pos x="11" y="84"/>
              </a:cxn>
              <a:cxn ang="0">
                <a:pos x="3" y="69"/>
              </a:cxn>
              <a:cxn ang="0">
                <a:pos x="0" y="53"/>
              </a:cxn>
              <a:cxn ang="0">
                <a:pos x="3" y="36"/>
              </a:cxn>
              <a:cxn ang="0">
                <a:pos x="10" y="22"/>
              </a:cxn>
              <a:cxn ang="0">
                <a:pos x="22" y="11"/>
              </a:cxn>
              <a:cxn ang="0">
                <a:pos x="37" y="4"/>
              </a:cxn>
            </a:cxnLst>
            <a:rect l="0" t="0" r="r" b="b"/>
            <a:pathLst>
              <a:path w="106" h="105">
                <a:moveTo>
                  <a:pt x="37" y="4"/>
                </a:moveTo>
                <a:lnTo>
                  <a:pt x="53" y="0"/>
                </a:lnTo>
                <a:lnTo>
                  <a:pt x="70" y="2"/>
                </a:lnTo>
                <a:lnTo>
                  <a:pt x="84" y="10"/>
                </a:lnTo>
                <a:lnTo>
                  <a:pt x="95" y="22"/>
                </a:lnTo>
                <a:lnTo>
                  <a:pt x="102" y="36"/>
                </a:lnTo>
                <a:lnTo>
                  <a:pt x="106" y="53"/>
                </a:lnTo>
                <a:lnTo>
                  <a:pt x="102" y="69"/>
                </a:lnTo>
                <a:lnTo>
                  <a:pt x="96" y="83"/>
                </a:lnTo>
                <a:lnTo>
                  <a:pt x="84" y="95"/>
                </a:lnTo>
                <a:lnTo>
                  <a:pt x="70" y="103"/>
                </a:lnTo>
                <a:lnTo>
                  <a:pt x="52" y="105"/>
                </a:lnTo>
                <a:lnTo>
                  <a:pt x="37" y="103"/>
                </a:lnTo>
                <a:lnTo>
                  <a:pt x="23" y="95"/>
                </a:lnTo>
                <a:lnTo>
                  <a:pt x="11" y="84"/>
                </a:lnTo>
                <a:lnTo>
                  <a:pt x="3" y="69"/>
                </a:lnTo>
                <a:lnTo>
                  <a:pt x="0" y="53"/>
                </a:lnTo>
                <a:lnTo>
                  <a:pt x="3" y="36"/>
                </a:lnTo>
                <a:lnTo>
                  <a:pt x="10" y="22"/>
                </a:lnTo>
                <a:lnTo>
                  <a:pt x="22" y="11"/>
                </a:lnTo>
                <a:lnTo>
                  <a:pt x="37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6" name="Freeform 40"/>
          <p:cNvSpPr>
            <a:spLocks noEditPoints="1"/>
          </p:cNvSpPr>
          <p:nvPr/>
        </p:nvSpPr>
        <p:spPr bwMode="auto">
          <a:xfrm>
            <a:off x="3868719" y="3763943"/>
            <a:ext cx="180975" cy="180975"/>
          </a:xfrm>
          <a:custGeom>
            <a:avLst/>
            <a:gdLst/>
            <a:ahLst/>
            <a:cxnLst>
              <a:cxn ang="0">
                <a:pos x="57" y="114"/>
              </a:cxn>
              <a:cxn ang="0">
                <a:pos x="39" y="111"/>
              </a:cxn>
              <a:cxn ang="0">
                <a:pos x="24" y="104"/>
              </a:cxn>
              <a:cxn ang="0">
                <a:pos x="10" y="92"/>
              </a:cxn>
              <a:cxn ang="0">
                <a:pos x="2" y="75"/>
              </a:cxn>
              <a:cxn ang="0">
                <a:pos x="0" y="60"/>
              </a:cxn>
              <a:cxn ang="0">
                <a:pos x="1" y="45"/>
              </a:cxn>
              <a:cxn ang="0">
                <a:pos x="6" y="30"/>
              </a:cxn>
              <a:cxn ang="0">
                <a:pos x="14" y="18"/>
              </a:cxn>
              <a:cxn ang="0">
                <a:pos x="26" y="9"/>
              </a:cxn>
              <a:cxn ang="0">
                <a:pos x="39" y="2"/>
              </a:cxn>
              <a:cxn ang="0">
                <a:pos x="57" y="0"/>
              </a:cxn>
              <a:cxn ang="0">
                <a:pos x="75" y="2"/>
              </a:cxn>
              <a:cxn ang="0">
                <a:pos x="91" y="11"/>
              </a:cxn>
              <a:cxn ang="0">
                <a:pos x="103" y="23"/>
              </a:cxn>
              <a:cxn ang="0">
                <a:pos x="112" y="39"/>
              </a:cxn>
              <a:cxn ang="0">
                <a:pos x="114" y="53"/>
              </a:cxn>
              <a:cxn ang="0">
                <a:pos x="113" y="69"/>
              </a:cxn>
              <a:cxn ang="0">
                <a:pos x="109" y="83"/>
              </a:cxn>
              <a:cxn ang="0">
                <a:pos x="100" y="96"/>
              </a:cxn>
              <a:cxn ang="0">
                <a:pos x="89" y="105"/>
              </a:cxn>
              <a:cxn ang="0">
                <a:pos x="75" y="111"/>
              </a:cxn>
              <a:cxn ang="0">
                <a:pos x="57" y="114"/>
              </a:cxn>
              <a:cxn ang="0">
                <a:pos x="57" y="10"/>
              </a:cxn>
              <a:cxn ang="0">
                <a:pos x="50" y="10"/>
              </a:cxn>
              <a:cxn ang="0">
                <a:pos x="42" y="12"/>
              </a:cxn>
              <a:cxn ang="0">
                <a:pos x="31" y="17"/>
              </a:cxn>
              <a:cxn ang="0">
                <a:pos x="21" y="25"/>
              </a:cxn>
              <a:cxn ang="0">
                <a:pos x="15" y="36"/>
              </a:cxn>
              <a:cxn ang="0">
                <a:pos x="10" y="47"/>
              </a:cxn>
              <a:cxn ang="0">
                <a:pos x="9" y="60"/>
              </a:cxn>
              <a:cxn ang="0">
                <a:pos x="12" y="72"/>
              </a:cxn>
              <a:cxn ang="0">
                <a:pos x="19" y="85"/>
              </a:cxn>
              <a:cxn ang="0">
                <a:pos x="29" y="96"/>
              </a:cxn>
              <a:cxn ang="0">
                <a:pos x="42" y="102"/>
              </a:cxn>
              <a:cxn ang="0">
                <a:pos x="57" y="105"/>
              </a:cxn>
              <a:cxn ang="0">
                <a:pos x="64" y="104"/>
              </a:cxn>
              <a:cxn ang="0">
                <a:pos x="72" y="102"/>
              </a:cxn>
              <a:cxn ang="0">
                <a:pos x="82" y="97"/>
              </a:cxn>
              <a:cxn ang="0">
                <a:pos x="92" y="88"/>
              </a:cxn>
              <a:cxn ang="0">
                <a:pos x="99" y="78"/>
              </a:cxn>
              <a:cxn ang="0">
                <a:pos x="103" y="66"/>
              </a:cxn>
              <a:cxn ang="0">
                <a:pos x="104" y="54"/>
              </a:cxn>
              <a:cxn ang="0">
                <a:pos x="102" y="42"/>
              </a:cxn>
              <a:cxn ang="0">
                <a:pos x="96" y="28"/>
              </a:cxn>
              <a:cxn ang="0">
                <a:pos x="85" y="18"/>
              </a:cxn>
              <a:cxn ang="0">
                <a:pos x="72" y="12"/>
              </a:cxn>
              <a:cxn ang="0">
                <a:pos x="57" y="10"/>
              </a:cxn>
            </a:cxnLst>
            <a:rect l="0" t="0" r="r" b="b"/>
            <a:pathLst>
              <a:path w="114" h="114">
                <a:moveTo>
                  <a:pt x="57" y="114"/>
                </a:moveTo>
                <a:lnTo>
                  <a:pt x="39" y="111"/>
                </a:lnTo>
                <a:lnTo>
                  <a:pt x="24" y="104"/>
                </a:lnTo>
                <a:lnTo>
                  <a:pt x="10" y="92"/>
                </a:lnTo>
                <a:lnTo>
                  <a:pt x="2" y="75"/>
                </a:lnTo>
                <a:lnTo>
                  <a:pt x="0" y="60"/>
                </a:lnTo>
                <a:lnTo>
                  <a:pt x="1" y="45"/>
                </a:lnTo>
                <a:lnTo>
                  <a:pt x="6" y="30"/>
                </a:lnTo>
                <a:lnTo>
                  <a:pt x="14" y="18"/>
                </a:lnTo>
                <a:lnTo>
                  <a:pt x="26" y="9"/>
                </a:lnTo>
                <a:lnTo>
                  <a:pt x="39" y="2"/>
                </a:lnTo>
                <a:lnTo>
                  <a:pt x="57" y="0"/>
                </a:lnTo>
                <a:lnTo>
                  <a:pt x="75" y="2"/>
                </a:lnTo>
                <a:lnTo>
                  <a:pt x="91" y="11"/>
                </a:lnTo>
                <a:lnTo>
                  <a:pt x="103" y="23"/>
                </a:lnTo>
                <a:lnTo>
                  <a:pt x="112" y="39"/>
                </a:lnTo>
                <a:lnTo>
                  <a:pt x="114" y="53"/>
                </a:lnTo>
                <a:lnTo>
                  <a:pt x="113" y="69"/>
                </a:lnTo>
                <a:lnTo>
                  <a:pt x="109" y="83"/>
                </a:lnTo>
                <a:lnTo>
                  <a:pt x="100" y="96"/>
                </a:lnTo>
                <a:lnTo>
                  <a:pt x="89" y="105"/>
                </a:lnTo>
                <a:lnTo>
                  <a:pt x="75" y="111"/>
                </a:lnTo>
                <a:lnTo>
                  <a:pt x="57" y="114"/>
                </a:lnTo>
                <a:close/>
                <a:moveTo>
                  <a:pt x="57" y="10"/>
                </a:moveTo>
                <a:lnTo>
                  <a:pt x="50" y="10"/>
                </a:lnTo>
                <a:lnTo>
                  <a:pt x="42" y="12"/>
                </a:lnTo>
                <a:lnTo>
                  <a:pt x="31" y="17"/>
                </a:lnTo>
                <a:lnTo>
                  <a:pt x="21" y="25"/>
                </a:lnTo>
                <a:lnTo>
                  <a:pt x="15" y="36"/>
                </a:lnTo>
                <a:lnTo>
                  <a:pt x="10" y="47"/>
                </a:lnTo>
                <a:lnTo>
                  <a:pt x="9" y="60"/>
                </a:lnTo>
                <a:lnTo>
                  <a:pt x="12" y="72"/>
                </a:lnTo>
                <a:lnTo>
                  <a:pt x="19" y="85"/>
                </a:lnTo>
                <a:lnTo>
                  <a:pt x="29" y="96"/>
                </a:lnTo>
                <a:lnTo>
                  <a:pt x="42" y="102"/>
                </a:lnTo>
                <a:lnTo>
                  <a:pt x="57" y="105"/>
                </a:lnTo>
                <a:lnTo>
                  <a:pt x="64" y="104"/>
                </a:lnTo>
                <a:lnTo>
                  <a:pt x="72" y="102"/>
                </a:lnTo>
                <a:lnTo>
                  <a:pt x="82" y="97"/>
                </a:lnTo>
                <a:lnTo>
                  <a:pt x="92" y="88"/>
                </a:lnTo>
                <a:lnTo>
                  <a:pt x="99" y="78"/>
                </a:lnTo>
                <a:lnTo>
                  <a:pt x="103" y="66"/>
                </a:lnTo>
                <a:lnTo>
                  <a:pt x="104" y="54"/>
                </a:lnTo>
                <a:lnTo>
                  <a:pt x="102" y="42"/>
                </a:lnTo>
                <a:lnTo>
                  <a:pt x="96" y="28"/>
                </a:lnTo>
                <a:lnTo>
                  <a:pt x="85" y="18"/>
                </a:lnTo>
                <a:lnTo>
                  <a:pt x="72" y="12"/>
                </a:lnTo>
                <a:lnTo>
                  <a:pt x="57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7" name="Freeform 41"/>
          <p:cNvSpPr>
            <a:spLocks/>
          </p:cNvSpPr>
          <p:nvPr/>
        </p:nvSpPr>
        <p:spPr bwMode="auto">
          <a:xfrm>
            <a:off x="3700444" y="4006830"/>
            <a:ext cx="392113" cy="373063"/>
          </a:xfrm>
          <a:custGeom>
            <a:avLst/>
            <a:gdLst/>
            <a:ahLst/>
            <a:cxnLst>
              <a:cxn ang="0">
                <a:pos x="74" y="41"/>
              </a:cxn>
              <a:cxn ang="0">
                <a:pos x="61" y="40"/>
              </a:cxn>
              <a:cxn ang="0">
                <a:pos x="32" y="39"/>
              </a:cxn>
              <a:cxn ang="0">
                <a:pos x="10" y="54"/>
              </a:cxn>
              <a:cxn ang="0">
                <a:pos x="0" y="83"/>
              </a:cxn>
              <a:cxn ang="0">
                <a:pos x="7" y="117"/>
              </a:cxn>
              <a:cxn ang="0">
                <a:pos x="24" y="137"/>
              </a:cxn>
              <a:cxn ang="0">
                <a:pos x="43" y="141"/>
              </a:cxn>
              <a:cxn ang="0">
                <a:pos x="24" y="161"/>
              </a:cxn>
              <a:cxn ang="0">
                <a:pos x="18" y="185"/>
              </a:cxn>
              <a:cxn ang="0">
                <a:pos x="29" y="216"/>
              </a:cxn>
              <a:cxn ang="0">
                <a:pos x="50" y="231"/>
              </a:cxn>
              <a:cxn ang="0">
                <a:pos x="75" y="235"/>
              </a:cxn>
              <a:cxn ang="0">
                <a:pos x="100" y="225"/>
              </a:cxn>
              <a:cxn ang="0">
                <a:pos x="116" y="203"/>
              </a:cxn>
              <a:cxn ang="0">
                <a:pos x="142" y="229"/>
              </a:cxn>
              <a:cxn ang="0">
                <a:pos x="171" y="234"/>
              </a:cxn>
              <a:cxn ang="0">
                <a:pos x="202" y="219"/>
              </a:cxn>
              <a:cxn ang="0">
                <a:pos x="217" y="192"/>
              </a:cxn>
              <a:cxn ang="0">
                <a:pos x="211" y="162"/>
              </a:cxn>
              <a:cxn ang="0">
                <a:pos x="217" y="146"/>
              </a:cxn>
              <a:cxn ang="0">
                <a:pos x="238" y="127"/>
              </a:cxn>
              <a:cxn ang="0">
                <a:pos x="247" y="101"/>
              </a:cxn>
              <a:cxn ang="0">
                <a:pos x="239" y="73"/>
              </a:cxn>
              <a:cxn ang="0">
                <a:pos x="216" y="52"/>
              </a:cxn>
              <a:cxn ang="0">
                <a:pos x="194" y="49"/>
              </a:cxn>
              <a:cxn ang="0">
                <a:pos x="175" y="60"/>
              </a:cxn>
              <a:cxn ang="0">
                <a:pos x="172" y="35"/>
              </a:cxn>
              <a:cxn ang="0">
                <a:pos x="154" y="9"/>
              </a:cxn>
              <a:cxn ang="0">
                <a:pos x="127" y="0"/>
              </a:cxn>
              <a:cxn ang="0">
                <a:pos x="100" y="4"/>
              </a:cxn>
              <a:cxn ang="0">
                <a:pos x="79" y="23"/>
              </a:cxn>
            </a:cxnLst>
            <a:rect l="0" t="0" r="r" b="b"/>
            <a:pathLst>
              <a:path w="247" h="235">
                <a:moveTo>
                  <a:pt x="74" y="37"/>
                </a:moveTo>
                <a:lnTo>
                  <a:pt x="74" y="41"/>
                </a:lnTo>
                <a:lnTo>
                  <a:pt x="74" y="47"/>
                </a:lnTo>
                <a:lnTo>
                  <a:pt x="61" y="40"/>
                </a:lnTo>
                <a:lnTo>
                  <a:pt x="47" y="38"/>
                </a:lnTo>
                <a:lnTo>
                  <a:pt x="32" y="39"/>
                </a:lnTo>
                <a:lnTo>
                  <a:pt x="19" y="44"/>
                </a:lnTo>
                <a:lnTo>
                  <a:pt x="10" y="54"/>
                </a:lnTo>
                <a:lnTo>
                  <a:pt x="3" y="67"/>
                </a:lnTo>
                <a:lnTo>
                  <a:pt x="0" y="83"/>
                </a:lnTo>
                <a:lnTo>
                  <a:pt x="1" y="99"/>
                </a:lnTo>
                <a:lnTo>
                  <a:pt x="7" y="117"/>
                </a:lnTo>
                <a:lnTo>
                  <a:pt x="15" y="129"/>
                </a:lnTo>
                <a:lnTo>
                  <a:pt x="24" y="137"/>
                </a:lnTo>
                <a:lnTo>
                  <a:pt x="32" y="140"/>
                </a:lnTo>
                <a:lnTo>
                  <a:pt x="43" y="141"/>
                </a:lnTo>
                <a:lnTo>
                  <a:pt x="32" y="150"/>
                </a:lnTo>
                <a:lnTo>
                  <a:pt x="24" y="161"/>
                </a:lnTo>
                <a:lnTo>
                  <a:pt x="18" y="172"/>
                </a:lnTo>
                <a:lnTo>
                  <a:pt x="18" y="185"/>
                </a:lnTo>
                <a:lnTo>
                  <a:pt x="22" y="200"/>
                </a:lnTo>
                <a:lnTo>
                  <a:pt x="29" y="216"/>
                </a:lnTo>
                <a:lnTo>
                  <a:pt x="39" y="224"/>
                </a:lnTo>
                <a:lnTo>
                  <a:pt x="50" y="231"/>
                </a:lnTo>
                <a:lnTo>
                  <a:pt x="62" y="234"/>
                </a:lnTo>
                <a:lnTo>
                  <a:pt x="75" y="235"/>
                </a:lnTo>
                <a:lnTo>
                  <a:pt x="88" y="232"/>
                </a:lnTo>
                <a:lnTo>
                  <a:pt x="100" y="225"/>
                </a:lnTo>
                <a:lnTo>
                  <a:pt x="110" y="216"/>
                </a:lnTo>
                <a:lnTo>
                  <a:pt x="116" y="203"/>
                </a:lnTo>
                <a:lnTo>
                  <a:pt x="128" y="218"/>
                </a:lnTo>
                <a:lnTo>
                  <a:pt x="142" y="229"/>
                </a:lnTo>
                <a:lnTo>
                  <a:pt x="156" y="234"/>
                </a:lnTo>
                <a:lnTo>
                  <a:pt x="171" y="234"/>
                </a:lnTo>
                <a:lnTo>
                  <a:pt x="186" y="229"/>
                </a:lnTo>
                <a:lnTo>
                  <a:pt x="202" y="219"/>
                </a:lnTo>
                <a:lnTo>
                  <a:pt x="212" y="206"/>
                </a:lnTo>
                <a:lnTo>
                  <a:pt x="217" y="192"/>
                </a:lnTo>
                <a:lnTo>
                  <a:pt x="217" y="176"/>
                </a:lnTo>
                <a:lnTo>
                  <a:pt x="211" y="162"/>
                </a:lnTo>
                <a:lnTo>
                  <a:pt x="203" y="148"/>
                </a:lnTo>
                <a:lnTo>
                  <a:pt x="217" y="146"/>
                </a:lnTo>
                <a:lnTo>
                  <a:pt x="229" y="138"/>
                </a:lnTo>
                <a:lnTo>
                  <a:pt x="238" y="127"/>
                </a:lnTo>
                <a:lnTo>
                  <a:pt x="244" y="115"/>
                </a:lnTo>
                <a:lnTo>
                  <a:pt x="247" y="101"/>
                </a:lnTo>
                <a:lnTo>
                  <a:pt x="245" y="87"/>
                </a:lnTo>
                <a:lnTo>
                  <a:pt x="239" y="73"/>
                </a:lnTo>
                <a:lnTo>
                  <a:pt x="228" y="60"/>
                </a:lnTo>
                <a:lnTo>
                  <a:pt x="216" y="52"/>
                </a:lnTo>
                <a:lnTo>
                  <a:pt x="204" y="49"/>
                </a:lnTo>
                <a:lnTo>
                  <a:pt x="194" y="49"/>
                </a:lnTo>
                <a:lnTo>
                  <a:pt x="184" y="53"/>
                </a:lnTo>
                <a:lnTo>
                  <a:pt x="175" y="60"/>
                </a:lnTo>
                <a:lnTo>
                  <a:pt x="175" y="48"/>
                </a:lnTo>
                <a:lnTo>
                  <a:pt x="172" y="35"/>
                </a:lnTo>
                <a:lnTo>
                  <a:pt x="164" y="20"/>
                </a:lnTo>
                <a:lnTo>
                  <a:pt x="154" y="9"/>
                </a:lnTo>
                <a:lnTo>
                  <a:pt x="142" y="3"/>
                </a:lnTo>
                <a:lnTo>
                  <a:pt x="127" y="0"/>
                </a:lnTo>
                <a:lnTo>
                  <a:pt x="113" y="0"/>
                </a:lnTo>
                <a:lnTo>
                  <a:pt x="100" y="4"/>
                </a:lnTo>
                <a:lnTo>
                  <a:pt x="88" y="12"/>
                </a:lnTo>
                <a:lnTo>
                  <a:pt x="79" y="23"/>
                </a:lnTo>
                <a:lnTo>
                  <a:pt x="7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8" name="Freeform 42"/>
          <p:cNvSpPr>
            <a:spLocks noEditPoints="1"/>
          </p:cNvSpPr>
          <p:nvPr/>
        </p:nvSpPr>
        <p:spPr bwMode="auto">
          <a:xfrm>
            <a:off x="3689331" y="3995718"/>
            <a:ext cx="412750" cy="395288"/>
          </a:xfrm>
          <a:custGeom>
            <a:avLst/>
            <a:gdLst/>
            <a:ahLst/>
            <a:cxnLst>
              <a:cxn ang="0">
                <a:pos x="44" y="238"/>
              </a:cxn>
              <a:cxn ang="0">
                <a:pos x="19" y="195"/>
              </a:cxn>
              <a:cxn ang="0">
                <a:pos x="35" y="153"/>
              </a:cxn>
              <a:cxn ang="0">
                <a:pos x="9" y="128"/>
              </a:cxn>
              <a:cxn ang="0">
                <a:pos x="2" y="76"/>
              </a:cxn>
              <a:cxn ang="0">
                <a:pos x="29" y="44"/>
              </a:cxn>
              <a:cxn ang="0">
                <a:pos x="74" y="44"/>
              </a:cxn>
              <a:cxn ang="0">
                <a:pos x="90" y="14"/>
              </a:cxn>
              <a:cxn ang="0">
                <a:pos x="129" y="0"/>
              </a:cxn>
              <a:cxn ang="0">
                <a:pos x="167" y="13"/>
              </a:cxn>
              <a:cxn ang="0">
                <a:pos x="189" y="55"/>
              </a:cxn>
              <a:cxn ang="0">
                <a:pos x="226" y="54"/>
              </a:cxn>
              <a:cxn ang="0">
                <a:pos x="258" y="91"/>
              </a:cxn>
              <a:cxn ang="0">
                <a:pos x="249" y="141"/>
              </a:cxn>
              <a:cxn ang="0">
                <a:pos x="228" y="175"/>
              </a:cxn>
              <a:cxn ang="0">
                <a:pos x="223" y="218"/>
              </a:cxn>
              <a:cxn ang="0">
                <a:pos x="186" y="247"/>
              </a:cxn>
              <a:cxn ang="0">
                <a:pos x="138" y="237"/>
              </a:cxn>
              <a:cxn ang="0">
                <a:pos x="104" y="241"/>
              </a:cxn>
              <a:cxn ang="0">
                <a:pos x="73" y="141"/>
              </a:cxn>
              <a:cxn ang="0">
                <a:pos x="36" y="170"/>
              </a:cxn>
              <a:cxn ang="0">
                <a:pos x="35" y="206"/>
              </a:cxn>
              <a:cxn ang="0">
                <a:pos x="62" y="234"/>
              </a:cxn>
              <a:cxn ang="0">
                <a:pos x="95" y="231"/>
              </a:cxn>
              <a:cxn ang="0">
                <a:pos x="118" y="207"/>
              </a:cxn>
              <a:cxn ang="0">
                <a:pos x="141" y="223"/>
              </a:cxn>
              <a:cxn ang="0">
                <a:pos x="188" y="232"/>
              </a:cxn>
              <a:cxn ang="0">
                <a:pos x="218" y="196"/>
              </a:cxn>
              <a:cxn ang="0">
                <a:pos x="204" y="159"/>
              </a:cxn>
              <a:cxn ang="0">
                <a:pos x="221" y="146"/>
              </a:cxn>
              <a:cxn ang="0">
                <a:pos x="246" y="120"/>
              </a:cxn>
              <a:cxn ang="0">
                <a:pos x="240" y="82"/>
              </a:cxn>
              <a:cxn ang="0">
                <a:pos x="209" y="61"/>
              </a:cxn>
              <a:cxn ang="0">
                <a:pos x="174" y="84"/>
              </a:cxn>
              <a:cxn ang="0">
                <a:pos x="173" y="43"/>
              </a:cxn>
              <a:cxn ang="0">
                <a:pos x="143" y="14"/>
              </a:cxn>
              <a:cxn ang="0">
                <a:pos x="108" y="18"/>
              </a:cxn>
              <a:cxn ang="0">
                <a:pos x="87" y="45"/>
              </a:cxn>
              <a:cxn ang="0">
                <a:pos x="87" y="64"/>
              </a:cxn>
              <a:cxn ang="0">
                <a:pos x="53" y="50"/>
              </a:cxn>
              <a:cxn ang="0">
                <a:pos x="19" y="68"/>
              </a:cxn>
              <a:cxn ang="0">
                <a:pos x="14" y="108"/>
              </a:cxn>
              <a:cxn ang="0">
                <a:pos x="34" y="139"/>
              </a:cxn>
              <a:cxn ang="0">
                <a:pos x="49" y="142"/>
              </a:cxn>
            </a:cxnLst>
            <a:rect l="0" t="0" r="r" b="b"/>
            <a:pathLst>
              <a:path w="260" h="249">
                <a:moveTo>
                  <a:pt x="77" y="249"/>
                </a:moveTo>
                <a:lnTo>
                  <a:pt x="59" y="246"/>
                </a:lnTo>
                <a:lnTo>
                  <a:pt x="44" y="238"/>
                </a:lnTo>
                <a:lnTo>
                  <a:pt x="32" y="226"/>
                </a:lnTo>
                <a:lnTo>
                  <a:pt x="23" y="211"/>
                </a:lnTo>
                <a:lnTo>
                  <a:pt x="19" y="195"/>
                </a:lnTo>
                <a:lnTo>
                  <a:pt x="19" y="180"/>
                </a:lnTo>
                <a:lnTo>
                  <a:pt x="24" y="166"/>
                </a:lnTo>
                <a:lnTo>
                  <a:pt x="35" y="153"/>
                </a:lnTo>
                <a:lnTo>
                  <a:pt x="24" y="147"/>
                </a:lnTo>
                <a:lnTo>
                  <a:pt x="17" y="140"/>
                </a:lnTo>
                <a:lnTo>
                  <a:pt x="9" y="128"/>
                </a:lnTo>
                <a:lnTo>
                  <a:pt x="2" y="110"/>
                </a:lnTo>
                <a:lnTo>
                  <a:pt x="0" y="93"/>
                </a:lnTo>
                <a:lnTo>
                  <a:pt x="2" y="76"/>
                </a:lnTo>
                <a:lnTo>
                  <a:pt x="9" y="61"/>
                </a:lnTo>
                <a:lnTo>
                  <a:pt x="18" y="51"/>
                </a:lnTo>
                <a:lnTo>
                  <a:pt x="29" y="44"/>
                </a:lnTo>
                <a:lnTo>
                  <a:pt x="41" y="39"/>
                </a:lnTo>
                <a:lnTo>
                  <a:pt x="54" y="38"/>
                </a:lnTo>
                <a:lnTo>
                  <a:pt x="74" y="44"/>
                </a:lnTo>
                <a:lnTo>
                  <a:pt x="75" y="42"/>
                </a:lnTo>
                <a:lnTo>
                  <a:pt x="81" y="26"/>
                </a:lnTo>
                <a:lnTo>
                  <a:pt x="90" y="14"/>
                </a:lnTo>
                <a:lnTo>
                  <a:pt x="102" y="7"/>
                </a:lnTo>
                <a:lnTo>
                  <a:pt x="116" y="1"/>
                </a:lnTo>
                <a:lnTo>
                  <a:pt x="129" y="0"/>
                </a:lnTo>
                <a:lnTo>
                  <a:pt x="143" y="1"/>
                </a:lnTo>
                <a:lnTo>
                  <a:pt x="156" y="6"/>
                </a:lnTo>
                <a:lnTo>
                  <a:pt x="167" y="13"/>
                </a:lnTo>
                <a:lnTo>
                  <a:pt x="176" y="23"/>
                </a:lnTo>
                <a:lnTo>
                  <a:pt x="185" y="39"/>
                </a:lnTo>
                <a:lnTo>
                  <a:pt x="189" y="55"/>
                </a:lnTo>
                <a:lnTo>
                  <a:pt x="201" y="49"/>
                </a:lnTo>
                <a:lnTo>
                  <a:pt x="213" y="49"/>
                </a:lnTo>
                <a:lnTo>
                  <a:pt x="226" y="54"/>
                </a:lnTo>
                <a:lnTo>
                  <a:pt x="239" y="62"/>
                </a:lnTo>
                <a:lnTo>
                  <a:pt x="251" y="75"/>
                </a:lnTo>
                <a:lnTo>
                  <a:pt x="258" y="91"/>
                </a:lnTo>
                <a:lnTo>
                  <a:pt x="260" y="107"/>
                </a:lnTo>
                <a:lnTo>
                  <a:pt x="258" y="124"/>
                </a:lnTo>
                <a:lnTo>
                  <a:pt x="249" y="141"/>
                </a:lnTo>
                <a:lnTo>
                  <a:pt x="236" y="153"/>
                </a:lnTo>
                <a:lnTo>
                  <a:pt x="221" y="160"/>
                </a:lnTo>
                <a:lnTo>
                  <a:pt x="228" y="175"/>
                </a:lnTo>
                <a:lnTo>
                  <a:pt x="230" y="190"/>
                </a:lnTo>
                <a:lnTo>
                  <a:pt x="229" y="205"/>
                </a:lnTo>
                <a:lnTo>
                  <a:pt x="223" y="218"/>
                </a:lnTo>
                <a:lnTo>
                  <a:pt x="213" y="230"/>
                </a:lnTo>
                <a:lnTo>
                  <a:pt x="200" y="240"/>
                </a:lnTo>
                <a:lnTo>
                  <a:pt x="186" y="247"/>
                </a:lnTo>
                <a:lnTo>
                  <a:pt x="170" y="249"/>
                </a:lnTo>
                <a:lnTo>
                  <a:pt x="153" y="246"/>
                </a:lnTo>
                <a:lnTo>
                  <a:pt x="138" y="237"/>
                </a:lnTo>
                <a:lnTo>
                  <a:pt x="125" y="222"/>
                </a:lnTo>
                <a:lnTo>
                  <a:pt x="116" y="234"/>
                </a:lnTo>
                <a:lnTo>
                  <a:pt x="104" y="241"/>
                </a:lnTo>
                <a:lnTo>
                  <a:pt x="91" y="247"/>
                </a:lnTo>
                <a:lnTo>
                  <a:pt x="77" y="249"/>
                </a:lnTo>
                <a:close/>
                <a:moveTo>
                  <a:pt x="73" y="141"/>
                </a:moveTo>
                <a:lnTo>
                  <a:pt x="54" y="154"/>
                </a:lnTo>
                <a:lnTo>
                  <a:pt x="45" y="160"/>
                </a:lnTo>
                <a:lnTo>
                  <a:pt x="36" y="170"/>
                </a:lnTo>
                <a:lnTo>
                  <a:pt x="32" y="182"/>
                </a:lnTo>
                <a:lnTo>
                  <a:pt x="31" y="194"/>
                </a:lnTo>
                <a:lnTo>
                  <a:pt x="35" y="206"/>
                </a:lnTo>
                <a:lnTo>
                  <a:pt x="42" y="219"/>
                </a:lnTo>
                <a:lnTo>
                  <a:pt x="50" y="228"/>
                </a:lnTo>
                <a:lnTo>
                  <a:pt x="62" y="234"/>
                </a:lnTo>
                <a:lnTo>
                  <a:pt x="77" y="236"/>
                </a:lnTo>
                <a:lnTo>
                  <a:pt x="85" y="235"/>
                </a:lnTo>
                <a:lnTo>
                  <a:pt x="95" y="231"/>
                </a:lnTo>
                <a:lnTo>
                  <a:pt x="104" y="226"/>
                </a:lnTo>
                <a:lnTo>
                  <a:pt x="111" y="218"/>
                </a:lnTo>
                <a:lnTo>
                  <a:pt x="118" y="207"/>
                </a:lnTo>
                <a:lnTo>
                  <a:pt x="122" y="194"/>
                </a:lnTo>
                <a:lnTo>
                  <a:pt x="129" y="206"/>
                </a:lnTo>
                <a:lnTo>
                  <a:pt x="141" y="223"/>
                </a:lnTo>
                <a:lnTo>
                  <a:pt x="155" y="232"/>
                </a:lnTo>
                <a:lnTo>
                  <a:pt x="170" y="236"/>
                </a:lnTo>
                <a:lnTo>
                  <a:pt x="188" y="232"/>
                </a:lnTo>
                <a:lnTo>
                  <a:pt x="204" y="222"/>
                </a:lnTo>
                <a:lnTo>
                  <a:pt x="214" y="210"/>
                </a:lnTo>
                <a:lnTo>
                  <a:pt x="218" y="196"/>
                </a:lnTo>
                <a:lnTo>
                  <a:pt x="217" y="183"/>
                </a:lnTo>
                <a:lnTo>
                  <a:pt x="213" y="170"/>
                </a:lnTo>
                <a:lnTo>
                  <a:pt x="204" y="159"/>
                </a:lnTo>
                <a:lnTo>
                  <a:pt x="197" y="150"/>
                </a:lnTo>
                <a:lnTo>
                  <a:pt x="210" y="150"/>
                </a:lnTo>
                <a:lnTo>
                  <a:pt x="221" y="146"/>
                </a:lnTo>
                <a:lnTo>
                  <a:pt x="231" y="141"/>
                </a:lnTo>
                <a:lnTo>
                  <a:pt x="239" y="132"/>
                </a:lnTo>
                <a:lnTo>
                  <a:pt x="246" y="120"/>
                </a:lnTo>
                <a:lnTo>
                  <a:pt x="248" y="107"/>
                </a:lnTo>
                <a:lnTo>
                  <a:pt x="246" y="94"/>
                </a:lnTo>
                <a:lnTo>
                  <a:pt x="240" y="82"/>
                </a:lnTo>
                <a:lnTo>
                  <a:pt x="230" y="71"/>
                </a:lnTo>
                <a:lnTo>
                  <a:pt x="219" y="63"/>
                </a:lnTo>
                <a:lnTo>
                  <a:pt x="209" y="61"/>
                </a:lnTo>
                <a:lnTo>
                  <a:pt x="198" y="63"/>
                </a:lnTo>
                <a:lnTo>
                  <a:pt x="187" y="72"/>
                </a:lnTo>
                <a:lnTo>
                  <a:pt x="174" y="84"/>
                </a:lnTo>
                <a:lnTo>
                  <a:pt x="177" y="66"/>
                </a:lnTo>
                <a:lnTo>
                  <a:pt x="177" y="55"/>
                </a:lnTo>
                <a:lnTo>
                  <a:pt x="173" y="43"/>
                </a:lnTo>
                <a:lnTo>
                  <a:pt x="166" y="31"/>
                </a:lnTo>
                <a:lnTo>
                  <a:pt x="156" y="21"/>
                </a:lnTo>
                <a:lnTo>
                  <a:pt x="143" y="14"/>
                </a:lnTo>
                <a:lnTo>
                  <a:pt x="129" y="12"/>
                </a:lnTo>
                <a:lnTo>
                  <a:pt x="119" y="13"/>
                </a:lnTo>
                <a:lnTo>
                  <a:pt x="108" y="18"/>
                </a:lnTo>
                <a:lnTo>
                  <a:pt x="99" y="24"/>
                </a:lnTo>
                <a:lnTo>
                  <a:pt x="92" y="33"/>
                </a:lnTo>
                <a:lnTo>
                  <a:pt x="87" y="45"/>
                </a:lnTo>
                <a:lnTo>
                  <a:pt x="87" y="48"/>
                </a:lnTo>
                <a:lnTo>
                  <a:pt x="87" y="54"/>
                </a:lnTo>
                <a:lnTo>
                  <a:pt x="87" y="64"/>
                </a:lnTo>
                <a:lnTo>
                  <a:pt x="78" y="59"/>
                </a:lnTo>
                <a:lnTo>
                  <a:pt x="66" y="54"/>
                </a:lnTo>
                <a:lnTo>
                  <a:pt x="53" y="50"/>
                </a:lnTo>
                <a:lnTo>
                  <a:pt x="39" y="52"/>
                </a:lnTo>
                <a:lnTo>
                  <a:pt x="29" y="58"/>
                </a:lnTo>
                <a:lnTo>
                  <a:pt x="19" y="68"/>
                </a:lnTo>
                <a:lnTo>
                  <a:pt x="14" y="80"/>
                </a:lnTo>
                <a:lnTo>
                  <a:pt x="12" y="94"/>
                </a:lnTo>
                <a:lnTo>
                  <a:pt x="14" y="108"/>
                </a:lnTo>
                <a:lnTo>
                  <a:pt x="20" y="122"/>
                </a:lnTo>
                <a:lnTo>
                  <a:pt x="27" y="133"/>
                </a:lnTo>
                <a:lnTo>
                  <a:pt x="34" y="139"/>
                </a:lnTo>
                <a:lnTo>
                  <a:pt x="42" y="142"/>
                </a:lnTo>
                <a:lnTo>
                  <a:pt x="48" y="142"/>
                </a:lnTo>
                <a:lnTo>
                  <a:pt x="49" y="142"/>
                </a:lnTo>
                <a:lnTo>
                  <a:pt x="73" y="14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9" name="Freeform 43"/>
          <p:cNvSpPr>
            <a:spLocks/>
          </p:cNvSpPr>
          <p:nvPr/>
        </p:nvSpPr>
        <p:spPr bwMode="auto">
          <a:xfrm>
            <a:off x="3863956" y="4171930"/>
            <a:ext cx="63500" cy="635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30" y="3"/>
              </a:cxn>
              <a:cxn ang="0">
                <a:pos x="37" y="10"/>
              </a:cxn>
              <a:cxn ang="0">
                <a:pos x="40" y="20"/>
              </a:cxn>
              <a:cxn ang="0">
                <a:pos x="37" y="30"/>
              </a:cxn>
              <a:cxn ang="0">
                <a:pos x="31" y="37"/>
              </a:cxn>
              <a:cxn ang="0">
                <a:pos x="21" y="40"/>
              </a:cxn>
              <a:cxn ang="0">
                <a:pos x="10" y="37"/>
              </a:cxn>
              <a:cxn ang="0">
                <a:pos x="4" y="31"/>
              </a:cxn>
              <a:cxn ang="0">
                <a:pos x="0" y="21"/>
              </a:cxn>
              <a:cxn ang="0">
                <a:pos x="3" y="10"/>
              </a:cxn>
              <a:cxn ang="0">
                <a:pos x="9" y="4"/>
              </a:cxn>
              <a:cxn ang="0">
                <a:pos x="20" y="0"/>
              </a:cxn>
            </a:cxnLst>
            <a:rect l="0" t="0" r="r" b="b"/>
            <a:pathLst>
              <a:path w="40" h="40">
                <a:moveTo>
                  <a:pt x="20" y="0"/>
                </a:moveTo>
                <a:lnTo>
                  <a:pt x="30" y="3"/>
                </a:lnTo>
                <a:lnTo>
                  <a:pt x="37" y="10"/>
                </a:lnTo>
                <a:lnTo>
                  <a:pt x="40" y="20"/>
                </a:lnTo>
                <a:lnTo>
                  <a:pt x="37" y="30"/>
                </a:lnTo>
                <a:lnTo>
                  <a:pt x="31" y="37"/>
                </a:lnTo>
                <a:lnTo>
                  <a:pt x="21" y="40"/>
                </a:lnTo>
                <a:lnTo>
                  <a:pt x="10" y="37"/>
                </a:lnTo>
                <a:lnTo>
                  <a:pt x="4" y="31"/>
                </a:lnTo>
                <a:lnTo>
                  <a:pt x="0" y="21"/>
                </a:lnTo>
                <a:lnTo>
                  <a:pt x="3" y="10"/>
                </a:lnTo>
                <a:lnTo>
                  <a:pt x="9" y="4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0" name="Freeform 44"/>
          <p:cNvSpPr>
            <a:spLocks/>
          </p:cNvSpPr>
          <p:nvPr/>
        </p:nvSpPr>
        <p:spPr bwMode="auto">
          <a:xfrm>
            <a:off x="3340081" y="3754418"/>
            <a:ext cx="509588" cy="531813"/>
          </a:xfrm>
          <a:custGeom>
            <a:avLst/>
            <a:gdLst/>
            <a:ahLst/>
            <a:cxnLst>
              <a:cxn ang="0">
                <a:pos x="268" y="103"/>
              </a:cxn>
              <a:cxn ang="0">
                <a:pos x="258" y="103"/>
              </a:cxn>
              <a:cxn ang="0">
                <a:pos x="271" y="67"/>
              </a:cxn>
              <a:cxn ang="0">
                <a:pos x="266" y="34"/>
              </a:cxn>
              <a:cxn ang="0">
                <a:pos x="243" y="10"/>
              </a:cxn>
              <a:cxn ang="0">
                <a:pos x="207" y="0"/>
              </a:cxn>
              <a:cxn ang="0">
                <a:pos x="165" y="10"/>
              </a:cxn>
              <a:cxn ang="0">
                <a:pos x="138" y="31"/>
              </a:cxn>
              <a:cxn ang="0">
                <a:pos x="131" y="57"/>
              </a:cxn>
              <a:cxn ang="0">
                <a:pos x="110" y="33"/>
              </a:cxn>
              <a:cxn ang="0">
                <a:pos x="83" y="22"/>
              </a:cxn>
              <a:cxn ang="0">
                <a:pos x="50" y="27"/>
              </a:cxn>
              <a:cxn ang="0">
                <a:pos x="19" y="46"/>
              </a:cxn>
              <a:cxn ang="0">
                <a:pos x="5" y="74"/>
              </a:cxn>
              <a:cxn ang="0">
                <a:pos x="4" y="105"/>
              </a:cxn>
              <a:cxn ang="0">
                <a:pos x="17" y="135"/>
              </a:cxn>
              <a:cxn ang="0">
                <a:pos x="46" y="154"/>
              </a:cxn>
              <a:cxn ang="0">
                <a:pos x="12" y="182"/>
              </a:cxn>
              <a:cxn ang="0">
                <a:pos x="0" y="215"/>
              </a:cxn>
              <a:cxn ang="0">
                <a:pos x="7" y="251"/>
              </a:cxn>
              <a:cxn ang="0">
                <a:pos x="35" y="282"/>
              </a:cxn>
              <a:cxn ang="0">
                <a:pos x="66" y="292"/>
              </a:cxn>
              <a:cxn ang="0">
                <a:pos x="100" y="283"/>
              </a:cxn>
              <a:cxn ang="0">
                <a:pos x="118" y="291"/>
              </a:cxn>
              <a:cxn ang="0">
                <a:pos x="137" y="318"/>
              </a:cxn>
              <a:cxn ang="0">
                <a:pos x="167" y="333"/>
              </a:cxn>
              <a:cxn ang="0">
                <a:pos x="202" y="332"/>
              </a:cxn>
              <a:cxn ang="0">
                <a:pos x="234" y="310"/>
              </a:cxn>
              <a:cxn ang="0">
                <a:pos x="250" y="284"/>
              </a:cxn>
              <a:cxn ang="0">
                <a:pos x="249" y="261"/>
              </a:cxn>
              <a:cxn ang="0">
                <a:pos x="237" y="240"/>
              </a:cxn>
              <a:cxn ang="0">
                <a:pos x="261" y="239"/>
              </a:cxn>
              <a:cxn ang="0">
                <a:pos x="290" y="226"/>
              </a:cxn>
              <a:cxn ang="0">
                <a:pos x="314" y="200"/>
              </a:cxn>
              <a:cxn ang="0">
                <a:pos x="321" y="167"/>
              </a:cxn>
              <a:cxn ang="0">
                <a:pos x="313" y="135"/>
              </a:cxn>
              <a:cxn ang="0">
                <a:pos x="289" y="111"/>
              </a:cxn>
            </a:cxnLst>
            <a:rect l="0" t="0" r="r" b="b"/>
            <a:pathLst>
              <a:path w="321" h="335">
                <a:moveTo>
                  <a:pt x="273" y="104"/>
                </a:moveTo>
                <a:lnTo>
                  <a:pt x="268" y="103"/>
                </a:lnTo>
                <a:lnTo>
                  <a:pt x="264" y="103"/>
                </a:lnTo>
                <a:lnTo>
                  <a:pt x="258" y="103"/>
                </a:lnTo>
                <a:lnTo>
                  <a:pt x="267" y="86"/>
                </a:lnTo>
                <a:lnTo>
                  <a:pt x="271" y="67"/>
                </a:lnTo>
                <a:lnTo>
                  <a:pt x="271" y="50"/>
                </a:lnTo>
                <a:lnTo>
                  <a:pt x="266" y="34"/>
                </a:lnTo>
                <a:lnTo>
                  <a:pt x="256" y="21"/>
                </a:lnTo>
                <a:lnTo>
                  <a:pt x="243" y="10"/>
                </a:lnTo>
                <a:lnTo>
                  <a:pt x="227" y="4"/>
                </a:lnTo>
                <a:lnTo>
                  <a:pt x="207" y="0"/>
                </a:lnTo>
                <a:lnTo>
                  <a:pt x="186" y="3"/>
                </a:lnTo>
                <a:lnTo>
                  <a:pt x="165" y="10"/>
                </a:lnTo>
                <a:lnTo>
                  <a:pt x="148" y="20"/>
                </a:lnTo>
                <a:lnTo>
                  <a:pt x="138" y="31"/>
                </a:lnTo>
                <a:lnTo>
                  <a:pt x="133" y="44"/>
                </a:lnTo>
                <a:lnTo>
                  <a:pt x="131" y="57"/>
                </a:lnTo>
                <a:lnTo>
                  <a:pt x="121" y="44"/>
                </a:lnTo>
                <a:lnTo>
                  <a:pt x="110" y="33"/>
                </a:lnTo>
                <a:lnTo>
                  <a:pt x="97" y="26"/>
                </a:lnTo>
                <a:lnTo>
                  <a:pt x="83" y="22"/>
                </a:lnTo>
                <a:lnTo>
                  <a:pt x="67" y="22"/>
                </a:lnTo>
                <a:lnTo>
                  <a:pt x="50" y="27"/>
                </a:lnTo>
                <a:lnTo>
                  <a:pt x="31" y="36"/>
                </a:lnTo>
                <a:lnTo>
                  <a:pt x="19" y="46"/>
                </a:lnTo>
                <a:lnTo>
                  <a:pt x="11" y="59"/>
                </a:lnTo>
                <a:lnTo>
                  <a:pt x="5" y="74"/>
                </a:lnTo>
                <a:lnTo>
                  <a:pt x="3" y="90"/>
                </a:lnTo>
                <a:lnTo>
                  <a:pt x="4" y="105"/>
                </a:lnTo>
                <a:lnTo>
                  <a:pt x="10" y="120"/>
                </a:lnTo>
                <a:lnTo>
                  <a:pt x="17" y="135"/>
                </a:lnTo>
                <a:lnTo>
                  <a:pt x="30" y="146"/>
                </a:lnTo>
                <a:lnTo>
                  <a:pt x="46" y="154"/>
                </a:lnTo>
                <a:lnTo>
                  <a:pt x="27" y="167"/>
                </a:lnTo>
                <a:lnTo>
                  <a:pt x="12" y="182"/>
                </a:lnTo>
                <a:lnTo>
                  <a:pt x="3" y="198"/>
                </a:lnTo>
                <a:lnTo>
                  <a:pt x="0" y="215"/>
                </a:lnTo>
                <a:lnTo>
                  <a:pt x="1" y="233"/>
                </a:lnTo>
                <a:lnTo>
                  <a:pt x="7" y="251"/>
                </a:lnTo>
                <a:lnTo>
                  <a:pt x="21" y="270"/>
                </a:lnTo>
                <a:lnTo>
                  <a:pt x="35" y="282"/>
                </a:lnTo>
                <a:lnTo>
                  <a:pt x="50" y="290"/>
                </a:lnTo>
                <a:lnTo>
                  <a:pt x="66" y="292"/>
                </a:lnTo>
                <a:lnTo>
                  <a:pt x="84" y="290"/>
                </a:lnTo>
                <a:lnTo>
                  <a:pt x="100" y="283"/>
                </a:lnTo>
                <a:lnTo>
                  <a:pt x="115" y="273"/>
                </a:lnTo>
                <a:lnTo>
                  <a:pt x="118" y="291"/>
                </a:lnTo>
                <a:lnTo>
                  <a:pt x="125" y="306"/>
                </a:lnTo>
                <a:lnTo>
                  <a:pt x="137" y="318"/>
                </a:lnTo>
                <a:lnTo>
                  <a:pt x="150" y="328"/>
                </a:lnTo>
                <a:lnTo>
                  <a:pt x="167" y="333"/>
                </a:lnTo>
                <a:lnTo>
                  <a:pt x="184" y="335"/>
                </a:lnTo>
                <a:lnTo>
                  <a:pt x="202" y="332"/>
                </a:lnTo>
                <a:lnTo>
                  <a:pt x="219" y="324"/>
                </a:lnTo>
                <a:lnTo>
                  <a:pt x="234" y="310"/>
                </a:lnTo>
                <a:lnTo>
                  <a:pt x="244" y="297"/>
                </a:lnTo>
                <a:lnTo>
                  <a:pt x="250" y="284"/>
                </a:lnTo>
                <a:lnTo>
                  <a:pt x="251" y="272"/>
                </a:lnTo>
                <a:lnTo>
                  <a:pt x="249" y="261"/>
                </a:lnTo>
                <a:lnTo>
                  <a:pt x="244" y="250"/>
                </a:lnTo>
                <a:lnTo>
                  <a:pt x="237" y="240"/>
                </a:lnTo>
                <a:lnTo>
                  <a:pt x="249" y="242"/>
                </a:lnTo>
                <a:lnTo>
                  <a:pt x="261" y="239"/>
                </a:lnTo>
                <a:lnTo>
                  <a:pt x="275" y="235"/>
                </a:lnTo>
                <a:lnTo>
                  <a:pt x="290" y="226"/>
                </a:lnTo>
                <a:lnTo>
                  <a:pt x="304" y="214"/>
                </a:lnTo>
                <a:lnTo>
                  <a:pt x="314" y="200"/>
                </a:lnTo>
                <a:lnTo>
                  <a:pt x="319" y="184"/>
                </a:lnTo>
                <a:lnTo>
                  <a:pt x="321" y="167"/>
                </a:lnTo>
                <a:lnTo>
                  <a:pt x="318" y="151"/>
                </a:lnTo>
                <a:lnTo>
                  <a:pt x="313" y="135"/>
                </a:lnTo>
                <a:lnTo>
                  <a:pt x="303" y="122"/>
                </a:lnTo>
                <a:lnTo>
                  <a:pt x="289" y="111"/>
                </a:lnTo>
                <a:lnTo>
                  <a:pt x="273" y="10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1" name="Freeform 45"/>
          <p:cNvSpPr>
            <a:spLocks noEditPoints="1"/>
          </p:cNvSpPr>
          <p:nvPr/>
        </p:nvSpPr>
        <p:spPr bwMode="auto">
          <a:xfrm>
            <a:off x="3328969" y="3744893"/>
            <a:ext cx="530225" cy="552450"/>
          </a:xfrm>
          <a:custGeom>
            <a:avLst/>
            <a:gdLst/>
            <a:ahLst/>
            <a:cxnLst>
              <a:cxn ang="0">
                <a:pos x="150" y="337"/>
              </a:cxn>
              <a:cxn ang="0">
                <a:pos x="117" y="290"/>
              </a:cxn>
              <a:cxn ang="0">
                <a:pos x="55" y="301"/>
              </a:cxn>
              <a:cxn ang="0">
                <a:pos x="11" y="263"/>
              </a:cxn>
              <a:cxn ang="0">
                <a:pos x="1" y="212"/>
              </a:cxn>
              <a:cxn ang="0">
                <a:pos x="40" y="161"/>
              </a:cxn>
              <a:cxn ang="0">
                <a:pos x="8" y="122"/>
              </a:cxn>
              <a:cxn ang="0">
                <a:pos x="10" y="66"/>
              </a:cxn>
              <a:cxn ang="0">
                <a:pos x="52" y="28"/>
              </a:cxn>
              <a:cxn ang="0">
                <a:pos x="101" y="24"/>
              </a:cxn>
              <a:cxn ang="0">
                <a:pos x="140" y="33"/>
              </a:cxn>
              <a:cxn ang="0">
                <a:pos x="191" y="3"/>
              </a:cxn>
              <a:cxn ang="0">
                <a:pos x="245" y="6"/>
              </a:cxn>
              <a:cxn ang="0">
                <a:pos x="280" y="39"/>
              </a:cxn>
              <a:cxn ang="0">
                <a:pos x="282" y="88"/>
              </a:cxn>
              <a:cxn ang="0">
                <a:pos x="299" y="111"/>
              </a:cxn>
              <a:cxn ang="0">
                <a:pos x="333" y="160"/>
              </a:cxn>
              <a:cxn ang="0">
                <a:pos x="324" y="213"/>
              </a:cxn>
              <a:cxn ang="0">
                <a:pos x="285" y="246"/>
              </a:cxn>
              <a:cxn ang="0">
                <a:pos x="263" y="270"/>
              </a:cxn>
              <a:cxn ang="0">
                <a:pos x="246" y="321"/>
              </a:cxn>
              <a:cxn ang="0">
                <a:pos x="189" y="348"/>
              </a:cxn>
              <a:cxn ang="0">
                <a:pos x="131" y="294"/>
              </a:cxn>
              <a:cxn ang="0">
                <a:pos x="161" y="328"/>
              </a:cxn>
              <a:cxn ang="0">
                <a:pos x="200" y="334"/>
              </a:cxn>
              <a:cxn ang="0">
                <a:pos x="237" y="313"/>
              </a:cxn>
              <a:cxn ang="0">
                <a:pos x="251" y="275"/>
              </a:cxn>
              <a:cxn ang="0">
                <a:pos x="226" y="237"/>
              </a:cxn>
              <a:cxn ang="0">
                <a:pos x="276" y="237"/>
              </a:cxn>
              <a:cxn ang="0">
                <a:pos x="317" y="200"/>
              </a:cxn>
              <a:cxn ang="0">
                <a:pos x="316" y="146"/>
              </a:cxn>
              <a:cxn ang="0">
                <a:pos x="277" y="117"/>
              </a:cxn>
              <a:cxn ang="0">
                <a:pos x="254" y="116"/>
              </a:cxn>
              <a:cxn ang="0">
                <a:pos x="273" y="72"/>
              </a:cxn>
              <a:cxn ang="0">
                <a:pos x="260" y="33"/>
              </a:cxn>
              <a:cxn ang="0">
                <a:pos x="213" y="13"/>
              </a:cxn>
              <a:cxn ang="0">
                <a:pos x="161" y="30"/>
              </a:cxn>
              <a:cxn ang="0">
                <a:pos x="144" y="56"/>
              </a:cxn>
              <a:cxn ang="0">
                <a:pos x="132" y="66"/>
              </a:cxn>
              <a:cxn ang="0">
                <a:pos x="108" y="41"/>
              </a:cxn>
              <a:cxn ang="0">
                <a:pos x="62" y="37"/>
              </a:cxn>
              <a:cxn ang="0">
                <a:pos x="22" y="72"/>
              </a:cxn>
              <a:cxn ang="0">
                <a:pos x="21" y="121"/>
              </a:cxn>
              <a:cxn ang="0">
                <a:pos x="56" y="155"/>
              </a:cxn>
              <a:cxn ang="0">
                <a:pos x="40" y="177"/>
              </a:cxn>
              <a:cxn ang="0">
                <a:pos x="13" y="215"/>
              </a:cxn>
              <a:cxn ang="0">
                <a:pos x="32" y="272"/>
              </a:cxn>
              <a:cxn ang="0">
                <a:pos x="73" y="291"/>
              </a:cxn>
              <a:cxn ang="0">
                <a:pos x="118" y="274"/>
              </a:cxn>
            </a:cxnLst>
            <a:rect l="0" t="0" r="r" b="b"/>
            <a:pathLst>
              <a:path w="334" h="348">
                <a:moveTo>
                  <a:pt x="189" y="348"/>
                </a:moveTo>
                <a:lnTo>
                  <a:pt x="168" y="345"/>
                </a:lnTo>
                <a:lnTo>
                  <a:pt x="150" y="337"/>
                </a:lnTo>
                <a:lnTo>
                  <a:pt x="134" y="325"/>
                </a:lnTo>
                <a:lnTo>
                  <a:pt x="124" y="309"/>
                </a:lnTo>
                <a:lnTo>
                  <a:pt x="117" y="290"/>
                </a:lnTo>
                <a:lnTo>
                  <a:pt x="95" y="301"/>
                </a:lnTo>
                <a:lnTo>
                  <a:pt x="73" y="304"/>
                </a:lnTo>
                <a:lnTo>
                  <a:pt x="55" y="301"/>
                </a:lnTo>
                <a:lnTo>
                  <a:pt x="37" y="293"/>
                </a:lnTo>
                <a:lnTo>
                  <a:pt x="22" y="279"/>
                </a:lnTo>
                <a:lnTo>
                  <a:pt x="11" y="263"/>
                </a:lnTo>
                <a:lnTo>
                  <a:pt x="4" y="246"/>
                </a:lnTo>
                <a:lnTo>
                  <a:pt x="0" y="229"/>
                </a:lnTo>
                <a:lnTo>
                  <a:pt x="1" y="212"/>
                </a:lnTo>
                <a:lnTo>
                  <a:pt x="9" y="193"/>
                </a:lnTo>
                <a:lnTo>
                  <a:pt x="21" y="176"/>
                </a:lnTo>
                <a:lnTo>
                  <a:pt x="40" y="161"/>
                </a:lnTo>
                <a:lnTo>
                  <a:pt x="26" y="150"/>
                </a:lnTo>
                <a:lnTo>
                  <a:pt x="16" y="137"/>
                </a:lnTo>
                <a:lnTo>
                  <a:pt x="8" y="122"/>
                </a:lnTo>
                <a:lnTo>
                  <a:pt x="5" y="106"/>
                </a:lnTo>
                <a:lnTo>
                  <a:pt x="5" y="85"/>
                </a:lnTo>
                <a:lnTo>
                  <a:pt x="10" y="66"/>
                </a:lnTo>
                <a:lnTo>
                  <a:pt x="21" y="50"/>
                </a:lnTo>
                <a:lnTo>
                  <a:pt x="35" y="37"/>
                </a:lnTo>
                <a:lnTo>
                  <a:pt x="52" y="28"/>
                </a:lnTo>
                <a:lnTo>
                  <a:pt x="67" y="23"/>
                </a:lnTo>
                <a:lnTo>
                  <a:pt x="82" y="22"/>
                </a:lnTo>
                <a:lnTo>
                  <a:pt x="101" y="24"/>
                </a:lnTo>
                <a:lnTo>
                  <a:pt x="118" y="33"/>
                </a:lnTo>
                <a:lnTo>
                  <a:pt x="133" y="47"/>
                </a:lnTo>
                <a:lnTo>
                  <a:pt x="140" y="33"/>
                </a:lnTo>
                <a:lnTo>
                  <a:pt x="152" y="21"/>
                </a:lnTo>
                <a:lnTo>
                  <a:pt x="169" y="11"/>
                </a:lnTo>
                <a:lnTo>
                  <a:pt x="191" y="3"/>
                </a:lnTo>
                <a:lnTo>
                  <a:pt x="213" y="0"/>
                </a:lnTo>
                <a:lnTo>
                  <a:pt x="229" y="2"/>
                </a:lnTo>
                <a:lnTo>
                  <a:pt x="245" y="6"/>
                </a:lnTo>
                <a:lnTo>
                  <a:pt x="258" y="14"/>
                </a:lnTo>
                <a:lnTo>
                  <a:pt x="270" y="24"/>
                </a:lnTo>
                <a:lnTo>
                  <a:pt x="280" y="39"/>
                </a:lnTo>
                <a:lnTo>
                  <a:pt x="285" y="56"/>
                </a:lnTo>
                <a:lnTo>
                  <a:pt x="285" y="73"/>
                </a:lnTo>
                <a:lnTo>
                  <a:pt x="282" y="88"/>
                </a:lnTo>
                <a:lnTo>
                  <a:pt x="276" y="104"/>
                </a:lnTo>
                <a:lnTo>
                  <a:pt x="281" y="104"/>
                </a:lnTo>
                <a:lnTo>
                  <a:pt x="299" y="111"/>
                </a:lnTo>
                <a:lnTo>
                  <a:pt x="316" y="124"/>
                </a:lnTo>
                <a:lnTo>
                  <a:pt x="326" y="141"/>
                </a:lnTo>
                <a:lnTo>
                  <a:pt x="333" y="160"/>
                </a:lnTo>
                <a:lnTo>
                  <a:pt x="334" y="179"/>
                </a:lnTo>
                <a:lnTo>
                  <a:pt x="331" y="196"/>
                </a:lnTo>
                <a:lnTo>
                  <a:pt x="324" y="213"/>
                </a:lnTo>
                <a:lnTo>
                  <a:pt x="314" y="226"/>
                </a:lnTo>
                <a:lnTo>
                  <a:pt x="301" y="238"/>
                </a:lnTo>
                <a:lnTo>
                  <a:pt x="285" y="246"/>
                </a:lnTo>
                <a:lnTo>
                  <a:pt x="271" y="252"/>
                </a:lnTo>
                <a:lnTo>
                  <a:pt x="257" y="254"/>
                </a:lnTo>
                <a:lnTo>
                  <a:pt x="263" y="270"/>
                </a:lnTo>
                <a:lnTo>
                  <a:pt x="264" y="287"/>
                </a:lnTo>
                <a:lnTo>
                  <a:pt x="258" y="303"/>
                </a:lnTo>
                <a:lnTo>
                  <a:pt x="246" y="321"/>
                </a:lnTo>
                <a:lnTo>
                  <a:pt x="229" y="336"/>
                </a:lnTo>
                <a:lnTo>
                  <a:pt x="211" y="345"/>
                </a:lnTo>
                <a:lnTo>
                  <a:pt x="189" y="348"/>
                </a:lnTo>
                <a:close/>
                <a:moveTo>
                  <a:pt x="128" y="266"/>
                </a:moveTo>
                <a:lnTo>
                  <a:pt x="129" y="279"/>
                </a:lnTo>
                <a:lnTo>
                  <a:pt x="131" y="294"/>
                </a:lnTo>
                <a:lnTo>
                  <a:pt x="138" y="309"/>
                </a:lnTo>
                <a:lnTo>
                  <a:pt x="149" y="320"/>
                </a:lnTo>
                <a:lnTo>
                  <a:pt x="161" y="328"/>
                </a:lnTo>
                <a:lnTo>
                  <a:pt x="175" y="333"/>
                </a:lnTo>
                <a:lnTo>
                  <a:pt x="189" y="335"/>
                </a:lnTo>
                <a:lnTo>
                  <a:pt x="200" y="334"/>
                </a:lnTo>
                <a:lnTo>
                  <a:pt x="212" y="330"/>
                </a:lnTo>
                <a:lnTo>
                  <a:pt x="224" y="324"/>
                </a:lnTo>
                <a:lnTo>
                  <a:pt x="237" y="313"/>
                </a:lnTo>
                <a:lnTo>
                  <a:pt x="246" y="300"/>
                </a:lnTo>
                <a:lnTo>
                  <a:pt x="251" y="287"/>
                </a:lnTo>
                <a:lnTo>
                  <a:pt x="251" y="275"/>
                </a:lnTo>
                <a:lnTo>
                  <a:pt x="247" y="263"/>
                </a:lnTo>
                <a:lnTo>
                  <a:pt x="238" y="251"/>
                </a:lnTo>
                <a:lnTo>
                  <a:pt x="226" y="237"/>
                </a:lnTo>
                <a:lnTo>
                  <a:pt x="245" y="240"/>
                </a:lnTo>
                <a:lnTo>
                  <a:pt x="260" y="241"/>
                </a:lnTo>
                <a:lnTo>
                  <a:pt x="276" y="237"/>
                </a:lnTo>
                <a:lnTo>
                  <a:pt x="294" y="227"/>
                </a:lnTo>
                <a:lnTo>
                  <a:pt x="308" y="215"/>
                </a:lnTo>
                <a:lnTo>
                  <a:pt x="317" y="200"/>
                </a:lnTo>
                <a:lnTo>
                  <a:pt x="321" y="182"/>
                </a:lnTo>
                <a:lnTo>
                  <a:pt x="320" y="162"/>
                </a:lnTo>
                <a:lnTo>
                  <a:pt x="316" y="146"/>
                </a:lnTo>
                <a:lnTo>
                  <a:pt x="306" y="132"/>
                </a:lnTo>
                <a:lnTo>
                  <a:pt x="294" y="122"/>
                </a:lnTo>
                <a:lnTo>
                  <a:pt x="277" y="117"/>
                </a:lnTo>
                <a:lnTo>
                  <a:pt x="273" y="116"/>
                </a:lnTo>
                <a:lnTo>
                  <a:pt x="268" y="116"/>
                </a:lnTo>
                <a:lnTo>
                  <a:pt x="254" y="116"/>
                </a:lnTo>
                <a:lnTo>
                  <a:pt x="260" y="106"/>
                </a:lnTo>
                <a:lnTo>
                  <a:pt x="269" y="88"/>
                </a:lnTo>
                <a:lnTo>
                  <a:pt x="273" y="72"/>
                </a:lnTo>
                <a:lnTo>
                  <a:pt x="272" y="58"/>
                </a:lnTo>
                <a:lnTo>
                  <a:pt x="268" y="45"/>
                </a:lnTo>
                <a:lnTo>
                  <a:pt x="260" y="33"/>
                </a:lnTo>
                <a:lnTo>
                  <a:pt x="247" y="22"/>
                </a:lnTo>
                <a:lnTo>
                  <a:pt x="230" y="15"/>
                </a:lnTo>
                <a:lnTo>
                  <a:pt x="213" y="13"/>
                </a:lnTo>
                <a:lnTo>
                  <a:pt x="193" y="15"/>
                </a:lnTo>
                <a:lnTo>
                  <a:pt x="175" y="22"/>
                </a:lnTo>
                <a:lnTo>
                  <a:pt x="161" y="30"/>
                </a:lnTo>
                <a:lnTo>
                  <a:pt x="152" y="38"/>
                </a:lnTo>
                <a:lnTo>
                  <a:pt x="146" y="47"/>
                </a:lnTo>
                <a:lnTo>
                  <a:pt x="144" y="56"/>
                </a:lnTo>
                <a:lnTo>
                  <a:pt x="144" y="63"/>
                </a:lnTo>
                <a:lnTo>
                  <a:pt x="144" y="87"/>
                </a:lnTo>
                <a:lnTo>
                  <a:pt x="132" y="66"/>
                </a:lnTo>
                <a:lnTo>
                  <a:pt x="126" y="58"/>
                </a:lnTo>
                <a:lnTo>
                  <a:pt x="118" y="49"/>
                </a:lnTo>
                <a:lnTo>
                  <a:pt x="108" y="41"/>
                </a:lnTo>
                <a:lnTo>
                  <a:pt x="96" y="36"/>
                </a:lnTo>
                <a:lnTo>
                  <a:pt x="82" y="34"/>
                </a:lnTo>
                <a:lnTo>
                  <a:pt x="62" y="37"/>
                </a:lnTo>
                <a:lnTo>
                  <a:pt x="42" y="48"/>
                </a:lnTo>
                <a:lnTo>
                  <a:pt x="30" y="58"/>
                </a:lnTo>
                <a:lnTo>
                  <a:pt x="22" y="72"/>
                </a:lnTo>
                <a:lnTo>
                  <a:pt x="18" y="87"/>
                </a:lnTo>
                <a:lnTo>
                  <a:pt x="17" y="105"/>
                </a:lnTo>
                <a:lnTo>
                  <a:pt x="21" y="121"/>
                </a:lnTo>
                <a:lnTo>
                  <a:pt x="29" y="135"/>
                </a:lnTo>
                <a:lnTo>
                  <a:pt x="41" y="146"/>
                </a:lnTo>
                <a:lnTo>
                  <a:pt x="56" y="155"/>
                </a:lnTo>
                <a:lnTo>
                  <a:pt x="69" y="160"/>
                </a:lnTo>
                <a:lnTo>
                  <a:pt x="56" y="166"/>
                </a:lnTo>
                <a:lnTo>
                  <a:pt x="40" y="177"/>
                </a:lnTo>
                <a:lnTo>
                  <a:pt x="28" y="188"/>
                </a:lnTo>
                <a:lnTo>
                  <a:pt x="19" y="201"/>
                </a:lnTo>
                <a:lnTo>
                  <a:pt x="13" y="215"/>
                </a:lnTo>
                <a:lnTo>
                  <a:pt x="13" y="233"/>
                </a:lnTo>
                <a:lnTo>
                  <a:pt x="20" y="252"/>
                </a:lnTo>
                <a:lnTo>
                  <a:pt x="32" y="272"/>
                </a:lnTo>
                <a:lnTo>
                  <a:pt x="44" y="282"/>
                </a:lnTo>
                <a:lnTo>
                  <a:pt x="58" y="289"/>
                </a:lnTo>
                <a:lnTo>
                  <a:pt x="73" y="291"/>
                </a:lnTo>
                <a:lnTo>
                  <a:pt x="89" y="290"/>
                </a:lnTo>
                <a:lnTo>
                  <a:pt x="104" y="284"/>
                </a:lnTo>
                <a:lnTo>
                  <a:pt x="118" y="274"/>
                </a:lnTo>
                <a:lnTo>
                  <a:pt x="128" y="26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2" name="Freeform 46"/>
          <p:cNvSpPr>
            <a:spLocks/>
          </p:cNvSpPr>
          <p:nvPr/>
        </p:nvSpPr>
        <p:spPr bwMode="auto">
          <a:xfrm>
            <a:off x="3535344" y="3962380"/>
            <a:ext cx="117475" cy="115888"/>
          </a:xfrm>
          <a:custGeom>
            <a:avLst/>
            <a:gdLst/>
            <a:ahLst/>
            <a:cxnLst>
              <a:cxn ang="0">
                <a:pos x="74" y="36"/>
              </a:cxn>
              <a:cxn ang="0">
                <a:pos x="71" y="52"/>
              </a:cxn>
              <a:cxn ang="0">
                <a:pos x="63" y="63"/>
              </a:cxn>
              <a:cxn ang="0">
                <a:pos x="51" y="71"/>
              </a:cxn>
              <a:cxn ang="0">
                <a:pos x="37" y="73"/>
              </a:cxn>
              <a:cxn ang="0">
                <a:pos x="23" y="71"/>
              </a:cxn>
              <a:cxn ang="0">
                <a:pos x="11" y="63"/>
              </a:cxn>
              <a:cxn ang="0">
                <a:pos x="3" y="52"/>
              </a:cxn>
              <a:cxn ang="0">
                <a:pos x="0" y="36"/>
              </a:cxn>
              <a:cxn ang="0">
                <a:pos x="3" y="22"/>
              </a:cxn>
              <a:cxn ang="0">
                <a:pos x="11" y="11"/>
              </a:cxn>
              <a:cxn ang="0">
                <a:pos x="23" y="3"/>
              </a:cxn>
              <a:cxn ang="0">
                <a:pos x="37" y="0"/>
              </a:cxn>
              <a:cxn ang="0">
                <a:pos x="51" y="3"/>
              </a:cxn>
              <a:cxn ang="0">
                <a:pos x="63" y="11"/>
              </a:cxn>
              <a:cxn ang="0">
                <a:pos x="71" y="22"/>
              </a:cxn>
              <a:cxn ang="0">
                <a:pos x="74" y="36"/>
              </a:cxn>
            </a:cxnLst>
            <a:rect l="0" t="0" r="r" b="b"/>
            <a:pathLst>
              <a:path w="74" h="73">
                <a:moveTo>
                  <a:pt x="74" y="36"/>
                </a:moveTo>
                <a:lnTo>
                  <a:pt x="71" y="52"/>
                </a:lnTo>
                <a:lnTo>
                  <a:pt x="63" y="63"/>
                </a:lnTo>
                <a:lnTo>
                  <a:pt x="51" y="71"/>
                </a:lnTo>
                <a:lnTo>
                  <a:pt x="37" y="73"/>
                </a:lnTo>
                <a:lnTo>
                  <a:pt x="23" y="71"/>
                </a:lnTo>
                <a:lnTo>
                  <a:pt x="11" y="63"/>
                </a:lnTo>
                <a:lnTo>
                  <a:pt x="3" y="52"/>
                </a:lnTo>
                <a:lnTo>
                  <a:pt x="0" y="36"/>
                </a:lnTo>
                <a:lnTo>
                  <a:pt x="3" y="22"/>
                </a:lnTo>
                <a:lnTo>
                  <a:pt x="11" y="11"/>
                </a:lnTo>
                <a:lnTo>
                  <a:pt x="23" y="3"/>
                </a:lnTo>
                <a:lnTo>
                  <a:pt x="37" y="0"/>
                </a:lnTo>
                <a:lnTo>
                  <a:pt x="51" y="3"/>
                </a:lnTo>
                <a:lnTo>
                  <a:pt x="63" y="11"/>
                </a:lnTo>
                <a:lnTo>
                  <a:pt x="71" y="22"/>
                </a:lnTo>
                <a:lnTo>
                  <a:pt x="74" y="3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3" name="Freeform 47"/>
          <p:cNvSpPr>
            <a:spLocks noEditPoints="1"/>
          </p:cNvSpPr>
          <p:nvPr/>
        </p:nvSpPr>
        <p:spPr bwMode="auto">
          <a:xfrm>
            <a:off x="3528994" y="3954443"/>
            <a:ext cx="131763" cy="133350"/>
          </a:xfrm>
          <a:custGeom>
            <a:avLst/>
            <a:gdLst/>
            <a:ahLst/>
            <a:cxnLst>
              <a:cxn ang="0">
                <a:pos x="41" y="84"/>
              </a:cxn>
              <a:cxn ang="0">
                <a:pos x="25" y="81"/>
              </a:cxn>
              <a:cxn ang="0">
                <a:pos x="12" y="72"/>
              </a:cxn>
              <a:cxn ang="0">
                <a:pos x="3" y="58"/>
              </a:cxn>
              <a:cxn ang="0">
                <a:pos x="0" y="41"/>
              </a:cxn>
              <a:cxn ang="0">
                <a:pos x="3" y="26"/>
              </a:cxn>
              <a:cxn ang="0">
                <a:pos x="12" y="12"/>
              </a:cxn>
              <a:cxn ang="0">
                <a:pos x="25" y="3"/>
              </a:cxn>
              <a:cxn ang="0">
                <a:pos x="41" y="0"/>
              </a:cxn>
              <a:cxn ang="0">
                <a:pos x="58" y="3"/>
              </a:cxn>
              <a:cxn ang="0">
                <a:pos x="71" y="12"/>
              </a:cxn>
              <a:cxn ang="0">
                <a:pos x="79" y="26"/>
              </a:cxn>
              <a:cxn ang="0">
                <a:pos x="83" y="41"/>
              </a:cxn>
              <a:cxn ang="0">
                <a:pos x="79" y="58"/>
              </a:cxn>
              <a:cxn ang="0">
                <a:pos x="71" y="72"/>
              </a:cxn>
              <a:cxn ang="0">
                <a:pos x="58" y="81"/>
              </a:cxn>
              <a:cxn ang="0">
                <a:pos x="41" y="84"/>
              </a:cxn>
              <a:cxn ang="0">
                <a:pos x="41" y="10"/>
              </a:cxn>
              <a:cxn ang="0">
                <a:pos x="29" y="13"/>
              </a:cxn>
              <a:cxn ang="0">
                <a:pos x="18" y="20"/>
              </a:cxn>
              <a:cxn ang="0">
                <a:pos x="12" y="29"/>
              </a:cxn>
              <a:cxn ang="0">
                <a:pos x="10" y="41"/>
              </a:cxn>
              <a:cxn ang="0">
                <a:pos x="12" y="54"/>
              </a:cxn>
              <a:cxn ang="0">
                <a:pos x="18" y="64"/>
              </a:cxn>
              <a:cxn ang="0">
                <a:pos x="29" y="71"/>
              </a:cxn>
              <a:cxn ang="0">
                <a:pos x="41" y="74"/>
              </a:cxn>
              <a:cxn ang="0">
                <a:pos x="53" y="71"/>
              </a:cxn>
              <a:cxn ang="0">
                <a:pos x="64" y="64"/>
              </a:cxn>
              <a:cxn ang="0">
                <a:pos x="71" y="54"/>
              </a:cxn>
              <a:cxn ang="0">
                <a:pos x="73" y="41"/>
              </a:cxn>
              <a:cxn ang="0">
                <a:pos x="71" y="29"/>
              </a:cxn>
              <a:cxn ang="0">
                <a:pos x="64" y="20"/>
              </a:cxn>
              <a:cxn ang="0">
                <a:pos x="53" y="13"/>
              </a:cxn>
              <a:cxn ang="0">
                <a:pos x="41" y="10"/>
              </a:cxn>
            </a:cxnLst>
            <a:rect l="0" t="0" r="r" b="b"/>
            <a:pathLst>
              <a:path w="83" h="84">
                <a:moveTo>
                  <a:pt x="41" y="84"/>
                </a:moveTo>
                <a:lnTo>
                  <a:pt x="25" y="81"/>
                </a:lnTo>
                <a:lnTo>
                  <a:pt x="12" y="72"/>
                </a:lnTo>
                <a:lnTo>
                  <a:pt x="3" y="58"/>
                </a:lnTo>
                <a:lnTo>
                  <a:pt x="0" y="41"/>
                </a:lnTo>
                <a:lnTo>
                  <a:pt x="3" y="26"/>
                </a:lnTo>
                <a:lnTo>
                  <a:pt x="12" y="12"/>
                </a:lnTo>
                <a:lnTo>
                  <a:pt x="25" y="3"/>
                </a:lnTo>
                <a:lnTo>
                  <a:pt x="41" y="0"/>
                </a:lnTo>
                <a:lnTo>
                  <a:pt x="58" y="3"/>
                </a:lnTo>
                <a:lnTo>
                  <a:pt x="71" y="12"/>
                </a:lnTo>
                <a:lnTo>
                  <a:pt x="79" y="26"/>
                </a:lnTo>
                <a:lnTo>
                  <a:pt x="83" y="41"/>
                </a:lnTo>
                <a:lnTo>
                  <a:pt x="79" y="58"/>
                </a:lnTo>
                <a:lnTo>
                  <a:pt x="71" y="72"/>
                </a:lnTo>
                <a:lnTo>
                  <a:pt x="58" y="81"/>
                </a:lnTo>
                <a:lnTo>
                  <a:pt x="41" y="84"/>
                </a:lnTo>
                <a:close/>
                <a:moveTo>
                  <a:pt x="41" y="10"/>
                </a:moveTo>
                <a:lnTo>
                  <a:pt x="29" y="13"/>
                </a:lnTo>
                <a:lnTo>
                  <a:pt x="18" y="20"/>
                </a:lnTo>
                <a:lnTo>
                  <a:pt x="12" y="29"/>
                </a:lnTo>
                <a:lnTo>
                  <a:pt x="10" y="41"/>
                </a:lnTo>
                <a:lnTo>
                  <a:pt x="12" y="54"/>
                </a:lnTo>
                <a:lnTo>
                  <a:pt x="18" y="64"/>
                </a:lnTo>
                <a:lnTo>
                  <a:pt x="29" y="71"/>
                </a:lnTo>
                <a:lnTo>
                  <a:pt x="41" y="74"/>
                </a:lnTo>
                <a:lnTo>
                  <a:pt x="53" y="71"/>
                </a:lnTo>
                <a:lnTo>
                  <a:pt x="64" y="64"/>
                </a:lnTo>
                <a:lnTo>
                  <a:pt x="71" y="54"/>
                </a:lnTo>
                <a:lnTo>
                  <a:pt x="73" y="41"/>
                </a:lnTo>
                <a:lnTo>
                  <a:pt x="71" y="29"/>
                </a:lnTo>
                <a:lnTo>
                  <a:pt x="64" y="20"/>
                </a:lnTo>
                <a:lnTo>
                  <a:pt x="53" y="13"/>
                </a:lnTo>
                <a:lnTo>
                  <a:pt x="41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4" name="Freeform 48"/>
          <p:cNvSpPr>
            <a:spLocks/>
          </p:cNvSpPr>
          <p:nvPr/>
        </p:nvSpPr>
        <p:spPr bwMode="auto">
          <a:xfrm>
            <a:off x="5024419" y="1808143"/>
            <a:ext cx="77788" cy="144463"/>
          </a:xfrm>
          <a:custGeom>
            <a:avLst/>
            <a:gdLst/>
            <a:ahLst/>
            <a:cxnLst>
              <a:cxn ang="0">
                <a:pos x="49" y="46"/>
              </a:cxn>
              <a:cxn ang="0">
                <a:pos x="48" y="64"/>
              </a:cxn>
              <a:cxn ang="0">
                <a:pos x="43" y="78"/>
              </a:cxn>
              <a:cxn ang="0">
                <a:pos x="35" y="88"/>
              </a:cxn>
              <a:cxn ang="0">
                <a:pos x="25" y="91"/>
              </a:cxn>
              <a:cxn ang="0">
                <a:pos x="16" y="88"/>
              </a:cxn>
              <a:cxn ang="0">
                <a:pos x="8" y="78"/>
              </a:cxn>
              <a:cxn ang="0">
                <a:pos x="2" y="64"/>
              </a:cxn>
              <a:cxn ang="0">
                <a:pos x="0" y="46"/>
              </a:cxn>
              <a:cxn ang="0">
                <a:pos x="2" y="28"/>
              </a:cxn>
              <a:cxn ang="0">
                <a:pos x="8" y="13"/>
              </a:cxn>
              <a:cxn ang="0">
                <a:pos x="16" y="4"/>
              </a:cxn>
              <a:cxn ang="0">
                <a:pos x="25" y="0"/>
              </a:cxn>
              <a:cxn ang="0">
                <a:pos x="35" y="4"/>
              </a:cxn>
              <a:cxn ang="0">
                <a:pos x="43" y="13"/>
              </a:cxn>
              <a:cxn ang="0">
                <a:pos x="48" y="28"/>
              </a:cxn>
              <a:cxn ang="0">
                <a:pos x="49" y="46"/>
              </a:cxn>
            </a:cxnLst>
            <a:rect l="0" t="0" r="r" b="b"/>
            <a:pathLst>
              <a:path w="49" h="91">
                <a:moveTo>
                  <a:pt x="49" y="46"/>
                </a:moveTo>
                <a:lnTo>
                  <a:pt x="48" y="64"/>
                </a:lnTo>
                <a:lnTo>
                  <a:pt x="43" y="78"/>
                </a:lnTo>
                <a:lnTo>
                  <a:pt x="35" y="88"/>
                </a:lnTo>
                <a:lnTo>
                  <a:pt x="25" y="91"/>
                </a:lnTo>
                <a:lnTo>
                  <a:pt x="16" y="88"/>
                </a:lnTo>
                <a:lnTo>
                  <a:pt x="8" y="78"/>
                </a:lnTo>
                <a:lnTo>
                  <a:pt x="2" y="64"/>
                </a:lnTo>
                <a:lnTo>
                  <a:pt x="0" y="46"/>
                </a:lnTo>
                <a:lnTo>
                  <a:pt x="2" y="28"/>
                </a:lnTo>
                <a:lnTo>
                  <a:pt x="8" y="13"/>
                </a:lnTo>
                <a:lnTo>
                  <a:pt x="16" y="4"/>
                </a:lnTo>
                <a:lnTo>
                  <a:pt x="25" y="0"/>
                </a:lnTo>
                <a:lnTo>
                  <a:pt x="35" y="4"/>
                </a:lnTo>
                <a:lnTo>
                  <a:pt x="43" y="13"/>
                </a:lnTo>
                <a:lnTo>
                  <a:pt x="48" y="28"/>
                </a:lnTo>
                <a:lnTo>
                  <a:pt x="49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5" name="Freeform 49"/>
          <p:cNvSpPr>
            <a:spLocks noEditPoints="1"/>
          </p:cNvSpPr>
          <p:nvPr/>
        </p:nvSpPr>
        <p:spPr bwMode="auto">
          <a:xfrm>
            <a:off x="5019656" y="1803380"/>
            <a:ext cx="88900" cy="153988"/>
          </a:xfrm>
          <a:custGeom>
            <a:avLst/>
            <a:gdLst/>
            <a:ahLst/>
            <a:cxnLst>
              <a:cxn ang="0">
                <a:pos x="28" y="97"/>
              </a:cxn>
              <a:cxn ang="0">
                <a:pos x="20" y="95"/>
              </a:cxn>
              <a:cxn ang="0">
                <a:pos x="12" y="87"/>
              </a:cxn>
              <a:cxn ang="0">
                <a:pos x="5" y="77"/>
              </a:cxn>
              <a:cxn ang="0">
                <a:pos x="2" y="64"/>
              </a:cxn>
              <a:cxn ang="0">
                <a:pos x="0" y="49"/>
              </a:cxn>
              <a:cxn ang="0">
                <a:pos x="2" y="33"/>
              </a:cxn>
              <a:cxn ang="0">
                <a:pos x="5" y="20"/>
              </a:cxn>
              <a:cxn ang="0">
                <a:pos x="12" y="10"/>
              </a:cxn>
              <a:cxn ang="0">
                <a:pos x="20" y="2"/>
              </a:cxn>
              <a:cxn ang="0">
                <a:pos x="28" y="0"/>
              </a:cxn>
              <a:cxn ang="0">
                <a:pos x="37" y="2"/>
              </a:cxn>
              <a:cxn ang="0">
                <a:pos x="45" y="10"/>
              </a:cxn>
              <a:cxn ang="0">
                <a:pos x="50" y="20"/>
              </a:cxn>
              <a:cxn ang="0">
                <a:pos x="55" y="33"/>
              </a:cxn>
              <a:cxn ang="0">
                <a:pos x="56" y="49"/>
              </a:cxn>
              <a:cxn ang="0">
                <a:pos x="55" y="64"/>
              </a:cxn>
              <a:cxn ang="0">
                <a:pos x="50" y="77"/>
              </a:cxn>
              <a:cxn ang="0">
                <a:pos x="45" y="87"/>
              </a:cxn>
              <a:cxn ang="0">
                <a:pos x="37" y="95"/>
              </a:cxn>
              <a:cxn ang="0">
                <a:pos x="28" y="97"/>
              </a:cxn>
              <a:cxn ang="0">
                <a:pos x="28" y="7"/>
              </a:cxn>
              <a:cxn ang="0">
                <a:pos x="20" y="10"/>
              </a:cxn>
              <a:cxn ang="0">
                <a:pos x="13" y="19"/>
              </a:cxn>
              <a:cxn ang="0">
                <a:pos x="9" y="33"/>
              </a:cxn>
              <a:cxn ang="0">
                <a:pos x="7" y="49"/>
              </a:cxn>
              <a:cxn ang="0">
                <a:pos x="9" y="64"/>
              </a:cxn>
              <a:cxn ang="0">
                <a:pos x="13" y="79"/>
              </a:cxn>
              <a:cxn ang="0">
                <a:pos x="20" y="87"/>
              </a:cxn>
              <a:cxn ang="0">
                <a:pos x="28" y="91"/>
              </a:cxn>
              <a:cxn ang="0">
                <a:pos x="36" y="87"/>
              </a:cxn>
              <a:cxn ang="0">
                <a:pos x="44" y="79"/>
              </a:cxn>
              <a:cxn ang="0">
                <a:pos x="48" y="64"/>
              </a:cxn>
              <a:cxn ang="0">
                <a:pos x="49" y="49"/>
              </a:cxn>
              <a:cxn ang="0">
                <a:pos x="48" y="33"/>
              </a:cxn>
              <a:cxn ang="0">
                <a:pos x="44" y="19"/>
              </a:cxn>
              <a:cxn ang="0">
                <a:pos x="36" y="10"/>
              </a:cxn>
              <a:cxn ang="0">
                <a:pos x="28" y="7"/>
              </a:cxn>
            </a:cxnLst>
            <a:rect l="0" t="0" r="r" b="b"/>
            <a:pathLst>
              <a:path w="56" h="97">
                <a:moveTo>
                  <a:pt x="28" y="97"/>
                </a:moveTo>
                <a:lnTo>
                  <a:pt x="20" y="95"/>
                </a:lnTo>
                <a:lnTo>
                  <a:pt x="12" y="87"/>
                </a:lnTo>
                <a:lnTo>
                  <a:pt x="5" y="77"/>
                </a:lnTo>
                <a:lnTo>
                  <a:pt x="2" y="64"/>
                </a:lnTo>
                <a:lnTo>
                  <a:pt x="0" y="49"/>
                </a:lnTo>
                <a:lnTo>
                  <a:pt x="2" y="33"/>
                </a:lnTo>
                <a:lnTo>
                  <a:pt x="5" y="20"/>
                </a:lnTo>
                <a:lnTo>
                  <a:pt x="12" y="10"/>
                </a:lnTo>
                <a:lnTo>
                  <a:pt x="20" y="2"/>
                </a:lnTo>
                <a:lnTo>
                  <a:pt x="28" y="0"/>
                </a:lnTo>
                <a:lnTo>
                  <a:pt x="37" y="2"/>
                </a:lnTo>
                <a:lnTo>
                  <a:pt x="45" y="10"/>
                </a:lnTo>
                <a:lnTo>
                  <a:pt x="50" y="20"/>
                </a:lnTo>
                <a:lnTo>
                  <a:pt x="55" y="33"/>
                </a:lnTo>
                <a:lnTo>
                  <a:pt x="56" y="49"/>
                </a:lnTo>
                <a:lnTo>
                  <a:pt x="55" y="64"/>
                </a:lnTo>
                <a:lnTo>
                  <a:pt x="50" y="77"/>
                </a:lnTo>
                <a:lnTo>
                  <a:pt x="45" y="87"/>
                </a:lnTo>
                <a:lnTo>
                  <a:pt x="37" y="95"/>
                </a:lnTo>
                <a:lnTo>
                  <a:pt x="28" y="97"/>
                </a:lnTo>
                <a:close/>
                <a:moveTo>
                  <a:pt x="28" y="7"/>
                </a:moveTo>
                <a:lnTo>
                  <a:pt x="20" y="10"/>
                </a:lnTo>
                <a:lnTo>
                  <a:pt x="13" y="19"/>
                </a:lnTo>
                <a:lnTo>
                  <a:pt x="9" y="33"/>
                </a:lnTo>
                <a:lnTo>
                  <a:pt x="7" y="49"/>
                </a:lnTo>
                <a:lnTo>
                  <a:pt x="9" y="64"/>
                </a:lnTo>
                <a:lnTo>
                  <a:pt x="13" y="79"/>
                </a:lnTo>
                <a:lnTo>
                  <a:pt x="20" y="87"/>
                </a:lnTo>
                <a:lnTo>
                  <a:pt x="28" y="91"/>
                </a:lnTo>
                <a:lnTo>
                  <a:pt x="36" y="87"/>
                </a:lnTo>
                <a:lnTo>
                  <a:pt x="44" y="79"/>
                </a:lnTo>
                <a:lnTo>
                  <a:pt x="48" y="64"/>
                </a:lnTo>
                <a:lnTo>
                  <a:pt x="49" y="49"/>
                </a:lnTo>
                <a:lnTo>
                  <a:pt x="48" y="33"/>
                </a:lnTo>
                <a:lnTo>
                  <a:pt x="44" y="19"/>
                </a:lnTo>
                <a:lnTo>
                  <a:pt x="36" y="10"/>
                </a:lnTo>
                <a:lnTo>
                  <a:pt x="28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6" name="Freeform 50"/>
          <p:cNvSpPr>
            <a:spLocks/>
          </p:cNvSpPr>
          <p:nvPr/>
        </p:nvSpPr>
        <p:spPr bwMode="auto">
          <a:xfrm>
            <a:off x="5148244" y="1808143"/>
            <a:ext cx="77788" cy="144463"/>
          </a:xfrm>
          <a:custGeom>
            <a:avLst/>
            <a:gdLst/>
            <a:ahLst/>
            <a:cxnLst>
              <a:cxn ang="0">
                <a:pos x="49" y="46"/>
              </a:cxn>
              <a:cxn ang="0">
                <a:pos x="47" y="64"/>
              </a:cxn>
              <a:cxn ang="0">
                <a:pos x="41" y="78"/>
              </a:cxn>
              <a:cxn ang="0">
                <a:pos x="34" y="88"/>
              </a:cxn>
              <a:cxn ang="0">
                <a:pos x="24" y="91"/>
              </a:cxn>
              <a:cxn ang="0">
                <a:pos x="15" y="88"/>
              </a:cxn>
              <a:cxn ang="0">
                <a:pos x="6" y="78"/>
              </a:cxn>
              <a:cxn ang="0">
                <a:pos x="2" y="64"/>
              </a:cxn>
              <a:cxn ang="0">
                <a:pos x="0" y="46"/>
              </a:cxn>
              <a:cxn ang="0">
                <a:pos x="2" y="28"/>
              </a:cxn>
              <a:cxn ang="0">
                <a:pos x="6" y="13"/>
              </a:cxn>
              <a:cxn ang="0">
                <a:pos x="15" y="4"/>
              </a:cxn>
              <a:cxn ang="0">
                <a:pos x="24" y="0"/>
              </a:cxn>
              <a:cxn ang="0">
                <a:pos x="34" y="4"/>
              </a:cxn>
              <a:cxn ang="0">
                <a:pos x="41" y="13"/>
              </a:cxn>
              <a:cxn ang="0">
                <a:pos x="47" y="28"/>
              </a:cxn>
              <a:cxn ang="0">
                <a:pos x="49" y="46"/>
              </a:cxn>
            </a:cxnLst>
            <a:rect l="0" t="0" r="r" b="b"/>
            <a:pathLst>
              <a:path w="49" h="91">
                <a:moveTo>
                  <a:pt x="49" y="46"/>
                </a:moveTo>
                <a:lnTo>
                  <a:pt x="47" y="64"/>
                </a:lnTo>
                <a:lnTo>
                  <a:pt x="41" y="78"/>
                </a:lnTo>
                <a:lnTo>
                  <a:pt x="34" y="88"/>
                </a:lnTo>
                <a:lnTo>
                  <a:pt x="24" y="91"/>
                </a:lnTo>
                <a:lnTo>
                  <a:pt x="15" y="88"/>
                </a:lnTo>
                <a:lnTo>
                  <a:pt x="6" y="78"/>
                </a:lnTo>
                <a:lnTo>
                  <a:pt x="2" y="64"/>
                </a:lnTo>
                <a:lnTo>
                  <a:pt x="0" y="46"/>
                </a:lnTo>
                <a:lnTo>
                  <a:pt x="2" y="28"/>
                </a:lnTo>
                <a:lnTo>
                  <a:pt x="6" y="13"/>
                </a:lnTo>
                <a:lnTo>
                  <a:pt x="15" y="4"/>
                </a:lnTo>
                <a:lnTo>
                  <a:pt x="24" y="0"/>
                </a:lnTo>
                <a:lnTo>
                  <a:pt x="34" y="4"/>
                </a:lnTo>
                <a:lnTo>
                  <a:pt x="41" y="13"/>
                </a:lnTo>
                <a:lnTo>
                  <a:pt x="47" y="28"/>
                </a:lnTo>
                <a:lnTo>
                  <a:pt x="49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7" name="Freeform 51"/>
          <p:cNvSpPr>
            <a:spLocks noEditPoints="1"/>
          </p:cNvSpPr>
          <p:nvPr/>
        </p:nvSpPr>
        <p:spPr bwMode="auto">
          <a:xfrm>
            <a:off x="5141894" y="1803380"/>
            <a:ext cx="88900" cy="153988"/>
          </a:xfrm>
          <a:custGeom>
            <a:avLst/>
            <a:gdLst/>
            <a:ahLst/>
            <a:cxnLst>
              <a:cxn ang="0">
                <a:pos x="28" y="97"/>
              </a:cxn>
              <a:cxn ang="0">
                <a:pos x="19" y="95"/>
              </a:cxn>
              <a:cxn ang="0">
                <a:pos x="11" y="87"/>
              </a:cxn>
              <a:cxn ang="0">
                <a:pos x="6" y="77"/>
              </a:cxn>
              <a:cxn ang="0">
                <a:pos x="2" y="64"/>
              </a:cxn>
              <a:cxn ang="0">
                <a:pos x="0" y="49"/>
              </a:cxn>
              <a:cxn ang="0">
                <a:pos x="2" y="33"/>
              </a:cxn>
              <a:cxn ang="0">
                <a:pos x="6" y="20"/>
              </a:cxn>
              <a:cxn ang="0">
                <a:pos x="11" y="10"/>
              </a:cxn>
              <a:cxn ang="0">
                <a:pos x="19" y="2"/>
              </a:cxn>
              <a:cxn ang="0">
                <a:pos x="28" y="0"/>
              </a:cxn>
              <a:cxn ang="0">
                <a:pos x="36" y="2"/>
              </a:cxn>
              <a:cxn ang="0">
                <a:pos x="44" y="10"/>
              </a:cxn>
              <a:cxn ang="0">
                <a:pos x="51" y="20"/>
              </a:cxn>
              <a:cxn ang="0">
                <a:pos x="55" y="33"/>
              </a:cxn>
              <a:cxn ang="0">
                <a:pos x="56" y="49"/>
              </a:cxn>
              <a:cxn ang="0">
                <a:pos x="55" y="64"/>
              </a:cxn>
              <a:cxn ang="0">
                <a:pos x="51" y="77"/>
              </a:cxn>
              <a:cxn ang="0">
                <a:pos x="44" y="87"/>
              </a:cxn>
              <a:cxn ang="0">
                <a:pos x="36" y="95"/>
              </a:cxn>
              <a:cxn ang="0">
                <a:pos x="28" y="97"/>
              </a:cxn>
              <a:cxn ang="0">
                <a:pos x="28" y="7"/>
              </a:cxn>
              <a:cxn ang="0">
                <a:pos x="20" y="10"/>
              </a:cxn>
              <a:cxn ang="0">
                <a:pos x="12" y="19"/>
              </a:cxn>
              <a:cxn ang="0">
                <a:pos x="8" y="33"/>
              </a:cxn>
              <a:cxn ang="0">
                <a:pos x="7" y="49"/>
              </a:cxn>
              <a:cxn ang="0">
                <a:pos x="8" y="64"/>
              </a:cxn>
              <a:cxn ang="0">
                <a:pos x="12" y="79"/>
              </a:cxn>
              <a:cxn ang="0">
                <a:pos x="20" y="87"/>
              </a:cxn>
              <a:cxn ang="0">
                <a:pos x="28" y="91"/>
              </a:cxn>
              <a:cxn ang="0">
                <a:pos x="36" y="87"/>
              </a:cxn>
              <a:cxn ang="0">
                <a:pos x="43" y="79"/>
              </a:cxn>
              <a:cxn ang="0">
                <a:pos x="48" y="64"/>
              </a:cxn>
              <a:cxn ang="0">
                <a:pos x="50" y="49"/>
              </a:cxn>
              <a:cxn ang="0">
                <a:pos x="48" y="33"/>
              </a:cxn>
              <a:cxn ang="0">
                <a:pos x="43" y="19"/>
              </a:cxn>
              <a:cxn ang="0">
                <a:pos x="36" y="10"/>
              </a:cxn>
              <a:cxn ang="0">
                <a:pos x="28" y="7"/>
              </a:cxn>
            </a:cxnLst>
            <a:rect l="0" t="0" r="r" b="b"/>
            <a:pathLst>
              <a:path w="56" h="97">
                <a:moveTo>
                  <a:pt x="28" y="97"/>
                </a:moveTo>
                <a:lnTo>
                  <a:pt x="19" y="95"/>
                </a:lnTo>
                <a:lnTo>
                  <a:pt x="11" y="87"/>
                </a:lnTo>
                <a:lnTo>
                  <a:pt x="6" y="77"/>
                </a:lnTo>
                <a:lnTo>
                  <a:pt x="2" y="64"/>
                </a:lnTo>
                <a:lnTo>
                  <a:pt x="0" y="49"/>
                </a:lnTo>
                <a:lnTo>
                  <a:pt x="2" y="33"/>
                </a:lnTo>
                <a:lnTo>
                  <a:pt x="6" y="20"/>
                </a:lnTo>
                <a:lnTo>
                  <a:pt x="11" y="10"/>
                </a:lnTo>
                <a:lnTo>
                  <a:pt x="19" y="2"/>
                </a:lnTo>
                <a:lnTo>
                  <a:pt x="28" y="0"/>
                </a:lnTo>
                <a:lnTo>
                  <a:pt x="36" y="2"/>
                </a:lnTo>
                <a:lnTo>
                  <a:pt x="44" y="10"/>
                </a:lnTo>
                <a:lnTo>
                  <a:pt x="51" y="20"/>
                </a:lnTo>
                <a:lnTo>
                  <a:pt x="55" y="33"/>
                </a:lnTo>
                <a:lnTo>
                  <a:pt x="56" y="49"/>
                </a:lnTo>
                <a:lnTo>
                  <a:pt x="55" y="64"/>
                </a:lnTo>
                <a:lnTo>
                  <a:pt x="51" y="77"/>
                </a:lnTo>
                <a:lnTo>
                  <a:pt x="44" y="87"/>
                </a:lnTo>
                <a:lnTo>
                  <a:pt x="36" y="95"/>
                </a:lnTo>
                <a:lnTo>
                  <a:pt x="28" y="97"/>
                </a:lnTo>
                <a:close/>
                <a:moveTo>
                  <a:pt x="28" y="7"/>
                </a:moveTo>
                <a:lnTo>
                  <a:pt x="20" y="10"/>
                </a:lnTo>
                <a:lnTo>
                  <a:pt x="12" y="19"/>
                </a:lnTo>
                <a:lnTo>
                  <a:pt x="8" y="33"/>
                </a:lnTo>
                <a:lnTo>
                  <a:pt x="7" y="49"/>
                </a:lnTo>
                <a:lnTo>
                  <a:pt x="8" y="64"/>
                </a:lnTo>
                <a:lnTo>
                  <a:pt x="12" y="79"/>
                </a:lnTo>
                <a:lnTo>
                  <a:pt x="20" y="87"/>
                </a:lnTo>
                <a:lnTo>
                  <a:pt x="28" y="91"/>
                </a:lnTo>
                <a:lnTo>
                  <a:pt x="36" y="87"/>
                </a:lnTo>
                <a:lnTo>
                  <a:pt x="43" y="79"/>
                </a:lnTo>
                <a:lnTo>
                  <a:pt x="48" y="64"/>
                </a:lnTo>
                <a:lnTo>
                  <a:pt x="50" y="49"/>
                </a:lnTo>
                <a:lnTo>
                  <a:pt x="48" y="33"/>
                </a:lnTo>
                <a:lnTo>
                  <a:pt x="43" y="19"/>
                </a:lnTo>
                <a:lnTo>
                  <a:pt x="36" y="10"/>
                </a:lnTo>
                <a:lnTo>
                  <a:pt x="28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237144" y="1531918"/>
            <a:ext cx="185738" cy="169863"/>
          </a:xfrm>
          <a:custGeom>
            <a:avLst/>
            <a:gdLst/>
            <a:ahLst/>
            <a:cxnLst>
              <a:cxn ang="0">
                <a:pos x="114" y="11"/>
              </a:cxn>
              <a:cxn ang="0">
                <a:pos x="117" y="26"/>
              </a:cxn>
              <a:cxn ang="0">
                <a:pos x="115" y="39"/>
              </a:cxn>
              <a:cxn ang="0">
                <a:pos x="107" y="53"/>
              </a:cxn>
              <a:cxn ang="0">
                <a:pos x="95" y="66"/>
              </a:cxn>
              <a:cxn ang="0">
                <a:pos x="79" y="78"/>
              </a:cxn>
              <a:cxn ang="0">
                <a:pos x="62" y="90"/>
              </a:cxn>
              <a:cxn ang="0">
                <a:pos x="46" y="99"/>
              </a:cxn>
              <a:cxn ang="0">
                <a:pos x="35" y="104"/>
              </a:cxn>
              <a:cxn ang="0">
                <a:pos x="27" y="107"/>
              </a:cxn>
              <a:cxn ang="0">
                <a:pos x="20" y="107"/>
              </a:cxn>
              <a:cxn ang="0">
                <a:pos x="15" y="104"/>
              </a:cxn>
              <a:cxn ang="0">
                <a:pos x="11" y="101"/>
              </a:cxn>
              <a:cxn ang="0">
                <a:pos x="7" y="97"/>
              </a:cxn>
              <a:cxn ang="0">
                <a:pos x="4" y="91"/>
              </a:cxn>
              <a:cxn ang="0">
                <a:pos x="0" y="83"/>
              </a:cxn>
              <a:cxn ang="0">
                <a:pos x="0" y="73"/>
              </a:cxn>
              <a:cxn ang="0">
                <a:pos x="6" y="61"/>
              </a:cxn>
              <a:cxn ang="0">
                <a:pos x="14" y="48"/>
              </a:cxn>
              <a:cxn ang="0">
                <a:pos x="24" y="36"/>
              </a:cxn>
              <a:cxn ang="0">
                <a:pos x="39" y="24"/>
              </a:cxn>
              <a:cxn ang="0">
                <a:pos x="52" y="15"/>
              </a:cxn>
              <a:cxn ang="0">
                <a:pos x="65" y="7"/>
              </a:cxn>
              <a:cxn ang="0">
                <a:pos x="78" y="2"/>
              </a:cxn>
              <a:cxn ang="0">
                <a:pos x="89" y="0"/>
              </a:cxn>
              <a:cxn ang="0">
                <a:pos x="100" y="0"/>
              </a:cxn>
              <a:cxn ang="0">
                <a:pos x="107" y="3"/>
              </a:cxn>
              <a:cxn ang="0">
                <a:pos x="114" y="11"/>
              </a:cxn>
            </a:cxnLst>
            <a:rect l="0" t="0" r="r" b="b"/>
            <a:pathLst>
              <a:path w="117" h="107">
                <a:moveTo>
                  <a:pt x="114" y="11"/>
                </a:moveTo>
                <a:lnTo>
                  <a:pt x="117" y="26"/>
                </a:lnTo>
                <a:lnTo>
                  <a:pt x="115" y="39"/>
                </a:lnTo>
                <a:lnTo>
                  <a:pt x="107" y="53"/>
                </a:lnTo>
                <a:lnTo>
                  <a:pt x="95" y="66"/>
                </a:lnTo>
                <a:lnTo>
                  <a:pt x="79" y="78"/>
                </a:lnTo>
                <a:lnTo>
                  <a:pt x="62" y="90"/>
                </a:lnTo>
                <a:lnTo>
                  <a:pt x="46" y="99"/>
                </a:lnTo>
                <a:lnTo>
                  <a:pt x="35" y="104"/>
                </a:lnTo>
                <a:lnTo>
                  <a:pt x="27" y="107"/>
                </a:lnTo>
                <a:lnTo>
                  <a:pt x="20" y="107"/>
                </a:lnTo>
                <a:lnTo>
                  <a:pt x="15" y="104"/>
                </a:lnTo>
                <a:lnTo>
                  <a:pt x="11" y="101"/>
                </a:lnTo>
                <a:lnTo>
                  <a:pt x="7" y="97"/>
                </a:lnTo>
                <a:lnTo>
                  <a:pt x="4" y="91"/>
                </a:lnTo>
                <a:lnTo>
                  <a:pt x="0" y="83"/>
                </a:lnTo>
                <a:lnTo>
                  <a:pt x="0" y="73"/>
                </a:lnTo>
                <a:lnTo>
                  <a:pt x="6" y="61"/>
                </a:lnTo>
                <a:lnTo>
                  <a:pt x="14" y="48"/>
                </a:lnTo>
                <a:lnTo>
                  <a:pt x="24" y="36"/>
                </a:lnTo>
                <a:lnTo>
                  <a:pt x="39" y="24"/>
                </a:lnTo>
                <a:lnTo>
                  <a:pt x="52" y="15"/>
                </a:lnTo>
                <a:lnTo>
                  <a:pt x="65" y="7"/>
                </a:lnTo>
                <a:lnTo>
                  <a:pt x="78" y="2"/>
                </a:lnTo>
                <a:lnTo>
                  <a:pt x="89" y="0"/>
                </a:lnTo>
                <a:lnTo>
                  <a:pt x="100" y="0"/>
                </a:lnTo>
                <a:lnTo>
                  <a:pt x="107" y="3"/>
                </a:lnTo>
                <a:lnTo>
                  <a:pt x="114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9" name="Freeform 53"/>
          <p:cNvSpPr>
            <a:spLocks noEditPoints="1"/>
          </p:cNvSpPr>
          <p:nvPr/>
        </p:nvSpPr>
        <p:spPr bwMode="auto">
          <a:xfrm>
            <a:off x="5232381" y="1523980"/>
            <a:ext cx="195263" cy="182563"/>
          </a:xfrm>
          <a:custGeom>
            <a:avLst/>
            <a:gdLst/>
            <a:ahLst/>
            <a:cxnLst>
              <a:cxn ang="0">
                <a:pos x="26" y="115"/>
              </a:cxn>
              <a:cxn ang="0">
                <a:pos x="18" y="113"/>
              </a:cxn>
              <a:cxn ang="0">
                <a:pos x="11" y="107"/>
              </a:cxn>
              <a:cxn ang="0">
                <a:pos x="6" y="101"/>
              </a:cxn>
              <a:cxn ang="0">
                <a:pos x="5" y="99"/>
              </a:cxn>
              <a:cxn ang="0">
                <a:pos x="0" y="89"/>
              </a:cxn>
              <a:cxn ang="0">
                <a:pos x="1" y="78"/>
              </a:cxn>
              <a:cxn ang="0">
                <a:pos x="6" y="64"/>
              </a:cxn>
              <a:cxn ang="0">
                <a:pos x="20" y="44"/>
              </a:cxn>
              <a:cxn ang="0">
                <a:pos x="39" y="27"/>
              </a:cxn>
              <a:cxn ang="0">
                <a:pos x="51" y="19"/>
              </a:cxn>
              <a:cxn ang="0">
                <a:pos x="66" y="10"/>
              </a:cxn>
              <a:cxn ang="0">
                <a:pos x="82" y="4"/>
              </a:cxn>
              <a:cxn ang="0">
                <a:pos x="97" y="0"/>
              </a:cxn>
              <a:cxn ang="0">
                <a:pos x="107" y="3"/>
              </a:cxn>
              <a:cxn ang="0">
                <a:pos x="114" y="7"/>
              </a:cxn>
              <a:cxn ang="0">
                <a:pos x="119" y="15"/>
              </a:cxn>
              <a:cxn ang="0">
                <a:pos x="123" y="30"/>
              </a:cxn>
              <a:cxn ang="0">
                <a:pos x="121" y="43"/>
              </a:cxn>
              <a:cxn ang="0">
                <a:pos x="116" y="56"/>
              </a:cxn>
              <a:cxn ang="0">
                <a:pos x="107" y="67"/>
              </a:cxn>
              <a:cxn ang="0">
                <a:pos x="95" y="77"/>
              </a:cxn>
              <a:cxn ang="0">
                <a:pos x="83" y="87"/>
              </a:cxn>
              <a:cxn ang="0">
                <a:pos x="65" y="99"/>
              </a:cxn>
              <a:cxn ang="0">
                <a:pos x="49" y="107"/>
              </a:cxn>
              <a:cxn ang="0">
                <a:pos x="36" y="113"/>
              </a:cxn>
              <a:cxn ang="0">
                <a:pos x="26" y="115"/>
              </a:cxn>
              <a:cxn ang="0">
                <a:pos x="97" y="7"/>
              </a:cxn>
              <a:cxn ang="0">
                <a:pos x="86" y="9"/>
              </a:cxn>
              <a:cxn ang="0">
                <a:pos x="73" y="13"/>
              </a:cxn>
              <a:cxn ang="0">
                <a:pos x="59" y="21"/>
              </a:cxn>
              <a:cxn ang="0">
                <a:pos x="43" y="31"/>
              </a:cxn>
              <a:cxn ang="0">
                <a:pos x="24" y="48"/>
              </a:cxn>
              <a:cxn ang="0">
                <a:pos x="11" y="67"/>
              </a:cxn>
              <a:cxn ang="0">
                <a:pos x="7" y="78"/>
              </a:cxn>
              <a:cxn ang="0">
                <a:pos x="7" y="88"/>
              </a:cxn>
              <a:cxn ang="0">
                <a:pos x="9" y="95"/>
              </a:cxn>
              <a:cxn ang="0">
                <a:pos x="11" y="97"/>
              </a:cxn>
              <a:cxn ang="0">
                <a:pos x="13" y="101"/>
              </a:cxn>
              <a:cxn ang="0">
                <a:pos x="17" y="104"/>
              </a:cxn>
              <a:cxn ang="0">
                <a:pos x="19" y="106"/>
              </a:cxn>
              <a:cxn ang="0">
                <a:pos x="22" y="108"/>
              </a:cxn>
              <a:cxn ang="0">
                <a:pos x="26" y="108"/>
              </a:cxn>
              <a:cxn ang="0">
                <a:pos x="35" y="107"/>
              </a:cxn>
              <a:cxn ang="0">
                <a:pos x="47" y="102"/>
              </a:cxn>
              <a:cxn ang="0">
                <a:pos x="62" y="93"/>
              </a:cxn>
              <a:cxn ang="0">
                <a:pos x="80" y="81"/>
              </a:cxn>
              <a:cxn ang="0">
                <a:pos x="97" y="68"/>
              </a:cxn>
              <a:cxn ang="0">
                <a:pos x="109" y="55"/>
              </a:cxn>
              <a:cxn ang="0">
                <a:pos x="116" y="42"/>
              </a:cxn>
              <a:cxn ang="0">
                <a:pos x="117" y="30"/>
              </a:cxn>
              <a:cxn ang="0">
                <a:pos x="114" y="17"/>
              </a:cxn>
              <a:cxn ang="0">
                <a:pos x="111" y="13"/>
              </a:cxn>
              <a:cxn ang="0">
                <a:pos x="109" y="10"/>
              </a:cxn>
              <a:cxn ang="0">
                <a:pos x="106" y="9"/>
              </a:cxn>
              <a:cxn ang="0">
                <a:pos x="102" y="7"/>
              </a:cxn>
              <a:cxn ang="0">
                <a:pos x="97" y="7"/>
              </a:cxn>
            </a:cxnLst>
            <a:rect l="0" t="0" r="r" b="b"/>
            <a:pathLst>
              <a:path w="123" h="115">
                <a:moveTo>
                  <a:pt x="26" y="115"/>
                </a:moveTo>
                <a:lnTo>
                  <a:pt x="18" y="113"/>
                </a:lnTo>
                <a:lnTo>
                  <a:pt x="11" y="107"/>
                </a:lnTo>
                <a:lnTo>
                  <a:pt x="6" y="101"/>
                </a:lnTo>
                <a:lnTo>
                  <a:pt x="5" y="99"/>
                </a:lnTo>
                <a:lnTo>
                  <a:pt x="0" y="89"/>
                </a:lnTo>
                <a:lnTo>
                  <a:pt x="1" y="78"/>
                </a:lnTo>
                <a:lnTo>
                  <a:pt x="6" y="64"/>
                </a:lnTo>
                <a:lnTo>
                  <a:pt x="20" y="44"/>
                </a:lnTo>
                <a:lnTo>
                  <a:pt x="39" y="27"/>
                </a:lnTo>
                <a:lnTo>
                  <a:pt x="51" y="19"/>
                </a:lnTo>
                <a:lnTo>
                  <a:pt x="66" y="10"/>
                </a:lnTo>
                <a:lnTo>
                  <a:pt x="82" y="4"/>
                </a:lnTo>
                <a:lnTo>
                  <a:pt x="97" y="0"/>
                </a:lnTo>
                <a:lnTo>
                  <a:pt x="107" y="3"/>
                </a:lnTo>
                <a:lnTo>
                  <a:pt x="114" y="7"/>
                </a:lnTo>
                <a:lnTo>
                  <a:pt x="119" y="15"/>
                </a:lnTo>
                <a:lnTo>
                  <a:pt x="123" y="30"/>
                </a:lnTo>
                <a:lnTo>
                  <a:pt x="121" y="43"/>
                </a:lnTo>
                <a:lnTo>
                  <a:pt x="116" y="56"/>
                </a:lnTo>
                <a:lnTo>
                  <a:pt x="107" y="67"/>
                </a:lnTo>
                <a:lnTo>
                  <a:pt x="95" y="77"/>
                </a:lnTo>
                <a:lnTo>
                  <a:pt x="83" y="87"/>
                </a:lnTo>
                <a:lnTo>
                  <a:pt x="65" y="99"/>
                </a:lnTo>
                <a:lnTo>
                  <a:pt x="49" y="107"/>
                </a:lnTo>
                <a:lnTo>
                  <a:pt x="36" y="113"/>
                </a:lnTo>
                <a:lnTo>
                  <a:pt x="26" y="115"/>
                </a:lnTo>
                <a:close/>
                <a:moveTo>
                  <a:pt x="97" y="7"/>
                </a:moveTo>
                <a:lnTo>
                  <a:pt x="86" y="9"/>
                </a:lnTo>
                <a:lnTo>
                  <a:pt x="73" y="13"/>
                </a:lnTo>
                <a:lnTo>
                  <a:pt x="59" y="21"/>
                </a:lnTo>
                <a:lnTo>
                  <a:pt x="43" y="31"/>
                </a:lnTo>
                <a:lnTo>
                  <a:pt x="24" y="48"/>
                </a:lnTo>
                <a:lnTo>
                  <a:pt x="11" y="67"/>
                </a:lnTo>
                <a:lnTo>
                  <a:pt x="7" y="78"/>
                </a:lnTo>
                <a:lnTo>
                  <a:pt x="7" y="88"/>
                </a:lnTo>
                <a:lnTo>
                  <a:pt x="9" y="95"/>
                </a:lnTo>
                <a:lnTo>
                  <a:pt x="11" y="97"/>
                </a:lnTo>
                <a:lnTo>
                  <a:pt x="13" y="101"/>
                </a:lnTo>
                <a:lnTo>
                  <a:pt x="17" y="104"/>
                </a:lnTo>
                <a:lnTo>
                  <a:pt x="19" y="106"/>
                </a:lnTo>
                <a:lnTo>
                  <a:pt x="22" y="108"/>
                </a:lnTo>
                <a:lnTo>
                  <a:pt x="26" y="108"/>
                </a:lnTo>
                <a:lnTo>
                  <a:pt x="35" y="107"/>
                </a:lnTo>
                <a:lnTo>
                  <a:pt x="47" y="102"/>
                </a:lnTo>
                <a:lnTo>
                  <a:pt x="62" y="93"/>
                </a:lnTo>
                <a:lnTo>
                  <a:pt x="80" y="81"/>
                </a:lnTo>
                <a:lnTo>
                  <a:pt x="97" y="68"/>
                </a:lnTo>
                <a:lnTo>
                  <a:pt x="109" y="55"/>
                </a:lnTo>
                <a:lnTo>
                  <a:pt x="116" y="42"/>
                </a:lnTo>
                <a:lnTo>
                  <a:pt x="117" y="30"/>
                </a:lnTo>
                <a:lnTo>
                  <a:pt x="114" y="17"/>
                </a:lnTo>
                <a:lnTo>
                  <a:pt x="111" y="13"/>
                </a:lnTo>
                <a:lnTo>
                  <a:pt x="109" y="10"/>
                </a:lnTo>
                <a:lnTo>
                  <a:pt x="106" y="9"/>
                </a:lnTo>
                <a:lnTo>
                  <a:pt x="102" y="7"/>
                </a:lnTo>
                <a:lnTo>
                  <a:pt x="97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0" name="Freeform 54"/>
          <p:cNvSpPr>
            <a:spLocks/>
          </p:cNvSpPr>
          <p:nvPr/>
        </p:nvSpPr>
        <p:spPr bwMode="auto">
          <a:xfrm>
            <a:off x="4843444" y="1531918"/>
            <a:ext cx="187325" cy="169863"/>
          </a:xfrm>
          <a:custGeom>
            <a:avLst/>
            <a:gdLst/>
            <a:ahLst/>
            <a:cxnLst>
              <a:cxn ang="0">
                <a:pos x="4" y="11"/>
              </a:cxn>
              <a:cxn ang="0">
                <a:pos x="0" y="26"/>
              </a:cxn>
              <a:cxn ang="0">
                <a:pos x="2" y="39"/>
              </a:cxn>
              <a:cxn ang="0">
                <a:pos x="10" y="53"/>
              </a:cxn>
              <a:cxn ang="0">
                <a:pos x="22" y="66"/>
              </a:cxn>
              <a:cxn ang="0">
                <a:pos x="39" y="78"/>
              </a:cxn>
              <a:cxn ang="0">
                <a:pos x="56" y="90"/>
              </a:cxn>
              <a:cxn ang="0">
                <a:pos x="71" y="99"/>
              </a:cxn>
              <a:cxn ang="0">
                <a:pos x="82" y="104"/>
              </a:cxn>
              <a:cxn ang="0">
                <a:pos x="90" y="107"/>
              </a:cxn>
              <a:cxn ang="0">
                <a:pos x="97" y="107"/>
              </a:cxn>
              <a:cxn ang="0">
                <a:pos x="102" y="104"/>
              </a:cxn>
              <a:cxn ang="0">
                <a:pos x="107" y="101"/>
              </a:cxn>
              <a:cxn ang="0">
                <a:pos x="110" y="97"/>
              </a:cxn>
              <a:cxn ang="0">
                <a:pos x="113" y="91"/>
              </a:cxn>
              <a:cxn ang="0">
                <a:pos x="118" y="83"/>
              </a:cxn>
              <a:cxn ang="0">
                <a:pos x="116" y="73"/>
              </a:cxn>
              <a:cxn ang="0">
                <a:pos x="112" y="61"/>
              </a:cxn>
              <a:cxn ang="0">
                <a:pos x="103" y="48"/>
              </a:cxn>
              <a:cxn ang="0">
                <a:pos x="92" y="36"/>
              </a:cxn>
              <a:cxn ang="0">
                <a:pos x="79" y="24"/>
              </a:cxn>
              <a:cxn ang="0">
                <a:pos x="66" y="15"/>
              </a:cxn>
              <a:cxn ang="0">
                <a:pos x="52" y="7"/>
              </a:cxn>
              <a:cxn ang="0">
                <a:pos x="40" y="2"/>
              </a:cxn>
              <a:cxn ang="0">
                <a:pos x="28" y="0"/>
              </a:cxn>
              <a:cxn ang="0">
                <a:pos x="18" y="0"/>
              </a:cxn>
              <a:cxn ang="0">
                <a:pos x="10" y="3"/>
              </a:cxn>
              <a:cxn ang="0">
                <a:pos x="4" y="11"/>
              </a:cxn>
            </a:cxnLst>
            <a:rect l="0" t="0" r="r" b="b"/>
            <a:pathLst>
              <a:path w="118" h="107">
                <a:moveTo>
                  <a:pt x="4" y="11"/>
                </a:moveTo>
                <a:lnTo>
                  <a:pt x="0" y="26"/>
                </a:lnTo>
                <a:lnTo>
                  <a:pt x="2" y="39"/>
                </a:lnTo>
                <a:lnTo>
                  <a:pt x="10" y="53"/>
                </a:lnTo>
                <a:lnTo>
                  <a:pt x="22" y="66"/>
                </a:lnTo>
                <a:lnTo>
                  <a:pt x="39" y="78"/>
                </a:lnTo>
                <a:lnTo>
                  <a:pt x="56" y="90"/>
                </a:lnTo>
                <a:lnTo>
                  <a:pt x="71" y="99"/>
                </a:lnTo>
                <a:lnTo>
                  <a:pt x="82" y="104"/>
                </a:lnTo>
                <a:lnTo>
                  <a:pt x="90" y="107"/>
                </a:lnTo>
                <a:lnTo>
                  <a:pt x="97" y="107"/>
                </a:lnTo>
                <a:lnTo>
                  <a:pt x="102" y="104"/>
                </a:lnTo>
                <a:lnTo>
                  <a:pt x="107" y="101"/>
                </a:lnTo>
                <a:lnTo>
                  <a:pt x="110" y="97"/>
                </a:lnTo>
                <a:lnTo>
                  <a:pt x="113" y="91"/>
                </a:lnTo>
                <a:lnTo>
                  <a:pt x="118" y="83"/>
                </a:lnTo>
                <a:lnTo>
                  <a:pt x="116" y="73"/>
                </a:lnTo>
                <a:lnTo>
                  <a:pt x="112" y="61"/>
                </a:lnTo>
                <a:lnTo>
                  <a:pt x="103" y="48"/>
                </a:lnTo>
                <a:lnTo>
                  <a:pt x="92" y="36"/>
                </a:lnTo>
                <a:lnTo>
                  <a:pt x="79" y="24"/>
                </a:lnTo>
                <a:lnTo>
                  <a:pt x="66" y="15"/>
                </a:lnTo>
                <a:lnTo>
                  <a:pt x="52" y="7"/>
                </a:lnTo>
                <a:lnTo>
                  <a:pt x="40" y="2"/>
                </a:lnTo>
                <a:lnTo>
                  <a:pt x="28" y="0"/>
                </a:lnTo>
                <a:lnTo>
                  <a:pt x="18" y="0"/>
                </a:lnTo>
                <a:lnTo>
                  <a:pt x="10" y="3"/>
                </a:lnTo>
                <a:lnTo>
                  <a:pt x="4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1" name="Freeform 55"/>
          <p:cNvSpPr>
            <a:spLocks noEditPoints="1"/>
          </p:cNvSpPr>
          <p:nvPr/>
        </p:nvSpPr>
        <p:spPr bwMode="auto">
          <a:xfrm>
            <a:off x="4840269" y="1523980"/>
            <a:ext cx="193675" cy="182563"/>
          </a:xfrm>
          <a:custGeom>
            <a:avLst/>
            <a:gdLst/>
            <a:ahLst/>
            <a:cxnLst>
              <a:cxn ang="0">
                <a:pos x="96" y="115"/>
              </a:cxn>
              <a:cxn ang="0">
                <a:pos x="86" y="113"/>
              </a:cxn>
              <a:cxn ang="0">
                <a:pos x="74" y="107"/>
              </a:cxn>
              <a:cxn ang="0">
                <a:pos x="57" y="99"/>
              </a:cxn>
              <a:cxn ang="0">
                <a:pos x="39" y="87"/>
              </a:cxn>
              <a:cxn ang="0">
                <a:pos x="27" y="77"/>
              </a:cxn>
              <a:cxn ang="0">
                <a:pos x="16" y="67"/>
              </a:cxn>
              <a:cxn ang="0">
                <a:pos x="6" y="56"/>
              </a:cxn>
              <a:cxn ang="0">
                <a:pos x="1" y="43"/>
              </a:cxn>
              <a:cxn ang="0">
                <a:pos x="0" y="30"/>
              </a:cxn>
              <a:cxn ang="0">
                <a:pos x="3" y="15"/>
              </a:cxn>
              <a:cxn ang="0">
                <a:pos x="8" y="7"/>
              </a:cxn>
              <a:cxn ang="0">
                <a:pos x="16" y="3"/>
              </a:cxn>
              <a:cxn ang="0">
                <a:pos x="26" y="0"/>
              </a:cxn>
              <a:cxn ang="0">
                <a:pos x="41" y="4"/>
              </a:cxn>
              <a:cxn ang="0">
                <a:pos x="56" y="10"/>
              </a:cxn>
              <a:cxn ang="0">
                <a:pos x="72" y="19"/>
              </a:cxn>
              <a:cxn ang="0">
                <a:pos x="82" y="27"/>
              </a:cxn>
              <a:cxn ang="0">
                <a:pos x="103" y="44"/>
              </a:cxn>
              <a:cxn ang="0">
                <a:pos x="116" y="64"/>
              </a:cxn>
              <a:cxn ang="0">
                <a:pos x="122" y="78"/>
              </a:cxn>
              <a:cxn ang="0">
                <a:pos x="122" y="89"/>
              </a:cxn>
              <a:cxn ang="0">
                <a:pos x="118" y="99"/>
              </a:cxn>
              <a:cxn ang="0">
                <a:pos x="116" y="101"/>
              </a:cxn>
              <a:cxn ang="0">
                <a:pos x="112" y="107"/>
              </a:cxn>
              <a:cxn ang="0">
                <a:pos x="105" y="113"/>
              </a:cxn>
              <a:cxn ang="0">
                <a:pos x="96" y="115"/>
              </a:cxn>
              <a:cxn ang="0">
                <a:pos x="26" y="7"/>
              </a:cxn>
              <a:cxn ang="0">
                <a:pos x="20" y="7"/>
              </a:cxn>
              <a:cxn ang="0">
                <a:pos x="17" y="9"/>
              </a:cxn>
              <a:cxn ang="0">
                <a:pos x="14" y="10"/>
              </a:cxn>
              <a:cxn ang="0">
                <a:pos x="10" y="13"/>
              </a:cxn>
              <a:cxn ang="0">
                <a:pos x="8" y="17"/>
              </a:cxn>
              <a:cxn ang="0">
                <a:pos x="5" y="30"/>
              </a:cxn>
              <a:cxn ang="0">
                <a:pos x="7" y="42"/>
              </a:cxn>
              <a:cxn ang="0">
                <a:pos x="14" y="55"/>
              </a:cxn>
              <a:cxn ang="0">
                <a:pos x="25" y="68"/>
              </a:cxn>
              <a:cxn ang="0">
                <a:pos x="42" y="81"/>
              </a:cxn>
              <a:cxn ang="0">
                <a:pos x="61" y="93"/>
              </a:cxn>
              <a:cxn ang="0">
                <a:pos x="75" y="102"/>
              </a:cxn>
              <a:cxn ang="0">
                <a:pos x="87" y="107"/>
              </a:cxn>
              <a:cxn ang="0">
                <a:pos x="96" y="108"/>
              </a:cxn>
              <a:cxn ang="0">
                <a:pos x="100" y="108"/>
              </a:cxn>
              <a:cxn ang="0">
                <a:pos x="103" y="106"/>
              </a:cxn>
              <a:cxn ang="0">
                <a:pos x="106" y="104"/>
              </a:cxn>
              <a:cxn ang="0">
                <a:pos x="109" y="101"/>
              </a:cxn>
              <a:cxn ang="0">
                <a:pos x="112" y="97"/>
              </a:cxn>
              <a:cxn ang="0">
                <a:pos x="113" y="95"/>
              </a:cxn>
              <a:cxn ang="0">
                <a:pos x="116" y="88"/>
              </a:cxn>
              <a:cxn ang="0">
                <a:pos x="115" y="78"/>
              </a:cxn>
              <a:cxn ang="0">
                <a:pos x="111" y="67"/>
              </a:cxn>
              <a:cxn ang="0">
                <a:pos x="98" y="48"/>
              </a:cxn>
              <a:cxn ang="0">
                <a:pos x="79" y="31"/>
              </a:cxn>
              <a:cxn ang="0">
                <a:pos x="64" y="21"/>
              </a:cxn>
              <a:cxn ang="0">
                <a:pos x="50" y="13"/>
              </a:cxn>
              <a:cxn ang="0">
                <a:pos x="37" y="9"/>
              </a:cxn>
              <a:cxn ang="0">
                <a:pos x="26" y="7"/>
              </a:cxn>
            </a:cxnLst>
            <a:rect l="0" t="0" r="r" b="b"/>
            <a:pathLst>
              <a:path w="122" h="115">
                <a:moveTo>
                  <a:pt x="96" y="115"/>
                </a:moveTo>
                <a:lnTo>
                  <a:pt x="86" y="113"/>
                </a:lnTo>
                <a:lnTo>
                  <a:pt x="74" y="107"/>
                </a:lnTo>
                <a:lnTo>
                  <a:pt x="57" y="99"/>
                </a:lnTo>
                <a:lnTo>
                  <a:pt x="39" y="87"/>
                </a:lnTo>
                <a:lnTo>
                  <a:pt x="27" y="77"/>
                </a:lnTo>
                <a:lnTo>
                  <a:pt x="16" y="67"/>
                </a:lnTo>
                <a:lnTo>
                  <a:pt x="6" y="56"/>
                </a:lnTo>
                <a:lnTo>
                  <a:pt x="1" y="43"/>
                </a:lnTo>
                <a:lnTo>
                  <a:pt x="0" y="30"/>
                </a:lnTo>
                <a:lnTo>
                  <a:pt x="3" y="15"/>
                </a:lnTo>
                <a:lnTo>
                  <a:pt x="8" y="7"/>
                </a:lnTo>
                <a:lnTo>
                  <a:pt x="16" y="3"/>
                </a:lnTo>
                <a:lnTo>
                  <a:pt x="26" y="0"/>
                </a:lnTo>
                <a:lnTo>
                  <a:pt x="41" y="4"/>
                </a:lnTo>
                <a:lnTo>
                  <a:pt x="56" y="10"/>
                </a:lnTo>
                <a:lnTo>
                  <a:pt x="72" y="19"/>
                </a:lnTo>
                <a:lnTo>
                  <a:pt x="82" y="27"/>
                </a:lnTo>
                <a:lnTo>
                  <a:pt x="103" y="44"/>
                </a:lnTo>
                <a:lnTo>
                  <a:pt x="116" y="64"/>
                </a:lnTo>
                <a:lnTo>
                  <a:pt x="122" y="78"/>
                </a:lnTo>
                <a:lnTo>
                  <a:pt x="122" y="89"/>
                </a:lnTo>
                <a:lnTo>
                  <a:pt x="118" y="99"/>
                </a:lnTo>
                <a:lnTo>
                  <a:pt x="116" y="101"/>
                </a:lnTo>
                <a:lnTo>
                  <a:pt x="112" y="107"/>
                </a:lnTo>
                <a:lnTo>
                  <a:pt x="105" y="113"/>
                </a:lnTo>
                <a:lnTo>
                  <a:pt x="96" y="115"/>
                </a:lnTo>
                <a:close/>
                <a:moveTo>
                  <a:pt x="26" y="7"/>
                </a:moveTo>
                <a:lnTo>
                  <a:pt x="20" y="7"/>
                </a:lnTo>
                <a:lnTo>
                  <a:pt x="17" y="9"/>
                </a:lnTo>
                <a:lnTo>
                  <a:pt x="14" y="10"/>
                </a:lnTo>
                <a:lnTo>
                  <a:pt x="10" y="13"/>
                </a:lnTo>
                <a:lnTo>
                  <a:pt x="8" y="17"/>
                </a:lnTo>
                <a:lnTo>
                  <a:pt x="5" y="30"/>
                </a:lnTo>
                <a:lnTo>
                  <a:pt x="7" y="42"/>
                </a:lnTo>
                <a:lnTo>
                  <a:pt x="14" y="55"/>
                </a:lnTo>
                <a:lnTo>
                  <a:pt x="25" y="68"/>
                </a:lnTo>
                <a:lnTo>
                  <a:pt x="42" y="81"/>
                </a:lnTo>
                <a:lnTo>
                  <a:pt x="61" y="93"/>
                </a:lnTo>
                <a:lnTo>
                  <a:pt x="75" y="102"/>
                </a:lnTo>
                <a:lnTo>
                  <a:pt x="87" y="107"/>
                </a:lnTo>
                <a:lnTo>
                  <a:pt x="96" y="108"/>
                </a:lnTo>
                <a:lnTo>
                  <a:pt x="100" y="108"/>
                </a:lnTo>
                <a:lnTo>
                  <a:pt x="103" y="106"/>
                </a:lnTo>
                <a:lnTo>
                  <a:pt x="106" y="104"/>
                </a:lnTo>
                <a:lnTo>
                  <a:pt x="109" y="101"/>
                </a:lnTo>
                <a:lnTo>
                  <a:pt x="112" y="97"/>
                </a:lnTo>
                <a:lnTo>
                  <a:pt x="113" y="95"/>
                </a:lnTo>
                <a:lnTo>
                  <a:pt x="116" y="88"/>
                </a:lnTo>
                <a:lnTo>
                  <a:pt x="115" y="78"/>
                </a:lnTo>
                <a:lnTo>
                  <a:pt x="111" y="67"/>
                </a:lnTo>
                <a:lnTo>
                  <a:pt x="98" y="48"/>
                </a:lnTo>
                <a:lnTo>
                  <a:pt x="79" y="31"/>
                </a:lnTo>
                <a:lnTo>
                  <a:pt x="64" y="21"/>
                </a:lnTo>
                <a:lnTo>
                  <a:pt x="50" y="13"/>
                </a:lnTo>
                <a:lnTo>
                  <a:pt x="37" y="9"/>
                </a:lnTo>
                <a:lnTo>
                  <a:pt x="26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2" name="Freeform 56"/>
          <p:cNvSpPr>
            <a:spLocks/>
          </p:cNvSpPr>
          <p:nvPr/>
        </p:nvSpPr>
        <p:spPr bwMode="auto">
          <a:xfrm>
            <a:off x="4959331" y="1512868"/>
            <a:ext cx="339725" cy="355600"/>
          </a:xfrm>
          <a:custGeom>
            <a:avLst/>
            <a:gdLst/>
            <a:ahLst/>
            <a:cxnLst>
              <a:cxn ang="0">
                <a:pos x="214" y="112"/>
              </a:cxn>
              <a:cxn ang="0">
                <a:pos x="210" y="138"/>
              </a:cxn>
              <a:cxn ang="0">
                <a:pos x="203" y="161"/>
              </a:cxn>
              <a:cxn ang="0">
                <a:pos x="190" y="183"/>
              </a:cxn>
              <a:cxn ang="0">
                <a:pos x="173" y="200"/>
              </a:cxn>
              <a:cxn ang="0">
                <a:pos x="154" y="214"/>
              </a:cxn>
              <a:cxn ang="0">
                <a:pos x="131" y="221"/>
              </a:cxn>
              <a:cxn ang="0">
                <a:pos x="107" y="224"/>
              </a:cxn>
              <a:cxn ang="0">
                <a:pos x="82" y="221"/>
              </a:cxn>
              <a:cxn ang="0">
                <a:pos x="60" y="214"/>
              </a:cxn>
              <a:cxn ang="0">
                <a:pos x="40" y="200"/>
              </a:cxn>
              <a:cxn ang="0">
                <a:pos x="24" y="183"/>
              </a:cxn>
              <a:cxn ang="0">
                <a:pos x="11" y="161"/>
              </a:cxn>
              <a:cxn ang="0">
                <a:pos x="3" y="138"/>
              </a:cxn>
              <a:cxn ang="0">
                <a:pos x="0" y="112"/>
              </a:cxn>
              <a:cxn ang="0">
                <a:pos x="0" y="94"/>
              </a:cxn>
              <a:cxn ang="0">
                <a:pos x="2" y="77"/>
              </a:cxn>
              <a:cxn ang="0">
                <a:pos x="4" y="61"/>
              </a:cxn>
              <a:cxn ang="0">
                <a:pos x="10" y="46"/>
              </a:cxn>
              <a:cxn ang="0">
                <a:pos x="17" y="32"/>
              </a:cxn>
              <a:cxn ang="0">
                <a:pos x="27" y="22"/>
              </a:cxn>
              <a:cxn ang="0">
                <a:pos x="41" y="13"/>
              </a:cxn>
              <a:cxn ang="0">
                <a:pos x="59" y="5"/>
              </a:cxn>
              <a:cxn ang="0">
                <a:pos x="81" y="1"/>
              </a:cxn>
              <a:cxn ang="0">
                <a:pos x="107" y="0"/>
              </a:cxn>
              <a:cxn ang="0">
                <a:pos x="132" y="1"/>
              </a:cxn>
              <a:cxn ang="0">
                <a:pos x="153" y="5"/>
              </a:cxn>
              <a:cxn ang="0">
                <a:pos x="169" y="13"/>
              </a:cxn>
              <a:cxn ang="0">
                <a:pos x="183" y="22"/>
              </a:cxn>
              <a:cxn ang="0">
                <a:pos x="194" y="32"/>
              </a:cxn>
              <a:cxn ang="0">
                <a:pos x="202" y="46"/>
              </a:cxn>
              <a:cxn ang="0">
                <a:pos x="207" y="61"/>
              </a:cxn>
              <a:cxn ang="0">
                <a:pos x="210" y="77"/>
              </a:cxn>
              <a:cxn ang="0">
                <a:pos x="213" y="94"/>
              </a:cxn>
              <a:cxn ang="0">
                <a:pos x="214" y="112"/>
              </a:cxn>
            </a:cxnLst>
            <a:rect l="0" t="0" r="r" b="b"/>
            <a:pathLst>
              <a:path w="214" h="224">
                <a:moveTo>
                  <a:pt x="214" y="112"/>
                </a:moveTo>
                <a:lnTo>
                  <a:pt x="210" y="138"/>
                </a:lnTo>
                <a:lnTo>
                  <a:pt x="203" y="161"/>
                </a:lnTo>
                <a:lnTo>
                  <a:pt x="190" y="183"/>
                </a:lnTo>
                <a:lnTo>
                  <a:pt x="173" y="200"/>
                </a:lnTo>
                <a:lnTo>
                  <a:pt x="154" y="214"/>
                </a:lnTo>
                <a:lnTo>
                  <a:pt x="131" y="221"/>
                </a:lnTo>
                <a:lnTo>
                  <a:pt x="107" y="224"/>
                </a:lnTo>
                <a:lnTo>
                  <a:pt x="82" y="221"/>
                </a:lnTo>
                <a:lnTo>
                  <a:pt x="60" y="214"/>
                </a:lnTo>
                <a:lnTo>
                  <a:pt x="40" y="200"/>
                </a:lnTo>
                <a:lnTo>
                  <a:pt x="24" y="183"/>
                </a:lnTo>
                <a:lnTo>
                  <a:pt x="11" y="161"/>
                </a:lnTo>
                <a:lnTo>
                  <a:pt x="3" y="138"/>
                </a:lnTo>
                <a:lnTo>
                  <a:pt x="0" y="112"/>
                </a:lnTo>
                <a:lnTo>
                  <a:pt x="0" y="94"/>
                </a:lnTo>
                <a:lnTo>
                  <a:pt x="2" y="77"/>
                </a:lnTo>
                <a:lnTo>
                  <a:pt x="4" y="61"/>
                </a:lnTo>
                <a:lnTo>
                  <a:pt x="10" y="46"/>
                </a:lnTo>
                <a:lnTo>
                  <a:pt x="17" y="32"/>
                </a:lnTo>
                <a:lnTo>
                  <a:pt x="27" y="22"/>
                </a:lnTo>
                <a:lnTo>
                  <a:pt x="41" y="13"/>
                </a:lnTo>
                <a:lnTo>
                  <a:pt x="59" y="5"/>
                </a:lnTo>
                <a:lnTo>
                  <a:pt x="81" y="1"/>
                </a:lnTo>
                <a:lnTo>
                  <a:pt x="107" y="0"/>
                </a:lnTo>
                <a:lnTo>
                  <a:pt x="132" y="1"/>
                </a:lnTo>
                <a:lnTo>
                  <a:pt x="153" y="5"/>
                </a:lnTo>
                <a:lnTo>
                  <a:pt x="169" y="13"/>
                </a:lnTo>
                <a:lnTo>
                  <a:pt x="183" y="22"/>
                </a:lnTo>
                <a:lnTo>
                  <a:pt x="194" y="32"/>
                </a:lnTo>
                <a:lnTo>
                  <a:pt x="202" y="46"/>
                </a:lnTo>
                <a:lnTo>
                  <a:pt x="207" y="61"/>
                </a:lnTo>
                <a:lnTo>
                  <a:pt x="210" y="77"/>
                </a:lnTo>
                <a:lnTo>
                  <a:pt x="213" y="94"/>
                </a:lnTo>
                <a:lnTo>
                  <a:pt x="214" y="1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3" name="Freeform 57"/>
          <p:cNvSpPr>
            <a:spLocks noEditPoints="1"/>
          </p:cNvSpPr>
          <p:nvPr/>
        </p:nvSpPr>
        <p:spPr bwMode="auto">
          <a:xfrm>
            <a:off x="4949806" y="1503343"/>
            <a:ext cx="357188" cy="374650"/>
          </a:xfrm>
          <a:custGeom>
            <a:avLst/>
            <a:gdLst/>
            <a:ahLst/>
            <a:cxnLst>
              <a:cxn ang="0">
                <a:pos x="87" y="233"/>
              </a:cxn>
              <a:cxn ang="0">
                <a:pos x="43" y="210"/>
              </a:cxn>
              <a:cxn ang="0">
                <a:pos x="12" y="170"/>
              </a:cxn>
              <a:cxn ang="0">
                <a:pos x="0" y="118"/>
              </a:cxn>
              <a:cxn ang="0">
                <a:pos x="1" y="86"/>
              </a:cxn>
              <a:cxn ang="0">
                <a:pos x="8" y="57"/>
              </a:cxn>
              <a:cxn ang="0">
                <a:pos x="22" y="31"/>
              </a:cxn>
              <a:cxn ang="0">
                <a:pos x="47" y="12"/>
              </a:cxn>
              <a:cxn ang="0">
                <a:pos x="87" y="1"/>
              </a:cxn>
              <a:cxn ang="0">
                <a:pos x="138" y="2"/>
              </a:cxn>
              <a:cxn ang="0">
                <a:pos x="176" y="13"/>
              </a:cxn>
              <a:cxn ang="0">
                <a:pos x="201" y="33"/>
              </a:cxn>
              <a:cxn ang="0">
                <a:pos x="216" y="58"/>
              </a:cxn>
              <a:cxn ang="0">
                <a:pos x="223" y="88"/>
              </a:cxn>
              <a:cxn ang="0">
                <a:pos x="225" y="118"/>
              </a:cxn>
              <a:cxn ang="0">
                <a:pos x="213" y="170"/>
              </a:cxn>
              <a:cxn ang="0">
                <a:pos x="183" y="210"/>
              </a:cxn>
              <a:cxn ang="0">
                <a:pos x="138" y="233"/>
              </a:cxn>
              <a:cxn ang="0">
                <a:pos x="113" y="11"/>
              </a:cxn>
              <a:cxn ang="0">
                <a:pos x="66" y="17"/>
              </a:cxn>
              <a:cxn ang="0">
                <a:pos x="36" y="32"/>
              </a:cxn>
              <a:cxn ang="0">
                <a:pos x="20" y="55"/>
              </a:cxn>
              <a:cxn ang="0">
                <a:pos x="12" y="84"/>
              </a:cxn>
              <a:cxn ang="0">
                <a:pos x="11" y="118"/>
              </a:cxn>
              <a:cxn ang="0">
                <a:pos x="21" y="165"/>
              </a:cxn>
              <a:cxn ang="0">
                <a:pos x="49" y="202"/>
              </a:cxn>
              <a:cxn ang="0">
                <a:pos x="90" y="223"/>
              </a:cxn>
              <a:cxn ang="0">
                <a:pos x="136" y="223"/>
              </a:cxn>
              <a:cxn ang="0">
                <a:pos x="176" y="202"/>
              </a:cxn>
              <a:cxn ang="0">
                <a:pos x="203" y="165"/>
              </a:cxn>
              <a:cxn ang="0">
                <a:pos x="214" y="118"/>
              </a:cxn>
              <a:cxn ang="0">
                <a:pos x="212" y="85"/>
              </a:cxn>
              <a:cxn ang="0">
                <a:pos x="204" y="57"/>
              </a:cxn>
              <a:cxn ang="0">
                <a:pos x="187" y="33"/>
              </a:cxn>
              <a:cxn ang="0">
                <a:pos x="157" y="17"/>
              </a:cxn>
              <a:cxn ang="0">
                <a:pos x="113" y="11"/>
              </a:cxn>
            </a:cxnLst>
            <a:rect l="0" t="0" r="r" b="b"/>
            <a:pathLst>
              <a:path w="225" h="236">
                <a:moveTo>
                  <a:pt x="113" y="236"/>
                </a:moveTo>
                <a:lnTo>
                  <a:pt x="87" y="233"/>
                </a:lnTo>
                <a:lnTo>
                  <a:pt x="64" y="224"/>
                </a:lnTo>
                <a:lnTo>
                  <a:pt x="43" y="210"/>
                </a:lnTo>
                <a:lnTo>
                  <a:pt x="25" y="192"/>
                </a:lnTo>
                <a:lnTo>
                  <a:pt x="12" y="170"/>
                </a:lnTo>
                <a:lnTo>
                  <a:pt x="4" y="145"/>
                </a:lnTo>
                <a:lnTo>
                  <a:pt x="0" y="118"/>
                </a:lnTo>
                <a:lnTo>
                  <a:pt x="0" y="102"/>
                </a:lnTo>
                <a:lnTo>
                  <a:pt x="1" y="86"/>
                </a:lnTo>
                <a:lnTo>
                  <a:pt x="5" y="71"/>
                </a:lnTo>
                <a:lnTo>
                  <a:pt x="8" y="57"/>
                </a:lnTo>
                <a:lnTo>
                  <a:pt x="15" y="43"/>
                </a:lnTo>
                <a:lnTo>
                  <a:pt x="22" y="31"/>
                </a:lnTo>
                <a:lnTo>
                  <a:pt x="33" y="21"/>
                </a:lnTo>
                <a:lnTo>
                  <a:pt x="47" y="12"/>
                </a:lnTo>
                <a:lnTo>
                  <a:pt x="65" y="6"/>
                </a:lnTo>
                <a:lnTo>
                  <a:pt x="87" y="1"/>
                </a:lnTo>
                <a:lnTo>
                  <a:pt x="113" y="0"/>
                </a:lnTo>
                <a:lnTo>
                  <a:pt x="138" y="2"/>
                </a:lnTo>
                <a:lnTo>
                  <a:pt x="159" y="6"/>
                </a:lnTo>
                <a:lnTo>
                  <a:pt x="176" y="13"/>
                </a:lnTo>
                <a:lnTo>
                  <a:pt x="190" y="22"/>
                </a:lnTo>
                <a:lnTo>
                  <a:pt x="201" y="33"/>
                </a:lnTo>
                <a:lnTo>
                  <a:pt x="210" y="45"/>
                </a:lnTo>
                <a:lnTo>
                  <a:pt x="216" y="58"/>
                </a:lnTo>
                <a:lnTo>
                  <a:pt x="221" y="73"/>
                </a:lnTo>
                <a:lnTo>
                  <a:pt x="223" y="88"/>
                </a:lnTo>
                <a:lnTo>
                  <a:pt x="224" y="103"/>
                </a:lnTo>
                <a:lnTo>
                  <a:pt x="225" y="118"/>
                </a:lnTo>
                <a:lnTo>
                  <a:pt x="222" y="145"/>
                </a:lnTo>
                <a:lnTo>
                  <a:pt x="213" y="170"/>
                </a:lnTo>
                <a:lnTo>
                  <a:pt x="200" y="192"/>
                </a:lnTo>
                <a:lnTo>
                  <a:pt x="183" y="210"/>
                </a:lnTo>
                <a:lnTo>
                  <a:pt x="162" y="224"/>
                </a:lnTo>
                <a:lnTo>
                  <a:pt x="138" y="233"/>
                </a:lnTo>
                <a:lnTo>
                  <a:pt x="113" y="236"/>
                </a:lnTo>
                <a:close/>
                <a:moveTo>
                  <a:pt x="113" y="11"/>
                </a:moveTo>
                <a:lnTo>
                  <a:pt x="87" y="12"/>
                </a:lnTo>
                <a:lnTo>
                  <a:pt x="66" y="17"/>
                </a:lnTo>
                <a:lnTo>
                  <a:pt x="49" y="23"/>
                </a:lnTo>
                <a:lnTo>
                  <a:pt x="36" y="32"/>
                </a:lnTo>
                <a:lnTo>
                  <a:pt x="27" y="43"/>
                </a:lnTo>
                <a:lnTo>
                  <a:pt x="20" y="55"/>
                </a:lnTo>
                <a:lnTo>
                  <a:pt x="16" y="69"/>
                </a:lnTo>
                <a:lnTo>
                  <a:pt x="12" y="84"/>
                </a:lnTo>
                <a:lnTo>
                  <a:pt x="11" y="101"/>
                </a:lnTo>
                <a:lnTo>
                  <a:pt x="11" y="118"/>
                </a:lnTo>
                <a:lnTo>
                  <a:pt x="13" y="143"/>
                </a:lnTo>
                <a:lnTo>
                  <a:pt x="21" y="165"/>
                </a:lnTo>
                <a:lnTo>
                  <a:pt x="33" y="185"/>
                </a:lnTo>
                <a:lnTo>
                  <a:pt x="49" y="202"/>
                </a:lnTo>
                <a:lnTo>
                  <a:pt x="68" y="214"/>
                </a:lnTo>
                <a:lnTo>
                  <a:pt x="90" y="223"/>
                </a:lnTo>
                <a:lnTo>
                  <a:pt x="113" y="225"/>
                </a:lnTo>
                <a:lnTo>
                  <a:pt x="136" y="223"/>
                </a:lnTo>
                <a:lnTo>
                  <a:pt x="157" y="214"/>
                </a:lnTo>
                <a:lnTo>
                  <a:pt x="176" y="202"/>
                </a:lnTo>
                <a:lnTo>
                  <a:pt x="191" y="185"/>
                </a:lnTo>
                <a:lnTo>
                  <a:pt x="203" y="165"/>
                </a:lnTo>
                <a:lnTo>
                  <a:pt x="211" y="143"/>
                </a:lnTo>
                <a:lnTo>
                  <a:pt x="214" y="118"/>
                </a:lnTo>
                <a:lnTo>
                  <a:pt x="213" y="102"/>
                </a:lnTo>
                <a:lnTo>
                  <a:pt x="212" y="85"/>
                </a:lnTo>
                <a:lnTo>
                  <a:pt x="209" y="70"/>
                </a:lnTo>
                <a:lnTo>
                  <a:pt x="204" y="57"/>
                </a:lnTo>
                <a:lnTo>
                  <a:pt x="197" y="44"/>
                </a:lnTo>
                <a:lnTo>
                  <a:pt x="187" y="33"/>
                </a:lnTo>
                <a:lnTo>
                  <a:pt x="174" y="24"/>
                </a:lnTo>
                <a:lnTo>
                  <a:pt x="157" y="17"/>
                </a:lnTo>
                <a:lnTo>
                  <a:pt x="137" y="12"/>
                </a:lnTo>
                <a:lnTo>
                  <a:pt x="113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4889481" y="647680"/>
            <a:ext cx="557213" cy="587375"/>
          </a:xfrm>
          <a:custGeom>
            <a:avLst/>
            <a:gdLst/>
            <a:ahLst/>
            <a:cxnLst>
              <a:cxn ang="0">
                <a:pos x="275" y="351"/>
              </a:cxn>
              <a:cxn ang="0">
                <a:pos x="273" y="307"/>
              </a:cxn>
              <a:cxn ang="0">
                <a:pos x="283" y="262"/>
              </a:cxn>
              <a:cxn ang="0">
                <a:pos x="299" y="216"/>
              </a:cxn>
              <a:cxn ang="0">
                <a:pos x="319" y="173"/>
              </a:cxn>
              <a:cxn ang="0">
                <a:pos x="337" y="130"/>
              </a:cxn>
              <a:cxn ang="0">
                <a:pos x="349" y="92"/>
              </a:cxn>
              <a:cxn ang="0">
                <a:pos x="350" y="59"/>
              </a:cxn>
              <a:cxn ang="0">
                <a:pos x="337" y="34"/>
              </a:cxn>
              <a:cxn ang="0">
                <a:pos x="303" y="18"/>
              </a:cxn>
              <a:cxn ang="0">
                <a:pos x="269" y="16"/>
              </a:cxn>
              <a:cxn ang="0">
                <a:pos x="246" y="29"/>
              </a:cxn>
              <a:cxn ang="0">
                <a:pos x="231" y="53"/>
              </a:cxn>
              <a:cxn ang="0">
                <a:pos x="225" y="87"/>
              </a:cxn>
              <a:cxn ang="0">
                <a:pos x="223" y="127"/>
              </a:cxn>
              <a:cxn ang="0">
                <a:pos x="223" y="168"/>
              </a:cxn>
              <a:cxn ang="0">
                <a:pos x="223" y="210"/>
              </a:cxn>
              <a:cxn ang="0">
                <a:pos x="218" y="248"/>
              </a:cxn>
              <a:cxn ang="0">
                <a:pos x="210" y="279"/>
              </a:cxn>
              <a:cxn ang="0">
                <a:pos x="192" y="299"/>
              </a:cxn>
              <a:cxn ang="0">
                <a:pos x="164" y="307"/>
              </a:cxn>
              <a:cxn ang="0">
                <a:pos x="137" y="298"/>
              </a:cxn>
              <a:cxn ang="0">
                <a:pos x="120" y="277"/>
              </a:cxn>
              <a:cxn ang="0">
                <a:pos x="113" y="247"/>
              </a:cxn>
              <a:cxn ang="0">
                <a:pos x="113" y="209"/>
              </a:cxn>
              <a:cxn ang="0">
                <a:pos x="115" y="166"/>
              </a:cxn>
              <a:cxn ang="0">
                <a:pos x="117" y="124"/>
              </a:cxn>
              <a:cxn ang="0">
                <a:pos x="118" y="82"/>
              </a:cxn>
              <a:cxn ang="0">
                <a:pos x="114" y="47"/>
              </a:cxn>
              <a:cxn ang="0">
                <a:pos x="102" y="20"/>
              </a:cxn>
              <a:cxn ang="0">
                <a:pos x="80" y="4"/>
              </a:cxn>
              <a:cxn ang="0">
                <a:pos x="45" y="1"/>
              </a:cxn>
              <a:cxn ang="0">
                <a:pos x="15" y="13"/>
              </a:cxn>
              <a:cxn ang="0">
                <a:pos x="2" y="37"/>
              </a:cxn>
              <a:cxn ang="0">
                <a:pos x="1" y="70"/>
              </a:cxn>
              <a:cxn ang="0">
                <a:pos x="9" y="109"/>
              </a:cxn>
              <a:cxn ang="0">
                <a:pos x="22" y="152"/>
              </a:cxn>
              <a:cxn ang="0">
                <a:pos x="37" y="197"/>
              </a:cxn>
              <a:cxn ang="0">
                <a:pos x="51" y="241"/>
              </a:cxn>
              <a:cxn ang="0">
                <a:pos x="59" y="282"/>
              </a:cxn>
              <a:cxn ang="0">
                <a:pos x="59" y="317"/>
              </a:cxn>
              <a:cxn ang="0">
                <a:pos x="47" y="343"/>
              </a:cxn>
              <a:cxn ang="0">
                <a:pos x="69" y="347"/>
              </a:cxn>
              <a:cxn ang="0">
                <a:pos x="133" y="344"/>
              </a:cxn>
              <a:cxn ang="0">
                <a:pos x="192" y="349"/>
              </a:cxn>
              <a:cxn ang="0">
                <a:pos x="239" y="358"/>
              </a:cxn>
              <a:cxn ang="0">
                <a:pos x="271" y="367"/>
              </a:cxn>
              <a:cxn ang="0">
                <a:pos x="282" y="370"/>
              </a:cxn>
            </a:cxnLst>
            <a:rect l="0" t="0" r="r" b="b"/>
            <a:pathLst>
              <a:path w="351" h="370">
                <a:moveTo>
                  <a:pt x="282" y="370"/>
                </a:moveTo>
                <a:lnTo>
                  <a:pt x="275" y="351"/>
                </a:lnTo>
                <a:lnTo>
                  <a:pt x="272" y="329"/>
                </a:lnTo>
                <a:lnTo>
                  <a:pt x="273" y="307"/>
                </a:lnTo>
                <a:lnTo>
                  <a:pt x="276" y="285"/>
                </a:lnTo>
                <a:lnTo>
                  <a:pt x="283" y="262"/>
                </a:lnTo>
                <a:lnTo>
                  <a:pt x="290" y="239"/>
                </a:lnTo>
                <a:lnTo>
                  <a:pt x="299" y="216"/>
                </a:lnTo>
                <a:lnTo>
                  <a:pt x="309" y="195"/>
                </a:lnTo>
                <a:lnTo>
                  <a:pt x="319" y="173"/>
                </a:lnTo>
                <a:lnTo>
                  <a:pt x="329" y="151"/>
                </a:lnTo>
                <a:lnTo>
                  <a:pt x="337" y="130"/>
                </a:lnTo>
                <a:lnTo>
                  <a:pt x="344" y="111"/>
                </a:lnTo>
                <a:lnTo>
                  <a:pt x="349" y="92"/>
                </a:lnTo>
                <a:lnTo>
                  <a:pt x="351" y="76"/>
                </a:lnTo>
                <a:lnTo>
                  <a:pt x="350" y="59"/>
                </a:lnTo>
                <a:lnTo>
                  <a:pt x="346" y="46"/>
                </a:lnTo>
                <a:lnTo>
                  <a:pt x="337" y="34"/>
                </a:lnTo>
                <a:lnTo>
                  <a:pt x="323" y="25"/>
                </a:lnTo>
                <a:lnTo>
                  <a:pt x="303" y="18"/>
                </a:lnTo>
                <a:lnTo>
                  <a:pt x="285" y="15"/>
                </a:lnTo>
                <a:lnTo>
                  <a:pt x="269" y="16"/>
                </a:lnTo>
                <a:lnTo>
                  <a:pt x="255" y="20"/>
                </a:lnTo>
                <a:lnTo>
                  <a:pt x="246" y="29"/>
                </a:lnTo>
                <a:lnTo>
                  <a:pt x="237" y="40"/>
                </a:lnTo>
                <a:lnTo>
                  <a:pt x="231" y="53"/>
                </a:lnTo>
                <a:lnTo>
                  <a:pt x="227" y="69"/>
                </a:lnTo>
                <a:lnTo>
                  <a:pt x="225" y="87"/>
                </a:lnTo>
                <a:lnTo>
                  <a:pt x="224" y="106"/>
                </a:lnTo>
                <a:lnTo>
                  <a:pt x="223" y="127"/>
                </a:lnTo>
                <a:lnTo>
                  <a:pt x="223" y="148"/>
                </a:lnTo>
                <a:lnTo>
                  <a:pt x="223" y="168"/>
                </a:lnTo>
                <a:lnTo>
                  <a:pt x="223" y="190"/>
                </a:lnTo>
                <a:lnTo>
                  <a:pt x="223" y="210"/>
                </a:lnTo>
                <a:lnTo>
                  <a:pt x="221" y="229"/>
                </a:lnTo>
                <a:lnTo>
                  <a:pt x="218" y="248"/>
                </a:lnTo>
                <a:lnTo>
                  <a:pt x="215" y="264"/>
                </a:lnTo>
                <a:lnTo>
                  <a:pt x="210" y="279"/>
                </a:lnTo>
                <a:lnTo>
                  <a:pt x="202" y="291"/>
                </a:lnTo>
                <a:lnTo>
                  <a:pt x="192" y="299"/>
                </a:lnTo>
                <a:lnTo>
                  <a:pt x="179" y="305"/>
                </a:lnTo>
                <a:lnTo>
                  <a:pt x="164" y="307"/>
                </a:lnTo>
                <a:lnTo>
                  <a:pt x="149" y="305"/>
                </a:lnTo>
                <a:lnTo>
                  <a:pt x="137" y="298"/>
                </a:lnTo>
                <a:lnTo>
                  <a:pt x="127" y="289"/>
                </a:lnTo>
                <a:lnTo>
                  <a:pt x="120" y="277"/>
                </a:lnTo>
                <a:lnTo>
                  <a:pt x="116" y="263"/>
                </a:lnTo>
                <a:lnTo>
                  <a:pt x="113" y="247"/>
                </a:lnTo>
                <a:lnTo>
                  <a:pt x="111" y="228"/>
                </a:lnTo>
                <a:lnTo>
                  <a:pt x="113" y="209"/>
                </a:lnTo>
                <a:lnTo>
                  <a:pt x="113" y="188"/>
                </a:lnTo>
                <a:lnTo>
                  <a:pt x="115" y="166"/>
                </a:lnTo>
                <a:lnTo>
                  <a:pt x="116" y="145"/>
                </a:lnTo>
                <a:lnTo>
                  <a:pt x="117" y="124"/>
                </a:lnTo>
                <a:lnTo>
                  <a:pt x="118" y="103"/>
                </a:lnTo>
                <a:lnTo>
                  <a:pt x="118" y="82"/>
                </a:lnTo>
                <a:lnTo>
                  <a:pt x="117" y="64"/>
                </a:lnTo>
                <a:lnTo>
                  <a:pt x="114" y="47"/>
                </a:lnTo>
                <a:lnTo>
                  <a:pt x="109" y="32"/>
                </a:lnTo>
                <a:lnTo>
                  <a:pt x="102" y="20"/>
                </a:lnTo>
                <a:lnTo>
                  <a:pt x="93" y="10"/>
                </a:lnTo>
                <a:lnTo>
                  <a:pt x="80" y="4"/>
                </a:lnTo>
                <a:lnTo>
                  <a:pt x="65" y="0"/>
                </a:lnTo>
                <a:lnTo>
                  <a:pt x="45" y="1"/>
                </a:lnTo>
                <a:lnTo>
                  <a:pt x="27" y="6"/>
                </a:lnTo>
                <a:lnTo>
                  <a:pt x="15" y="13"/>
                </a:lnTo>
                <a:lnTo>
                  <a:pt x="7" y="24"/>
                </a:lnTo>
                <a:lnTo>
                  <a:pt x="2" y="37"/>
                </a:lnTo>
                <a:lnTo>
                  <a:pt x="0" y="53"/>
                </a:lnTo>
                <a:lnTo>
                  <a:pt x="1" y="70"/>
                </a:lnTo>
                <a:lnTo>
                  <a:pt x="3" y="89"/>
                </a:lnTo>
                <a:lnTo>
                  <a:pt x="9" y="109"/>
                </a:lnTo>
                <a:lnTo>
                  <a:pt x="14" y="130"/>
                </a:lnTo>
                <a:lnTo>
                  <a:pt x="22" y="152"/>
                </a:lnTo>
                <a:lnTo>
                  <a:pt x="30" y="175"/>
                </a:lnTo>
                <a:lnTo>
                  <a:pt x="37" y="197"/>
                </a:lnTo>
                <a:lnTo>
                  <a:pt x="45" y="220"/>
                </a:lnTo>
                <a:lnTo>
                  <a:pt x="51" y="241"/>
                </a:lnTo>
                <a:lnTo>
                  <a:pt x="56" y="262"/>
                </a:lnTo>
                <a:lnTo>
                  <a:pt x="59" y="282"/>
                </a:lnTo>
                <a:lnTo>
                  <a:pt x="61" y="300"/>
                </a:lnTo>
                <a:lnTo>
                  <a:pt x="59" y="317"/>
                </a:lnTo>
                <a:lnTo>
                  <a:pt x="55" y="331"/>
                </a:lnTo>
                <a:lnTo>
                  <a:pt x="47" y="343"/>
                </a:lnTo>
                <a:lnTo>
                  <a:pt x="36" y="353"/>
                </a:lnTo>
                <a:lnTo>
                  <a:pt x="69" y="347"/>
                </a:lnTo>
                <a:lnTo>
                  <a:pt x="102" y="344"/>
                </a:lnTo>
                <a:lnTo>
                  <a:pt x="133" y="344"/>
                </a:lnTo>
                <a:lnTo>
                  <a:pt x="164" y="346"/>
                </a:lnTo>
                <a:lnTo>
                  <a:pt x="192" y="349"/>
                </a:lnTo>
                <a:lnTo>
                  <a:pt x="217" y="353"/>
                </a:lnTo>
                <a:lnTo>
                  <a:pt x="239" y="358"/>
                </a:lnTo>
                <a:lnTo>
                  <a:pt x="257" y="363"/>
                </a:lnTo>
                <a:lnTo>
                  <a:pt x="271" y="367"/>
                </a:lnTo>
                <a:lnTo>
                  <a:pt x="279" y="369"/>
                </a:lnTo>
                <a:lnTo>
                  <a:pt x="282" y="3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5" name="Freeform 59"/>
          <p:cNvSpPr>
            <a:spLocks noEditPoints="1"/>
          </p:cNvSpPr>
          <p:nvPr/>
        </p:nvSpPr>
        <p:spPr bwMode="auto">
          <a:xfrm>
            <a:off x="4883131" y="642918"/>
            <a:ext cx="569913" cy="603250"/>
          </a:xfrm>
          <a:custGeom>
            <a:avLst/>
            <a:gdLst/>
            <a:ahLst/>
            <a:cxnLst>
              <a:cxn ang="0">
                <a:pos x="282" y="375"/>
              </a:cxn>
              <a:cxn ang="0">
                <a:pos x="246" y="366"/>
              </a:cxn>
              <a:cxn ang="0">
                <a:pos x="181" y="354"/>
              </a:cxn>
              <a:cxn ang="0">
                <a:pos x="82" y="352"/>
              </a:cxn>
              <a:cxn ang="0">
                <a:pos x="38" y="352"/>
              </a:cxn>
              <a:cxn ang="0">
                <a:pos x="60" y="318"/>
              </a:cxn>
              <a:cxn ang="0">
                <a:pos x="57" y="264"/>
              </a:cxn>
              <a:cxn ang="0">
                <a:pos x="38" y="201"/>
              </a:cxn>
              <a:cxn ang="0">
                <a:pos x="13" y="127"/>
              </a:cxn>
              <a:cxn ang="0">
                <a:pos x="0" y="58"/>
              </a:cxn>
              <a:cxn ang="0">
                <a:pos x="18" y="13"/>
              </a:cxn>
              <a:cxn ang="0">
                <a:pos x="66" y="0"/>
              </a:cxn>
              <a:cxn ang="0">
                <a:pos x="106" y="16"/>
              </a:cxn>
              <a:cxn ang="0">
                <a:pos x="124" y="67"/>
              </a:cxn>
              <a:cxn ang="0">
                <a:pos x="124" y="136"/>
              </a:cxn>
              <a:cxn ang="0">
                <a:pos x="120" y="206"/>
              </a:cxn>
              <a:cxn ang="0">
                <a:pos x="123" y="266"/>
              </a:cxn>
              <a:cxn ang="0">
                <a:pos x="145" y="300"/>
              </a:cxn>
              <a:cxn ang="0">
                <a:pos x="168" y="306"/>
              </a:cxn>
              <a:cxn ang="0">
                <a:pos x="201" y="294"/>
              </a:cxn>
              <a:cxn ang="0">
                <a:pos x="219" y="249"/>
              </a:cxn>
              <a:cxn ang="0">
                <a:pos x="223" y="186"/>
              </a:cxn>
              <a:cxn ang="0">
                <a:pos x="223" y="116"/>
              </a:cxn>
              <a:cxn ang="0">
                <a:pos x="232" y="56"/>
              </a:cxn>
              <a:cxn ang="0">
                <a:pos x="259" y="20"/>
              </a:cxn>
              <a:cxn ang="0">
                <a:pos x="309" y="18"/>
              </a:cxn>
              <a:cxn ang="0">
                <a:pos x="353" y="49"/>
              </a:cxn>
              <a:cxn ang="0">
                <a:pos x="353" y="107"/>
              </a:cxn>
              <a:cxn ang="0">
                <a:pos x="324" y="182"/>
              </a:cxn>
              <a:cxn ang="0">
                <a:pos x="293" y="255"/>
              </a:cxn>
              <a:cxn ang="0">
                <a:pos x="280" y="327"/>
              </a:cxn>
              <a:cxn ang="0">
                <a:pos x="293" y="380"/>
              </a:cxn>
              <a:cxn ang="0">
                <a:pos x="193" y="348"/>
              </a:cxn>
              <a:cxn ang="0">
                <a:pos x="266" y="363"/>
              </a:cxn>
              <a:cxn ang="0">
                <a:pos x="273" y="315"/>
              </a:cxn>
              <a:cxn ang="0">
                <a:pos x="293" y="234"/>
              </a:cxn>
              <a:cxn ang="0">
                <a:pos x="326" y="158"/>
              </a:cxn>
              <a:cxn ang="0">
                <a:pos x="348" y="98"/>
              </a:cxn>
              <a:cxn ang="0">
                <a:pos x="347" y="52"/>
              </a:cxn>
              <a:cxn ang="0">
                <a:pos x="307" y="24"/>
              </a:cxn>
              <a:cxn ang="0">
                <a:pos x="263" y="25"/>
              </a:cxn>
              <a:cxn ang="0">
                <a:pos x="239" y="59"/>
              </a:cxn>
              <a:cxn ang="0">
                <a:pos x="231" y="118"/>
              </a:cxn>
              <a:cxn ang="0">
                <a:pos x="231" y="186"/>
              </a:cxn>
              <a:cxn ang="0">
                <a:pos x="227" y="252"/>
              </a:cxn>
              <a:cxn ang="0">
                <a:pos x="206" y="299"/>
              </a:cxn>
              <a:cxn ang="0">
                <a:pos x="168" y="313"/>
              </a:cxn>
              <a:cxn ang="0">
                <a:pos x="141" y="307"/>
              </a:cxn>
              <a:cxn ang="0">
                <a:pos x="117" y="270"/>
              </a:cxn>
              <a:cxn ang="0">
                <a:pos x="112" y="208"/>
              </a:cxn>
              <a:cxn ang="0">
                <a:pos x="117" y="136"/>
              </a:cxn>
              <a:cxn ang="0">
                <a:pos x="118" y="69"/>
              </a:cxn>
              <a:cxn ang="0">
                <a:pos x="100" y="21"/>
              </a:cxn>
              <a:cxn ang="0">
                <a:pos x="65" y="7"/>
              </a:cxn>
              <a:cxn ang="0">
                <a:pos x="23" y="19"/>
              </a:cxn>
              <a:cxn ang="0">
                <a:pos x="7" y="60"/>
              </a:cxn>
              <a:cxn ang="0">
                <a:pos x="21" y="127"/>
              </a:cxn>
              <a:cxn ang="0">
                <a:pos x="46" y="203"/>
              </a:cxn>
              <a:cxn ang="0">
                <a:pos x="66" y="276"/>
              </a:cxn>
              <a:cxn ang="0">
                <a:pos x="63" y="335"/>
              </a:cxn>
              <a:cxn ang="0">
                <a:pos x="125" y="343"/>
              </a:cxn>
            </a:cxnLst>
            <a:rect l="0" t="0" r="r" b="b"/>
            <a:pathLst>
              <a:path w="359" h="380">
                <a:moveTo>
                  <a:pt x="293" y="380"/>
                </a:moveTo>
                <a:lnTo>
                  <a:pt x="285" y="376"/>
                </a:lnTo>
                <a:lnTo>
                  <a:pt x="282" y="375"/>
                </a:lnTo>
                <a:lnTo>
                  <a:pt x="275" y="373"/>
                </a:lnTo>
                <a:lnTo>
                  <a:pt x="263" y="370"/>
                </a:lnTo>
                <a:lnTo>
                  <a:pt x="246" y="366"/>
                </a:lnTo>
                <a:lnTo>
                  <a:pt x="228" y="361"/>
                </a:lnTo>
                <a:lnTo>
                  <a:pt x="205" y="357"/>
                </a:lnTo>
                <a:lnTo>
                  <a:pt x="181" y="354"/>
                </a:lnTo>
                <a:lnTo>
                  <a:pt x="154" y="351"/>
                </a:lnTo>
                <a:lnTo>
                  <a:pt x="125" y="350"/>
                </a:lnTo>
                <a:lnTo>
                  <a:pt x="82" y="352"/>
                </a:lnTo>
                <a:lnTo>
                  <a:pt x="40" y="360"/>
                </a:lnTo>
                <a:lnTo>
                  <a:pt x="17" y="364"/>
                </a:lnTo>
                <a:lnTo>
                  <a:pt x="38" y="352"/>
                </a:lnTo>
                <a:lnTo>
                  <a:pt x="49" y="344"/>
                </a:lnTo>
                <a:lnTo>
                  <a:pt x="57" y="332"/>
                </a:lnTo>
                <a:lnTo>
                  <a:pt x="60" y="318"/>
                </a:lnTo>
                <a:lnTo>
                  <a:pt x="61" y="301"/>
                </a:lnTo>
                <a:lnTo>
                  <a:pt x="60" y="284"/>
                </a:lnTo>
                <a:lnTo>
                  <a:pt x="57" y="264"/>
                </a:lnTo>
                <a:lnTo>
                  <a:pt x="51" y="244"/>
                </a:lnTo>
                <a:lnTo>
                  <a:pt x="45" y="223"/>
                </a:lnTo>
                <a:lnTo>
                  <a:pt x="38" y="201"/>
                </a:lnTo>
                <a:lnTo>
                  <a:pt x="30" y="179"/>
                </a:lnTo>
                <a:lnTo>
                  <a:pt x="22" y="153"/>
                </a:lnTo>
                <a:lnTo>
                  <a:pt x="13" y="127"/>
                </a:lnTo>
                <a:lnTo>
                  <a:pt x="6" y="103"/>
                </a:lnTo>
                <a:lnTo>
                  <a:pt x="2" y="80"/>
                </a:lnTo>
                <a:lnTo>
                  <a:pt x="0" y="58"/>
                </a:lnTo>
                <a:lnTo>
                  <a:pt x="2" y="40"/>
                </a:lnTo>
                <a:lnTo>
                  <a:pt x="9" y="24"/>
                </a:lnTo>
                <a:lnTo>
                  <a:pt x="18" y="13"/>
                </a:lnTo>
                <a:lnTo>
                  <a:pt x="31" y="6"/>
                </a:lnTo>
                <a:lnTo>
                  <a:pt x="48" y="1"/>
                </a:lnTo>
                <a:lnTo>
                  <a:pt x="66" y="0"/>
                </a:lnTo>
                <a:lnTo>
                  <a:pt x="82" y="2"/>
                </a:lnTo>
                <a:lnTo>
                  <a:pt x="95" y="8"/>
                </a:lnTo>
                <a:lnTo>
                  <a:pt x="106" y="16"/>
                </a:lnTo>
                <a:lnTo>
                  <a:pt x="114" y="30"/>
                </a:lnTo>
                <a:lnTo>
                  <a:pt x="121" y="47"/>
                </a:lnTo>
                <a:lnTo>
                  <a:pt x="124" y="67"/>
                </a:lnTo>
                <a:lnTo>
                  <a:pt x="125" y="88"/>
                </a:lnTo>
                <a:lnTo>
                  <a:pt x="125" y="111"/>
                </a:lnTo>
                <a:lnTo>
                  <a:pt x="124" y="136"/>
                </a:lnTo>
                <a:lnTo>
                  <a:pt x="123" y="160"/>
                </a:lnTo>
                <a:lnTo>
                  <a:pt x="121" y="183"/>
                </a:lnTo>
                <a:lnTo>
                  <a:pt x="120" y="206"/>
                </a:lnTo>
                <a:lnTo>
                  <a:pt x="120" y="228"/>
                </a:lnTo>
                <a:lnTo>
                  <a:pt x="121" y="249"/>
                </a:lnTo>
                <a:lnTo>
                  <a:pt x="123" y="266"/>
                </a:lnTo>
                <a:lnTo>
                  <a:pt x="129" y="282"/>
                </a:lnTo>
                <a:lnTo>
                  <a:pt x="136" y="294"/>
                </a:lnTo>
                <a:lnTo>
                  <a:pt x="145" y="300"/>
                </a:lnTo>
                <a:lnTo>
                  <a:pt x="155" y="304"/>
                </a:lnTo>
                <a:lnTo>
                  <a:pt x="168" y="306"/>
                </a:lnTo>
                <a:lnTo>
                  <a:pt x="168" y="306"/>
                </a:lnTo>
                <a:lnTo>
                  <a:pt x="181" y="304"/>
                </a:lnTo>
                <a:lnTo>
                  <a:pt x="192" y="300"/>
                </a:lnTo>
                <a:lnTo>
                  <a:pt x="201" y="294"/>
                </a:lnTo>
                <a:lnTo>
                  <a:pt x="209" y="282"/>
                </a:lnTo>
                <a:lnTo>
                  <a:pt x="215" y="266"/>
                </a:lnTo>
                <a:lnTo>
                  <a:pt x="219" y="249"/>
                </a:lnTo>
                <a:lnTo>
                  <a:pt x="221" y="229"/>
                </a:lnTo>
                <a:lnTo>
                  <a:pt x="223" y="207"/>
                </a:lnTo>
                <a:lnTo>
                  <a:pt x="223" y="186"/>
                </a:lnTo>
                <a:lnTo>
                  <a:pt x="223" y="163"/>
                </a:lnTo>
                <a:lnTo>
                  <a:pt x="223" y="139"/>
                </a:lnTo>
                <a:lnTo>
                  <a:pt x="223" y="116"/>
                </a:lnTo>
                <a:lnTo>
                  <a:pt x="225" y="94"/>
                </a:lnTo>
                <a:lnTo>
                  <a:pt x="228" y="73"/>
                </a:lnTo>
                <a:lnTo>
                  <a:pt x="232" y="56"/>
                </a:lnTo>
                <a:lnTo>
                  <a:pt x="239" y="40"/>
                </a:lnTo>
                <a:lnTo>
                  <a:pt x="247" y="27"/>
                </a:lnTo>
                <a:lnTo>
                  <a:pt x="259" y="20"/>
                </a:lnTo>
                <a:lnTo>
                  <a:pt x="274" y="14"/>
                </a:lnTo>
                <a:lnTo>
                  <a:pt x="290" y="14"/>
                </a:lnTo>
                <a:lnTo>
                  <a:pt x="309" y="18"/>
                </a:lnTo>
                <a:lnTo>
                  <a:pt x="329" y="25"/>
                </a:lnTo>
                <a:lnTo>
                  <a:pt x="343" y="36"/>
                </a:lnTo>
                <a:lnTo>
                  <a:pt x="353" y="49"/>
                </a:lnTo>
                <a:lnTo>
                  <a:pt x="359" y="67"/>
                </a:lnTo>
                <a:lnTo>
                  <a:pt x="359" y="86"/>
                </a:lnTo>
                <a:lnTo>
                  <a:pt x="353" y="107"/>
                </a:lnTo>
                <a:lnTo>
                  <a:pt x="346" y="131"/>
                </a:lnTo>
                <a:lnTo>
                  <a:pt x="336" y="156"/>
                </a:lnTo>
                <a:lnTo>
                  <a:pt x="324" y="182"/>
                </a:lnTo>
                <a:lnTo>
                  <a:pt x="313" y="206"/>
                </a:lnTo>
                <a:lnTo>
                  <a:pt x="303" y="230"/>
                </a:lnTo>
                <a:lnTo>
                  <a:pt x="293" y="255"/>
                </a:lnTo>
                <a:lnTo>
                  <a:pt x="287" y="279"/>
                </a:lnTo>
                <a:lnTo>
                  <a:pt x="281" y="303"/>
                </a:lnTo>
                <a:lnTo>
                  <a:pt x="280" y="327"/>
                </a:lnTo>
                <a:lnTo>
                  <a:pt x="282" y="350"/>
                </a:lnTo>
                <a:lnTo>
                  <a:pt x="289" y="372"/>
                </a:lnTo>
                <a:lnTo>
                  <a:pt x="293" y="380"/>
                </a:lnTo>
                <a:close/>
                <a:moveTo>
                  <a:pt x="125" y="343"/>
                </a:moveTo>
                <a:lnTo>
                  <a:pt x="160" y="345"/>
                </a:lnTo>
                <a:lnTo>
                  <a:pt x="193" y="348"/>
                </a:lnTo>
                <a:lnTo>
                  <a:pt x="221" y="352"/>
                </a:lnTo>
                <a:lnTo>
                  <a:pt x="246" y="358"/>
                </a:lnTo>
                <a:lnTo>
                  <a:pt x="266" y="363"/>
                </a:lnTo>
                <a:lnTo>
                  <a:pt x="279" y="368"/>
                </a:lnTo>
                <a:lnTo>
                  <a:pt x="274" y="342"/>
                </a:lnTo>
                <a:lnTo>
                  <a:pt x="273" y="315"/>
                </a:lnTo>
                <a:lnTo>
                  <a:pt x="277" y="288"/>
                </a:lnTo>
                <a:lnTo>
                  <a:pt x="283" y="261"/>
                </a:lnTo>
                <a:lnTo>
                  <a:pt x="293" y="234"/>
                </a:lnTo>
                <a:lnTo>
                  <a:pt x="305" y="206"/>
                </a:lnTo>
                <a:lnTo>
                  <a:pt x="317" y="179"/>
                </a:lnTo>
                <a:lnTo>
                  <a:pt x="326" y="158"/>
                </a:lnTo>
                <a:lnTo>
                  <a:pt x="336" y="138"/>
                </a:lnTo>
                <a:lnTo>
                  <a:pt x="342" y="118"/>
                </a:lnTo>
                <a:lnTo>
                  <a:pt x="348" y="98"/>
                </a:lnTo>
                <a:lnTo>
                  <a:pt x="351" y="82"/>
                </a:lnTo>
                <a:lnTo>
                  <a:pt x="351" y="66"/>
                </a:lnTo>
                <a:lnTo>
                  <a:pt x="347" y="52"/>
                </a:lnTo>
                <a:lnTo>
                  <a:pt x="339" y="40"/>
                </a:lnTo>
                <a:lnTo>
                  <a:pt x="325" y="32"/>
                </a:lnTo>
                <a:lnTo>
                  <a:pt x="307" y="24"/>
                </a:lnTo>
                <a:lnTo>
                  <a:pt x="290" y="22"/>
                </a:lnTo>
                <a:lnTo>
                  <a:pt x="275" y="22"/>
                </a:lnTo>
                <a:lnTo>
                  <a:pt x="263" y="25"/>
                </a:lnTo>
                <a:lnTo>
                  <a:pt x="253" y="33"/>
                </a:lnTo>
                <a:lnTo>
                  <a:pt x="244" y="45"/>
                </a:lnTo>
                <a:lnTo>
                  <a:pt x="239" y="59"/>
                </a:lnTo>
                <a:lnTo>
                  <a:pt x="234" y="76"/>
                </a:lnTo>
                <a:lnTo>
                  <a:pt x="232" y="96"/>
                </a:lnTo>
                <a:lnTo>
                  <a:pt x="231" y="118"/>
                </a:lnTo>
                <a:lnTo>
                  <a:pt x="230" y="140"/>
                </a:lnTo>
                <a:lnTo>
                  <a:pt x="231" y="163"/>
                </a:lnTo>
                <a:lnTo>
                  <a:pt x="231" y="186"/>
                </a:lnTo>
                <a:lnTo>
                  <a:pt x="230" y="208"/>
                </a:lnTo>
                <a:lnTo>
                  <a:pt x="229" y="231"/>
                </a:lnTo>
                <a:lnTo>
                  <a:pt x="227" y="252"/>
                </a:lnTo>
                <a:lnTo>
                  <a:pt x="221" y="271"/>
                </a:lnTo>
                <a:lnTo>
                  <a:pt x="215" y="286"/>
                </a:lnTo>
                <a:lnTo>
                  <a:pt x="206" y="299"/>
                </a:lnTo>
                <a:lnTo>
                  <a:pt x="195" y="307"/>
                </a:lnTo>
                <a:lnTo>
                  <a:pt x="183" y="312"/>
                </a:lnTo>
                <a:lnTo>
                  <a:pt x="168" y="313"/>
                </a:lnTo>
                <a:lnTo>
                  <a:pt x="168" y="313"/>
                </a:lnTo>
                <a:lnTo>
                  <a:pt x="153" y="311"/>
                </a:lnTo>
                <a:lnTo>
                  <a:pt x="141" y="307"/>
                </a:lnTo>
                <a:lnTo>
                  <a:pt x="131" y="299"/>
                </a:lnTo>
                <a:lnTo>
                  <a:pt x="122" y="286"/>
                </a:lnTo>
                <a:lnTo>
                  <a:pt x="117" y="270"/>
                </a:lnTo>
                <a:lnTo>
                  <a:pt x="113" y="251"/>
                </a:lnTo>
                <a:lnTo>
                  <a:pt x="112" y="230"/>
                </a:lnTo>
                <a:lnTo>
                  <a:pt x="112" y="208"/>
                </a:lnTo>
                <a:lnTo>
                  <a:pt x="113" y="184"/>
                </a:lnTo>
                <a:lnTo>
                  <a:pt x="115" y="160"/>
                </a:lnTo>
                <a:lnTo>
                  <a:pt x="117" y="136"/>
                </a:lnTo>
                <a:lnTo>
                  <a:pt x="118" y="112"/>
                </a:lnTo>
                <a:lnTo>
                  <a:pt x="119" y="90"/>
                </a:lnTo>
                <a:lnTo>
                  <a:pt x="118" y="69"/>
                </a:lnTo>
                <a:lnTo>
                  <a:pt x="114" y="50"/>
                </a:lnTo>
                <a:lnTo>
                  <a:pt x="109" y="34"/>
                </a:lnTo>
                <a:lnTo>
                  <a:pt x="100" y="21"/>
                </a:lnTo>
                <a:lnTo>
                  <a:pt x="90" y="13"/>
                </a:lnTo>
                <a:lnTo>
                  <a:pt x="79" y="9"/>
                </a:lnTo>
                <a:lnTo>
                  <a:pt x="65" y="7"/>
                </a:lnTo>
                <a:lnTo>
                  <a:pt x="49" y="9"/>
                </a:lnTo>
                <a:lnTo>
                  <a:pt x="35" y="12"/>
                </a:lnTo>
                <a:lnTo>
                  <a:pt x="23" y="19"/>
                </a:lnTo>
                <a:lnTo>
                  <a:pt x="15" y="28"/>
                </a:lnTo>
                <a:lnTo>
                  <a:pt x="10" y="43"/>
                </a:lnTo>
                <a:lnTo>
                  <a:pt x="7" y="60"/>
                </a:lnTo>
                <a:lnTo>
                  <a:pt x="10" y="81"/>
                </a:lnTo>
                <a:lnTo>
                  <a:pt x="14" y="104"/>
                </a:lnTo>
                <a:lnTo>
                  <a:pt x="21" y="127"/>
                </a:lnTo>
                <a:lnTo>
                  <a:pt x="29" y="152"/>
                </a:lnTo>
                <a:lnTo>
                  <a:pt x="37" y="177"/>
                </a:lnTo>
                <a:lnTo>
                  <a:pt x="46" y="203"/>
                </a:lnTo>
                <a:lnTo>
                  <a:pt x="54" y="228"/>
                </a:lnTo>
                <a:lnTo>
                  <a:pt x="61" y="252"/>
                </a:lnTo>
                <a:lnTo>
                  <a:pt x="66" y="276"/>
                </a:lnTo>
                <a:lnTo>
                  <a:pt x="69" y="298"/>
                </a:lnTo>
                <a:lnTo>
                  <a:pt x="67" y="318"/>
                </a:lnTo>
                <a:lnTo>
                  <a:pt x="63" y="335"/>
                </a:lnTo>
                <a:lnTo>
                  <a:pt x="53" y="349"/>
                </a:lnTo>
                <a:lnTo>
                  <a:pt x="88" y="345"/>
                </a:lnTo>
                <a:lnTo>
                  <a:pt x="125" y="34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6" name="Freeform 60"/>
          <p:cNvSpPr>
            <a:spLocks/>
          </p:cNvSpPr>
          <p:nvPr/>
        </p:nvSpPr>
        <p:spPr bwMode="auto">
          <a:xfrm>
            <a:off x="4856144" y="1149330"/>
            <a:ext cx="544513" cy="407988"/>
          </a:xfrm>
          <a:custGeom>
            <a:avLst/>
            <a:gdLst/>
            <a:ahLst/>
            <a:cxnLst>
              <a:cxn ang="0">
                <a:pos x="343" y="128"/>
              </a:cxn>
              <a:cxn ang="0">
                <a:pos x="340" y="155"/>
              </a:cxn>
              <a:cxn ang="0">
                <a:pos x="330" y="179"/>
              </a:cxn>
              <a:cxn ang="0">
                <a:pos x="314" y="200"/>
              </a:cxn>
              <a:cxn ang="0">
                <a:pos x="293" y="219"/>
              </a:cxn>
              <a:cxn ang="0">
                <a:pos x="268" y="235"/>
              </a:cxn>
              <a:cxn ang="0">
                <a:pos x="238" y="247"/>
              </a:cxn>
              <a:cxn ang="0">
                <a:pos x="207" y="255"/>
              </a:cxn>
              <a:cxn ang="0">
                <a:pos x="172" y="257"/>
              </a:cxn>
              <a:cxn ang="0">
                <a:pos x="137" y="255"/>
              </a:cxn>
              <a:cxn ang="0">
                <a:pos x="105" y="247"/>
              </a:cxn>
              <a:cxn ang="0">
                <a:pos x="76" y="235"/>
              </a:cxn>
              <a:cxn ang="0">
                <a:pos x="51" y="219"/>
              </a:cxn>
              <a:cxn ang="0">
                <a:pos x="30" y="200"/>
              </a:cxn>
              <a:cxn ang="0">
                <a:pos x="14" y="179"/>
              </a:cxn>
              <a:cxn ang="0">
                <a:pos x="4" y="155"/>
              </a:cxn>
              <a:cxn ang="0">
                <a:pos x="0" y="128"/>
              </a:cxn>
              <a:cxn ang="0">
                <a:pos x="4" y="102"/>
              </a:cxn>
              <a:cxn ang="0">
                <a:pos x="14" y="78"/>
              </a:cxn>
              <a:cxn ang="0">
                <a:pos x="30" y="56"/>
              </a:cxn>
              <a:cxn ang="0">
                <a:pos x="51" y="37"/>
              </a:cxn>
              <a:cxn ang="0">
                <a:pos x="76" y="21"/>
              </a:cxn>
              <a:cxn ang="0">
                <a:pos x="105" y="9"/>
              </a:cxn>
              <a:cxn ang="0">
                <a:pos x="137" y="2"/>
              </a:cxn>
              <a:cxn ang="0">
                <a:pos x="172" y="0"/>
              </a:cxn>
              <a:cxn ang="0">
                <a:pos x="207" y="2"/>
              </a:cxn>
              <a:cxn ang="0">
                <a:pos x="238" y="9"/>
              </a:cxn>
              <a:cxn ang="0">
                <a:pos x="268" y="21"/>
              </a:cxn>
              <a:cxn ang="0">
                <a:pos x="293" y="37"/>
              </a:cxn>
              <a:cxn ang="0">
                <a:pos x="314" y="56"/>
              </a:cxn>
              <a:cxn ang="0">
                <a:pos x="330" y="78"/>
              </a:cxn>
              <a:cxn ang="0">
                <a:pos x="340" y="102"/>
              </a:cxn>
              <a:cxn ang="0">
                <a:pos x="343" y="128"/>
              </a:cxn>
            </a:cxnLst>
            <a:rect l="0" t="0" r="r" b="b"/>
            <a:pathLst>
              <a:path w="343" h="257">
                <a:moveTo>
                  <a:pt x="343" y="128"/>
                </a:moveTo>
                <a:lnTo>
                  <a:pt x="340" y="155"/>
                </a:lnTo>
                <a:lnTo>
                  <a:pt x="330" y="179"/>
                </a:lnTo>
                <a:lnTo>
                  <a:pt x="314" y="200"/>
                </a:lnTo>
                <a:lnTo>
                  <a:pt x="293" y="219"/>
                </a:lnTo>
                <a:lnTo>
                  <a:pt x="268" y="235"/>
                </a:lnTo>
                <a:lnTo>
                  <a:pt x="238" y="247"/>
                </a:lnTo>
                <a:lnTo>
                  <a:pt x="207" y="255"/>
                </a:lnTo>
                <a:lnTo>
                  <a:pt x="172" y="257"/>
                </a:lnTo>
                <a:lnTo>
                  <a:pt x="137" y="255"/>
                </a:lnTo>
                <a:lnTo>
                  <a:pt x="105" y="247"/>
                </a:lnTo>
                <a:lnTo>
                  <a:pt x="76" y="235"/>
                </a:lnTo>
                <a:lnTo>
                  <a:pt x="51" y="219"/>
                </a:lnTo>
                <a:lnTo>
                  <a:pt x="30" y="200"/>
                </a:lnTo>
                <a:lnTo>
                  <a:pt x="14" y="179"/>
                </a:lnTo>
                <a:lnTo>
                  <a:pt x="4" y="155"/>
                </a:lnTo>
                <a:lnTo>
                  <a:pt x="0" y="128"/>
                </a:lnTo>
                <a:lnTo>
                  <a:pt x="4" y="102"/>
                </a:lnTo>
                <a:lnTo>
                  <a:pt x="14" y="78"/>
                </a:lnTo>
                <a:lnTo>
                  <a:pt x="30" y="56"/>
                </a:lnTo>
                <a:lnTo>
                  <a:pt x="51" y="37"/>
                </a:lnTo>
                <a:lnTo>
                  <a:pt x="76" y="21"/>
                </a:lnTo>
                <a:lnTo>
                  <a:pt x="105" y="9"/>
                </a:lnTo>
                <a:lnTo>
                  <a:pt x="137" y="2"/>
                </a:lnTo>
                <a:lnTo>
                  <a:pt x="172" y="0"/>
                </a:lnTo>
                <a:lnTo>
                  <a:pt x="207" y="2"/>
                </a:lnTo>
                <a:lnTo>
                  <a:pt x="238" y="9"/>
                </a:lnTo>
                <a:lnTo>
                  <a:pt x="268" y="21"/>
                </a:lnTo>
                <a:lnTo>
                  <a:pt x="293" y="37"/>
                </a:lnTo>
                <a:lnTo>
                  <a:pt x="314" y="56"/>
                </a:lnTo>
                <a:lnTo>
                  <a:pt x="330" y="78"/>
                </a:lnTo>
                <a:lnTo>
                  <a:pt x="340" y="102"/>
                </a:lnTo>
                <a:lnTo>
                  <a:pt x="343" y="1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7" name="Freeform 61"/>
          <p:cNvSpPr>
            <a:spLocks noEditPoints="1"/>
          </p:cNvSpPr>
          <p:nvPr/>
        </p:nvSpPr>
        <p:spPr bwMode="auto">
          <a:xfrm>
            <a:off x="4848206" y="1139805"/>
            <a:ext cx="560388" cy="427038"/>
          </a:xfrm>
          <a:custGeom>
            <a:avLst/>
            <a:gdLst/>
            <a:ahLst/>
            <a:cxnLst>
              <a:cxn ang="0">
                <a:pos x="145" y="266"/>
              </a:cxn>
              <a:cxn ang="0">
                <a:pos x="87" y="250"/>
              </a:cxn>
              <a:cxn ang="0">
                <a:pos x="41" y="221"/>
              </a:cxn>
              <a:cxn ang="0">
                <a:pos x="11" y="181"/>
              </a:cxn>
              <a:cxn ang="0">
                <a:pos x="0" y="134"/>
              </a:cxn>
              <a:cxn ang="0">
                <a:pos x="11" y="87"/>
              </a:cxn>
              <a:cxn ang="0">
                <a:pos x="41" y="47"/>
              </a:cxn>
              <a:cxn ang="0">
                <a:pos x="87" y="18"/>
              </a:cxn>
              <a:cxn ang="0">
                <a:pos x="145" y="2"/>
              </a:cxn>
              <a:cxn ang="0">
                <a:pos x="208" y="2"/>
              </a:cxn>
              <a:cxn ang="0">
                <a:pos x="266" y="18"/>
              </a:cxn>
              <a:cxn ang="0">
                <a:pos x="312" y="47"/>
              </a:cxn>
              <a:cxn ang="0">
                <a:pos x="343" y="87"/>
              </a:cxn>
              <a:cxn ang="0">
                <a:pos x="353" y="134"/>
              </a:cxn>
              <a:cxn ang="0">
                <a:pos x="343" y="181"/>
              </a:cxn>
              <a:cxn ang="0">
                <a:pos x="312" y="221"/>
              </a:cxn>
              <a:cxn ang="0">
                <a:pos x="266" y="250"/>
              </a:cxn>
              <a:cxn ang="0">
                <a:pos x="208" y="266"/>
              </a:cxn>
              <a:cxn ang="0">
                <a:pos x="177" y="10"/>
              </a:cxn>
              <a:cxn ang="0">
                <a:pos x="112" y="20"/>
              </a:cxn>
              <a:cxn ang="0">
                <a:pos x="59" y="47"/>
              </a:cxn>
              <a:cxn ang="0">
                <a:pos x="24" y="86"/>
              </a:cxn>
              <a:cxn ang="0">
                <a:pos x="11" y="134"/>
              </a:cxn>
              <a:cxn ang="0">
                <a:pos x="24" y="182"/>
              </a:cxn>
              <a:cxn ang="0">
                <a:pos x="59" y="222"/>
              </a:cxn>
              <a:cxn ang="0">
                <a:pos x="112" y="248"/>
              </a:cxn>
              <a:cxn ang="0">
                <a:pos x="177" y="258"/>
              </a:cxn>
              <a:cxn ang="0">
                <a:pos x="241" y="248"/>
              </a:cxn>
              <a:cxn ang="0">
                <a:pos x="295" y="222"/>
              </a:cxn>
              <a:cxn ang="0">
                <a:pos x="329" y="182"/>
              </a:cxn>
              <a:cxn ang="0">
                <a:pos x="343" y="134"/>
              </a:cxn>
              <a:cxn ang="0">
                <a:pos x="329" y="86"/>
              </a:cxn>
              <a:cxn ang="0">
                <a:pos x="295" y="47"/>
              </a:cxn>
              <a:cxn ang="0">
                <a:pos x="241" y="20"/>
              </a:cxn>
              <a:cxn ang="0">
                <a:pos x="177" y="10"/>
              </a:cxn>
            </a:cxnLst>
            <a:rect l="0" t="0" r="r" b="b"/>
            <a:pathLst>
              <a:path w="353" h="269">
                <a:moveTo>
                  <a:pt x="177" y="269"/>
                </a:moveTo>
                <a:lnTo>
                  <a:pt x="145" y="266"/>
                </a:lnTo>
                <a:lnTo>
                  <a:pt x="115" y="260"/>
                </a:lnTo>
                <a:lnTo>
                  <a:pt x="87" y="250"/>
                </a:lnTo>
                <a:lnTo>
                  <a:pt x="63" y="237"/>
                </a:lnTo>
                <a:lnTo>
                  <a:pt x="41" y="221"/>
                </a:lnTo>
                <a:lnTo>
                  <a:pt x="24" y="202"/>
                </a:lnTo>
                <a:lnTo>
                  <a:pt x="11" y="181"/>
                </a:lnTo>
                <a:lnTo>
                  <a:pt x="2" y="158"/>
                </a:lnTo>
                <a:lnTo>
                  <a:pt x="0" y="134"/>
                </a:lnTo>
                <a:lnTo>
                  <a:pt x="2" y="110"/>
                </a:lnTo>
                <a:lnTo>
                  <a:pt x="11" y="87"/>
                </a:lnTo>
                <a:lnTo>
                  <a:pt x="24" y="67"/>
                </a:lnTo>
                <a:lnTo>
                  <a:pt x="41" y="47"/>
                </a:lnTo>
                <a:lnTo>
                  <a:pt x="63" y="32"/>
                </a:lnTo>
                <a:lnTo>
                  <a:pt x="87" y="18"/>
                </a:lnTo>
                <a:lnTo>
                  <a:pt x="115" y="8"/>
                </a:lnTo>
                <a:lnTo>
                  <a:pt x="145" y="2"/>
                </a:lnTo>
                <a:lnTo>
                  <a:pt x="177" y="0"/>
                </a:lnTo>
                <a:lnTo>
                  <a:pt x="208" y="2"/>
                </a:lnTo>
                <a:lnTo>
                  <a:pt x="238" y="8"/>
                </a:lnTo>
                <a:lnTo>
                  <a:pt x="266" y="18"/>
                </a:lnTo>
                <a:lnTo>
                  <a:pt x="290" y="32"/>
                </a:lnTo>
                <a:lnTo>
                  <a:pt x="312" y="47"/>
                </a:lnTo>
                <a:lnTo>
                  <a:pt x="329" y="67"/>
                </a:lnTo>
                <a:lnTo>
                  <a:pt x="343" y="87"/>
                </a:lnTo>
                <a:lnTo>
                  <a:pt x="350" y="110"/>
                </a:lnTo>
                <a:lnTo>
                  <a:pt x="353" y="134"/>
                </a:lnTo>
                <a:lnTo>
                  <a:pt x="350" y="158"/>
                </a:lnTo>
                <a:lnTo>
                  <a:pt x="343" y="181"/>
                </a:lnTo>
                <a:lnTo>
                  <a:pt x="329" y="202"/>
                </a:lnTo>
                <a:lnTo>
                  <a:pt x="312" y="221"/>
                </a:lnTo>
                <a:lnTo>
                  <a:pt x="290" y="237"/>
                </a:lnTo>
                <a:lnTo>
                  <a:pt x="266" y="250"/>
                </a:lnTo>
                <a:lnTo>
                  <a:pt x="238" y="260"/>
                </a:lnTo>
                <a:lnTo>
                  <a:pt x="208" y="266"/>
                </a:lnTo>
                <a:lnTo>
                  <a:pt x="177" y="269"/>
                </a:lnTo>
                <a:close/>
                <a:moveTo>
                  <a:pt x="177" y="10"/>
                </a:moveTo>
                <a:lnTo>
                  <a:pt x="143" y="13"/>
                </a:lnTo>
                <a:lnTo>
                  <a:pt x="112" y="20"/>
                </a:lnTo>
                <a:lnTo>
                  <a:pt x="84" y="32"/>
                </a:lnTo>
                <a:lnTo>
                  <a:pt x="59" y="47"/>
                </a:lnTo>
                <a:lnTo>
                  <a:pt x="39" y="65"/>
                </a:lnTo>
                <a:lnTo>
                  <a:pt x="24" y="86"/>
                </a:lnTo>
                <a:lnTo>
                  <a:pt x="14" y="109"/>
                </a:lnTo>
                <a:lnTo>
                  <a:pt x="11" y="134"/>
                </a:lnTo>
                <a:lnTo>
                  <a:pt x="14" y="159"/>
                </a:lnTo>
                <a:lnTo>
                  <a:pt x="24" y="182"/>
                </a:lnTo>
                <a:lnTo>
                  <a:pt x="39" y="203"/>
                </a:lnTo>
                <a:lnTo>
                  <a:pt x="59" y="222"/>
                </a:lnTo>
                <a:lnTo>
                  <a:pt x="84" y="237"/>
                </a:lnTo>
                <a:lnTo>
                  <a:pt x="112" y="248"/>
                </a:lnTo>
                <a:lnTo>
                  <a:pt x="143" y="255"/>
                </a:lnTo>
                <a:lnTo>
                  <a:pt x="177" y="258"/>
                </a:lnTo>
                <a:lnTo>
                  <a:pt x="211" y="255"/>
                </a:lnTo>
                <a:lnTo>
                  <a:pt x="241" y="248"/>
                </a:lnTo>
                <a:lnTo>
                  <a:pt x="269" y="237"/>
                </a:lnTo>
                <a:lnTo>
                  <a:pt x="295" y="222"/>
                </a:lnTo>
                <a:lnTo>
                  <a:pt x="314" y="203"/>
                </a:lnTo>
                <a:lnTo>
                  <a:pt x="329" y="182"/>
                </a:lnTo>
                <a:lnTo>
                  <a:pt x="339" y="159"/>
                </a:lnTo>
                <a:lnTo>
                  <a:pt x="343" y="134"/>
                </a:lnTo>
                <a:lnTo>
                  <a:pt x="339" y="109"/>
                </a:lnTo>
                <a:lnTo>
                  <a:pt x="329" y="86"/>
                </a:lnTo>
                <a:lnTo>
                  <a:pt x="314" y="65"/>
                </a:lnTo>
                <a:lnTo>
                  <a:pt x="295" y="47"/>
                </a:lnTo>
                <a:lnTo>
                  <a:pt x="269" y="32"/>
                </a:lnTo>
                <a:lnTo>
                  <a:pt x="241" y="20"/>
                </a:lnTo>
                <a:lnTo>
                  <a:pt x="211" y="13"/>
                </a:lnTo>
                <a:lnTo>
                  <a:pt x="177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8" name="Freeform 62"/>
          <p:cNvSpPr>
            <a:spLocks/>
          </p:cNvSpPr>
          <p:nvPr/>
        </p:nvSpPr>
        <p:spPr bwMode="auto">
          <a:xfrm>
            <a:off x="5299056" y="720705"/>
            <a:ext cx="79375" cy="233363"/>
          </a:xfrm>
          <a:custGeom>
            <a:avLst/>
            <a:gdLst/>
            <a:ahLst/>
            <a:cxnLst>
              <a:cxn ang="0">
                <a:pos x="49" y="35"/>
              </a:cxn>
              <a:cxn ang="0">
                <a:pos x="47" y="44"/>
              </a:cxn>
              <a:cxn ang="0">
                <a:pos x="43" y="57"/>
              </a:cxn>
              <a:cxn ang="0">
                <a:pos x="39" y="72"/>
              </a:cxn>
              <a:cxn ang="0">
                <a:pos x="33" y="90"/>
              </a:cxn>
              <a:cxn ang="0">
                <a:pos x="27" y="107"/>
              </a:cxn>
              <a:cxn ang="0">
                <a:pos x="21" y="123"/>
              </a:cxn>
              <a:cxn ang="0">
                <a:pos x="15" y="137"/>
              </a:cxn>
              <a:cxn ang="0">
                <a:pos x="9" y="145"/>
              </a:cxn>
              <a:cxn ang="0">
                <a:pos x="5" y="147"/>
              </a:cxn>
              <a:cxn ang="0">
                <a:pos x="2" y="144"/>
              </a:cxn>
              <a:cxn ang="0">
                <a:pos x="1" y="135"/>
              </a:cxn>
              <a:cxn ang="0">
                <a:pos x="0" y="123"/>
              </a:cxn>
              <a:cxn ang="0">
                <a:pos x="0" y="108"/>
              </a:cxn>
              <a:cxn ang="0">
                <a:pos x="0" y="92"/>
              </a:cxn>
              <a:cxn ang="0">
                <a:pos x="1" y="75"/>
              </a:cxn>
              <a:cxn ang="0">
                <a:pos x="2" y="59"/>
              </a:cxn>
              <a:cxn ang="0">
                <a:pos x="4" y="45"/>
              </a:cxn>
              <a:cxn ang="0">
                <a:pos x="5" y="34"/>
              </a:cxn>
              <a:cxn ang="0">
                <a:pos x="6" y="26"/>
              </a:cxn>
              <a:cxn ang="0">
                <a:pos x="11" y="14"/>
              </a:cxn>
              <a:cxn ang="0">
                <a:pos x="17" y="7"/>
              </a:cxn>
              <a:cxn ang="0">
                <a:pos x="25" y="1"/>
              </a:cxn>
              <a:cxn ang="0">
                <a:pos x="35" y="0"/>
              </a:cxn>
              <a:cxn ang="0">
                <a:pos x="42" y="5"/>
              </a:cxn>
              <a:cxn ang="0">
                <a:pos x="48" y="12"/>
              </a:cxn>
              <a:cxn ang="0">
                <a:pos x="50" y="23"/>
              </a:cxn>
              <a:cxn ang="0">
                <a:pos x="49" y="35"/>
              </a:cxn>
            </a:cxnLst>
            <a:rect l="0" t="0" r="r" b="b"/>
            <a:pathLst>
              <a:path w="50" h="147">
                <a:moveTo>
                  <a:pt x="49" y="35"/>
                </a:moveTo>
                <a:lnTo>
                  <a:pt x="47" y="44"/>
                </a:lnTo>
                <a:lnTo>
                  <a:pt x="43" y="57"/>
                </a:lnTo>
                <a:lnTo>
                  <a:pt x="39" y="72"/>
                </a:lnTo>
                <a:lnTo>
                  <a:pt x="33" y="90"/>
                </a:lnTo>
                <a:lnTo>
                  <a:pt x="27" y="107"/>
                </a:lnTo>
                <a:lnTo>
                  <a:pt x="21" y="123"/>
                </a:lnTo>
                <a:lnTo>
                  <a:pt x="15" y="137"/>
                </a:lnTo>
                <a:lnTo>
                  <a:pt x="9" y="145"/>
                </a:lnTo>
                <a:lnTo>
                  <a:pt x="5" y="147"/>
                </a:lnTo>
                <a:lnTo>
                  <a:pt x="2" y="144"/>
                </a:lnTo>
                <a:lnTo>
                  <a:pt x="1" y="135"/>
                </a:lnTo>
                <a:lnTo>
                  <a:pt x="0" y="123"/>
                </a:lnTo>
                <a:lnTo>
                  <a:pt x="0" y="108"/>
                </a:lnTo>
                <a:lnTo>
                  <a:pt x="0" y="92"/>
                </a:lnTo>
                <a:lnTo>
                  <a:pt x="1" y="75"/>
                </a:lnTo>
                <a:lnTo>
                  <a:pt x="2" y="59"/>
                </a:lnTo>
                <a:lnTo>
                  <a:pt x="4" y="45"/>
                </a:lnTo>
                <a:lnTo>
                  <a:pt x="5" y="34"/>
                </a:lnTo>
                <a:lnTo>
                  <a:pt x="6" y="26"/>
                </a:lnTo>
                <a:lnTo>
                  <a:pt x="11" y="14"/>
                </a:lnTo>
                <a:lnTo>
                  <a:pt x="17" y="7"/>
                </a:lnTo>
                <a:lnTo>
                  <a:pt x="25" y="1"/>
                </a:lnTo>
                <a:lnTo>
                  <a:pt x="35" y="0"/>
                </a:lnTo>
                <a:lnTo>
                  <a:pt x="42" y="5"/>
                </a:lnTo>
                <a:lnTo>
                  <a:pt x="48" y="12"/>
                </a:lnTo>
                <a:lnTo>
                  <a:pt x="50" y="23"/>
                </a:lnTo>
                <a:lnTo>
                  <a:pt x="49" y="3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9" name="Freeform 63"/>
          <p:cNvSpPr>
            <a:spLocks/>
          </p:cNvSpPr>
          <p:nvPr/>
        </p:nvSpPr>
        <p:spPr bwMode="auto">
          <a:xfrm>
            <a:off x="4949806" y="719118"/>
            <a:ext cx="74613" cy="234950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3" y="43"/>
              </a:cxn>
              <a:cxn ang="0">
                <a:pos x="6" y="56"/>
              </a:cxn>
              <a:cxn ang="0">
                <a:pos x="9" y="72"/>
              </a:cxn>
              <a:cxn ang="0">
                <a:pos x="15" y="90"/>
              </a:cxn>
              <a:cxn ang="0">
                <a:pos x="20" y="108"/>
              </a:cxn>
              <a:cxn ang="0">
                <a:pos x="25" y="123"/>
              </a:cxn>
              <a:cxn ang="0">
                <a:pos x="31" y="138"/>
              </a:cxn>
              <a:cxn ang="0">
                <a:pos x="35" y="146"/>
              </a:cxn>
              <a:cxn ang="0">
                <a:pos x="40" y="148"/>
              </a:cxn>
              <a:cxn ang="0">
                <a:pos x="43" y="144"/>
              </a:cxn>
              <a:cxn ang="0">
                <a:pos x="45" y="134"/>
              </a:cxn>
              <a:cxn ang="0">
                <a:pos x="47" y="120"/>
              </a:cxn>
              <a:cxn ang="0">
                <a:pos x="47" y="103"/>
              </a:cxn>
              <a:cxn ang="0">
                <a:pos x="47" y="84"/>
              </a:cxn>
              <a:cxn ang="0">
                <a:pos x="47" y="66"/>
              </a:cxn>
              <a:cxn ang="0">
                <a:pos x="46" y="49"/>
              </a:cxn>
              <a:cxn ang="0">
                <a:pos x="45" y="36"/>
              </a:cxn>
              <a:cxn ang="0">
                <a:pos x="44" y="27"/>
              </a:cxn>
              <a:cxn ang="0">
                <a:pos x="41" y="15"/>
              </a:cxn>
              <a:cxn ang="0">
                <a:pos x="34" y="7"/>
              </a:cxn>
              <a:cxn ang="0">
                <a:pos x="27" y="1"/>
              </a:cxn>
              <a:cxn ang="0">
                <a:pos x="17" y="0"/>
              </a:cxn>
              <a:cxn ang="0">
                <a:pos x="9" y="4"/>
              </a:cxn>
              <a:cxn ang="0">
                <a:pos x="4" y="12"/>
              </a:cxn>
              <a:cxn ang="0">
                <a:pos x="0" y="23"/>
              </a:cxn>
              <a:cxn ang="0">
                <a:pos x="0" y="35"/>
              </a:cxn>
            </a:cxnLst>
            <a:rect l="0" t="0" r="r" b="b"/>
            <a:pathLst>
              <a:path w="47" h="148">
                <a:moveTo>
                  <a:pt x="0" y="35"/>
                </a:moveTo>
                <a:lnTo>
                  <a:pt x="3" y="43"/>
                </a:lnTo>
                <a:lnTo>
                  <a:pt x="6" y="56"/>
                </a:lnTo>
                <a:lnTo>
                  <a:pt x="9" y="72"/>
                </a:lnTo>
                <a:lnTo>
                  <a:pt x="15" y="90"/>
                </a:lnTo>
                <a:lnTo>
                  <a:pt x="20" y="108"/>
                </a:lnTo>
                <a:lnTo>
                  <a:pt x="25" y="123"/>
                </a:lnTo>
                <a:lnTo>
                  <a:pt x="31" y="138"/>
                </a:lnTo>
                <a:lnTo>
                  <a:pt x="35" y="146"/>
                </a:lnTo>
                <a:lnTo>
                  <a:pt x="40" y="148"/>
                </a:lnTo>
                <a:lnTo>
                  <a:pt x="43" y="144"/>
                </a:lnTo>
                <a:lnTo>
                  <a:pt x="45" y="134"/>
                </a:lnTo>
                <a:lnTo>
                  <a:pt x="47" y="120"/>
                </a:lnTo>
                <a:lnTo>
                  <a:pt x="47" y="103"/>
                </a:lnTo>
                <a:lnTo>
                  <a:pt x="47" y="84"/>
                </a:lnTo>
                <a:lnTo>
                  <a:pt x="47" y="66"/>
                </a:lnTo>
                <a:lnTo>
                  <a:pt x="46" y="49"/>
                </a:lnTo>
                <a:lnTo>
                  <a:pt x="45" y="36"/>
                </a:lnTo>
                <a:lnTo>
                  <a:pt x="44" y="27"/>
                </a:lnTo>
                <a:lnTo>
                  <a:pt x="41" y="15"/>
                </a:lnTo>
                <a:lnTo>
                  <a:pt x="34" y="7"/>
                </a:lnTo>
                <a:lnTo>
                  <a:pt x="27" y="1"/>
                </a:lnTo>
                <a:lnTo>
                  <a:pt x="17" y="0"/>
                </a:lnTo>
                <a:lnTo>
                  <a:pt x="9" y="4"/>
                </a:lnTo>
                <a:lnTo>
                  <a:pt x="4" y="12"/>
                </a:lnTo>
                <a:lnTo>
                  <a:pt x="0" y="23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0" name="Freeform 64"/>
          <p:cNvSpPr>
            <a:spLocks/>
          </p:cNvSpPr>
          <p:nvPr/>
        </p:nvSpPr>
        <p:spPr bwMode="auto">
          <a:xfrm>
            <a:off x="5073631" y="1281093"/>
            <a:ext cx="41275" cy="69850"/>
          </a:xfrm>
          <a:custGeom>
            <a:avLst/>
            <a:gdLst/>
            <a:ahLst/>
            <a:cxnLst>
              <a:cxn ang="0">
                <a:pos x="24" y="18"/>
              </a:cxn>
              <a:cxn ang="0">
                <a:pos x="26" y="28"/>
              </a:cxn>
              <a:cxn ang="0">
                <a:pos x="26" y="36"/>
              </a:cxn>
              <a:cxn ang="0">
                <a:pos x="24" y="41"/>
              </a:cxn>
              <a:cxn ang="0">
                <a:pos x="21" y="44"/>
              </a:cxn>
              <a:cxn ang="0">
                <a:pos x="14" y="43"/>
              </a:cxn>
              <a:cxn ang="0">
                <a:pos x="7" y="37"/>
              </a:cxn>
              <a:cxn ang="0">
                <a:pos x="2" y="26"/>
              </a:cxn>
              <a:cxn ang="0">
                <a:pos x="0" y="17"/>
              </a:cxn>
              <a:cxn ang="0">
                <a:pos x="0" y="9"/>
              </a:cxn>
              <a:cxn ang="0">
                <a:pos x="1" y="3"/>
              </a:cxn>
              <a:cxn ang="0">
                <a:pos x="5" y="0"/>
              </a:cxn>
              <a:cxn ang="0">
                <a:pos x="12" y="1"/>
              </a:cxn>
              <a:cxn ang="0">
                <a:pos x="18" y="7"/>
              </a:cxn>
              <a:cxn ang="0">
                <a:pos x="24" y="18"/>
              </a:cxn>
            </a:cxnLst>
            <a:rect l="0" t="0" r="r" b="b"/>
            <a:pathLst>
              <a:path w="26" h="44">
                <a:moveTo>
                  <a:pt x="24" y="18"/>
                </a:moveTo>
                <a:lnTo>
                  <a:pt x="26" y="28"/>
                </a:lnTo>
                <a:lnTo>
                  <a:pt x="26" y="36"/>
                </a:lnTo>
                <a:lnTo>
                  <a:pt x="24" y="41"/>
                </a:lnTo>
                <a:lnTo>
                  <a:pt x="21" y="44"/>
                </a:lnTo>
                <a:lnTo>
                  <a:pt x="14" y="43"/>
                </a:lnTo>
                <a:lnTo>
                  <a:pt x="7" y="37"/>
                </a:lnTo>
                <a:lnTo>
                  <a:pt x="2" y="26"/>
                </a:lnTo>
                <a:lnTo>
                  <a:pt x="0" y="17"/>
                </a:lnTo>
                <a:lnTo>
                  <a:pt x="0" y="9"/>
                </a:lnTo>
                <a:lnTo>
                  <a:pt x="1" y="3"/>
                </a:lnTo>
                <a:lnTo>
                  <a:pt x="5" y="0"/>
                </a:lnTo>
                <a:lnTo>
                  <a:pt x="12" y="1"/>
                </a:lnTo>
                <a:lnTo>
                  <a:pt x="18" y="7"/>
                </a:lnTo>
                <a:lnTo>
                  <a:pt x="24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1" name="Freeform 65"/>
          <p:cNvSpPr>
            <a:spLocks/>
          </p:cNvSpPr>
          <p:nvPr/>
        </p:nvSpPr>
        <p:spPr bwMode="auto">
          <a:xfrm>
            <a:off x="5165706" y="1281093"/>
            <a:ext cx="42863" cy="69850"/>
          </a:xfrm>
          <a:custGeom>
            <a:avLst/>
            <a:gdLst/>
            <a:ahLst/>
            <a:cxnLst>
              <a:cxn ang="0">
                <a:pos x="2" y="18"/>
              </a:cxn>
              <a:cxn ang="0">
                <a:pos x="0" y="28"/>
              </a:cxn>
              <a:cxn ang="0">
                <a:pos x="0" y="36"/>
              </a:cxn>
              <a:cxn ang="0">
                <a:pos x="2" y="41"/>
              </a:cxn>
              <a:cxn ang="0">
                <a:pos x="5" y="44"/>
              </a:cxn>
              <a:cxn ang="0">
                <a:pos x="12" y="43"/>
              </a:cxn>
              <a:cxn ang="0">
                <a:pos x="19" y="37"/>
              </a:cxn>
              <a:cxn ang="0">
                <a:pos x="25" y="26"/>
              </a:cxn>
              <a:cxn ang="0">
                <a:pos x="27" y="17"/>
              </a:cxn>
              <a:cxn ang="0">
                <a:pos x="27" y="9"/>
              </a:cxn>
              <a:cxn ang="0">
                <a:pos x="25" y="3"/>
              </a:cxn>
              <a:cxn ang="0">
                <a:pos x="21" y="0"/>
              </a:cxn>
              <a:cxn ang="0">
                <a:pos x="14" y="1"/>
              </a:cxn>
              <a:cxn ang="0">
                <a:pos x="7" y="7"/>
              </a:cxn>
              <a:cxn ang="0">
                <a:pos x="2" y="18"/>
              </a:cxn>
            </a:cxnLst>
            <a:rect l="0" t="0" r="r" b="b"/>
            <a:pathLst>
              <a:path w="27" h="44">
                <a:moveTo>
                  <a:pt x="2" y="18"/>
                </a:moveTo>
                <a:lnTo>
                  <a:pt x="0" y="28"/>
                </a:lnTo>
                <a:lnTo>
                  <a:pt x="0" y="36"/>
                </a:lnTo>
                <a:lnTo>
                  <a:pt x="2" y="41"/>
                </a:lnTo>
                <a:lnTo>
                  <a:pt x="5" y="44"/>
                </a:lnTo>
                <a:lnTo>
                  <a:pt x="12" y="43"/>
                </a:lnTo>
                <a:lnTo>
                  <a:pt x="19" y="37"/>
                </a:lnTo>
                <a:lnTo>
                  <a:pt x="25" y="26"/>
                </a:lnTo>
                <a:lnTo>
                  <a:pt x="27" y="17"/>
                </a:lnTo>
                <a:lnTo>
                  <a:pt x="27" y="9"/>
                </a:lnTo>
                <a:lnTo>
                  <a:pt x="25" y="3"/>
                </a:lnTo>
                <a:lnTo>
                  <a:pt x="21" y="0"/>
                </a:lnTo>
                <a:lnTo>
                  <a:pt x="14" y="1"/>
                </a:lnTo>
                <a:lnTo>
                  <a:pt x="7" y="7"/>
                </a:lnTo>
                <a:lnTo>
                  <a:pt x="2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2" name="Freeform 66"/>
          <p:cNvSpPr>
            <a:spLocks/>
          </p:cNvSpPr>
          <p:nvPr/>
        </p:nvSpPr>
        <p:spPr bwMode="auto">
          <a:xfrm>
            <a:off x="5094269" y="1363643"/>
            <a:ext cx="100013" cy="46038"/>
          </a:xfrm>
          <a:custGeom>
            <a:avLst/>
            <a:gdLst/>
            <a:ahLst/>
            <a:cxnLst>
              <a:cxn ang="0">
                <a:pos x="63" y="15"/>
              </a:cxn>
              <a:cxn ang="0">
                <a:pos x="61" y="21"/>
              </a:cxn>
              <a:cxn ang="0">
                <a:pos x="54" y="25"/>
              </a:cxn>
              <a:cxn ang="0">
                <a:pos x="44" y="28"/>
              </a:cxn>
              <a:cxn ang="0">
                <a:pos x="32" y="29"/>
              </a:cxn>
              <a:cxn ang="0">
                <a:pos x="20" y="28"/>
              </a:cxn>
              <a:cxn ang="0">
                <a:pos x="9" y="25"/>
              </a:cxn>
              <a:cxn ang="0">
                <a:pos x="2" y="21"/>
              </a:cxn>
              <a:cxn ang="0">
                <a:pos x="0" y="15"/>
              </a:cxn>
              <a:cxn ang="0">
                <a:pos x="2" y="10"/>
              </a:cxn>
              <a:cxn ang="0">
                <a:pos x="9" y="4"/>
              </a:cxn>
              <a:cxn ang="0">
                <a:pos x="20" y="2"/>
              </a:cxn>
              <a:cxn ang="0">
                <a:pos x="32" y="0"/>
              </a:cxn>
              <a:cxn ang="0">
                <a:pos x="44" y="2"/>
              </a:cxn>
              <a:cxn ang="0">
                <a:pos x="54" y="4"/>
              </a:cxn>
              <a:cxn ang="0">
                <a:pos x="61" y="10"/>
              </a:cxn>
              <a:cxn ang="0">
                <a:pos x="63" y="15"/>
              </a:cxn>
            </a:cxnLst>
            <a:rect l="0" t="0" r="r" b="b"/>
            <a:pathLst>
              <a:path w="63" h="29">
                <a:moveTo>
                  <a:pt x="63" y="15"/>
                </a:moveTo>
                <a:lnTo>
                  <a:pt x="61" y="21"/>
                </a:lnTo>
                <a:lnTo>
                  <a:pt x="54" y="25"/>
                </a:lnTo>
                <a:lnTo>
                  <a:pt x="44" y="28"/>
                </a:lnTo>
                <a:lnTo>
                  <a:pt x="32" y="29"/>
                </a:lnTo>
                <a:lnTo>
                  <a:pt x="20" y="28"/>
                </a:lnTo>
                <a:lnTo>
                  <a:pt x="9" y="25"/>
                </a:lnTo>
                <a:lnTo>
                  <a:pt x="2" y="21"/>
                </a:lnTo>
                <a:lnTo>
                  <a:pt x="0" y="15"/>
                </a:lnTo>
                <a:lnTo>
                  <a:pt x="2" y="10"/>
                </a:lnTo>
                <a:lnTo>
                  <a:pt x="9" y="4"/>
                </a:lnTo>
                <a:lnTo>
                  <a:pt x="20" y="2"/>
                </a:lnTo>
                <a:lnTo>
                  <a:pt x="32" y="0"/>
                </a:lnTo>
                <a:lnTo>
                  <a:pt x="44" y="2"/>
                </a:lnTo>
                <a:lnTo>
                  <a:pt x="54" y="4"/>
                </a:lnTo>
                <a:lnTo>
                  <a:pt x="61" y="10"/>
                </a:lnTo>
                <a:lnTo>
                  <a:pt x="63" y="1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3" name="Freeform 67"/>
          <p:cNvSpPr>
            <a:spLocks/>
          </p:cNvSpPr>
          <p:nvPr/>
        </p:nvSpPr>
        <p:spPr bwMode="auto">
          <a:xfrm>
            <a:off x="4754544" y="2303443"/>
            <a:ext cx="841375" cy="733425"/>
          </a:xfrm>
          <a:custGeom>
            <a:avLst/>
            <a:gdLst/>
            <a:ahLst/>
            <a:cxnLst>
              <a:cxn ang="0">
                <a:pos x="242" y="157"/>
              </a:cxn>
              <a:cxn ang="0">
                <a:pos x="261" y="96"/>
              </a:cxn>
              <a:cxn ang="0">
                <a:pos x="288" y="52"/>
              </a:cxn>
              <a:cxn ang="0">
                <a:pos x="323" y="22"/>
              </a:cxn>
              <a:cxn ang="0">
                <a:pos x="362" y="6"/>
              </a:cxn>
              <a:cxn ang="0">
                <a:pos x="402" y="0"/>
              </a:cxn>
              <a:cxn ang="0">
                <a:pos x="440" y="5"/>
              </a:cxn>
              <a:cxn ang="0">
                <a:pos x="474" y="18"/>
              </a:cxn>
              <a:cxn ang="0">
                <a:pos x="500" y="36"/>
              </a:cxn>
              <a:cxn ang="0">
                <a:pos x="520" y="68"/>
              </a:cxn>
              <a:cxn ang="0">
                <a:pos x="530" y="119"/>
              </a:cxn>
              <a:cxn ang="0">
                <a:pos x="522" y="185"/>
              </a:cxn>
              <a:cxn ang="0">
                <a:pos x="492" y="259"/>
              </a:cxn>
              <a:cxn ang="0">
                <a:pos x="440" y="338"/>
              </a:cxn>
              <a:cxn ang="0">
                <a:pos x="362" y="421"/>
              </a:cxn>
              <a:cxn ang="0">
                <a:pos x="278" y="451"/>
              </a:cxn>
              <a:cxn ang="0">
                <a:pos x="211" y="422"/>
              </a:cxn>
              <a:cxn ang="0">
                <a:pos x="147" y="385"/>
              </a:cxn>
              <a:cxn ang="0">
                <a:pos x="91" y="343"/>
              </a:cxn>
              <a:cxn ang="0">
                <a:pos x="46" y="297"/>
              </a:cxn>
              <a:cxn ang="0">
                <a:pos x="14" y="248"/>
              </a:cxn>
              <a:cxn ang="0">
                <a:pos x="0" y="200"/>
              </a:cxn>
              <a:cxn ang="0">
                <a:pos x="8" y="152"/>
              </a:cxn>
              <a:cxn ang="0">
                <a:pos x="39" y="108"/>
              </a:cxn>
              <a:cxn ang="0">
                <a:pos x="84" y="79"/>
              </a:cxn>
              <a:cxn ang="0">
                <a:pos x="122" y="71"/>
              </a:cxn>
              <a:cxn ang="0">
                <a:pos x="155" y="80"/>
              </a:cxn>
              <a:cxn ang="0">
                <a:pos x="182" y="100"/>
              </a:cxn>
              <a:cxn ang="0">
                <a:pos x="204" y="127"/>
              </a:cxn>
              <a:cxn ang="0">
                <a:pos x="219" y="154"/>
              </a:cxn>
              <a:cxn ang="0">
                <a:pos x="230" y="178"/>
              </a:cxn>
              <a:cxn ang="0">
                <a:pos x="236" y="192"/>
              </a:cxn>
            </a:cxnLst>
            <a:rect l="0" t="0" r="r" b="b"/>
            <a:pathLst>
              <a:path w="530" h="462">
                <a:moveTo>
                  <a:pt x="237" y="194"/>
                </a:moveTo>
                <a:lnTo>
                  <a:pt x="242" y="157"/>
                </a:lnTo>
                <a:lnTo>
                  <a:pt x="250" y="125"/>
                </a:lnTo>
                <a:lnTo>
                  <a:pt x="261" y="96"/>
                </a:lnTo>
                <a:lnTo>
                  <a:pt x="274" y="72"/>
                </a:lnTo>
                <a:lnTo>
                  <a:pt x="288" y="52"/>
                </a:lnTo>
                <a:lnTo>
                  <a:pt x="306" y="35"/>
                </a:lnTo>
                <a:lnTo>
                  <a:pt x="323" y="22"/>
                </a:lnTo>
                <a:lnTo>
                  <a:pt x="343" y="12"/>
                </a:lnTo>
                <a:lnTo>
                  <a:pt x="362" y="6"/>
                </a:lnTo>
                <a:lnTo>
                  <a:pt x="382" y="1"/>
                </a:lnTo>
                <a:lnTo>
                  <a:pt x="402" y="0"/>
                </a:lnTo>
                <a:lnTo>
                  <a:pt x="421" y="1"/>
                </a:lnTo>
                <a:lnTo>
                  <a:pt x="440" y="5"/>
                </a:lnTo>
                <a:lnTo>
                  <a:pt x="457" y="10"/>
                </a:lnTo>
                <a:lnTo>
                  <a:pt x="474" y="18"/>
                </a:lnTo>
                <a:lnTo>
                  <a:pt x="488" y="26"/>
                </a:lnTo>
                <a:lnTo>
                  <a:pt x="500" y="36"/>
                </a:lnTo>
                <a:lnTo>
                  <a:pt x="510" y="48"/>
                </a:lnTo>
                <a:lnTo>
                  <a:pt x="520" y="68"/>
                </a:lnTo>
                <a:lnTo>
                  <a:pt x="527" y="92"/>
                </a:lnTo>
                <a:lnTo>
                  <a:pt x="530" y="119"/>
                </a:lnTo>
                <a:lnTo>
                  <a:pt x="528" y="151"/>
                </a:lnTo>
                <a:lnTo>
                  <a:pt x="522" y="185"/>
                </a:lnTo>
                <a:lnTo>
                  <a:pt x="510" y="221"/>
                </a:lnTo>
                <a:lnTo>
                  <a:pt x="492" y="259"/>
                </a:lnTo>
                <a:lnTo>
                  <a:pt x="469" y="298"/>
                </a:lnTo>
                <a:lnTo>
                  <a:pt x="440" y="338"/>
                </a:lnTo>
                <a:lnTo>
                  <a:pt x="405" y="380"/>
                </a:lnTo>
                <a:lnTo>
                  <a:pt x="362" y="421"/>
                </a:lnTo>
                <a:lnTo>
                  <a:pt x="312" y="462"/>
                </a:lnTo>
                <a:lnTo>
                  <a:pt x="278" y="451"/>
                </a:lnTo>
                <a:lnTo>
                  <a:pt x="244" y="438"/>
                </a:lnTo>
                <a:lnTo>
                  <a:pt x="211" y="422"/>
                </a:lnTo>
                <a:lnTo>
                  <a:pt x="179" y="405"/>
                </a:lnTo>
                <a:lnTo>
                  <a:pt x="147" y="385"/>
                </a:lnTo>
                <a:lnTo>
                  <a:pt x="118" y="365"/>
                </a:lnTo>
                <a:lnTo>
                  <a:pt x="91" y="343"/>
                </a:lnTo>
                <a:lnTo>
                  <a:pt x="67" y="320"/>
                </a:lnTo>
                <a:lnTo>
                  <a:pt x="46" y="297"/>
                </a:lnTo>
                <a:lnTo>
                  <a:pt x="27" y="273"/>
                </a:lnTo>
                <a:lnTo>
                  <a:pt x="14" y="248"/>
                </a:lnTo>
                <a:lnTo>
                  <a:pt x="4" y="224"/>
                </a:lnTo>
                <a:lnTo>
                  <a:pt x="0" y="200"/>
                </a:lnTo>
                <a:lnTo>
                  <a:pt x="1" y="176"/>
                </a:lnTo>
                <a:lnTo>
                  <a:pt x="8" y="152"/>
                </a:lnTo>
                <a:lnTo>
                  <a:pt x="21" y="130"/>
                </a:lnTo>
                <a:lnTo>
                  <a:pt x="39" y="108"/>
                </a:lnTo>
                <a:lnTo>
                  <a:pt x="62" y="91"/>
                </a:lnTo>
                <a:lnTo>
                  <a:pt x="84" y="79"/>
                </a:lnTo>
                <a:lnTo>
                  <a:pt x="104" y="72"/>
                </a:lnTo>
                <a:lnTo>
                  <a:pt x="122" y="71"/>
                </a:lnTo>
                <a:lnTo>
                  <a:pt x="139" y="73"/>
                </a:lnTo>
                <a:lnTo>
                  <a:pt x="155" y="80"/>
                </a:lnTo>
                <a:lnTo>
                  <a:pt x="169" y="89"/>
                </a:lnTo>
                <a:lnTo>
                  <a:pt x="182" y="100"/>
                </a:lnTo>
                <a:lnTo>
                  <a:pt x="193" y="113"/>
                </a:lnTo>
                <a:lnTo>
                  <a:pt x="204" y="127"/>
                </a:lnTo>
                <a:lnTo>
                  <a:pt x="213" y="141"/>
                </a:lnTo>
                <a:lnTo>
                  <a:pt x="219" y="154"/>
                </a:lnTo>
                <a:lnTo>
                  <a:pt x="226" y="167"/>
                </a:lnTo>
                <a:lnTo>
                  <a:pt x="230" y="178"/>
                </a:lnTo>
                <a:lnTo>
                  <a:pt x="234" y="187"/>
                </a:lnTo>
                <a:lnTo>
                  <a:pt x="236" y="192"/>
                </a:lnTo>
                <a:lnTo>
                  <a:pt x="237" y="194"/>
                </a:lnTo>
                <a:close/>
              </a:path>
            </a:pathLst>
          </a:custGeom>
          <a:solidFill>
            <a:srgbClr val="C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4" name="Freeform 68"/>
          <p:cNvSpPr>
            <a:spLocks noEditPoints="1"/>
          </p:cNvSpPr>
          <p:nvPr/>
        </p:nvSpPr>
        <p:spPr bwMode="auto">
          <a:xfrm>
            <a:off x="4740256" y="2290743"/>
            <a:ext cx="868363" cy="758825"/>
          </a:xfrm>
          <a:custGeom>
            <a:avLst/>
            <a:gdLst/>
            <a:ahLst/>
            <a:cxnLst>
              <a:cxn ang="0">
                <a:pos x="279" y="464"/>
              </a:cxn>
              <a:cxn ang="0">
                <a:pos x="156" y="404"/>
              </a:cxn>
              <a:cxn ang="0">
                <a:pos x="57" y="321"/>
              </a:cxn>
              <a:cxn ang="0">
                <a:pos x="4" y="228"/>
              </a:cxn>
              <a:cxn ang="0">
                <a:pos x="10" y="153"/>
              </a:cxn>
              <a:cxn ang="0">
                <a:pos x="65" y="92"/>
              </a:cxn>
              <a:cxn ang="0">
                <a:pos x="128" y="70"/>
              </a:cxn>
              <a:cxn ang="0">
                <a:pos x="185" y="91"/>
              </a:cxn>
              <a:cxn ang="0">
                <a:pos x="224" y="137"/>
              </a:cxn>
              <a:cxn ang="0">
                <a:pos x="249" y="135"/>
              </a:cxn>
              <a:cxn ang="0">
                <a:pos x="285" y="62"/>
              </a:cxn>
              <a:cxn ang="0">
                <a:pos x="331" y="20"/>
              </a:cxn>
              <a:cxn ang="0">
                <a:pos x="377" y="4"/>
              </a:cxn>
              <a:cxn ang="0">
                <a:pos x="411" y="0"/>
              </a:cxn>
              <a:cxn ang="0">
                <a:pos x="489" y="19"/>
              </a:cxn>
              <a:cxn ang="0">
                <a:pos x="536" y="69"/>
              </a:cxn>
              <a:cxn ang="0">
                <a:pos x="547" y="146"/>
              </a:cxn>
              <a:cxn ang="0">
                <a:pos x="522" y="245"/>
              </a:cxn>
              <a:cxn ang="0">
                <a:pos x="451" y="358"/>
              </a:cxn>
              <a:cxn ang="0">
                <a:pos x="327" y="476"/>
              </a:cxn>
              <a:cxn ang="0">
                <a:pos x="128" y="87"/>
              </a:cxn>
              <a:cxn ang="0">
                <a:pos x="73" y="108"/>
              </a:cxn>
              <a:cxn ang="0">
                <a:pos x="27" y="160"/>
              </a:cxn>
              <a:cxn ang="0">
                <a:pos x="20" y="223"/>
              </a:cxn>
              <a:cxn ang="0">
                <a:pos x="71" y="310"/>
              </a:cxn>
              <a:cxn ang="0">
                <a:pos x="166" y="389"/>
              </a:cxn>
              <a:cxn ang="0">
                <a:pos x="281" y="447"/>
              </a:cxn>
              <a:cxn ang="0">
                <a:pos x="407" y="382"/>
              </a:cxn>
              <a:cxn ang="0">
                <a:pos x="492" y="265"/>
              </a:cxn>
              <a:cxn ang="0">
                <a:pos x="528" y="160"/>
              </a:cxn>
              <a:cxn ang="0">
                <a:pos x="522" y="80"/>
              </a:cxn>
              <a:cxn ang="0">
                <a:pos x="480" y="34"/>
              </a:cxn>
              <a:cxn ang="0">
                <a:pos x="411" y="17"/>
              </a:cxn>
              <a:cxn ang="0">
                <a:pos x="380" y="20"/>
              </a:cxn>
              <a:cxn ang="0">
                <a:pos x="340" y="36"/>
              </a:cxn>
              <a:cxn ang="0">
                <a:pos x="298" y="73"/>
              </a:cxn>
              <a:cxn ang="0">
                <a:pos x="265" y="138"/>
              </a:cxn>
              <a:cxn ang="0">
                <a:pos x="253" y="206"/>
              </a:cxn>
              <a:cxn ang="0">
                <a:pos x="247" y="211"/>
              </a:cxn>
              <a:cxn ang="0">
                <a:pos x="239" y="208"/>
              </a:cxn>
              <a:cxn ang="0">
                <a:pos x="234" y="194"/>
              </a:cxn>
              <a:cxn ang="0">
                <a:pos x="214" y="153"/>
              </a:cxn>
              <a:cxn ang="0">
                <a:pos x="179" y="109"/>
              </a:cxn>
              <a:cxn ang="0">
                <a:pos x="128" y="87"/>
              </a:cxn>
            </a:cxnLst>
            <a:rect l="0" t="0" r="r" b="b"/>
            <a:pathLst>
              <a:path w="547" h="478">
                <a:moveTo>
                  <a:pt x="321" y="478"/>
                </a:moveTo>
                <a:lnTo>
                  <a:pt x="319" y="478"/>
                </a:lnTo>
                <a:lnTo>
                  <a:pt x="279" y="464"/>
                </a:lnTo>
                <a:lnTo>
                  <a:pt x="237" y="447"/>
                </a:lnTo>
                <a:lnTo>
                  <a:pt x="196" y="427"/>
                </a:lnTo>
                <a:lnTo>
                  <a:pt x="156" y="404"/>
                </a:lnTo>
                <a:lnTo>
                  <a:pt x="120" y="378"/>
                </a:lnTo>
                <a:lnTo>
                  <a:pt x="87" y="351"/>
                </a:lnTo>
                <a:lnTo>
                  <a:pt x="57" y="321"/>
                </a:lnTo>
                <a:lnTo>
                  <a:pt x="33" y="291"/>
                </a:lnTo>
                <a:lnTo>
                  <a:pt x="15" y="259"/>
                </a:lnTo>
                <a:lnTo>
                  <a:pt x="4" y="228"/>
                </a:lnTo>
                <a:lnTo>
                  <a:pt x="0" y="201"/>
                </a:lnTo>
                <a:lnTo>
                  <a:pt x="3" y="176"/>
                </a:lnTo>
                <a:lnTo>
                  <a:pt x="10" y="153"/>
                </a:lnTo>
                <a:lnTo>
                  <a:pt x="24" y="130"/>
                </a:lnTo>
                <a:lnTo>
                  <a:pt x="43" y="110"/>
                </a:lnTo>
                <a:lnTo>
                  <a:pt x="65" y="92"/>
                </a:lnTo>
                <a:lnTo>
                  <a:pt x="87" y="80"/>
                </a:lnTo>
                <a:lnTo>
                  <a:pt x="107" y="73"/>
                </a:lnTo>
                <a:lnTo>
                  <a:pt x="128" y="70"/>
                </a:lnTo>
                <a:lnTo>
                  <a:pt x="149" y="73"/>
                </a:lnTo>
                <a:lnTo>
                  <a:pt x="168" y="80"/>
                </a:lnTo>
                <a:lnTo>
                  <a:pt x="185" y="91"/>
                </a:lnTo>
                <a:lnTo>
                  <a:pt x="200" y="104"/>
                </a:lnTo>
                <a:lnTo>
                  <a:pt x="213" y="121"/>
                </a:lnTo>
                <a:lnTo>
                  <a:pt x="224" y="137"/>
                </a:lnTo>
                <a:lnTo>
                  <a:pt x="234" y="153"/>
                </a:lnTo>
                <a:lnTo>
                  <a:pt x="241" y="169"/>
                </a:lnTo>
                <a:lnTo>
                  <a:pt x="249" y="135"/>
                </a:lnTo>
                <a:lnTo>
                  <a:pt x="259" y="106"/>
                </a:lnTo>
                <a:lnTo>
                  <a:pt x="271" y="81"/>
                </a:lnTo>
                <a:lnTo>
                  <a:pt x="285" y="62"/>
                </a:lnTo>
                <a:lnTo>
                  <a:pt x="299" y="44"/>
                </a:lnTo>
                <a:lnTo>
                  <a:pt x="315" y="31"/>
                </a:lnTo>
                <a:lnTo>
                  <a:pt x="331" y="20"/>
                </a:lnTo>
                <a:lnTo>
                  <a:pt x="347" y="13"/>
                </a:lnTo>
                <a:lnTo>
                  <a:pt x="363" y="7"/>
                </a:lnTo>
                <a:lnTo>
                  <a:pt x="377" y="4"/>
                </a:lnTo>
                <a:lnTo>
                  <a:pt x="390" y="2"/>
                </a:lnTo>
                <a:lnTo>
                  <a:pt x="401" y="1"/>
                </a:lnTo>
                <a:lnTo>
                  <a:pt x="411" y="0"/>
                </a:lnTo>
                <a:lnTo>
                  <a:pt x="438" y="2"/>
                </a:lnTo>
                <a:lnTo>
                  <a:pt x="465" y="9"/>
                </a:lnTo>
                <a:lnTo>
                  <a:pt x="489" y="19"/>
                </a:lnTo>
                <a:lnTo>
                  <a:pt x="510" y="33"/>
                </a:lnTo>
                <a:lnTo>
                  <a:pt x="525" y="51"/>
                </a:lnTo>
                <a:lnTo>
                  <a:pt x="536" y="69"/>
                </a:lnTo>
                <a:lnTo>
                  <a:pt x="543" y="91"/>
                </a:lnTo>
                <a:lnTo>
                  <a:pt x="547" y="117"/>
                </a:lnTo>
                <a:lnTo>
                  <a:pt x="547" y="146"/>
                </a:lnTo>
                <a:lnTo>
                  <a:pt x="543" y="176"/>
                </a:lnTo>
                <a:lnTo>
                  <a:pt x="535" y="210"/>
                </a:lnTo>
                <a:lnTo>
                  <a:pt x="522" y="245"/>
                </a:lnTo>
                <a:lnTo>
                  <a:pt x="503" y="282"/>
                </a:lnTo>
                <a:lnTo>
                  <a:pt x="480" y="320"/>
                </a:lnTo>
                <a:lnTo>
                  <a:pt x="451" y="358"/>
                </a:lnTo>
                <a:lnTo>
                  <a:pt x="416" y="398"/>
                </a:lnTo>
                <a:lnTo>
                  <a:pt x="375" y="437"/>
                </a:lnTo>
                <a:lnTo>
                  <a:pt x="327" y="476"/>
                </a:lnTo>
                <a:lnTo>
                  <a:pt x="324" y="478"/>
                </a:lnTo>
                <a:lnTo>
                  <a:pt x="321" y="478"/>
                </a:lnTo>
                <a:close/>
                <a:moveTo>
                  <a:pt x="128" y="87"/>
                </a:moveTo>
                <a:lnTo>
                  <a:pt x="111" y="89"/>
                </a:lnTo>
                <a:lnTo>
                  <a:pt x="92" y="97"/>
                </a:lnTo>
                <a:lnTo>
                  <a:pt x="73" y="108"/>
                </a:lnTo>
                <a:lnTo>
                  <a:pt x="55" y="123"/>
                </a:lnTo>
                <a:lnTo>
                  <a:pt x="39" y="140"/>
                </a:lnTo>
                <a:lnTo>
                  <a:pt x="27" y="160"/>
                </a:lnTo>
                <a:lnTo>
                  <a:pt x="19" y="180"/>
                </a:lnTo>
                <a:lnTo>
                  <a:pt x="18" y="201"/>
                </a:lnTo>
                <a:lnTo>
                  <a:pt x="20" y="223"/>
                </a:lnTo>
                <a:lnTo>
                  <a:pt x="31" y="253"/>
                </a:lnTo>
                <a:lnTo>
                  <a:pt x="48" y="282"/>
                </a:lnTo>
                <a:lnTo>
                  <a:pt x="71" y="310"/>
                </a:lnTo>
                <a:lnTo>
                  <a:pt x="99" y="339"/>
                </a:lnTo>
                <a:lnTo>
                  <a:pt x="131" y="365"/>
                </a:lnTo>
                <a:lnTo>
                  <a:pt x="166" y="389"/>
                </a:lnTo>
                <a:lnTo>
                  <a:pt x="203" y="411"/>
                </a:lnTo>
                <a:lnTo>
                  <a:pt x="243" y="430"/>
                </a:lnTo>
                <a:lnTo>
                  <a:pt x="281" y="447"/>
                </a:lnTo>
                <a:lnTo>
                  <a:pt x="320" y="461"/>
                </a:lnTo>
                <a:lnTo>
                  <a:pt x="367" y="422"/>
                </a:lnTo>
                <a:lnTo>
                  <a:pt x="407" y="382"/>
                </a:lnTo>
                <a:lnTo>
                  <a:pt x="441" y="342"/>
                </a:lnTo>
                <a:lnTo>
                  <a:pt x="469" y="303"/>
                </a:lnTo>
                <a:lnTo>
                  <a:pt x="492" y="265"/>
                </a:lnTo>
                <a:lnTo>
                  <a:pt x="510" y="229"/>
                </a:lnTo>
                <a:lnTo>
                  <a:pt x="521" y="194"/>
                </a:lnTo>
                <a:lnTo>
                  <a:pt x="528" y="160"/>
                </a:lnTo>
                <a:lnTo>
                  <a:pt x="531" y="130"/>
                </a:lnTo>
                <a:lnTo>
                  <a:pt x="528" y="103"/>
                </a:lnTo>
                <a:lnTo>
                  <a:pt x="522" y="80"/>
                </a:lnTo>
                <a:lnTo>
                  <a:pt x="512" y="61"/>
                </a:lnTo>
                <a:lnTo>
                  <a:pt x="498" y="46"/>
                </a:lnTo>
                <a:lnTo>
                  <a:pt x="480" y="34"/>
                </a:lnTo>
                <a:lnTo>
                  <a:pt x="459" y="25"/>
                </a:lnTo>
                <a:lnTo>
                  <a:pt x="435" y="19"/>
                </a:lnTo>
                <a:lnTo>
                  <a:pt x="411" y="17"/>
                </a:lnTo>
                <a:lnTo>
                  <a:pt x="402" y="17"/>
                </a:lnTo>
                <a:lnTo>
                  <a:pt x="392" y="18"/>
                </a:lnTo>
                <a:lnTo>
                  <a:pt x="380" y="20"/>
                </a:lnTo>
                <a:lnTo>
                  <a:pt x="368" y="24"/>
                </a:lnTo>
                <a:lnTo>
                  <a:pt x="354" y="29"/>
                </a:lnTo>
                <a:lnTo>
                  <a:pt x="340" y="36"/>
                </a:lnTo>
                <a:lnTo>
                  <a:pt x="325" y="45"/>
                </a:lnTo>
                <a:lnTo>
                  <a:pt x="311" y="57"/>
                </a:lnTo>
                <a:lnTo>
                  <a:pt x="298" y="73"/>
                </a:lnTo>
                <a:lnTo>
                  <a:pt x="286" y="90"/>
                </a:lnTo>
                <a:lnTo>
                  <a:pt x="275" y="113"/>
                </a:lnTo>
                <a:lnTo>
                  <a:pt x="265" y="138"/>
                </a:lnTo>
                <a:lnTo>
                  <a:pt x="259" y="169"/>
                </a:lnTo>
                <a:lnTo>
                  <a:pt x="255" y="202"/>
                </a:lnTo>
                <a:lnTo>
                  <a:pt x="253" y="206"/>
                </a:lnTo>
                <a:lnTo>
                  <a:pt x="252" y="208"/>
                </a:lnTo>
                <a:lnTo>
                  <a:pt x="249" y="210"/>
                </a:lnTo>
                <a:lnTo>
                  <a:pt x="247" y="211"/>
                </a:lnTo>
                <a:lnTo>
                  <a:pt x="244" y="210"/>
                </a:lnTo>
                <a:lnTo>
                  <a:pt x="241" y="209"/>
                </a:lnTo>
                <a:lnTo>
                  <a:pt x="239" y="208"/>
                </a:lnTo>
                <a:lnTo>
                  <a:pt x="237" y="205"/>
                </a:lnTo>
                <a:lnTo>
                  <a:pt x="237" y="201"/>
                </a:lnTo>
                <a:lnTo>
                  <a:pt x="234" y="194"/>
                </a:lnTo>
                <a:lnTo>
                  <a:pt x="229" y="183"/>
                </a:lnTo>
                <a:lnTo>
                  <a:pt x="223" y="169"/>
                </a:lnTo>
                <a:lnTo>
                  <a:pt x="214" y="153"/>
                </a:lnTo>
                <a:lnTo>
                  <a:pt x="204" y="138"/>
                </a:lnTo>
                <a:lnTo>
                  <a:pt x="192" y="122"/>
                </a:lnTo>
                <a:lnTo>
                  <a:pt x="179" y="109"/>
                </a:lnTo>
                <a:lnTo>
                  <a:pt x="164" y="98"/>
                </a:lnTo>
                <a:lnTo>
                  <a:pt x="147" y="90"/>
                </a:lnTo>
                <a:lnTo>
                  <a:pt x="128" y="8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5" name="Freeform 69"/>
          <p:cNvSpPr>
            <a:spLocks/>
          </p:cNvSpPr>
          <p:nvPr/>
        </p:nvSpPr>
        <p:spPr bwMode="auto">
          <a:xfrm>
            <a:off x="5062519" y="2665393"/>
            <a:ext cx="249238" cy="219075"/>
          </a:xfrm>
          <a:custGeom>
            <a:avLst/>
            <a:gdLst/>
            <a:ahLst/>
            <a:cxnLst>
              <a:cxn ang="0">
                <a:pos x="71" y="48"/>
              </a:cxn>
              <a:cxn ang="0">
                <a:pos x="77" y="31"/>
              </a:cxn>
              <a:cxn ang="0">
                <a:pos x="84" y="18"/>
              </a:cxn>
              <a:cxn ang="0">
                <a:pos x="93" y="8"/>
              </a:cxn>
              <a:cxn ang="0">
                <a:pos x="104" y="2"/>
              </a:cxn>
              <a:cxn ang="0">
                <a:pos x="116" y="0"/>
              </a:cxn>
              <a:cxn ang="0">
                <a:pos x="127" y="0"/>
              </a:cxn>
              <a:cxn ang="0">
                <a:pos x="137" y="4"/>
              </a:cxn>
              <a:cxn ang="0">
                <a:pos x="145" y="8"/>
              </a:cxn>
              <a:cxn ang="0">
                <a:pos x="152" y="14"/>
              </a:cxn>
              <a:cxn ang="0">
                <a:pos x="156" y="25"/>
              </a:cxn>
              <a:cxn ang="0">
                <a:pos x="157" y="40"/>
              </a:cxn>
              <a:cxn ang="0">
                <a:pos x="154" y="56"/>
              </a:cxn>
              <a:cxn ang="0">
                <a:pos x="148" y="76"/>
              </a:cxn>
              <a:cxn ang="0">
                <a:pos x="134" y="96"/>
              </a:cxn>
              <a:cxn ang="0">
                <a:pos x="117" y="117"/>
              </a:cxn>
              <a:cxn ang="0">
                <a:pos x="93" y="138"/>
              </a:cxn>
              <a:cxn ang="0">
                <a:pos x="73" y="131"/>
              </a:cxn>
              <a:cxn ang="0">
                <a:pos x="55" y="122"/>
              </a:cxn>
              <a:cxn ang="0">
                <a:pos x="37" y="112"/>
              </a:cxn>
              <a:cxn ang="0">
                <a:pos x="23" y="98"/>
              </a:cxn>
              <a:cxn ang="0">
                <a:pos x="11" y="85"/>
              </a:cxn>
              <a:cxn ang="0">
                <a:pos x="4" y="72"/>
              </a:cxn>
              <a:cxn ang="0">
                <a:pos x="0" y="58"/>
              </a:cxn>
              <a:cxn ang="0">
                <a:pos x="2" y="45"/>
              </a:cxn>
              <a:cxn ang="0">
                <a:pos x="11" y="32"/>
              </a:cxn>
              <a:cxn ang="0">
                <a:pos x="21" y="26"/>
              </a:cxn>
              <a:cxn ang="0">
                <a:pos x="31" y="25"/>
              </a:cxn>
              <a:cxn ang="0">
                <a:pos x="41" y="29"/>
              </a:cxn>
              <a:cxn ang="0">
                <a:pos x="49" y="35"/>
              </a:cxn>
              <a:cxn ang="0">
                <a:pos x="57" y="43"/>
              </a:cxn>
              <a:cxn ang="0">
                <a:pos x="62" y="52"/>
              </a:cxn>
              <a:cxn ang="0">
                <a:pos x="65" y="53"/>
              </a:cxn>
              <a:cxn ang="0">
                <a:pos x="66" y="54"/>
              </a:cxn>
              <a:cxn ang="0">
                <a:pos x="68" y="53"/>
              </a:cxn>
              <a:cxn ang="0">
                <a:pos x="69" y="52"/>
              </a:cxn>
              <a:cxn ang="0">
                <a:pos x="71" y="50"/>
              </a:cxn>
              <a:cxn ang="0">
                <a:pos x="71" y="48"/>
              </a:cxn>
            </a:cxnLst>
            <a:rect l="0" t="0" r="r" b="b"/>
            <a:pathLst>
              <a:path w="157" h="138">
                <a:moveTo>
                  <a:pt x="71" y="48"/>
                </a:moveTo>
                <a:lnTo>
                  <a:pt x="77" y="31"/>
                </a:lnTo>
                <a:lnTo>
                  <a:pt x="84" y="18"/>
                </a:lnTo>
                <a:lnTo>
                  <a:pt x="93" y="8"/>
                </a:lnTo>
                <a:lnTo>
                  <a:pt x="104" y="2"/>
                </a:lnTo>
                <a:lnTo>
                  <a:pt x="116" y="0"/>
                </a:lnTo>
                <a:lnTo>
                  <a:pt x="127" y="0"/>
                </a:lnTo>
                <a:lnTo>
                  <a:pt x="137" y="4"/>
                </a:lnTo>
                <a:lnTo>
                  <a:pt x="145" y="8"/>
                </a:lnTo>
                <a:lnTo>
                  <a:pt x="152" y="14"/>
                </a:lnTo>
                <a:lnTo>
                  <a:pt x="156" y="25"/>
                </a:lnTo>
                <a:lnTo>
                  <a:pt x="157" y="40"/>
                </a:lnTo>
                <a:lnTo>
                  <a:pt x="154" y="56"/>
                </a:lnTo>
                <a:lnTo>
                  <a:pt x="148" y="76"/>
                </a:lnTo>
                <a:lnTo>
                  <a:pt x="134" y="96"/>
                </a:lnTo>
                <a:lnTo>
                  <a:pt x="117" y="117"/>
                </a:lnTo>
                <a:lnTo>
                  <a:pt x="93" y="138"/>
                </a:lnTo>
                <a:lnTo>
                  <a:pt x="73" y="131"/>
                </a:lnTo>
                <a:lnTo>
                  <a:pt x="55" y="122"/>
                </a:lnTo>
                <a:lnTo>
                  <a:pt x="37" y="112"/>
                </a:lnTo>
                <a:lnTo>
                  <a:pt x="23" y="98"/>
                </a:lnTo>
                <a:lnTo>
                  <a:pt x="11" y="85"/>
                </a:lnTo>
                <a:lnTo>
                  <a:pt x="4" y="72"/>
                </a:lnTo>
                <a:lnTo>
                  <a:pt x="0" y="58"/>
                </a:lnTo>
                <a:lnTo>
                  <a:pt x="2" y="45"/>
                </a:lnTo>
                <a:lnTo>
                  <a:pt x="11" y="32"/>
                </a:lnTo>
                <a:lnTo>
                  <a:pt x="21" y="26"/>
                </a:lnTo>
                <a:lnTo>
                  <a:pt x="31" y="25"/>
                </a:lnTo>
                <a:lnTo>
                  <a:pt x="41" y="29"/>
                </a:lnTo>
                <a:lnTo>
                  <a:pt x="49" y="35"/>
                </a:lnTo>
                <a:lnTo>
                  <a:pt x="57" y="43"/>
                </a:lnTo>
                <a:lnTo>
                  <a:pt x="62" y="52"/>
                </a:lnTo>
                <a:lnTo>
                  <a:pt x="65" y="53"/>
                </a:lnTo>
                <a:lnTo>
                  <a:pt x="66" y="54"/>
                </a:lnTo>
                <a:lnTo>
                  <a:pt x="68" y="53"/>
                </a:lnTo>
                <a:lnTo>
                  <a:pt x="69" y="52"/>
                </a:lnTo>
                <a:lnTo>
                  <a:pt x="71" y="50"/>
                </a:lnTo>
                <a:lnTo>
                  <a:pt x="71" y="4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6" name="Freeform 70"/>
          <p:cNvSpPr>
            <a:spLocks/>
          </p:cNvSpPr>
          <p:nvPr/>
        </p:nvSpPr>
        <p:spPr bwMode="auto">
          <a:xfrm>
            <a:off x="2433619" y="3678218"/>
            <a:ext cx="496888" cy="663575"/>
          </a:xfrm>
          <a:custGeom>
            <a:avLst/>
            <a:gdLst/>
            <a:ahLst/>
            <a:cxnLst>
              <a:cxn ang="0">
                <a:pos x="18" y="170"/>
              </a:cxn>
              <a:cxn ang="0">
                <a:pos x="33" y="147"/>
              </a:cxn>
              <a:cxn ang="0">
                <a:pos x="53" y="125"/>
              </a:cxn>
              <a:cxn ang="0">
                <a:pos x="76" y="103"/>
              </a:cxn>
              <a:cxn ang="0">
                <a:pos x="100" y="82"/>
              </a:cxn>
              <a:cxn ang="0">
                <a:pos x="125" y="64"/>
              </a:cxn>
              <a:cxn ang="0">
                <a:pos x="151" y="46"/>
              </a:cxn>
              <a:cxn ang="0">
                <a:pos x="178" y="32"/>
              </a:cxn>
              <a:cxn ang="0">
                <a:pos x="204" y="19"/>
              </a:cxn>
              <a:cxn ang="0">
                <a:pos x="229" y="9"/>
              </a:cxn>
              <a:cxn ang="0">
                <a:pos x="252" y="3"/>
              </a:cxn>
              <a:cxn ang="0">
                <a:pos x="274" y="0"/>
              </a:cxn>
              <a:cxn ang="0">
                <a:pos x="292" y="0"/>
              </a:cxn>
              <a:cxn ang="0">
                <a:pos x="301" y="12"/>
              </a:cxn>
              <a:cxn ang="0">
                <a:pos x="308" y="29"/>
              </a:cxn>
              <a:cxn ang="0">
                <a:pos x="312" y="50"/>
              </a:cxn>
              <a:cxn ang="0">
                <a:pos x="313" y="74"/>
              </a:cxn>
              <a:cxn ang="0">
                <a:pos x="313" y="102"/>
              </a:cxn>
              <a:cxn ang="0">
                <a:pos x="310" y="131"/>
              </a:cxn>
              <a:cxn ang="0">
                <a:pos x="306" y="163"/>
              </a:cxn>
              <a:cxn ang="0">
                <a:pos x="298" y="196"/>
              </a:cxn>
              <a:cxn ang="0">
                <a:pos x="289" y="228"/>
              </a:cxn>
              <a:cxn ang="0">
                <a:pos x="278" y="260"/>
              </a:cxn>
              <a:cxn ang="0">
                <a:pos x="265" y="292"/>
              </a:cxn>
              <a:cxn ang="0">
                <a:pos x="251" y="321"/>
              </a:cxn>
              <a:cxn ang="0">
                <a:pos x="235" y="348"/>
              </a:cxn>
              <a:cxn ang="0">
                <a:pos x="216" y="372"/>
              </a:cxn>
              <a:cxn ang="0">
                <a:pos x="198" y="392"/>
              </a:cxn>
              <a:cxn ang="0">
                <a:pos x="177" y="407"/>
              </a:cxn>
              <a:cxn ang="0">
                <a:pos x="154" y="418"/>
              </a:cxn>
              <a:cxn ang="0">
                <a:pos x="134" y="413"/>
              </a:cxn>
              <a:cxn ang="0">
                <a:pos x="114" y="406"/>
              </a:cxn>
              <a:cxn ang="0">
                <a:pos x="94" y="398"/>
              </a:cxn>
              <a:cxn ang="0">
                <a:pos x="76" y="388"/>
              </a:cxn>
              <a:cxn ang="0">
                <a:pos x="58" y="378"/>
              </a:cxn>
              <a:cxn ang="0">
                <a:pos x="42" y="368"/>
              </a:cxn>
              <a:cxn ang="0">
                <a:pos x="28" y="358"/>
              </a:cxn>
              <a:cxn ang="0">
                <a:pos x="17" y="351"/>
              </a:cxn>
              <a:cxn ang="0">
                <a:pos x="8" y="344"/>
              </a:cxn>
              <a:cxn ang="0">
                <a:pos x="2" y="340"/>
              </a:cxn>
              <a:cxn ang="0">
                <a:pos x="0" y="339"/>
              </a:cxn>
              <a:cxn ang="0">
                <a:pos x="18" y="170"/>
              </a:cxn>
            </a:cxnLst>
            <a:rect l="0" t="0" r="r" b="b"/>
            <a:pathLst>
              <a:path w="313" h="418">
                <a:moveTo>
                  <a:pt x="18" y="170"/>
                </a:moveTo>
                <a:lnTo>
                  <a:pt x="33" y="147"/>
                </a:lnTo>
                <a:lnTo>
                  <a:pt x="53" y="125"/>
                </a:lnTo>
                <a:lnTo>
                  <a:pt x="76" y="103"/>
                </a:lnTo>
                <a:lnTo>
                  <a:pt x="100" y="82"/>
                </a:lnTo>
                <a:lnTo>
                  <a:pt x="125" y="64"/>
                </a:lnTo>
                <a:lnTo>
                  <a:pt x="151" y="46"/>
                </a:lnTo>
                <a:lnTo>
                  <a:pt x="178" y="32"/>
                </a:lnTo>
                <a:lnTo>
                  <a:pt x="204" y="19"/>
                </a:lnTo>
                <a:lnTo>
                  <a:pt x="229" y="9"/>
                </a:lnTo>
                <a:lnTo>
                  <a:pt x="252" y="3"/>
                </a:lnTo>
                <a:lnTo>
                  <a:pt x="274" y="0"/>
                </a:lnTo>
                <a:lnTo>
                  <a:pt x="292" y="0"/>
                </a:lnTo>
                <a:lnTo>
                  <a:pt x="301" y="12"/>
                </a:lnTo>
                <a:lnTo>
                  <a:pt x="308" y="29"/>
                </a:lnTo>
                <a:lnTo>
                  <a:pt x="312" y="50"/>
                </a:lnTo>
                <a:lnTo>
                  <a:pt x="313" y="74"/>
                </a:lnTo>
                <a:lnTo>
                  <a:pt x="313" y="102"/>
                </a:lnTo>
                <a:lnTo>
                  <a:pt x="310" y="131"/>
                </a:lnTo>
                <a:lnTo>
                  <a:pt x="306" y="163"/>
                </a:lnTo>
                <a:lnTo>
                  <a:pt x="298" y="196"/>
                </a:lnTo>
                <a:lnTo>
                  <a:pt x="289" y="228"/>
                </a:lnTo>
                <a:lnTo>
                  <a:pt x="278" y="260"/>
                </a:lnTo>
                <a:lnTo>
                  <a:pt x="265" y="292"/>
                </a:lnTo>
                <a:lnTo>
                  <a:pt x="251" y="321"/>
                </a:lnTo>
                <a:lnTo>
                  <a:pt x="235" y="348"/>
                </a:lnTo>
                <a:lnTo>
                  <a:pt x="216" y="372"/>
                </a:lnTo>
                <a:lnTo>
                  <a:pt x="198" y="392"/>
                </a:lnTo>
                <a:lnTo>
                  <a:pt x="177" y="407"/>
                </a:lnTo>
                <a:lnTo>
                  <a:pt x="154" y="418"/>
                </a:lnTo>
                <a:lnTo>
                  <a:pt x="134" y="413"/>
                </a:lnTo>
                <a:lnTo>
                  <a:pt x="114" y="406"/>
                </a:lnTo>
                <a:lnTo>
                  <a:pt x="94" y="398"/>
                </a:lnTo>
                <a:lnTo>
                  <a:pt x="76" y="388"/>
                </a:lnTo>
                <a:lnTo>
                  <a:pt x="58" y="378"/>
                </a:lnTo>
                <a:lnTo>
                  <a:pt x="42" y="368"/>
                </a:lnTo>
                <a:lnTo>
                  <a:pt x="28" y="358"/>
                </a:lnTo>
                <a:lnTo>
                  <a:pt x="17" y="351"/>
                </a:lnTo>
                <a:lnTo>
                  <a:pt x="8" y="344"/>
                </a:lnTo>
                <a:lnTo>
                  <a:pt x="2" y="340"/>
                </a:lnTo>
                <a:lnTo>
                  <a:pt x="0" y="339"/>
                </a:lnTo>
                <a:lnTo>
                  <a:pt x="18" y="17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7" name="Freeform 71"/>
          <p:cNvSpPr>
            <a:spLocks noEditPoints="1"/>
          </p:cNvSpPr>
          <p:nvPr/>
        </p:nvSpPr>
        <p:spPr bwMode="auto">
          <a:xfrm>
            <a:off x="2425681" y="3670280"/>
            <a:ext cx="514350" cy="679450"/>
          </a:xfrm>
          <a:custGeom>
            <a:avLst/>
            <a:gdLst/>
            <a:ahLst/>
            <a:cxnLst>
              <a:cxn ang="0">
                <a:pos x="159" y="428"/>
              </a:cxn>
              <a:cxn ang="0">
                <a:pos x="114" y="415"/>
              </a:cxn>
              <a:cxn ang="0">
                <a:pos x="72" y="394"/>
              </a:cxn>
              <a:cxn ang="0">
                <a:pos x="37" y="372"/>
              </a:cxn>
              <a:cxn ang="0">
                <a:pos x="13" y="355"/>
              </a:cxn>
              <a:cxn ang="0">
                <a:pos x="2" y="347"/>
              </a:cxn>
              <a:cxn ang="0">
                <a:pos x="0" y="343"/>
              </a:cxn>
              <a:cxn ang="0">
                <a:pos x="18" y="172"/>
              </a:cxn>
              <a:cxn ang="0">
                <a:pos x="57" y="123"/>
              </a:cxn>
              <a:cxn ang="0">
                <a:pos x="106" y="80"/>
              </a:cxn>
              <a:cxn ang="0">
                <a:pos x="160" y="44"/>
              </a:cxn>
              <a:cxn ang="0">
                <a:pos x="215" y="16"/>
              </a:cxn>
              <a:cxn ang="0">
                <a:pos x="264" y="2"/>
              </a:cxn>
              <a:cxn ang="0">
                <a:pos x="291" y="0"/>
              </a:cxn>
              <a:cxn ang="0">
                <a:pos x="300" y="2"/>
              </a:cxn>
              <a:cxn ang="0">
                <a:pos x="316" y="28"/>
              </a:cxn>
              <a:cxn ang="0">
                <a:pos x="323" y="69"/>
              </a:cxn>
              <a:cxn ang="0">
                <a:pos x="322" y="116"/>
              </a:cxn>
              <a:cxn ang="0">
                <a:pos x="316" y="165"/>
              </a:cxn>
              <a:cxn ang="0">
                <a:pos x="300" y="232"/>
              </a:cxn>
              <a:cxn ang="0">
                <a:pos x="275" y="298"/>
              </a:cxn>
              <a:cxn ang="0">
                <a:pos x="243" y="356"/>
              </a:cxn>
              <a:cxn ang="0">
                <a:pos x="205" y="401"/>
              </a:cxn>
              <a:cxn ang="0">
                <a:pos x="161" y="428"/>
              </a:cxn>
              <a:cxn ang="0">
                <a:pos x="11" y="341"/>
              </a:cxn>
              <a:cxn ang="0">
                <a:pos x="27" y="353"/>
              </a:cxn>
              <a:cxn ang="0">
                <a:pos x="57" y="373"/>
              </a:cxn>
              <a:cxn ang="0">
                <a:pos x="95" y="395"/>
              </a:cxn>
              <a:cxn ang="0">
                <a:pos x="137" y="412"/>
              </a:cxn>
              <a:cxn ang="0">
                <a:pos x="181" y="408"/>
              </a:cxn>
              <a:cxn ang="0">
                <a:pos x="220" y="372"/>
              </a:cxn>
              <a:cxn ang="0">
                <a:pos x="253" y="321"/>
              </a:cxn>
              <a:cxn ang="0">
                <a:pos x="280" y="260"/>
              </a:cxn>
              <a:cxn ang="0">
                <a:pos x="300" y="195"/>
              </a:cxn>
              <a:cxn ang="0">
                <a:pos x="311" y="132"/>
              </a:cxn>
              <a:cxn ang="0">
                <a:pos x="314" y="77"/>
              </a:cxn>
              <a:cxn ang="0">
                <a:pos x="309" y="36"/>
              </a:cxn>
              <a:cxn ang="0">
                <a:pos x="294" y="11"/>
              </a:cxn>
              <a:cxn ang="0">
                <a:pos x="285" y="10"/>
              </a:cxn>
              <a:cxn ang="0">
                <a:pos x="242" y="17"/>
              </a:cxn>
              <a:cxn ang="0">
                <a:pos x="191" y="38"/>
              </a:cxn>
              <a:cxn ang="0">
                <a:pos x="137" y="70"/>
              </a:cxn>
              <a:cxn ang="0">
                <a:pos x="87" y="109"/>
              </a:cxn>
              <a:cxn ang="0">
                <a:pos x="43" y="153"/>
              </a:cxn>
              <a:cxn ang="0">
                <a:pos x="11" y="341"/>
              </a:cxn>
            </a:cxnLst>
            <a:rect l="0" t="0" r="r" b="b"/>
            <a:pathLst>
              <a:path w="324" h="428">
                <a:moveTo>
                  <a:pt x="159" y="428"/>
                </a:moveTo>
                <a:lnTo>
                  <a:pt x="159" y="428"/>
                </a:lnTo>
                <a:lnTo>
                  <a:pt x="136" y="422"/>
                </a:lnTo>
                <a:lnTo>
                  <a:pt x="114" y="415"/>
                </a:lnTo>
                <a:lnTo>
                  <a:pt x="93" y="405"/>
                </a:lnTo>
                <a:lnTo>
                  <a:pt x="72" y="394"/>
                </a:lnTo>
                <a:lnTo>
                  <a:pt x="53" y="383"/>
                </a:lnTo>
                <a:lnTo>
                  <a:pt x="37" y="372"/>
                </a:lnTo>
                <a:lnTo>
                  <a:pt x="23" y="363"/>
                </a:lnTo>
                <a:lnTo>
                  <a:pt x="13" y="355"/>
                </a:lnTo>
                <a:lnTo>
                  <a:pt x="5" y="349"/>
                </a:lnTo>
                <a:lnTo>
                  <a:pt x="2" y="347"/>
                </a:lnTo>
                <a:lnTo>
                  <a:pt x="1" y="345"/>
                </a:lnTo>
                <a:lnTo>
                  <a:pt x="0" y="343"/>
                </a:lnTo>
                <a:lnTo>
                  <a:pt x="17" y="175"/>
                </a:lnTo>
                <a:lnTo>
                  <a:pt x="18" y="172"/>
                </a:lnTo>
                <a:lnTo>
                  <a:pt x="36" y="147"/>
                </a:lnTo>
                <a:lnTo>
                  <a:pt x="57" y="123"/>
                </a:lnTo>
                <a:lnTo>
                  <a:pt x="81" y="101"/>
                </a:lnTo>
                <a:lnTo>
                  <a:pt x="106" y="80"/>
                </a:lnTo>
                <a:lnTo>
                  <a:pt x="133" y="61"/>
                </a:lnTo>
                <a:lnTo>
                  <a:pt x="160" y="44"/>
                </a:lnTo>
                <a:lnTo>
                  <a:pt x="187" y="28"/>
                </a:lnTo>
                <a:lnTo>
                  <a:pt x="215" y="16"/>
                </a:lnTo>
                <a:lnTo>
                  <a:pt x="240" y="8"/>
                </a:lnTo>
                <a:lnTo>
                  <a:pt x="264" y="2"/>
                </a:lnTo>
                <a:lnTo>
                  <a:pt x="285" y="0"/>
                </a:lnTo>
                <a:lnTo>
                  <a:pt x="291" y="0"/>
                </a:lnTo>
                <a:lnTo>
                  <a:pt x="298" y="1"/>
                </a:lnTo>
                <a:lnTo>
                  <a:pt x="300" y="2"/>
                </a:lnTo>
                <a:lnTo>
                  <a:pt x="310" y="13"/>
                </a:lnTo>
                <a:lnTo>
                  <a:pt x="316" y="28"/>
                </a:lnTo>
                <a:lnTo>
                  <a:pt x="321" y="47"/>
                </a:lnTo>
                <a:lnTo>
                  <a:pt x="323" y="69"/>
                </a:lnTo>
                <a:lnTo>
                  <a:pt x="324" y="92"/>
                </a:lnTo>
                <a:lnTo>
                  <a:pt x="322" y="116"/>
                </a:lnTo>
                <a:lnTo>
                  <a:pt x="319" y="141"/>
                </a:lnTo>
                <a:lnTo>
                  <a:pt x="316" y="165"/>
                </a:lnTo>
                <a:lnTo>
                  <a:pt x="309" y="199"/>
                </a:lnTo>
                <a:lnTo>
                  <a:pt x="300" y="232"/>
                </a:lnTo>
                <a:lnTo>
                  <a:pt x="288" y="266"/>
                </a:lnTo>
                <a:lnTo>
                  <a:pt x="275" y="298"/>
                </a:lnTo>
                <a:lnTo>
                  <a:pt x="261" y="328"/>
                </a:lnTo>
                <a:lnTo>
                  <a:pt x="243" y="356"/>
                </a:lnTo>
                <a:lnTo>
                  <a:pt x="226" y="381"/>
                </a:lnTo>
                <a:lnTo>
                  <a:pt x="205" y="401"/>
                </a:lnTo>
                <a:lnTo>
                  <a:pt x="184" y="417"/>
                </a:lnTo>
                <a:lnTo>
                  <a:pt x="161" y="428"/>
                </a:lnTo>
                <a:lnTo>
                  <a:pt x="159" y="428"/>
                </a:lnTo>
                <a:close/>
                <a:moveTo>
                  <a:pt x="11" y="341"/>
                </a:moveTo>
                <a:lnTo>
                  <a:pt x="16" y="346"/>
                </a:lnTo>
                <a:lnTo>
                  <a:pt x="27" y="353"/>
                </a:lnTo>
                <a:lnTo>
                  <a:pt x="40" y="362"/>
                </a:lnTo>
                <a:lnTo>
                  <a:pt x="57" y="373"/>
                </a:lnTo>
                <a:lnTo>
                  <a:pt x="74" y="384"/>
                </a:lnTo>
                <a:lnTo>
                  <a:pt x="95" y="395"/>
                </a:lnTo>
                <a:lnTo>
                  <a:pt x="115" y="405"/>
                </a:lnTo>
                <a:lnTo>
                  <a:pt x="137" y="412"/>
                </a:lnTo>
                <a:lnTo>
                  <a:pt x="159" y="418"/>
                </a:lnTo>
                <a:lnTo>
                  <a:pt x="181" y="408"/>
                </a:lnTo>
                <a:lnTo>
                  <a:pt x="201" y="392"/>
                </a:lnTo>
                <a:lnTo>
                  <a:pt x="220" y="372"/>
                </a:lnTo>
                <a:lnTo>
                  <a:pt x="238" y="348"/>
                </a:lnTo>
                <a:lnTo>
                  <a:pt x="253" y="321"/>
                </a:lnTo>
                <a:lnTo>
                  <a:pt x="267" y="291"/>
                </a:lnTo>
                <a:lnTo>
                  <a:pt x="280" y="260"/>
                </a:lnTo>
                <a:lnTo>
                  <a:pt x="291" y="228"/>
                </a:lnTo>
                <a:lnTo>
                  <a:pt x="300" y="195"/>
                </a:lnTo>
                <a:lnTo>
                  <a:pt x="306" y="164"/>
                </a:lnTo>
                <a:lnTo>
                  <a:pt x="311" y="132"/>
                </a:lnTo>
                <a:lnTo>
                  <a:pt x="313" y="104"/>
                </a:lnTo>
                <a:lnTo>
                  <a:pt x="314" y="77"/>
                </a:lnTo>
                <a:lnTo>
                  <a:pt x="312" y="55"/>
                </a:lnTo>
                <a:lnTo>
                  <a:pt x="309" y="36"/>
                </a:lnTo>
                <a:lnTo>
                  <a:pt x="302" y="21"/>
                </a:lnTo>
                <a:lnTo>
                  <a:pt x="294" y="11"/>
                </a:lnTo>
                <a:lnTo>
                  <a:pt x="290" y="10"/>
                </a:lnTo>
                <a:lnTo>
                  <a:pt x="285" y="10"/>
                </a:lnTo>
                <a:lnTo>
                  <a:pt x="265" y="12"/>
                </a:lnTo>
                <a:lnTo>
                  <a:pt x="242" y="17"/>
                </a:lnTo>
                <a:lnTo>
                  <a:pt x="217" y="26"/>
                </a:lnTo>
                <a:lnTo>
                  <a:pt x="191" y="38"/>
                </a:lnTo>
                <a:lnTo>
                  <a:pt x="165" y="52"/>
                </a:lnTo>
                <a:lnTo>
                  <a:pt x="137" y="70"/>
                </a:lnTo>
                <a:lnTo>
                  <a:pt x="111" y="88"/>
                </a:lnTo>
                <a:lnTo>
                  <a:pt x="87" y="109"/>
                </a:lnTo>
                <a:lnTo>
                  <a:pt x="64" y="130"/>
                </a:lnTo>
                <a:lnTo>
                  <a:pt x="43" y="153"/>
                </a:lnTo>
                <a:lnTo>
                  <a:pt x="27" y="176"/>
                </a:lnTo>
                <a:lnTo>
                  <a:pt x="11" y="34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8" name="Freeform 72"/>
          <p:cNvSpPr>
            <a:spLocks/>
          </p:cNvSpPr>
          <p:nvPr/>
        </p:nvSpPr>
        <p:spPr bwMode="auto">
          <a:xfrm>
            <a:off x="1936731" y="3678218"/>
            <a:ext cx="496888" cy="663575"/>
          </a:xfrm>
          <a:custGeom>
            <a:avLst/>
            <a:gdLst/>
            <a:ahLst/>
            <a:cxnLst>
              <a:cxn ang="0">
                <a:pos x="296" y="170"/>
              </a:cxn>
              <a:cxn ang="0">
                <a:pos x="279" y="147"/>
              </a:cxn>
              <a:cxn ang="0">
                <a:pos x="261" y="125"/>
              </a:cxn>
              <a:cxn ang="0">
                <a:pos x="238" y="103"/>
              </a:cxn>
              <a:cxn ang="0">
                <a:pos x="214" y="82"/>
              </a:cxn>
              <a:cxn ang="0">
                <a:pos x="189" y="64"/>
              </a:cxn>
              <a:cxn ang="0">
                <a:pos x="162" y="46"/>
              </a:cxn>
              <a:cxn ang="0">
                <a:pos x="135" y="32"/>
              </a:cxn>
              <a:cxn ang="0">
                <a:pos x="109" y="19"/>
              </a:cxn>
              <a:cxn ang="0">
                <a:pos x="84" y="9"/>
              </a:cxn>
              <a:cxn ang="0">
                <a:pos x="61" y="3"/>
              </a:cxn>
              <a:cxn ang="0">
                <a:pos x="39" y="0"/>
              </a:cxn>
              <a:cxn ang="0">
                <a:pos x="22" y="0"/>
              </a:cxn>
              <a:cxn ang="0">
                <a:pos x="12" y="12"/>
              </a:cxn>
              <a:cxn ang="0">
                <a:pos x="6" y="29"/>
              </a:cxn>
              <a:cxn ang="0">
                <a:pos x="1" y="50"/>
              </a:cxn>
              <a:cxn ang="0">
                <a:pos x="0" y="74"/>
              </a:cxn>
              <a:cxn ang="0">
                <a:pos x="0" y="102"/>
              </a:cxn>
              <a:cxn ang="0">
                <a:pos x="3" y="131"/>
              </a:cxn>
              <a:cxn ang="0">
                <a:pos x="8" y="163"/>
              </a:cxn>
              <a:cxn ang="0">
                <a:pos x="15" y="196"/>
              </a:cxn>
              <a:cxn ang="0">
                <a:pos x="24" y="228"/>
              </a:cxn>
              <a:cxn ang="0">
                <a:pos x="35" y="260"/>
              </a:cxn>
              <a:cxn ang="0">
                <a:pos x="48" y="292"/>
              </a:cxn>
              <a:cxn ang="0">
                <a:pos x="62" y="321"/>
              </a:cxn>
              <a:cxn ang="0">
                <a:pos x="79" y="348"/>
              </a:cxn>
              <a:cxn ang="0">
                <a:pos x="96" y="372"/>
              </a:cxn>
              <a:cxn ang="0">
                <a:pos x="116" y="392"/>
              </a:cxn>
              <a:cxn ang="0">
                <a:pos x="137" y="407"/>
              </a:cxn>
              <a:cxn ang="0">
                <a:pos x="158" y="418"/>
              </a:cxn>
              <a:cxn ang="0">
                <a:pos x="179" y="413"/>
              </a:cxn>
              <a:cxn ang="0">
                <a:pos x="200" y="406"/>
              </a:cxn>
              <a:cxn ang="0">
                <a:pos x="219" y="398"/>
              </a:cxn>
              <a:cxn ang="0">
                <a:pos x="238" y="388"/>
              </a:cxn>
              <a:cxn ang="0">
                <a:pos x="255" y="378"/>
              </a:cxn>
              <a:cxn ang="0">
                <a:pos x="272" y="368"/>
              </a:cxn>
              <a:cxn ang="0">
                <a:pos x="286" y="358"/>
              </a:cxn>
              <a:cxn ang="0">
                <a:pos x="297" y="351"/>
              </a:cxn>
              <a:cxn ang="0">
                <a:pos x="306" y="344"/>
              </a:cxn>
              <a:cxn ang="0">
                <a:pos x="311" y="340"/>
              </a:cxn>
              <a:cxn ang="0">
                <a:pos x="313" y="339"/>
              </a:cxn>
              <a:cxn ang="0">
                <a:pos x="296" y="170"/>
              </a:cxn>
            </a:cxnLst>
            <a:rect l="0" t="0" r="r" b="b"/>
            <a:pathLst>
              <a:path w="313" h="418">
                <a:moveTo>
                  <a:pt x="296" y="170"/>
                </a:moveTo>
                <a:lnTo>
                  <a:pt x="279" y="147"/>
                </a:lnTo>
                <a:lnTo>
                  <a:pt x="261" y="125"/>
                </a:lnTo>
                <a:lnTo>
                  <a:pt x="238" y="103"/>
                </a:lnTo>
                <a:lnTo>
                  <a:pt x="214" y="82"/>
                </a:lnTo>
                <a:lnTo>
                  <a:pt x="189" y="64"/>
                </a:lnTo>
                <a:lnTo>
                  <a:pt x="162" y="46"/>
                </a:lnTo>
                <a:lnTo>
                  <a:pt x="135" y="32"/>
                </a:lnTo>
                <a:lnTo>
                  <a:pt x="109" y="19"/>
                </a:lnTo>
                <a:lnTo>
                  <a:pt x="84" y="9"/>
                </a:lnTo>
                <a:lnTo>
                  <a:pt x="61" y="3"/>
                </a:lnTo>
                <a:lnTo>
                  <a:pt x="39" y="0"/>
                </a:lnTo>
                <a:lnTo>
                  <a:pt x="22" y="0"/>
                </a:lnTo>
                <a:lnTo>
                  <a:pt x="12" y="12"/>
                </a:lnTo>
                <a:lnTo>
                  <a:pt x="6" y="29"/>
                </a:lnTo>
                <a:lnTo>
                  <a:pt x="1" y="50"/>
                </a:lnTo>
                <a:lnTo>
                  <a:pt x="0" y="74"/>
                </a:lnTo>
                <a:lnTo>
                  <a:pt x="0" y="102"/>
                </a:lnTo>
                <a:lnTo>
                  <a:pt x="3" y="131"/>
                </a:lnTo>
                <a:lnTo>
                  <a:pt x="8" y="163"/>
                </a:lnTo>
                <a:lnTo>
                  <a:pt x="15" y="196"/>
                </a:lnTo>
                <a:lnTo>
                  <a:pt x="24" y="228"/>
                </a:lnTo>
                <a:lnTo>
                  <a:pt x="35" y="260"/>
                </a:lnTo>
                <a:lnTo>
                  <a:pt x="48" y="292"/>
                </a:lnTo>
                <a:lnTo>
                  <a:pt x="62" y="321"/>
                </a:lnTo>
                <a:lnTo>
                  <a:pt x="79" y="348"/>
                </a:lnTo>
                <a:lnTo>
                  <a:pt x="96" y="372"/>
                </a:lnTo>
                <a:lnTo>
                  <a:pt x="116" y="392"/>
                </a:lnTo>
                <a:lnTo>
                  <a:pt x="137" y="407"/>
                </a:lnTo>
                <a:lnTo>
                  <a:pt x="158" y="418"/>
                </a:lnTo>
                <a:lnTo>
                  <a:pt x="179" y="413"/>
                </a:lnTo>
                <a:lnTo>
                  <a:pt x="200" y="406"/>
                </a:lnTo>
                <a:lnTo>
                  <a:pt x="219" y="398"/>
                </a:lnTo>
                <a:lnTo>
                  <a:pt x="238" y="388"/>
                </a:lnTo>
                <a:lnTo>
                  <a:pt x="255" y="378"/>
                </a:lnTo>
                <a:lnTo>
                  <a:pt x="272" y="368"/>
                </a:lnTo>
                <a:lnTo>
                  <a:pt x="286" y="358"/>
                </a:lnTo>
                <a:lnTo>
                  <a:pt x="297" y="351"/>
                </a:lnTo>
                <a:lnTo>
                  <a:pt x="306" y="344"/>
                </a:lnTo>
                <a:lnTo>
                  <a:pt x="311" y="340"/>
                </a:lnTo>
                <a:lnTo>
                  <a:pt x="313" y="339"/>
                </a:lnTo>
                <a:lnTo>
                  <a:pt x="296" y="17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9" name="Freeform 73"/>
          <p:cNvSpPr>
            <a:spLocks noEditPoints="1"/>
          </p:cNvSpPr>
          <p:nvPr/>
        </p:nvSpPr>
        <p:spPr bwMode="auto">
          <a:xfrm>
            <a:off x="1928794" y="3670280"/>
            <a:ext cx="512763" cy="679450"/>
          </a:xfrm>
          <a:custGeom>
            <a:avLst/>
            <a:gdLst/>
            <a:ahLst/>
            <a:cxnLst>
              <a:cxn ang="0">
                <a:pos x="162" y="428"/>
              </a:cxn>
              <a:cxn ang="0">
                <a:pos x="118" y="401"/>
              </a:cxn>
              <a:cxn ang="0">
                <a:pos x="79" y="356"/>
              </a:cxn>
              <a:cxn ang="0">
                <a:pos x="48" y="298"/>
              </a:cxn>
              <a:cxn ang="0">
                <a:pos x="24" y="232"/>
              </a:cxn>
              <a:cxn ang="0">
                <a:pos x="7" y="165"/>
              </a:cxn>
              <a:cxn ang="0">
                <a:pos x="1" y="116"/>
              </a:cxn>
              <a:cxn ang="0">
                <a:pos x="1" y="69"/>
              </a:cxn>
              <a:cxn ang="0">
                <a:pos x="7" y="28"/>
              </a:cxn>
              <a:cxn ang="0">
                <a:pos x="24" y="2"/>
              </a:cxn>
              <a:cxn ang="0">
                <a:pos x="32" y="0"/>
              </a:cxn>
              <a:cxn ang="0">
                <a:pos x="60" y="2"/>
              </a:cxn>
              <a:cxn ang="0">
                <a:pos x="109" y="16"/>
              </a:cxn>
              <a:cxn ang="0">
                <a:pos x="163" y="44"/>
              </a:cxn>
              <a:cxn ang="0">
                <a:pos x="218" y="80"/>
              </a:cxn>
              <a:cxn ang="0">
                <a:pos x="267" y="123"/>
              </a:cxn>
              <a:cxn ang="0">
                <a:pos x="305" y="172"/>
              </a:cxn>
              <a:cxn ang="0">
                <a:pos x="323" y="343"/>
              </a:cxn>
              <a:cxn ang="0">
                <a:pos x="322" y="347"/>
              </a:cxn>
              <a:cxn ang="0">
                <a:pos x="311" y="355"/>
              </a:cxn>
              <a:cxn ang="0">
                <a:pos x="287" y="372"/>
              </a:cxn>
              <a:cxn ang="0">
                <a:pos x="251" y="394"/>
              </a:cxn>
              <a:cxn ang="0">
                <a:pos x="209" y="415"/>
              </a:cxn>
              <a:cxn ang="0">
                <a:pos x="164" y="428"/>
              </a:cxn>
              <a:cxn ang="0">
                <a:pos x="29" y="11"/>
              </a:cxn>
              <a:cxn ang="0">
                <a:pos x="15" y="36"/>
              </a:cxn>
              <a:cxn ang="0">
                <a:pos x="10" y="77"/>
              </a:cxn>
              <a:cxn ang="0">
                <a:pos x="13" y="132"/>
              </a:cxn>
              <a:cxn ang="0">
                <a:pos x="24" y="195"/>
              </a:cxn>
              <a:cxn ang="0">
                <a:pos x="43" y="260"/>
              </a:cxn>
              <a:cxn ang="0">
                <a:pos x="71" y="321"/>
              </a:cxn>
              <a:cxn ang="0">
                <a:pos x="103" y="372"/>
              </a:cxn>
              <a:cxn ang="0">
                <a:pos x="143" y="408"/>
              </a:cxn>
              <a:cxn ang="0">
                <a:pos x="186" y="412"/>
              </a:cxn>
              <a:cxn ang="0">
                <a:pos x="229" y="395"/>
              </a:cxn>
              <a:cxn ang="0">
                <a:pos x="267" y="373"/>
              </a:cxn>
              <a:cxn ang="0">
                <a:pos x="296" y="353"/>
              </a:cxn>
              <a:cxn ang="0">
                <a:pos x="313" y="341"/>
              </a:cxn>
              <a:cxn ang="0">
                <a:pos x="280" y="153"/>
              </a:cxn>
              <a:cxn ang="0">
                <a:pos x="236" y="109"/>
              </a:cxn>
              <a:cxn ang="0">
                <a:pos x="185" y="70"/>
              </a:cxn>
              <a:cxn ang="0">
                <a:pos x="132" y="38"/>
              </a:cxn>
              <a:cxn ang="0">
                <a:pos x="82" y="17"/>
              </a:cxn>
              <a:cxn ang="0">
                <a:pos x="39" y="10"/>
              </a:cxn>
              <a:cxn ang="0">
                <a:pos x="29" y="11"/>
              </a:cxn>
            </a:cxnLst>
            <a:rect l="0" t="0" r="r" b="b"/>
            <a:pathLst>
              <a:path w="323" h="428">
                <a:moveTo>
                  <a:pt x="163" y="428"/>
                </a:moveTo>
                <a:lnTo>
                  <a:pt x="162" y="428"/>
                </a:lnTo>
                <a:lnTo>
                  <a:pt x="139" y="417"/>
                </a:lnTo>
                <a:lnTo>
                  <a:pt x="118" y="401"/>
                </a:lnTo>
                <a:lnTo>
                  <a:pt x="98" y="381"/>
                </a:lnTo>
                <a:lnTo>
                  <a:pt x="79" y="356"/>
                </a:lnTo>
                <a:lnTo>
                  <a:pt x="63" y="328"/>
                </a:lnTo>
                <a:lnTo>
                  <a:pt x="48" y="298"/>
                </a:lnTo>
                <a:lnTo>
                  <a:pt x="35" y="266"/>
                </a:lnTo>
                <a:lnTo>
                  <a:pt x="24" y="232"/>
                </a:lnTo>
                <a:lnTo>
                  <a:pt x="15" y="199"/>
                </a:lnTo>
                <a:lnTo>
                  <a:pt x="7" y="165"/>
                </a:lnTo>
                <a:lnTo>
                  <a:pt x="4" y="141"/>
                </a:lnTo>
                <a:lnTo>
                  <a:pt x="1" y="116"/>
                </a:lnTo>
                <a:lnTo>
                  <a:pt x="0" y="92"/>
                </a:lnTo>
                <a:lnTo>
                  <a:pt x="1" y="69"/>
                </a:lnTo>
                <a:lnTo>
                  <a:pt x="3" y="47"/>
                </a:lnTo>
                <a:lnTo>
                  <a:pt x="7" y="28"/>
                </a:lnTo>
                <a:lnTo>
                  <a:pt x="14" y="13"/>
                </a:lnTo>
                <a:lnTo>
                  <a:pt x="24" y="2"/>
                </a:lnTo>
                <a:lnTo>
                  <a:pt x="26" y="1"/>
                </a:lnTo>
                <a:lnTo>
                  <a:pt x="32" y="0"/>
                </a:lnTo>
                <a:lnTo>
                  <a:pt x="39" y="0"/>
                </a:lnTo>
                <a:lnTo>
                  <a:pt x="60" y="2"/>
                </a:lnTo>
                <a:lnTo>
                  <a:pt x="84" y="8"/>
                </a:lnTo>
                <a:lnTo>
                  <a:pt x="109" y="16"/>
                </a:lnTo>
                <a:lnTo>
                  <a:pt x="136" y="28"/>
                </a:lnTo>
                <a:lnTo>
                  <a:pt x="163" y="44"/>
                </a:lnTo>
                <a:lnTo>
                  <a:pt x="191" y="61"/>
                </a:lnTo>
                <a:lnTo>
                  <a:pt x="218" y="80"/>
                </a:lnTo>
                <a:lnTo>
                  <a:pt x="243" y="101"/>
                </a:lnTo>
                <a:lnTo>
                  <a:pt x="267" y="123"/>
                </a:lnTo>
                <a:lnTo>
                  <a:pt x="288" y="147"/>
                </a:lnTo>
                <a:lnTo>
                  <a:pt x="305" y="172"/>
                </a:lnTo>
                <a:lnTo>
                  <a:pt x="306" y="175"/>
                </a:lnTo>
                <a:lnTo>
                  <a:pt x="323" y="343"/>
                </a:lnTo>
                <a:lnTo>
                  <a:pt x="323" y="345"/>
                </a:lnTo>
                <a:lnTo>
                  <a:pt x="322" y="347"/>
                </a:lnTo>
                <a:lnTo>
                  <a:pt x="318" y="349"/>
                </a:lnTo>
                <a:lnTo>
                  <a:pt x="311" y="355"/>
                </a:lnTo>
                <a:lnTo>
                  <a:pt x="300" y="363"/>
                </a:lnTo>
                <a:lnTo>
                  <a:pt x="287" y="372"/>
                </a:lnTo>
                <a:lnTo>
                  <a:pt x="270" y="383"/>
                </a:lnTo>
                <a:lnTo>
                  <a:pt x="251" y="394"/>
                </a:lnTo>
                <a:lnTo>
                  <a:pt x="231" y="405"/>
                </a:lnTo>
                <a:lnTo>
                  <a:pt x="209" y="415"/>
                </a:lnTo>
                <a:lnTo>
                  <a:pt x="187" y="422"/>
                </a:lnTo>
                <a:lnTo>
                  <a:pt x="164" y="428"/>
                </a:lnTo>
                <a:lnTo>
                  <a:pt x="163" y="428"/>
                </a:lnTo>
                <a:close/>
                <a:moveTo>
                  <a:pt x="29" y="11"/>
                </a:moveTo>
                <a:lnTo>
                  <a:pt x="20" y="21"/>
                </a:lnTo>
                <a:lnTo>
                  <a:pt x="15" y="36"/>
                </a:lnTo>
                <a:lnTo>
                  <a:pt x="12" y="55"/>
                </a:lnTo>
                <a:lnTo>
                  <a:pt x="10" y="77"/>
                </a:lnTo>
                <a:lnTo>
                  <a:pt x="10" y="104"/>
                </a:lnTo>
                <a:lnTo>
                  <a:pt x="13" y="132"/>
                </a:lnTo>
                <a:lnTo>
                  <a:pt x="17" y="164"/>
                </a:lnTo>
                <a:lnTo>
                  <a:pt x="24" y="195"/>
                </a:lnTo>
                <a:lnTo>
                  <a:pt x="32" y="228"/>
                </a:lnTo>
                <a:lnTo>
                  <a:pt x="43" y="260"/>
                </a:lnTo>
                <a:lnTo>
                  <a:pt x="55" y="291"/>
                </a:lnTo>
                <a:lnTo>
                  <a:pt x="71" y="321"/>
                </a:lnTo>
                <a:lnTo>
                  <a:pt x="86" y="348"/>
                </a:lnTo>
                <a:lnTo>
                  <a:pt x="103" y="372"/>
                </a:lnTo>
                <a:lnTo>
                  <a:pt x="122" y="392"/>
                </a:lnTo>
                <a:lnTo>
                  <a:pt x="143" y="408"/>
                </a:lnTo>
                <a:lnTo>
                  <a:pt x="164" y="418"/>
                </a:lnTo>
                <a:lnTo>
                  <a:pt x="186" y="412"/>
                </a:lnTo>
                <a:lnTo>
                  <a:pt x="208" y="405"/>
                </a:lnTo>
                <a:lnTo>
                  <a:pt x="229" y="395"/>
                </a:lnTo>
                <a:lnTo>
                  <a:pt x="250" y="384"/>
                </a:lnTo>
                <a:lnTo>
                  <a:pt x="267" y="373"/>
                </a:lnTo>
                <a:lnTo>
                  <a:pt x="283" y="362"/>
                </a:lnTo>
                <a:lnTo>
                  <a:pt x="296" y="353"/>
                </a:lnTo>
                <a:lnTo>
                  <a:pt x="306" y="346"/>
                </a:lnTo>
                <a:lnTo>
                  <a:pt x="313" y="341"/>
                </a:lnTo>
                <a:lnTo>
                  <a:pt x="296" y="176"/>
                </a:lnTo>
                <a:lnTo>
                  <a:pt x="280" y="153"/>
                </a:lnTo>
                <a:lnTo>
                  <a:pt x="259" y="130"/>
                </a:lnTo>
                <a:lnTo>
                  <a:pt x="236" y="109"/>
                </a:lnTo>
                <a:lnTo>
                  <a:pt x="211" y="88"/>
                </a:lnTo>
                <a:lnTo>
                  <a:pt x="185" y="70"/>
                </a:lnTo>
                <a:lnTo>
                  <a:pt x="159" y="52"/>
                </a:lnTo>
                <a:lnTo>
                  <a:pt x="132" y="38"/>
                </a:lnTo>
                <a:lnTo>
                  <a:pt x="106" y="26"/>
                </a:lnTo>
                <a:lnTo>
                  <a:pt x="82" y="17"/>
                </a:lnTo>
                <a:lnTo>
                  <a:pt x="59" y="12"/>
                </a:lnTo>
                <a:lnTo>
                  <a:pt x="39" y="10"/>
                </a:lnTo>
                <a:lnTo>
                  <a:pt x="34" y="10"/>
                </a:lnTo>
                <a:lnTo>
                  <a:pt x="29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0" name="Freeform 74"/>
          <p:cNvSpPr>
            <a:spLocks/>
          </p:cNvSpPr>
          <p:nvPr/>
        </p:nvSpPr>
        <p:spPr bwMode="auto">
          <a:xfrm>
            <a:off x="2451081" y="3600430"/>
            <a:ext cx="127000" cy="261938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0" y="165"/>
              </a:cxn>
              <a:cxn ang="0">
                <a:pos x="2" y="144"/>
              </a:cxn>
              <a:cxn ang="0">
                <a:pos x="7" y="123"/>
              </a:cxn>
              <a:cxn ang="0">
                <a:pos x="14" y="101"/>
              </a:cxn>
              <a:cxn ang="0">
                <a:pos x="23" y="79"/>
              </a:cxn>
              <a:cxn ang="0">
                <a:pos x="33" y="58"/>
              </a:cxn>
              <a:cxn ang="0">
                <a:pos x="44" y="40"/>
              </a:cxn>
              <a:cxn ang="0">
                <a:pos x="55" y="22"/>
              </a:cxn>
              <a:cxn ang="0">
                <a:pos x="63" y="10"/>
              </a:cxn>
              <a:cxn ang="0">
                <a:pos x="72" y="0"/>
              </a:cxn>
              <a:cxn ang="0">
                <a:pos x="80" y="9"/>
              </a:cxn>
              <a:cxn ang="0">
                <a:pos x="73" y="17"/>
              </a:cxn>
              <a:cxn ang="0">
                <a:pos x="65" y="29"/>
              </a:cxn>
              <a:cxn ang="0">
                <a:pos x="55" y="44"/>
              </a:cxn>
              <a:cxn ang="0">
                <a:pos x="45" y="61"/>
              </a:cxn>
              <a:cxn ang="0">
                <a:pos x="35" y="82"/>
              </a:cxn>
              <a:cxn ang="0">
                <a:pos x="25" y="103"/>
              </a:cxn>
              <a:cxn ang="0">
                <a:pos x="19" y="124"/>
              </a:cxn>
              <a:cxn ang="0">
                <a:pos x="13" y="145"/>
              </a:cxn>
              <a:cxn ang="0">
                <a:pos x="12" y="165"/>
              </a:cxn>
            </a:cxnLst>
            <a:rect l="0" t="0" r="r" b="b"/>
            <a:pathLst>
              <a:path w="80" h="165">
                <a:moveTo>
                  <a:pt x="12" y="165"/>
                </a:moveTo>
                <a:lnTo>
                  <a:pt x="0" y="165"/>
                </a:lnTo>
                <a:lnTo>
                  <a:pt x="2" y="144"/>
                </a:lnTo>
                <a:lnTo>
                  <a:pt x="7" y="123"/>
                </a:lnTo>
                <a:lnTo>
                  <a:pt x="14" y="101"/>
                </a:lnTo>
                <a:lnTo>
                  <a:pt x="23" y="79"/>
                </a:lnTo>
                <a:lnTo>
                  <a:pt x="33" y="58"/>
                </a:lnTo>
                <a:lnTo>
                  <a:pt x="44" y="40"/>
                </a:lnTo>
                <a:lnTo>
                  <a:pt x="55" y="22"/>
                </a:lnTo>
                <a:lnTo>
                  <a:pt x="63" y="10"/>
                </a:lnTo>
                <a:lnTo>
                  <a:pt x="72" y="0"/>
                </a:lnTo>
                <a:lnTo>
                  <a:pt x="80" y="9"/>
                </a:lnTo>
                <a:lnTo>
                  <a:pt x="73" y="17"/>
                </a:lnTo>
                <a:lnTo>
                  <a:pt x="65" y="29"/>
                </a:lnTo>
                <a:lnTo>
                  <a:pt x="55" y="44"/>
                </a:lnTo>
                <a:lnTo>
                  <a:pt x="45" y="61"/>
                </a:lnTo>
                <a:lnTo>
                  <a:pt x="35" y="82"/>
                </a:lnTo>
                <a:lnTo>
                  <a:pt x="25" y="103"/>
                </a:lnTo>
                <a:lnTo>
                  <a:pt x="19" y="124"/>
                </a:lnTo>
                <a:lnTo>
                  <a:pt x="13" y="145"/>
                </a:lnTo>
                <a:lnTo>
                  <a:pt x="12" y="1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1" name="Freeform 75"/>
          <p:cNvSpPr>
            <a:spLocks/>
          </p:cNvSpPr>
          <p:nvPr/>
        </p:nvSpPr>
        <p:spPr bwMode="auto">
          <a:xfrm>
            <a:off x="2528869" y="3567093"/>
            <a:ext cx="85725" cy="84138"/>
          </a:xfrm>
          <a:custGeom>
            <a:avLst/>
            <a:gdLst/>
            <a:ahLst/>
            <a:cxnLst>
              <a:cxn ang="0">
                <a:pos x="54" y="26"/>
              </a:cxn>
              <a:cxn ang="0">
                <a:pos x="52" y="37"/>
              </a:cxn>
              <a:cxn ang="0">
                <a:pos x="46" y="45"/>
              </a:cxn>
              <a:cxn ang="0">
                <a:pos x="37" y="51"/>
              </a:cxn>
              <a:cxn ang="0">
                <a:pos x="26" y="53"/>
              </a:cxn>
              <a:cxn ang="0">
                <a:pos x="17" y="51"/>
              </a:cxn>
              <a:cxn ang="0">
                <a:pos x="8" y="45"/>
              </a:cxn>
              <a:cxn ang="0">
                <a:pos x="2" y="37"/>
              </a:cxn>
              <a:cxn ang="0">
                <a:pos x="0" y="26"/>
              </a:cxn>
              <a:cxn ang="0">
                <a:pos x="2" y="16"/>
              </a:cxn>
              <a:cxn ang="0">
                <a:pos x="8" y="7"/>
              </a:cxn>
              <a:cxn ang="0">
                <a:pos x="17" y="2"/>
              </a:cxn>
              <a:cxn ang="0">
                <a:pos x="26" y="0"/>
              </a:cxn>
              <a:cxn ang="0">
                <a:pos x="37" y="2"/>
              </a:cxn>
              <a:cxn ang="0">
                <a:pos x="46" y="7"/>
              </a:cxn>
              <a:cxn ang="0">
                <a:pos x="52" y="16"/>
              </a:cxn>
              <a:cxn ang="0">
                <a:pos x="54" y="26"/>
              </a:cxn>
            </a:cxnLst>
            <a:rect l="0" t="0" r="r" b="b"/>
            <a:pathLst>
              <a:path w="54" h="53">
                <a:moveTo>
                  <a:pt x="54" y="26"/>
                </a:moveTo>
                <a:lnTo>
                  <a:pt x="52" y="37"/>
                </a:lnTo>
                <a:lnTo>
                  <a:pt x="46" y="45"/>
                </a:lnTo>
                <a:lnTo>
                  <a:pt x="37" y="51"/>
                </a:lnTo>
                <a:lnTo>
                  <a:pt x="26" y="53"/>
                </a:lnTo>
                <a:lnTo>
                  <a:pt x="17" y="51"/>
                </a:lnTo>
                <a:lnTo>
                  <a:pt x="8" y="45"/>
                </a:lnTo>
                <a:lnTo>
                  <a:pt x="2" y="37"/>
                </a:lnTo>
                <a:lnTo>
                  <a:pt x="0" y="26"/>
                </a:lnTo>
                <a:lnTo>
                  <a:pt x="2" y="16"/>
                </a:lnTo>
                <a:lnTo>
                  <a:pt x="8" y="7"/>
                </a:lnTo>
                <a:lnTo>
                  <a:pt x="17" y="2"/>
                </a:lnTo>
                <a:lnTo>
                  <a:pt x="26" y="0"/>
                </a:lnTo>
                <a:lnTo>
                  <a:pt x="37" y="2"/>
                </a:lnTo>
                <a:lnTo>
                  <a:pt x="46" y="7"/>
                </a:lnTo>
                <a:lnTo>
                  <a:pt x="52" y="16"/>
                </a:lnTo>
                <a:lnTo>
                  <a:pt x="54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2" name="Freeform 76"/>
          <p:cNvSpPr>
            <a:spLocks noEditPoints="1"/>
          </p:cNvSpPr>
          <p:nvPr/>
        </p:nvSpPr>
        <p:spPr bwMode="auto">
          <a:xfrm>
            <a:off x="2520931" y="3557568"/>
            <a:ext cx="100013" cy="100013"/>
          </a:xfrm>
          <a:custGeom>
            <a:avLst/>
            <a:gdLst/>
            <a:ahLst/>
            <a:cxnLst>
              <a:cxn ang="0">
                <a:pos x="31" y="63"/>
              </a:cxn>
              <a:cxn ang="0">
                <a:pos x="19" y="61"/>
              </a:cxn>
              <a:cxn ang="0">
                <a:pos x="10" y="55"/>
              </a:cxn>
              <a:cxn ang="0">
                <a:pos x="3" y="45"/>
              </a:cxn>
              <a:cxn ang="0">
                <a:pos x="0" y="32"/>
              </a:cxn>
              <a:cxn ang="0">
                <a:pos x="3" y="20"/>
              </a:cxn>
              <a:cxn ang="0">
                <a:pos x="10" y="10"/>
              </a:cxn>
              <a:cxn ang="0">
                <a:pos x="19" y="3"/>
              </a:cxn>
              <a:cxn ang="0">
                <a:pos x="31" y="0"/>
              </a:cxn>
              <a:cxn ang="0">
                <a:pos x="45" y="3"/>
              </a:cxn>
              <a:cxn ang="0">
                <a:pos x="54" y="10"/>
              </a:cxn>
              <a:cxn ang="0">
                <a:pos x="61" y="20"/>
              </a:cxn>
              <a:cxn ang="0">
                <a:pos x="63" y="32"/>
              </a:cxn>
              <a:cxn ang="0">
                <a:pos x="61" y="45"/>
              </a:cxn>
              <a:cxn ang="0">
                <a:pos x="54" y="55"/>
              </a:cxn>
              <a:cxn ang="0">
                <a:pos x="45" y="61"/>
              </a:cxn>
              <a:cxn ang="0">
                <a:pos x="31" y="63"/>
              </a:cxn>
              <a:cxn ang="0">
                <a:pos x="31" y="10"/>
              </a:cxn>
              <a:cxn ang="0">
                <a:pos x="21" y="13"/>
              </a:cxn>
              <a:cxn ang="0">
                <a:pos x="13" y="21"/>
              </a:cxn>
              <a:cxn ang="0">
                <a:pos x="10" y="32"/>
              </a:cxn>
              <a:cxn ang="0">
                <a:pos x="13" y="43"/>
              </a:cxn>
              <a:cxn ang="0">
                <a:pos x="21" y="51"/>
              </a:cxn>
              <a:cxn ang="0">
                <a:pos x="31" y="54"/>
              </a:cxn>
              <a:cxn ang="0">
                <a:pos x="42" y="51"/>
              </a:cxn>
              <a:cxn ang="0">
                <a:pos x="51" y="43"/>
              </a:cxn>
              <a:cxn ang="0">
                <a:pos x="53" y="32"/>
              </a:cxn>
              <a:cxn ang="0">
                <a:pos x="51" y="21"/>
              </a:cxn>
              <a:cxn ang="0">
                <a:pos x="42" y="13"/>
              </a:cxn>
              <a:cxn ang="0">
                <a:pos x="31" y="10"/>
              </a:cxn>
            </a:cxnLst>
            <a:rect l="0" t="0" r="r" b="b"/>
            <a:pathLst>
              <a:path w="63" h="63">
                <a:moveTo>
                  <a:pt x="31" y="63"/>
                </a:moveTo>
                <a:lnTo>
                  <a:pt x="19" y="61"/>
                </a:lnTo>
                <a:lnTo>
                  <a:pt x="10" y="55"/>
                </a:lnTo>
                <a:lnTo>
                  <a:pt x="3" y="45"/>
                </a:lnTo>
                <a:lnTo>
                  <a:pt x="0" y="32"/>
                </a:lnTo>
                <a:lnTo>
                  <a:pt x="3" y="20"/>
                </a:lnTo>
                <a:lnTo>
                  <a:pt x="10" y="10"/>
                </a:lnTo>
                <a:lnTo>
                  <a:pt x="19" y="3"/>
                </a:lnTo>
                <a:lnTo>
                  <a:pt x="31" y="0"/>
                </a:lnTo>
                <a:lnTo>
                  <a:pt x="45" y="3"/>
                </a:lnTo>
                <a:lnTo>
                  <a:pt x="54" y="10"/>
                </a:lnTo>
                <a:lnTo>
                  <a:pt x="61" y="20"/>
                </a:lnTo>
                <a:lnTo>
                  <a:pt x="63" y="32"/>
                </a:lnTo>
                <a:lnTo>
                  <a:pt x="61" y="45"/>
                </a:lnTo>
                <a:lnTo>
                  <a:pt x="54" y="55"/>
                </a:lnTo>
                <a:lnTo>
                  <a:pt x="45" y="61"/>
                </a:lnTo>
                <a:lnTo>
                  <a:pt x="31" y="63"/>
                </a:lnTo>
                <a:close/>
                <a:moveTo>
                  <a:pt x="31" y="10"/>
                </a:moveTo>
                <a:lnTo>
                  <a:pt x="21" y="13"/>
                </a:lnTo>
                <a:lnTo>
                  <a:pt x="13" y="21"/>
                </a:lnTo>
                <a:lnTo>
                  <a:pt x="10" y="32"/>
                </a:lnTo>
                <a:lnTo>
                  <a:pt x="13" y="43"/>
                </a:lnTo>
                <a:lnTo>
                  <a:pt x="21" y="51"/>
                </a:lnTo>
                <a:lnTo>
                  <a:pt x="31" y="54"/>
                </a:lnTo>
                <a:lnTo>
                  <a:pt x="42" y="51"/>
                </a:lnTo>
                <a:lnTo>
                  <a:pt x="51" y="43"/>
                </a:lnTo>
                <a:lnTo>
                  <a:pt x="53" y="32"/>
                </a:lnTo>
                <a:lnTo>
                  <a:pt x="51" y="21"/>
                </a:lnTo>
                <a:lnTo>
                  <a:pt x="42" y="13"/>
                </a:lnTo>
                <a:lnTo>
                  <a:pt x="31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3" name="Freeform 77"/>
          <p:cNvSpPr>
            <a:spLocks/>
          </p:cNvSpPr>
          <p:nvPr/>
        </p:nvSpPr>
        <p:spPr bwMode="auto">
          <a:xfrm>
            <a:off x="2293919" y="3600430"/>
            <a:ext cx="123825" cy="261938"/>
          </a:xfrm>
          <a:custGeom>
            <a:avLst/>
            <a:gdLst/>
            <a:ahLst/>
            <a:cxnLst>
              <a:cxn ang="0">
                <a:pos x="78" y="165"/>
              </a:cxn>
              <a:cxn ang="0">
                <a:pos x="68" y="165"/>
              </a:cxn>
              <a:cxn ang="0">
                <a:pos x="65" y="145"/>
              </a:cxn>
              <a:cxn ang="0">
                <a:pos x="61" y="124"/>
              </a:cxn>
              <a:cxn ang="0">
                <a:pos x="53" y="103"/>
              </a:cxn>
              <a:cxn ang="0">
                <a:pos x="45" y="82"/>
              </a:cxn>
              <a:cxn ang="0">
                <a:pos x="35" y="61"/>
              </a:cxn>
              <a:cxn ang="0">
                <a:pos x="25" y="44"/>
              </a:cxn>
              <a:cxn ang="0">
                <a:pos x="15" y="29"/>
              </a:cxn>
              <a:cxn ang="0">
                <a:pos x="6" y="17"/>
              </a:cxn>
              <a:cxn ang="0">
                <a:pos x="0" y="9"/>
              </a:cxn>
              <a:cxn ang="0">
                <a:pos x="8" y="0"/>
              </a:cxn>
              <a:cxn ang="0">
                <a:pos x="15" y="10"/>
              </a:cxn>
              <a:cxn ang="0">
                <a:pos x="25" y="22"/>
              </a:cxn>
              <a:cxn ang="0">
                <a:pos x="35" y="40"/>
              </a:cxn>
              <a:cxn ang="0">
                <a:pos x="46" y="58"/>
              </a:cxn>
              <a:cxn ang="0">
                <a:pos x="56" y="79"/>
              </a:cxn>
              <a:cxn ang="0">
                <a:pos x="65" y="101"/>
              </a:cxn>
              <a:cxn ang="0">
                <a:pos x="72" y="123"/>
              </a:cxn>
              <a:cxn ang="0">
                <a:pos x="77" y="144"/>
              </a:cxn>
              <a:cxn ang="0">
                <a:pos x="78" y="165"/>
              </a:cxn>
            </a:cxnLst>
            <a:rect l="0" t="0" r="r" b="b"/>
            <a:pathLst>
              <a:path w="78" h="165">
                <a:moveTo>
                  <a:pt x="78" y="165"/>
                </a:moveTo>
                <a:lnTo>
                  <a:pt x="68" y="165"/>
                </a:lnTo>
                <a:lnTo>
                  <a:pt x="65" y="145"/>
                </a:lnTo>
                <a:lnTo>
                  <a:pt x="61" y="124"/>
                </a:lnTo>
                <a:lnTo>
                  <a:pt x="53" y="103"/>
                </a:lnTo>
                <a:lnTo>
                  <a:pt x="45" y="82"/>
                </a:lnTo>
                <a:lnTo>
                  <a:pt x="35" y="61"/>
                </a:lnTo>
                <a:lnTo>
                  <a:pt x="25" y="44"/>
                </a:lnTo>
                <a:lnTo>
                  <a:pt x="15" y="29"/>
                </a:lnTo>
                <a:lnTo>
                  <a:pt x="6" y="17"/>
                </a:lnTo>
                <a:lnTo>
                  <a:pt x="0" y="9"/>
                </a:lnTo>
                <a:lnTo>
                  <a:pt x="8" y="0"/>
                </a:lnTo>
                <a:lnTo>
                  <a:pt x="15" y="10"/>
                </a:lnTo>
                <a:lnTo>
                  <a:pt x="25" y="22"/>
                </a:lnTo>
                <a:lnTo>
                  <a:pt x="35" y="40"/>
                </a:lnTo>
                <a:lnTo>
                  <a:pt x="46" y="58"/>
                </a:lnTo>
                <a:lnTo>
                  <a:pt x="56" y="79"/>
                </a:lnTo>
                <a:lnTo>
                  <a:pt x="65" y="101"/>
                </a:lnTo>
                <a:lnTo>
                  <a:pt x="72" y="123"/>
                </a:lnTo>
                <a:lnTo>
                  <a:pt x="77" y="144"/>
                </a:lnTo>
                <a:lnTo>
                  <a:pt x="78" y="1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4" name="Freeform 78"/>
          <p:cNvSpPr>
            <a:spLocks/>
          </p:cNvSpPr>
          <p:nvPr/>
        </p:nvSpPr>
        <p:spPr bwMode="auto">
          <a:xfrm>
            <a:off x="2257406" y="3567093"/>
            <a:ext cx="84138" cy="8413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" y="37"/>
              </a:cxn>
              <a:cxn ang="0">
                <a:pos x="8" y="45"/>
              </a:cxn>
              <a:cxn ang="0">
                <a:pos x="16" y="51"/>
              </a:cxn>
              <a:cxn ang="0">
                <a:pos x="26" y="53"/>
              </a:cxn>
              <a:cxn ang="0">
                <a:pos x="37" y="51"/>
              </a:cxn>
              <a:cxn ang="0">
                <a:pos x="45" y="45"/>
              </a:cxn>
              <a:cxn ang="0">
                <a:pos x="51" y="37"/>
              </a:cxn>
              <a:cxn ang="0">
                <a:pos x="53" y="26"/>
              </a:cxn>
              <a:cxn ang="0">
                <a:pos x="51" y="16"/>
              </a:cxn>
              <a:cxn ang="0">
                <a:pos x="45" y="7"/>
              </a:cxn>
              <a:cxn ang="0">
                <a:pos x="37" y="2"/>
              </a:cxn>
              <a:cxn ang="0">
                <a:pos x="26" y="0"/>
              </a:cxn>
              <a:cxn ang="0">
                <a:pos x="16" y="2"/>
              </a:cxn>
              <a:cxn ang="0">
                <a:pos x="8" y="7"/>
              </a:cxn>
              <a:cxn ang="0">
                <a:pos x="2" y="16"/>
              </a:cxn>
              <a:cxn ang="0">
                <a:pos x="0" y="26"/>
              </a:cxn>
            </a:cxnLst>
            <a:rect l="0" t="0" r="r" b="b"/>
            <a:pathLst>
              <a:path w="53" h="53">
                <a:moveTo>
                  <a:pt x="0" y="26"/>
                </a:moveTo>
                <a:lnTo>
                  <a:pt x="2" y="37"/>
                </a:lnTo>
                <a:lnTo>
                  <a:pt x="8" y="45"/>
                </a:lnTo>
                <a:lnTo>
                  <a:pt x="16" y="51"/>
                </a:lnTo>
                <a:lnTo>
                  <a:pt x="26" y="53"/>
                </a:lnTo>
                <a:lnTo>
                  <a:pt x="37" y="51"/>
                </a:lnTo>
                <a:lnTo>
                  <a:pt x="45" y="45"/>
                </a:lnTo>
                <a:lnTo>
                  <a:pt x="51" y="37"/>
                </a:lnTo>
                <a:lnTo>
                  <a:pt x="53" y="26"/>
                </a:lnTo>
                <a:lnTo>
                  <a:pt x="51" y="16"/>
                </a:lnTo>
                <a:lnTo>
                  <a:pt x="45" y="7"/>
                </a:lnTo>
                <a:lnTo>
                  <a:pt x="37" y="2"/>
                </a:lnTo>
                <a:lnTo>
                  <a:pt x="26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5" name="Freeform 79"/>
          <p:cNvSpPr>
            <a:spLocks noEditPoints="1"/>
          </p:cNvSpPr>
          <p:nvPr/>
        </p:nvSpPr>
        <p:spPr bwMode="auto">
          <a:xfrm>
            <a:off x="2249469" y="3557568"/>
            <a:ext cx="100013" cy="100013"/>
          </a:xfrm>
          <a:custGeom>
            <a:avLst/>
            <a:gdLst/>
            <a:ahLst/>
            <a:cxnLst>
              <a:cxn ang="0">
                <a:pos x="31" y="63"/>
              </a:cxn>
              <a:cxn ang="0">
                <a:pos x="19" y="61"/>
              </a:cxn>
              <a:cxn ang="0">
                <a:pos x="9" y="55"/>
              </a:cxn>
              <a:cxn ang="0">
                <a:pos x="3" y="45"/>
              </a:cxn>
              <a:cxn ang="0">
                <a:pos x="0" y="32"/>
              </a:cxn>
              <a:cxn ang="0">
                <a:pos x="3" y="20"/>
              </a:cxn>
              <a:cxn ang="0">
                <a:pos x="9" y="10"/>
              </a:cxn>
              <a:cxn ang="0">
                <a:pos x="19" y="3"/>
              </a:cxn>
              <a:cxn ang="0">
                <a:pos x="31" y="0"/>
              </a:cxn>
              <a:cxn ang="0">
                <a:pos x="43" y="3"/>
              </a:cxn>
              <a:cxn ang="0">
                <a:pos x="54" y="10"/>
              </a:cxn>
              <a:cxn ang="0">
                <a:pos x="61" y="20"/>
              </a:cxn>
              <a:cxn ang="0">
                <a:pos x="63" y="32"/>
              </a:cxn>
              <a:cxn ang="0">
                <a:pos x="61" y="45"/>
              </a:cxn>
              <a:cxn ang="0">
                <a:pos x="54" y="55"/>
              </a:cxn>
              <a:cxn ang="0">
                <a:pos x="43" y="61"/>
              </a:cxn>
              <a:cxn ang="0">
                <a:pos x="31" y="63"/>
              </a:cxn>
              <a:cxn ang="0">
                <a:pos x="31" y="10"/>
              </a:cxn>
              <a:cxn ang="0">
                <a:pos x="20" y="13"/>
              </a:cxn>
              <a:cxn ang="0">
                <a:pos x="13" y="21"/>
              </a:cxn>
              <a:cxn ang="0">
                <a:pos x="9" y="32"/>
              </a:cxn>
              <a:cxn ang="0">
                <a:pos x="13" y="43"/>
              </a:cxn>
              <a:cxn ang="0">
                <a:pos x="20" y="51"/>
              </a:cxn>
              <a:cxn ang="0">
                <a:pos x="31" y="54"/>
              </a:cxn>
              <a:cxn ang="0">
                <a:pos x="42" y="51"/>
              </a:cxn>
              <a:cxn ang="0">
                <a:pos x="50" y="43"/>
              </a:cxn>
              <a:cxn ang="0">
                <a:pos x="53" y="32"/>
              </a:cxn>
              <a:cxn ang="0">
                <a:pos x="50" y="21"/>
              </a:cxn>
              <a:cxn ang="0">
                <a:pos x="42" y="13"/>
              </a:cxn>
              <a:cxn ang="0">
                <a:pos x="31" y="10"/>
              </a:cxn>
            </a:cxnLst>
            <a:rect l="0" t="0" r="r" b="b"/>
            <a:pathLst>
              <a:path w="63" h="63">
                <a:moveTo>
                  <a:pt x="31" y="63"/>
                </a:moveTo>
                <a:lnTo>
                  <a:pt x="19" y="61"/>
                </a:lnTo>
                <a:lnTo>
                  <a:pt x="9" y="55"/>
                </a:lnTo>
                <a:lnTo>
                  <a:pt x="3" y="45"/>
                </a:lnTo>
                <a:lnTo>
                  <a:pt x="0" y="32"/>
                </a:lnTo>
                <a:lnTo>
                  <a:pt x="3" y="20"/>
                </a:lnTo>
                <a:lnTo>
                  <a:pt x="9" y="10"/>
                </a:lnTo>
                <a:lnTo>
                  <a:pt x="19" y="3"/>
                </a:lnTo>
                <a:lnTo>
                  <a:pt x="31" y="0"/>
                </a:lnTo>
                <a:lnTo>
                  <a:pt x="43" y="3"/>
                </a:lnTo>
                <a:lnTo>
                  <a:pt x="54" y="10"/>
                </a:lnTo>
                <a:lnTo>
                  <a:pt x="61" y="20"/>
                </a:lnTo>
                <a:lnTo>
                  <a:pt x="63" y="32"/>
                </a:lnTo>
                <a:lnTo>
                  <a:pt x="61" y="45"/>
                </a:lnTo>
                <a:lnTo>
                  <a:pt x="54" y="55"/>
                </a:lnTo>
                <a:lnTo>
                  <a:pt x="43" y="61"/>
                </a:lnTo>
                <a:lnTo>
                  <a:pt x="31" y="63"/>
                </a:lnTo>
                <a:close/>
                <a:moveTo>
                  <a:pt x="31" y="10"/>
                </a:moveTo>
                <a:lnTo>
                  <a:pt x="20" y="13"/>
                </a:lnTo>
                <a:lnTo>
                  <a:pt x="13" y="21"/>
                </a:lnTo>
                <a:lnTo>
                  <a:pt x="9" y="32"/>
                </a:lnTo>
                <a:lnTo>
                  <a:pt x="13" y="43"/>
                </a:lnTo>
                <a:lnTo>
                  <a:pt x="20" y="51"/>
                </a:lnTo>
                <a:lnTo>
                  <a:pt x="31" y="54"/>
                </a:lnTo>
                <a:lnTo>
                  <a:pt x="42" y="51"/>
                </a:lnTo>
                <a:lnTo>
                  <a:pt x="50" y="43"/>
                </a:lnTo>
                <a:lnTo>
                  <a:pt x="53" y="32"/>
                </a:lnTo>
                <a:lnTo>
                  <a:pt x="50" y="21"/>
                </a:lnTo>
                <a:lnTo>
                  <a:pt x="42" y="13"/>
                </a:lnTo>
                <a:lnTo>
                  <a:pt x="31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6" name="Freeform 80"/>
          <p:cNvSpPr>
            <a:spLocks/>
          </p:cNvSpPr>
          <p:nvPr/>
        </p:nvSpPr>
        <p:spPr bwMode="auto">
          <a:xfrm>
            <a:off x="2487594" y="3959205"/>
            <a:ext cx="166688" cy="222250"/>
          </a:xfrm>
          <a:custGeom>
            <a:avLst/>
            <a:gdLst/>
            <a:ahLst/>
            <a:cxnLst>
              <a:cxn ang="0">
                <a:pos x="7" y="57"/>
              </a:cxn>
              <a:cxn ang="0">
                <a:pos x="16" y="44"/>
              </a:cxn>
              <a:cxn ang="0">
                <a:pos x="28" y="31"/>
              </a:cxn>
              <a:cxn ang="0">
                <a:pos x="44" y="20"/>
              </a:cxn>
              <a:cxn ang="0">
                <a:pos x="59" y="11"/>
              </a:cxn>
              <a:cxn ang="0">
                <a:pos x="73" y="5"/>
              </a:cxn>
              <a:cxn ang="0">
                <a:pos x="87" y="0"/>
              </a:cxn>
              <a:cxn ang="0">
                <a:pos x="98" y="0"/>
              </a:cxn>
              <a:cxn ang="0">
                <a:pos x="103" y="8"/>
              </a:cxn>
              <a:cxn ang="0">
                <a:pos x="105" y="20"/>
              </a:cxn>
              <a:cxn ang="0">
                <a:pos x="105" y="35"/>
              </a:cxn>
              <a:cxn ang="0">
                <a:pos x="103" y="53"/>
              </a:cxn>
              <a:cxn ang="0">
                <a:pos x="98" y="71"/>
              </a:cxn>
              <a:cxn ang="0">
                <a:pos x="93" y="89"/>
              </a:cxn>
              <a:cxn ang="0">
                <a:pos x="85" y="106"/>
              </a:cxn>
              <a:cxn ang="0">
                <a:pos x="75" y="121"/>
              </a:cxn>
              <a:cxn ang="0">
                <a:pos x="64" y="133"/>
              </a:cxn>
              <a:cxn ang="0">
                <a:pos x="52" y="140"/>
              </a:cxn>
              <a:cxn ang="0">
                <a:pos x="39" y="137"/>
              </a:cxn>
              <a:cxn ang="0">
                <a:pos x="27" y="131"/>
              </a:cxn>
              <a:cxn ang="0">
                <a:pos x="16" y="125"/>
              </a:cxn>
              <a:cxn ang="0">
                <a:pos x="8" y="119"/>
              </a:cxn>
              <a:cxn ang="0">
                <a:pos x="2" y="115"/>
              </a:cxn>
              <a:cxn ang="0">
                <a:pos x="0" y="113"/>
              </a:cxn>
              <a:cxn ang="0">
                <a:pos x="7" y="57"/>
              </a:cxn>
            </a:cxnLst>
            <a:rect l="0" t="0" r="r" b="b"/>
            <a:pathLst>
              <a:path w="105" h="140">
                <a:moveTo>
                  <a:pt x="7" y="57"/>
                </a:moveTo>
                <a:lnTo>
                  <a:pt x="16" y="44"/>
                </a:lnTo>
                <a:lnTo>
                  <a:pt x="28" y="31"/>
                </a:lnTo>
                <a:lnTo>
                  <a:pt x="44" y="20"/>
                </a:lnTo>
                <a:lnTo>
                  <a:pt x="59" y="11"/>
                </a:lnTo>
                <a:lnTo>
                  <a:pt x="73" y="5"/>
                </a:lnTo>
                <a:lnTo>
                  <a:pt x="87" y="0"/>
                </a:lnTo>
                <a:lnTo>
                  <a:pt x="98" y="0"/>
                </a:lnTo>
                <a:lnTo>
                  <a:pt x="103" y="8"/>
                </a:lnTo>
                <a:lnTo>
                  <a:pt x="105" y="20"/>
                </a:lnTo>
                <a:lnTo>
                  <a:pt x="105" y="35"/>
                </a:lnTo>
                <a:lnTo>
                  <a:pt x="103" y="53"/>
                </a:lnTo>
                <a:lnTo>
                  <a:pt x="98" y="71"/>
                </a:lnTo>
                <a:lnTo>
                  <a:pt x="93" y="89"/>
                </a:lnTo>
                <a:lnTo>
                  <a:pt x="85" y="106"/>
                </a:lnTo>
                <a:lnTo>
                  <a:pt x="75" y="121"/>
                </a:lnTo>
                <a:lnTo>
                  <a:pt x="64" y="133"/>
                </a:lnTo>
                <a:lnTo>
                  <a:pt x="52" y="140"/>
                </a:lnTo>
                <a:lnTo>
                  <a:pt x="39" y="137"/>
                </a:lnTo>
                <a:lnTo>
                  <a:pt x="27" y="131"/>
                </a:lnTo>
                <a:lnTo>
                  <a:pt x="16" y="125"/>
                </a:lnTo>
                <a:lnTo>
                  <a:pt x="8" y="119"/>
                </a:lnTo>
                <a:lnTo>
                  <a:pt x="2" y="115"/>
                </a:lnTo>
                <a:lnTo>
                  <a:pt x="0" y="113"/>
                </a:lnTo>
                <a:lnTo>
                  <a:pt x="7" y="5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7" name="Freeform 81"/>
          <p:cNvSpPr>
            <a:spLocks/>
          </p:cNvSpPr>
          <p:nvPr/>
        </p:nvSpPr>
        <p:spPr bwMode="auto">
          <a:xfrm>
            <a:off x="2216131" y="3959205"/>
            <a:ext cx="166688" cy="222250"/>
          </a:xfrm>
          <a:custGeom>
            <a:avLst/>
            <a:gdLst/>
            <a:ahLst/>
            <a:cxnLst>
              <a:cxn ang="0">
                <a:pos x="99" y="57"/>
              </a:cxn>
              <a:cxn ang="0">
                <a:pos x="89" y="44"/>
              </a:cxn>
              <a:cxn ang="0">
                <a:pos x="76" y="31"/>
              </a:cxn>
              <a:cxn ang="0">
                <a:pos x="62" y="20"/>
              </a:cxn>
              <a:cxn ang="0">
                <a:pos x="47" y="11"/>
              </a:cxn>
              <a:cxn ang="0">
                <a:pos x="31" y="5"/>
              </a:cxn>
              <a:cxn ang="0">
                <a:pos x="18" y="0"/>
              </a:cxn>
              <a:cxn ang="0">
                <a:pos x="7" y="0"/>
              </a:cxn>
              <a:cxn ang="0">
                <a:pos x="2" y="8"/>
              </a:cxn>
              <a:cxn ang="0">
                <a:pos x="0" y="20"/>
              </a:cxn>
              <a:cxn ang="0">
                <a:pos x="0" y="35"/>
              </a:cxn>
              <a:cxn ang="0">
                <a:pos x="2" y="53"/>
              </a:cxn>
              <a:cxn ang="0">
                <a:pos x="6" y="71"/>
              </a:cxn>
              <a:cxn ang="0">
                <a:pos x="13" y="89"/>
              </a:cxn>
              <a:cxn ang="0">
                <a:pos x="21" y="106"/>
              </a:cxn>
              <a:cxn ang="0">
                <a:pos x="30" y="121"/>
              </a:cxn>
              <a:cxn ang="0">
                <a:pos x="41" y="133"/>
              </a:cxn>
              <a:cxn ang="0">
                <a:pos x="53" y="140"/>
              </a:cxn>
              <a:cxn ang="0">
                <a:pos x="65" y="137"/>
              </a:cxn>
              <a:cxn ang="0">
                <a:pos x="77" y="131"/>
              </a:cxn>
              <a:cxn ang="0">
                <a:pos x="88" y="125"/>
              </a:cxn>
              <a:cxn ang="0">
                <a:pos x="97" y="119"/>
              </a:cxn>
              <a:cxn ang="0">
                <a:pos x="102" y="115"/>
              </a:cxn>
              <a:cxn ang="0">
                <a:pos x="105" y="113"/>
              </a:cxn>
              <a:cxn ang="0">
                <a:pos x="99" y="57"/>
              </a:cxn>
            </a:cxnLst>
            <a:rect l="0" t="0" r="r" b="b"/>
            <a:pathLst>
              <a:path w="105" h="140">
                <a:moveTo>
                  <a:pt x="99" y="57"/>
                </a:moveTo>
                <a:lnTo>
                  <a:pt x="89" y="44"/>
                </a:lnTo>
                <a:lnTo>
                  <a:pt x="76" y="31"/>
                </a:lnTo>
                <a:lnTo>
                  <a:pt x="62" y="20"/>
                </a:lnTo>
                <a:lnTo>
                  <a:pt x="47" y="11"/>
                </a:lnTo>
                <a:lnTo>
                  <a:pt x="31" y="5"/>
                </a:lnTo>
                <a:lnTo>
                  <a:pt x="18" y="0"/>
                </a:lnTo>
                <a:lnTo>
                  <a:pt x="7" y="0"/>
                </a:lnTo>
                <a:lnTo>
                  <a:pt x="2" y="8"/>
                </a:lnTo>
                <a:lnTo>
                  <a:pt x="0" y="20"/>
                </a:lnTo>
                <a:lnTo>
                  <a:pt x="0" y="35"/>
                </a:lnTo>
                <a:lnTo>
                  <a:pt x="2" y="53"/>
                </a:lnTo>
                <a:lnTo>
                  <a:pt x="6" y="71"/>
                </a:lnTo>
                <a:lnTo>
                  <a:pt x="13" y="89"/>
                </a:lnTo>
                <a:lnTo>
                  <a:pt x="21" y="106"/>
                </a:lnTo>
                <a:lnTo>
                  <a:pt x="30" y="121"/>
                </a:lnTo>
                <a:lnTo>
                  <a:pt x="41" y="133"/>
                </a:lnTo>
                <a:lnTo>
                  <a:pt x="53" y="140"/>
                </a:lnTo>
                <a:lnTo>
                  <a:pt x="65" y="137"/>
                </a:lnTo>
                <a:lnTo>
                  <a:pt x="77" y="131"/>
                </a:lnTo>
                <a:lnTo>
                  <a:pt x="88" y="125"/>
                </a:lnTo>
                <a:lnTo>
                  <a:pt x="97" y="119"/>
                </a:lnTo>
                <a:lnTo>
                  <a:pt x="102" y="115"/>
                </a:lnTo>
                <a:lnTo>
                  <a:pt x="105" y="113"/>
                </a:lnTo>
                <a:lnTo>
                  <a:pt x="99" y="5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8" name="Freeform 82"/>
          <p:cNvSpPr>
            <a:spLocks/>
          </p:cNvSpPr>
          <p:nvPr/>
        </p:nvSpPr>
        <p:spPr bwMode="auto">
          <a:xfrm>
            <a:off x="2366944" y="3843318"/>
            <a:ext cx="134938" cy="454025"/>
          </a:xfrm>
          <a:custGeom>
            <a:avLst/>
            <a:gdLst/>
            <a:ahLst/>
            <a:cxnLst>
              <a:cxn ang="0">
                <a:pos x="85" y="143"/>
              </a:cxn>
              <a:cxn ang="0">
                <a:pos x="84" y="176"/>
              </a:cxn>
              <a:cxn ang="0">
                <a:pos x="80" y="205"/>
              </a:cxn>
              <a:cxn ang="0">
                <a:pos x="76" y="232"/>
              </a:cxn>
              <a:cxn ang="0">
                <a:pos x="68" y="254"/>
              </a:cxn>
              <a:cxn ang="0">
                <a:pos x="61" y="271"/>
              </a:cxn>
              <a:cxn ang="0">
                <a:pos x="52" y="282"/>
              </a:cxn>
              <a:cxn ang="0">
                <a:pos x="42" y="286"/>
              </a:cxn>
              <a:cxn ang="0">
                <a:pos x="32" y="282"/>
              </a:cxn>
              <a:cxn ang="0">
                <a:pos x="24" y="271"/>
              </a:cxn>
              <a:cxn ang="0">
                <a:pos x="15" y="254"/>
              </a:cxn>
              <a:cxn ang="0">
                <a:pos x="8" y="232"/>
              </a:cxn>
              <a:cxn ang="0">
                <a:pos x="4" y="205"/>
              </a:cxn>
              <a:cxn ang="0">
                <a:pos x="1" y="176"/>
              </a:cxn>
              <a:cxn ang="0">
                <a:pos x="0" y="143"/>
              </a:cxn>
              <a:cxn ang="0">
                <a:pos x="1" y="110"/>
              </a:cxn>
              <a:cxn ang="0">
                <a:pos x="4" y="80"/>
              </a:cxn>
              <a:cxn ang="0">
                <a:pos x="8" y="54"/>
              </a:cxn>
              <a:cxn ang="0">
                <a:pos x="15" y="31"/>
              </a:cxn>
              <a:cxn ang="0">
                <a:pos x="24" y="14"/>
              </a:cxn>
              <a:cxn ang="0">
                <a:pos x="32" y="3"/>
              </a:cxn>
              <a:cxn ang="0">
                <a:pos x="42" y="0"/>
              </a:cxn>
              <a:cxn ang="0">
                <a:pos x="52" y="3"/>
              </a:cxn>
              <a:cxn ang="0">
                <a:pos x="61" y="14"/>
              </a:cxn>
              <a:cxn ang="0">
                <a:pos x="68" y="31"/>
              </a:cxn>
              <a:cxn ang="0">
                <a:pos x="76" y="54"/>
              </a:cxn>
              <a:cxn ang="0">
                <a:pos x="80" y="80"/>
              </a:cxn>
              <a:cxn ang="0">
                <a:pos x="84" y="110"/>
              </a:cxn>
              <a:cxn ang="0">
                <a:pos x="85" y="143"/>
              </a:cxn>
            </a:cxnLst>
            <a:rect l="0" t="0" r="r" b="b"/>
            <a:pathLst>
              <a:path w="85" h="286">
                <a:moveTo>
                  <a:pt x="85" y="143"/>
                </a:moveTo>
                <a:lnTo>
                  <a:pt x="84" y="176"/>
                </a:lnTo>
                <a:lnTo>
                  <a:pt x="80" y="205"/>
                </a:lnTo>
                <a:lnTo>
                  <a:pt x="76" y="232"/>
                </a:lnTo>
                <a:lnTo>
                  <a:pt x="68" y="254"/>
                </a:lnTo>
                <a:lnTo>
                  <a:pt x="61" y="271"/>
                </a:lnTo>
                <a:lnTo>
                  <a:pt x="52" y="282"/>
                </a:lnTo>
                <a:lnTo>
                  <a:pt x="42" y="286"/>
                </a:lnTo>
                <a:lnTo>
                  <a:pt x="32" y="282"/>
                </a:lnTo>
                <a:lnTo>
                  <a:pt x="24" y="271"/>
                </a:lnTo>
                <a:lnTo>
                  <a:pt x="15" y="254"/>
                </a:lnTo>
                <a:lnTo>
                  <a:pt x="8" y="232"/>
                </a:lnTo>
                <a:lnTo>
                  <a:pt x="4" y="205"/>
                </a:lnTo>
                <a:lnTo>
                  <a:pt x="1" y="176"/>
                </a:lnTo>
                <a:lnTo>
                  <a:pt x="0" y="143"/>
                </a:lnTo>
                <a:lnTo>
                  <a:pt x="1" y="110"/>
                </a:lnTo>
                <a:lnTo>
                  <a:pt x="4" y="80"/>
                </a:lnTo>
                <a:lnTo>
                  <a:pt x="8" y="54"/>
                </a:lnTo>
                <a:lnTo>
                  <a:pt x="15" y="31"/>
                </a:lnTo>
                <a:lnTo>
                  <a:pt x="24" y="14"/>
                </a:lnTo>
                <a:lnTo>
                  <a:pt x="32" y="3"/>
                </a:lnTo>
                <a:lnTo>
                  <a:pt x="42" y="0"/>
                </a:lnTo>
                <a:lnTo>
                  <a:pt x="52" y="3"/>
                </a:lnTo>
                <a:lnTo>
                  <a:pt x="61" y="14"/>
                </a:lnTo>
                <a:lnTo>
                  <a:pt x="68" y="31"/>
                </a:lnTo>
                <a:lnTo>
                  <a:pt x="76" y="54"/>
                </a:lnTo>
                <a:lnTo>
                  <a:pt x="80" y="80"/>
                </a:lnTo>
                <a:lnTo>
                  <a:pt x="84" y="110"/>
                </a:lnTo>
                <a:lnTo>
                  <a:pt x="85" y="14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9" name="Freeform 83"/>
          <p:cNvSpPr>
            <a:spLocks noEditPoints="1"/>
          </p:cNvSpPr>
          <p:nvPr/>
        </p:nvSpPr>
        <p:spPr bwMode="auto">
          <a:xfrm>
            <a:off x="2354244" y="3830618"/>
            <a:ext cx="158750" cy="476250"/>
          </a:xfrm>
          <a:custGeom>
            <a:avLst/>
            <a:gdLst/>
            <a:ahLst/>
            <a:cxnLst>
              <a:cxn ang="0">
                <a:pos x="50" y="300"/>
              </a:cxn>
              <a:cxn ang="0">
                <a:pos x="38" y="297"/>
              </a:cxn>
              <a:cxn ang="0">
                <a:pos x="28" y="287"/>
              </a:cxn>
              <a:cxn ang="0">
                <a:pos x="20" y="273"/>
              </a:cxn>
              <a:cxn ang="0">
                <a:pos x="13" y="254"/>
              </a:cxn>
              <a:cxn ang="0">
                <a:pos x="8" y="231"/>
              </a:cxn>
              <a:cxn ang="0">
                <a:pos x="3" y="206"/>
              </a:cxn>
              <a:cxn ang="0">
                <a:pos x="1" y="178"/>
              </a:cxn>
              <a:cxn ang="0">
                <a:pos x="0" y="151"/>
              </a:cxn>
              <a:cxn ang="0">
                <a:pos x="1" y="123"/>
              </a:cxn>
              <a:cxn ang="0">
                <a:pos x="3" y="95"/>
              </a:cxn>
              <a:cxn ang="0">
                <a:pos x="8" y="70"/>
              </a:cxn>
              <a:cxn ang="0">
                <a:pos x="13" y="47"/>
              </a:cxn>
              <a:cxn ang="0">
                <a:pos x="20" y="29"/>
              </a:cxn>
              <a:cxn ang="0">
                <a:pos x="28" y="14"/>
              </a:cxn>
              <a:cxn ang="0">
                <a:pos x="38" y="4"/>
              </a:cxn>
              <a:cxn ang="0">
                <a:pos x="50" y="0"/>
              </a:cxn>
              <a:cxn ang="0">
                <a:pos x="61" y="4"/>
              </a:cxn>
              <a:cxn ang="0">
                <a:pos x="72" y="14"/>
              </a:cxn>
              <a:cxn ang="0">
                <a:pos x="81" y="29"/>
              </a:cxn>
              <a:cxn ang="0">
                <a:pos x="87" y="47"/>
              </a:cxn>
              <a:cxn ang="0">
                <a:pos x="93" y="70"/>
              </a:cxn>
              <a:cxn ang="0">
                <a:pos x="97" y="95"/>
              </a:cxn>
              <a:cxn ang="0">
                <a:pos x="99" y="123"/>
              </a:cxn>
              <a:cxn ang="0">
                <a:pos x="100" y="151"/>
              </a:cxn>
              <a:cxn ang="0">
                <a:pos x="99" y="178"/>
              </a:cxn>
              <a:cxn ang="0">
                <a:pos x="97" y="206"/>
              </a:cxn>
              <a:cxn ang="0">
                <a:pos x="93" y="231"/>
              </a:cxn>
              <a:cxn ang="0">
                <a:pos x="87" y="254"/>
              </a:cxn>
              <a:cxn ang="0">
                <a:pos x="81" y="273"/>
              </a:cxn>
              <a:cxn ang="0">
                <a:pos x="72" y="287"/>
              </a:cxn>
              <a:cxn ang="0">
                <a:pos x="61" y="297"/>
              </a:cxn>
              <a:cxn ang="0">
                <a:pos x="50" y="300"/>
              </a:cxn>
              <a:cxn ang="0">
                <a:pos x="50" y="15"/>
              </a:cxn>
              <a:cxn ang="0">
                <a:pos x="44" y="18"/>
              </a:cxn>
              <a:cxn ang="0">
                <a:pos x="36" y="27"/>
              </a:cxn>
              <a:cxn ang="0">
                <a:pos x="30" y="42"/>
              </a:cxn>
              <a:cxn ang="0">
                <a:pos x="24" y="62"/>
              </a:cxn>
              <a:cxn ang="0">
                <a:pos x="19" y="87"/>
              </a:cxn>
              <a:cxn ang="0">
                <a:pos x="15" y="116"/>
              </a:cxn>
              <a:cxn ang="0">
                <a:pos x="14" y="151"/>
              </a:cxn>
              <a:cxn ang="0">
                <a:pos x="15" y="185"/>
              </a:cxn>
              <a:cxn ang="0">
                <a:pos x="19" y="214"/>
              </a:cxn>
              <a:cxn ang="0">
                <a:pos x="24" y="239"/>
              </a:cxn>
              <a:cxn ang="0">
                <a:pos x="30" y="260"/>
              </a:cxn>
              <a:cxn ang="0">
                <a:pos x="36" y="274"/>
              </a:cxn>
              <a:cxn ang="0">
                <a:pos x="44" y="283"/>
              </a:cxn>
              <a:cxn ang="0">
                <a:pos x="50" y="286"/>
              </a:cxn>
              <a:cxn ang="0">
                <a:pos x="57" y="283"/>
              </a:cxn>
              <a:cxn ang="0">
                <a:pos x="63" y="274"/>
              </a:cxn>
              <a:cxn ang="0">
                <a:pos x="71" y="260"/>
              </a:cxn>
              <a:cxn ang="0">
                <a:pos x="76" y="239"/>
              </a:cxn>
              <a:cxn ang="0">
                <a:pos x="82" y="214"/>
              </a:cxn>
              <a:cxn ang="0">
                <a:pos x="85" y="185"/>
              </a:cxn>
              <a:cxn ang="0">
                <a:pos x="86" y="151"/>
              </a:cxn>
              <a:cxn ang="0">
                <a:pos x="85" y="116"/>
              </a:cxn>
              <a:cxn ang="0">
                <a:pos x="82" y="87"/>
              </a:cxn>
              <a:cxn ang="0">
                <a:pos x="76" y="62"/>
              </a:cxn>
              <a:cxn ang="0">
                <a:pos x="71" y="42"/>
              </a:cxn>
              <a:cxn ang="0">
                <a:pos x="63" y="27"/>
              </a:cxn>
              <a:cxn ang="0">
                <a:pos x="57" y="18"/>
              </a:cxn>
              <a:cxn ang="0">
                <a:pos x="50" y="15"/>
              </a:cxn>
            </a:cxnLst>
            <a:rect l="0" t="0" r="r" b="b"/>
            <a:pathLst>
              <a:path w="100" h="300">
                <a:moveTo>
                  <a:pt x="50" y="300"/>
                </a:moveTo>
                <a:lnTo>
                  <a:pt x="38" y="297"/>
                </a:lnTo>
                <a:lnTo>
                  <a:pt x="28" y="287"/>
                </a:lnTo>
                <a:lnTo>
                  <a:pt x="20" y="273"/>
                </a:lnTo>
                <a:lnTo>
                  <a:pt x="13" y="254"/>
                </a:lnTo>
                <a:lnTo>
                  <a:pt x="8" y="231"/>
                </a:lnTo>
                <a:lnTo>
                  <a:pt x="3" y="206"/>
                </a:lnTo>
                <a:lnTo>
                  <a:pt x="1" y="178"/>
                </a:lnTo>
                <a:lnTo>
                  <a:pt x="0" y="151"/>
                </a:lnTo>
                <a:lnTo>
                  <a:pt x="1" y="123"/>
                </a:lnTo>
                <a:lnTo>
                  <a:pt x="3" y="95"/>
                </a:lnTo>
                <a:lnTo>
                  <a:pt x="8" y="70"/>
                </a:lnTo>
                <a:lnTo>
                  <a:pt x="13" y="47"/>
                </a:lnTo>
                <a:lnTo>
                  <a:pt x="20" y="29"/>
                </a:lnTo>
                <a:lnTo>
                  <a:pt x="28" y="14"/>
                </a:lnTo>
                <a:lnTo>
                  <a:pt x="38" y="4"/>
                </a:lnTo>
                <a:lnTo>
                  <a:pt x="50" y="0"/>
                </a:lnTo>
                <a:lnTo>
                  <a:pt x="61" y="4"/>
                </a:lnTo>
                <a:lnTo>
                  <a:pt x="72" y="14"/>
                </a:lnTo>
                <a:lnTo>
                  <a:pt x="81" y="29"/>
                </a:lnTo>
                <a:lnTo>
                  <a:pt x="87" y="47"/>
                </a:lnTo>
                <a:lnTo>
                  <a:pt x="93" y="70"/>
                </a:lnTo>
                <a:lnTo>
                  <a:pt x="97" y="95"/>
                </a:lnTo>
                <a:lnTo>
                  <a:pt x="99" y="123"/>
                </a:lnTo>
                <a:lnTo>
                  <a:pt x="100" y="151"/>
                </a:lnTo>
                <a:lnTo>
                  <a:pt x="99" y="178"/>
                </a:lnTo>
                <a:lnTo>
                  <a:pt x="97" y="206"/>
                </a:lnTo>
                <a:lnTo>
                  <a:pt x="93" y="231"/>
                </a:lnTo>
                <a:lnTo>
                  <a:pt x="87" y="254"/>
                </a:lnTo>
                <a:lnTo>
                  <a:pt x="81" y="273"/>
                </a:lnTo>
                <a:lnTo>
                  <a:pt x="72" y="287"/>
                </a:lnTo>
                <a:lnTo>
                  <a:pt x="61" y="297"/>
                </a:lnTo>
                <a:lnTo>
                  <a:pt x="50" y="300"/>
                </a:lnTo>
                <a:close/>
                <a:moveTo>
                  <a:pt x="50" y="15"/>
                </a:moveTo>
                <a:lnTo>
                  <a:pt x="44" y="18"/>
                </a:lnTo>
                <a:lnTo>
                  <a:pt x="36" y="27"/>
                </a:lnTo>
                <a:lnTo>
                  <a:pt x="30" y="42"/>
                </a:lnTo>
                <a:lnTo>
                  <a:pt x="24" y="62"/>
                </a:lnTo>
                <a:lnTo>
                  <a:pt x="19" y="87"/>
                </a:lnTo>
                <a:lnTo>
                  <a:pt x="15" y="116"/>
                </a:lnTo>
                <a:lnTo>
                  <a:pt x="14" y="151"/>
                </a:lnTo>
                <a:lnTo>
                  <a:pt x="15" y="185"/>
                </a:lnTo>
                <a:lnTo>
                  <a:pt x="19" y="214"/>
                </a:lnTo>
                <a:lnTo>
                  <a:pt x="24" y="239"/>
                </a:lnTo>
                <a:lnTo>
                  <a:pt x="30" y="260"/>
                </a:lnTo>
                <a:lnTo>
                  <a:pt x="36" y="274"/>
                </a:lnTo>
                <a:lnTo>
                  <a:pt x="44" y="283"/>
                </a:lnTo>
                <a:lnTo>
                  <a:pt x="50" y="286"/>
                </a:lnTo>
                <a:lnTo>
                  <a:pt x="57" y="283"/>
                </a:lnTo>
                <a:lnTo>
                  <a:pt x="63" y="274"/>
                </a:lnTo>
                <a:lnTo>
                  <a:pt x="71" y="260"/>
                </a:lnTo>
                <a:lnTo>
                  <a:pt x="76" y="239"/>
                </a:lnTo>
                <a:lnTo>
                  <a:pt x="82" y="214"/>
                </a:lnTo>
                <a:lnTo>
                  <a:pt x="85" y="185"/>
                </a:lnTo>
                <a:lnTo>
                  <a:pt x="86" y="151"/>
                </a:lnTo>
                <a:lnTo>
                  <a:pt x="85" y="116"/>
                </a:lnTo>
                <a:lnTo>
                  <a:pt x="82" y="87"/>
                </a:lnTo>
                <a:lnTo>
                  <a:pt x="76" y="62"/>
                </a:lnTo>
                <a:lnTo>
                  <a:pt x="71" y="42"/>
                </a:lnTo>
                <a:lnTo>
                  <a:pt x="63" y="27"/>
                </a:lnTo>
                <a:lnTo>
                  <a:pt x="57" y="18"/>
                </a:lnTo>
                <a:lnTo>
                  <a:pt x="50" y="1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0" name="Freeform 84"/>
          <p:cNvSpPr>
            <a:spLocks/>
          </p:cNvSpPr>
          <p:nvPr/>
        </p:nvSpPr>
        <p:spPr bwMode="auto">
          <a:xfrm>
            <a:off x="3417869" y="723880"/>
            <a:ext cx="358775" cy="706438"/>
          </a:xfrm>
          <a:custGeom>
            <a:avLst/>
            <a:gdLst/>
            <a:ahLst/>
            <a:cxnLst>
              <a:cxn ang="0">
                <a:pos x="128" y="445"/>
              </a:cxn>
              <a:cxn ang="0">
                <a:pos x="114" y="432"/>
              </a:cxn>
              <a:cxn ang="0">
                <a:pos x="99" y="417"/>
              </a:cxn>
              <a:cxn ang="0">
                <a:pos x="84" y="399"/>
              </a:cxn>
              <a:cxn ang="0">
                <a:pos x="68" y="378"/>
              </a:cxn>
              <a:cxn ang="0">
                <a:pos x="52" y="355"/>
              </a:cxn>
              <a:cxn ang="0">
                <a:pos x="38" y="330"/>
              </a:cxn>
              <a:cxn ang="0">
                <a:pos x="25" y="304"/>
              </a:cxn>
              <a:cxn ang="0">
                <a:pos x="14" y="276"/>
              </a:cxn>
              <a:cxn ang="0">
                <a:pos x="5" y="247"/>
              </a:cxn>
              <a:cxn ang="0">
                <a:pos x="1" y="217"/>
              </a:cxn>
              <a:cxn ang="0">
                <a:pos x="0" y="187"/>
              </a:cxn>
              <a:cxn ang="0">
                <a:pos x="3" y="156"/>
              </a:cxn>
              <a:cxn ang="0">
                <a:pos x="12" y="126"/>
              </a:cxn>
              <a:cxn ang="0">
                <a:pos x="26" y="95"/>
              </a:cxn>
              <a:cxn ang="0">
                <a:pos x="47" y="66"/>
              </a:cxn>
              <a:cxn ang="0">
                <a:pos x="71" y="41"/>
              </a:cxn>
              <a:cxn ang="0">
                <a:pos x="96" y="22"/>
              </a:cxn>
              <a:cxn ang="0">
                <a:pos x="121" y="10"/>
              </a:cxn>
              <a:cxn ang="0">
                <a:pos x="144" y="3"/>
              </a:cxn>
              <a:cxn ang="0">
                <a:pos x="167" y="0"/>
              </a:cxn>
              <a:cxn ang="0">
                <a:pos x="185" y="3"/>
              </a:cxn>
              <a:cxn ang="0">
                <a:pos x="202" y="8"/>
              </a:cxn>
              <a:cxn ang="0">
                <a:pos x="215" y="16"/>
              </a:cxn>
              <a:cxn ang="0">
                <a:pos x="222" y="25"/>
              </a:cxn>
              <a:cxn ang="0">
                <a:pos x="226" y="37"/>
              </a:cxn>
              <a:cxn ang="0">
                <a:pos x="225" y="52"/>
              </a:cxn>
              <a:cxn ang="0">
                <a:pos x="219" y="61"/>
              </a:cxn>
              <a:cxn ang="0">
                <a:pos x="213" y="68"/>
              </a:cxn>
              <a:cxn ang="0">
                <a:pos x="203" y="72"/>
              </a:cxn>
              <a:cxn ang="0">
                <a:pos x="192" y="75"/>
              </a:cxn>
              <a:cxn ang="0">
                <a:pos x="180" y="76"/>
              </a:cxn>
              <a:cxn ang="0">
                <a:pos x="166" y="76"/>
              </a:cxn>
              <a:cxn ang="0">
                <a:pos x="152" y="76"/>
              </a:cxn>
              <a:cxn ang="0">
                <a:pos x="137" y="78"/>
              </a:cxn>
              <a:cxn ang="0">
                <a:pos x="123" y="80"/>
              </a:cxn>
              <a:cxn ang="0">
                <a:pos x="110" y="85"/>
              </a:cxn>
              <a:cxn ang="0">
                <a:pos x="97" y="93"/>
              </a:cxn>
              <a:cxn ang="0">
                <a:pos x="85" y="104"/>
              </a:cxn>
              <a:cxn ang="0">
                <a:pos x="75" y="117"/>
              </a:cxn>
              <a:cxn ang="0">
                <a:pos x="65" y="132"/>
              </a:cxn>
              <a:cxn ang="0">
                <a:pos x="57" y="148"/>
              </a:cxn>
              <a:cxn ang="0">
                <a:pos x="49" y="166"/>
              </a:cxn>
              <a:cxn ang="0">
                <a:pos x="44" y="185"/>
              </a:cxn>
              <a:cxn ang="0">
                <a:pos x="39" y="205"/>
              </a:cxn>
              <a:cxn ang="0">
                <a:pos x="38" y="228"/>
              </a:cxn>
              <a:cxn ang="0">
                <a:pos x="40" y="253"/>
              </a:cxn>
              <a:cxn ang="0">
                <a:pos x="46" y="280"/>
              </a:cxn>
              <a:cxn ang="0">
                <a:pos x="56" y="307"/>
              </a:cxn>
              <a:cxn ang="0">
                <a:pos x="69" y="337"/>
              </a:cxn>
              <a:cxn ang="0">
                <a:pos x="87" y="369"/>
              </a:cxn>
              <a:cxn ang="0">
                <a:pos x="111" y="404"/>
              </a:cxn>
              <a:cxn ang="0">
                <a:pos x="142" y="440"/>
              </a:cxn>
              <a:cxn ang="0">
                <a:pos x="128" y="445"/>
              </a:cxn>
            </a:cxnLst>
            <a:rect l="0" t="0" r="r" b="b"/>
            <a:pathLst>
              <a:path w="226" h="445">
                <a:moveTo>
                  <a:pt x="128" y="445"/>
                </a:moveTo>
                <a:lnTo>
                  <a:pt x="114" y="432"/>
                </a:lnTo>
                <a:lnTo>
                  <a:pt x="99" y="417"/>
                </a:lnTo>
                <a:lnTo>
                  <a:pt x="84" y="399"/>
                </a:lnTo>
                <a:lnTo>
                  <a:pt x="68" y="378"/>
                </a:lnTo>
                <a:lnTo>
                  <a:pt x="52" y="355"/>
                </a:lnTo>
                <a:lnTo>
                  <a:pt x="38" y="330"/>
                </a:lnTo>
                <a:lnTo>
                  <a:pt x="25" y="304"/>
                </a:lnTo>
                <a:lnTo>
                  <a:pt x="14" y="276"/>
                </a:lnTo>
                <a:lnTo>
                  <a:pt x="5" y="247"/>
                </a:lnTo>
                <a:lnTo>
                  <a:pt x="1" y="217"/>
                </a:lnTo>
                <a:lnTo>
                  <a:pt x="0" y="187"/>
                </a:lnTo>
                <a:lnTo>
                  <a:pt x="3" y="156"/>
                </a:lnTo>
                <a:lnTo>
                  <a:pt x="12" y="126"/>
                </a:lnTo>
                <a:lnTo>
                  <a:pt x="26" y="95"/>
                </a:lnTo>
                <a:lnTo>
                  <a:pt x="47" y="66"/>
                </a:lnTo>
                <a:lnTo>
                  <a:pt x="71" y="41"/>
                </a:lnTo>
                <a:lnTo>
                  <a:pt x="96" y="22"/>
                </a:lnTo>
                <a:lnTo>
                  <a:pt x="121" y="10"/>
                </a:lnTo>
                <a:lnTo>
                  <a:pt x="144" y="3"/>
                </a:lnTo>
                <a:lnTo>
                  <a:pt x="167" y="0"/>
                </a:lnTo>
                <a:lnTo>
                  <a:pt x="185" y="3"/>
                </a:lnTo>
                <a:lnTo>
                  <a:pt x="202" y="8"/>
                </a:lnTo>
                <a:lnTo>
                  <a:pt x="215" y="16"/>
                </a:lnTo>
                <a:lnTo>
                  <a:pt x="222" y="25"/>
                </a:lnTo>
                <a:lnTo>
                  <a:pt x="226" y="37"/>
                </a:lnTo>
                <a:lnTo>
                  <a:pt x="225" y="52"/>
                </a:lnTo>
                <a:lnTo>
                  <a:pt x="219" y="61"/>
                </a:lnTo>
                <a:lnTo>
                  <a:pt x="213" y="68"/>
                </a:lnTo>
                <a:lnTo>
                  <a:pt x="203" y="72"/>
                </a:lnTo>
                <a:lnTo>
                  <a:pt x="192" y="75"/>
                </a:lnTo>
                <a:lnTo>
                  <a:pt x="180" y="76"/>
                </a:lnTo>
                <a:lnTo>
                  <a:pt x="166" y="76"/>
                </a:lnTo>
                <a:lnTo>
                  <a:pt x="152" y="76"/>
                </a:lnTo>
                <a:lnTo>
                  <a:pt x="137" y="78"/>
                </a:lnTo>
                <a:lnTo>
                  <a:pt x="123" y="80"/>
                </a:lnTo>
                <a:lnTo>
                  <a:pt x="110" y="85"/>
                </a:lnTo>
                <a:lnTo>
                  <a:pt x="97" y="93"/>
                </a:lnTo>
                <a:lnTo>
                  <a:pt x="85" y="104"/>
                </a:lnTo>
                <a:lnTo>
                  <a:pt x="75" y="117"/>
                </a:lnTo>
                <a:lnTo>
                  <a:pt x="65" y="132"/>
                </a:lnTo>
                <a:lnTo>
                  <a:pt x="57" y="148"/>
                </a:lnTo>
                <a:lnTo>
                  <a:pt x="49" y="166"/>
                </a:lnTo>
                <a:lnTo>
                  <a:pt x="44" y="185"/>
                </a:lnTo>
                <a:lnTo>
                  <a:pt x="39" y="205"/>
                </a:lnTo>
                <a:lnTo>
                  <a:pt x="38" y="228"/>
                </a:lnTo>
                <a:lnTo>
                  <a:pt x="40" y="253"/>
                </a:lnTo>
                <a:lnTo>
                  <a:pt x="46" y="280"/>
                </a:lnTo>
                <a:lnTo>
                  <a:pt x="56" y="307"/>
                </a:lnTo>
                <a:lnTo>
                  <a:pt x="69" y="337"/>
                </a:lnTo>
                <a:lnTo>
                  <a:pt x="87" y="369"/>
                </a:lnTo>
                <a:lnTo>
                  <a:pt x="111" y="404"/>
                </a:lnTo>
                <a:lnTo>
                  <a:pt x="142" y="440"/>
                </a:lnTo>
                <a:lnTo>
                  <a:pt x="128" y="44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1" name="Freeform 85"/>
          <p:cNvSpPr>
            <a:spLocks noEditPoints="1"/>
          </p:cNvSpPr>
          <p:nvPr/>
        </p:nvSpPr>
        <p:spPr bwMode="auto">
          <a:xfrm>
            <a:off x="3411519" y="719118"/>
            <a:ext cx="369888" cy="717550"/>
          </a:xfrm>
          <a:custGeom>
            <a:avLst/>
            <a:gdLst/>
            <a:ahLst/>
            <a:cxnLst>
              <a:cxn ang="0">
                <a:pos x="130" y="452"/>
              </a:cxn>
              <a:cxn ang="0">
                <a:pos x="115" y="439"/>
              </a:cxn>
              <a:cxn ang="0">
                <a:pos x="85" y="404"/>
              </a:cxn>
              <a:cxn ang="0">
                <a:pos x="52" y="359"/>
              </a:cxn>
              <a:cxn ang="0">
                <a:pos x="25" y="308"/>
              </a:cxn>
              <a:cxn ang="0">
                <a:pos x="5" y="250"/>
              </a:cxn>
              <a:cxn ang="0">
                <a:pos x="0" y="189"/>
              </a:cxn>
              <a:cxn ang="0">
                <a:pos x="13" y="128"/>
              </a:cxn>
              <a:cxn ang="0">
                <a:pos x="49" y="67"/>
              </a:cxn>
              <a:cxn ang="0">
                <a:pos x="94" y="25"/>
              </a:cxn>
              <a:cxn ang="0">
                <a:pos x="145" y="3"/>
              </a:cxn>
              <a:cxn ang="0">
                <a:pos x="192" y="2"/>
              </a:cxn>
              <a:cxn ang="0">
                <a:pos x="222" y="16"/>
              </a:cxn>
              <a:cxn ang="0">
                <a:pos x="233" y="40"/>
              </a:cxn>
              <a:cxn ang="0">
                <a:pos x="226" y="67"/>
              </a:cxn>
              <a:cxn ang="0">
                <a:pos x="210" y="79"/>
              </a:cxn>
              <a:cxn ang="0">
                <a:pos x="186" y="82"/>
              </a:cxn>
              <a:cxn ang="0">
                <a:pos x="156" y="83"/>
              </a:cxn>
              <a:cxn ang="0">
                <a:pos x="122" y="88"/>
              </a:cxn>
              <a:cxn ang="0">
                <a:pos x="92" y="109"/>
              </a:cxn>
              <a:cxn ang="0">
                <a:pos x="55" y="174"/>
              </a:cxn>
              <a:cxn ang="0">
                <a:pos x="46" y="243"/>
              </a:cxn>
              <a:cxn ang="0">
                <a:pos x="66" y="318"/>
              </a:cxn>
              <a:cxn ang="0">
                <a:pos x="114" y="398"/>
              </a:cxn>
              <a:cxn ang="0">
                <a:pos x="149" y="442"/>
              </a:cxn>
              <a:cxn ang="0">
                <a:pos x="148" y="445"/>
              </a:cxn>
              <a:cxn ang="0">
                <a:pos x="133" y="452"/>
              </a:cxn>
              <a:cxn ang="0">
                <a:pos x="171" y="8"/>
              </a:cxn>
              <a:cxn ang="0">
                <a:pos x="122" y="19"/>
              </a:cxn>
              <a:cxn ang="0">
                <a:pos x="75" y="49"/>
              </a:cxn>
              <a:cxn ang="0">
                <a:pos x="32" y="103"/>
              </a:cxn>
              <a:cxn ang="0">
                <a:pos x="9" y="166"/>
              </a:cxn>
              <a:cxn ang="0">
                <a:pos x="8" y="229"/>
              </a:cxn>
              <a:cxn ang="0">
                <a:pos x="25" y="290"/>
              </a:cxn>
              <a:cxn ang="0">
                <a:pos x="52" y="345"/>
              </a:cxn>
              <a:cxn ang="0">
                <a:pos x="85" y="393"/>
              </a:cxn>
              <a:cxn ang="0">
                <a:pos x="117" y="430"/>
              </a:cxn>
              <a:cxn ang="0">
                <a:pos x="139" y="442"/>
              </a:cxn>
              <a:cxn ang="0">
                <a:pos x="78" y="357"/>
              </a:cxn>
              <a:cxn ang="0">
                <a:pos x="45" y="278"/>
              </a:cxn>
              <a:cxn ang="0">
                <a:pos x="40" y="205"/>
              </a:cxn>
              <a:cxn ang="0">
                <a:pos x="64" y="138"/>
              </a:cxn>
              <a:cxn ang="0">
                <a:pos x="99" y="93"/>
              </a:cxn>
              <a:cxn ang="0">
                <a:pos x="127" y="80"/>
              </a:cxn>
              <a:cxn ang="0">
                <a:pos x="158" y="75"/>
              </a:cxn>
              <a:cxn ang="0">
                <a:pos x="188" y="74"/>
              </a:cxn>
              <a:cxn ang="0">
                <a:pos x="212" y="69"/>
              </a:cxn>
              <a:cxn ang="0">
                <a:pos x="224" y="54"/>
              </a:cxn>
              <a:cxn ang="0">
                <a:pos x="223" y="30"/>
              </a:cxn>
              <a:cxn ang="0">
                <a:pos x="204" y="13"/>
              </a:cxn>
              <a:cxn ang="0">
                <a:pos x="171" y="8"/>
              </a:cxn>
            </a:cxnLst>
            <a:rect l="0" t="0" r="r" b="b"/>
            <a:pathLst>
              <a:path w="233" h="452">
                <a:moveTo>
                  <a:pt x="132" y="452"/>
                </a:moveTo>
                <a:lnTo>
                  <a:pt x="130" y="452"/>
                </a:lnTo>
                <a:lnTo>
                  <a:pt x="129" y="451"/>
                </a:lnTo>
                <a:lnTo>
                  <a:pt x="115" y="439"/>
                </a:lnTo>
                <a:lnTo>
                  <a:pt x="100" y="422"/>
                </a:lnTo>
                <a:lnTo>
                  <a:pt x="85" y="404"/>
                </a:lnTo>
                <a:lnTo>
                  <a:pt x="68" y="383"/>
                </a:lnTo>
                <a:lnTo>
                  <a:pt x="52" y="359"/>
                </a:lnTo>
                <a:lnTo>
                  <a:pt x="38" y="334"/>
                </a:lnTo>
                <a:lnTo>
                  <a:pt x="25" y="308"/>
                </a:lnTo>
                <a:lnTo>
                  <a:pt x="14" y="279"/>
                </a:lnTo>
                <a:lnTo>
                  <a:pt x="5" y="250"/>
                </a:lnTo>
                <a:lnTo>
                  <a:pt x="1" y="219"/>
                </a:lnTo>
                <a:lnTo>
                  <a:pt x="0" y="189"/>
                </a:lnTo>
                <a:lnTo>
                  <a:pt x="3" y="158"/>
                </a:lnTo>
                <a:lnTo>
                  <a:pt x="13" y="128"/>
                </a:lnTo>
                <a:lnTo>
                  <a:pt x="27" y="97"/>
                </a:lnTo>
                <a:lnTo>
                  <a:pt x="49" y="67"/>
                </a:lnTo>
                <a:lnTo>
                  <a:pt x="70" y="44"/>
                </a:lnTo>
                <a:lnTo>
                  <a:pt x="94" y="25"/>
                </a:lnTo>
                <a:lnTo>
                  <a:pt x="120" y="11"/>
                </a:lnTo>
                <a:lnTo>
                  <a:pt x="145" y="3"/>
                </a:lnTo>
                <a:lnTo>
                  <a:pt x="171" y="0"/>
                </a:lnTo>
                <a:lnTo>
                  <a:pt x="192" y="2"/>
                </a:lnTo>
                <a:lnTo>
                  <a:pt x="208" y="8"/>
                </a:lnTo>
                <a:lnTo>
                  <a:pt x="222" y="16"/>
                </a:lnTo>
                <a:lnTo>
                  <a:pt x="231" y="27"/>
                </a:lnTo>
                <a:lnTo>
                  <a:pt x="233" y="40"/>
                </a:lnTo>
                <a:lnTo>
                  <a:pt x="232" y="56"/>
                </a:lnTo>
                <a:lnTo>
                  <a:pt x="226" y="67"/>
                </a:lnTo>
                <a:lnTo>
                  <a:pt x="219" y="73"/>
                </a:lnTo>
                <a:lnTo>
                  <a:pt x="210" y="79"/>
                </a:lnTo>
                <a:lnTo>
                  <a:pt x="198" y="81"/>
                </a:lnTo>
                <a:lnTo>
                  <a:pt x="186" y="82"/>
                </a:lnTo>
                <a:lnTo>
                  <a:pt x="173" y="82"/>
                </a:lnTo>
                <a:lnTo>
                  <a:pt x="156" y="83"/>
                </a:lnTo>
                <a:lnTo>
                  <a:pt x="138" y="84"/>
                </a:lnTo>
                <a:lnTo>
                  <a:pt x="122" y="88"/>
                </a:lnTo>
                <a:lnTo>
                  <a:pt x="105" y="97"/>
                </a:lnTo>
                <a:lnTo>
                  <a:pt x="92" y="109"/>
                </a:lnTo>
                <a:lnTo>
                  <a:pt x="70" y="141"/>
                </a:lnTo>
                <a:lnTo>
                  <a:pt x="55" y="174"/>
                </a:lnTo>
                <a:lnTo>
                  <a:pt x="48" y="208"/>
                </a:lnTo>
                <a:lnTo>
                  <a:pt x="46" y="243"/>
                </a:lnTo>
                <a:lnTo>
                  <a:pt x="53" y="279"/>
                </a:lnTo>
                <a:lnTo>
                  <a:pt x="66" y="318"/>
                </a:lnTo>
                <a:lnTo>
                  <a:pt x="87" y="357"/>
                </a:lnTo>
                <a:lnTo>
                  <a:pt x="114" y="398"/>
                </a:lnTo>
                <a:lnTo>
                  <a:pt x="148" y="441"/>
                </a:lnTo>
                <a:lnTo>
                  <a:pt x="149" y="442"/>
                </a:lnTo>
                <a:lnTo>
                  <a:pt x="149" y="444"/>
                </a:lnTo>
                <a:lnTo>
                  <a:pt x="148" y="445"/>
                </a:lnTo>
                <a:lnTo>
                  <a:pt x="147" y="446"/>
                </a:lnTo>
                <a:lnTo>
                  <a:pt x="133" y="452"/>
                </a:lnTo>
                <a:lnTo>
                  <a:pt x="132" y="452"/>
                </a:lnTo>
                <a:close/>
                <a:moveTo>
                  <a:pt x="171" y="8"/>
                </a:moveTo>
                <a:lnTo>
                  <a:pt x="147" y="10"/>
                </a:lnTo>
                <a:lnTo>
                  <a:pt x="122" y="19"/>
                </a:lnTo>
                <a:lnTo>
                  <a:pt x="98" y="32"/>
                </a:lnTo>
                <a:lnTo>
                  <a:pt x="75" y="49"/>
                </a:lnTo>
                <a:lnTo>
                  <a:pt x="54" y="72"/>
                </a:lnTo>
                <a:lnTo>
                  <a:pt x="32" y="103"/>
                </a:lnTo>
                <a:lnTo>
                  <a:pt x="17" y="134"/>
                </a:lnTo>
                <a:lnTo>
                  <a:pt x="9" y="166"/>
                </a:lnTo>
                <a:lnTo>
                  <a:pt x="6" y="198"/>
                </a:lnTo>
                <a:lnTo>
                  <a:pt x="8" y="229"/>
                </a:lnTo>
                <a:lnTo>
                  <a:pt x="15" y="260"/>
                </a:lnTo>
                <a:lnTo>
                  <a:pt x="25" y="290"/>
                </a:lnTo>
                <a:lnTo>
                  <a:pt x="38" y="319"/>
                </a:lnTo>
                <a:lnTo>
                  <a:pt x="52" y="345"/>
                </a:lnTo>
                <a:lnTo>
                  <a:pt x="68" y="370"/>
                </a:lnTo>
                <a:lnTo>
                  <a:pt x="85" y="393"/>
                </a:lnTo>
                <a:lnTo>
                  <a:pt x="102" y="414"/>
                </a:lnTo>
                <a:lnTo>
                  <a:pt x="117" y="430"/>
                </a:lnTo>
                <a:lnTo>
                  <a:pt x="133" y="444"/>
                </a:lnTo>
                <a:lnTo>
                  <a:pt x="139" y="442"/>
                </a:lnTo>
                <a:lnTo>
                  <a:pt x="105" y="398"/>
                </a:lnTo>
                <a:lnTo>
                  <a:pt x="78" y="357"/>
                </a:lnTo>
                <a:lnTo>
                  <a:pt x="58" y="318"/>
                </a:lnTo>
                <a:lnTo>
                  <a:pt x="45" y="278"/>
                </a:lnTo>
                <a:lnTo>
                  <a:pt x="39" y="241"/>
                </a:lnTo>
                <a:lnTo>
                  <a:pt x="40" y="205"/>
                </a:lnTo>
                <a:lnTo>
                  <a:pt x="49" y="171"/>
                </a:lnTo>
                <a:lnTo>
                  <a:pt x="64" y="138"/>
                </a:lnTo>
                <a:lnTo>
                  <a:pt x="86" y="105"/>
                </a:lnTo>
                <a:lnTo>
                  <a:pt x="99" y="93"/>
                </a:lnTo>
                <a:lnTo>
                  <a:pt x="113" y="84"/>
                </a:lnTo>
                <a:lnTo>
                  <a:pt x="127" y="80"/>
                </a:lnTo>
                <a:lnTo>
                  <a:pt x="142" y="76"/>
                </a:lnTo>
                <a:lnTo>
                  <a:pt x="158" y="75"/>
                </a:lnTo>
                <a:lnTo>
                  <a:pt x="172" y="75"/>
                </a:lnTo>
                <a:lnTo>
                  <a:pt x="188" y="74"/>
                </a:lnTo>
                <a:lnTo>
                  <a:pt x="201" y="73"/>
                </a:lnTo>
                <a:lnTo>
                  <a:pt x="212" y="69"/>
                </a:lnTo>
                <a:lnTo>
                  <a:pt x="220" y="63"/>
                </a:lnTo>
                <a:lnTo>
                  <a:pt x="224" y="54"/>
                </a:lnTo>
                <a:lnTo>
                  <a:pt x="226" y="40"/>
                </a:lnTo>
                <a:lnTo>
                  <a:pt x="223" y="30"/>
                </a:lnTo>
                <a:lnTo>
                  <a:pt x="216" y="21"/>
                </a:lnTo>
                <a:lnTo>
                  <a:pt x="204" y="13"/>
                </a:lnTo>
                <a:lnTo>
                  <a:pt x="188" y="9"/>
                </a:lnTo>
                <a:lnTo>
                  <a:pt x="171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2" name="Freeform 86"/>
          <p:cNvSpPr>
            <a:spLocks/>
          </p:cNvSpPr>
          <p:nvPr/>
        </p:nvSpPr>
        <p:spPr bwMode="auto">
          <a:xfrm>
            <a:off x="3552806" y="1350943"/>
            <a:ext cx="346075" cy="327025"/>
          </a:xfrm>
          <a:custGeom>
            <a:avLst/>
            <a:gdLst/>
            <a:ahLst/>
            <a:cxnLst>
              <a:cxn ang="0">
                <a:pos x="218" y="121"/>
              </a:cxn>
              <a:cxn ang="0">
                <a:pos x="216" y="132"/>
              </a:cxn>
              <a:cxn ang="0">
                <a:pos x="212" y="139"/>
              </a:cxn>
              <a:cxn ang="0">
                <a:pos x="206" y="143"/>
              </a:cxn>
              <a:cxn ang="0">
                <a:pos x="197" y="145"/>
              </a:cxn>
              <a:cxn ang="0">
                <a:pos x="189" y="146"/>
              </a:cxn>
              <a:cxn ang="0">
                <a:pos x="178" y="148"/>
              </a:cxn>
              <a:cxn ang="0">
                <a:pos x="168" y="149"/>
              </a:cxn>
              <a:cxn ang="0">
                <a:pos x="157" y="150"/>
              </a:cxn>
              <a:cxn ang="0">
                <a:pos x="147" y="154"/>
              </a:cxn>
              <a:cxn ang="0">
                <a:pos x="137" y="161"/>
              </a:cxn>
              <a:cxn ang="0">
                <a:pos x="130" y="172"/>
              </a:cxn>
              <a:cxn ang="0">
                <a:pos x="123" y="186"/>
              </a:cxn>
              <a:cxn ang="0">
                <a:pos x="119" y="206"/>
              </a:cxn>
              <a:cxn ang="0">
                <a:pos x="97" y="204"/>
              </a:cxn>
              <a:cxn ang="0">
                <a:pos x="75" y="201"/>
              </a:cxn>
              <a:cxn ang="0">
                <a:pos x="55" y="193"/>
              </a:cxn>
              <a:cxn ang="0">
                <a:pos x="37" y="185"/>
              </a:cxn>
              <a:cxn ang="0">
                <a:pos x="22" y="173"/>
              </a:cxn>
              <a:cxn ang="0">
                <a:pos x="10" y="157"/>
              </a:cxn>
              <a:cxn ang="0">
                <a:pos x="2" y="141"/>
              </a:cxn>
              <a:cxn ang="0">
                <a:pos x="0" y="121"/>
              </a:cxn>
              <a:cxn ang="0">
                <a:pos x="2" y="101"/>
              </a:cxn>
              <a:cxn ang="0">
                <a:pos x="9" y="79"/>
              </a:cxn>
              <a:cxn ang="0">
                <a:pos x="19" y="59"/>
              </a:cxn>
              <a:cxn ang="0">
                <a:pos x="32" y="40"/>
              </a:cxn>
              <a:cxn ang="0">
                <a:pos x="48" y="24"/>
              </a:cxn>
              <a:cxn ang="0">
                <a:pos x="67" y="11"/>
              </a:cxn>
              <a:cxn ang="0">
                <a:pos x="87" y="4"/>
              </a:cxn>
              <a:cxn ang="0">
                <a:pos x="109" y="0"/>
              </a:cxn>
              <a:cxn ang="0">
                <a:pos x="131" y="4"/>
              </a:cxn>
              <a:cxn ang="0">
                <a:pos x="152" y="11"/>
              </a:cxn>
              <a:cxn ang="0">
                <a:pos x="170" y="24"/>
              </a:cxn>
              <a:cxn ang="0">
                <a:pos x="185" y="40"/>
              </a:cxn>
              <a:cxn ang="0">
                <a:pos x="200" y="59"/>
              </a:cxn>
              <a:cxn ang="0">
                <a:pos x="209" y="79"/>
              </a:cxn>
              <a:cxn ang="0">
                <a:pos x="216" y="101"/>
              </a:cxn>
              <a:cxn ang="0">
                <a:pos x="218" y="121"/>
              </a:cxn>
            </a:cxnLst>
            <a:rect l="0" t="0" r="r" b="b"/>
            <a:pathLst>
              <a:path w="218" h="206">
                <a:moveTo>
                  <a:pt x="218" y="121"/>
                </a:moveTo>
                <a:lnTo>
                  <a:pt x="216" y="132"/>
                </a:lnTo>
                <a:lnTo>
                  <a:pt x="212" y="139"/>
                </a:lnTo>
                <a:lnTo>
                  <a:pt x="206" y="143"/>
                </a:lnTo>
                <a:lnTo>
                  <a:pt x="197" y="145"/>
                </a:lnTo>
                <a:lnTo>
                  <a:pt x="189" y="146"/>
                </a:lnTo>
                <a:lnTo>
                  <a:pt x="178" y="148"/>
                </a:lnTo>
                <a:lnTo>
                  <a:pt x="168" y="149"/>
                </a:lnTo>
                <a:lnTo>
                  <a:pt x="157" y="150"/>
                </a:lnTo>
                <a:lnTo>
                  <a:pt x="147" y="154"/>
                </a:lnTo>
                <a:lnTo>
                  <a:pt x="137" y="161"/>
                </a:lnTo>
                <a:lnTo>
                  <a:pt x="130" y="172"/>
                </a:lnTo>
                <a:lnTo>
                  <a:pt x="123" y="186"/>
                </a:lnTo>
                <a:lnTo>
                  <a:pt x="119" y="206"/>
                </a:lnTo>
                <a:lnTo>
                  <a:pt x="97" y="204"/>
                </a:lnTo>
                <a:lnTo>
                  <a:pt x="75" y="201"/>
                </a:lnTo>
                <a:lnTo>
                  <a:pt x="55" y="193"/>
                </a:lnTo>
                <a:lnTo>
                  <a:pt x="37" y="185"/>
                </a:lnTo>
                <a:lnTo>
                  <a:pt x="22" y="173"/>
                </a:lnTo>
                <a:lnTo>
                  <a:pt x="10" y="157"/>
                </a:lnTo>
                <a:lnTo>
                  <a:pt x="2" y="141"/>
                </a:lnTo>
                <a:lnTo>
                  <a:pt x="0" y="121"/>
                </a:lnTo>
                <a:lnTo>
                  <a:pt x="2" y="101"/>
                </a:lnTo>
                <a:lnTo>
                  <a:pt x="9" y="79"/>
                </a:lnTo>
                <a:lnTo>
                  <a:pt x="19" y="59"/>
                </a:lnTo>
                <a:lnTo>
                  <a:pt x="32" y="40"/>
                </a:lnTo>
                <a:lnTo>
                  <a:pt x="48" y="24"/>
                </a:lnTo>
                <a:lnTo>
                  <a:pt x="67" y="11"/>
                </a:lnTo>
                <a:lnTo>
                  <a:pt x="87" y="4"/>
                </a:lnTo>
                <a:lnTo>
                  <a:pt x="109" y="0"/>
                </a:lnTo>
                <a:lnTo>
                  <a:pt x="131" y="4"/>
                </a:lnTo>
                <a:lnTo>
                  <a:pt x="152" y="11"/>
                </a:lnTo>
                <a:lnTo>
                  <a:pt x="170" y="24"/>
                </a:lnTo>
                <a:lnTo>
                  <a:pt x="185" y="40"/>
                </a:lnTo>
                <a:lnTo>
                  <a:pt x="200" y="59"/>
                </a:lnTo>
                <a:lnTo>
                  <a:pt x="209" y="79"/>
                </a:lnTo>
                <a:lnTo>
                  <a:pt x="216" y="101"/>
                </a:lnTo>
                <a:lnTo>
                  <a:pt x="218" y="1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3" name="Freeform 87"/>
          <p:cNvSpPr>
            <a:spLocks noEditPoints="1"/>
          </p:cNvSpPr>
          <p:nvPr/>
        </p:nvSpPr>
        <p:spPr bwMode="auto">
          <a:xfrm>
            <a:off x="3548044" y="1346180"/>
            <a:ext cx="355600" cy="338138"/>
          </a:xfrm>
          <a:custGeom>
            <a:avLst/>
            <a:gdLst/>
            <a:ahLst/>
            <a:cxnLst>
              <a:cxn ang="0">
                <a:pos x="99" y="212"/>
              </a:cxn>
              <a:cxn ang="0">
                <a:pos x="56" y="200"/>
              </a:cxn>
              <a:cxn ang="0">
                <a:pos x="22" y="178"/>
              </a:cxn>
              <a:cxn ang="0">
                <a:pos x="2" y="145"/>
              </a:cxn>
              <a:cxn ang="0">
                <a:pos x="2" y="103"/>
              </a:cxn>
              <a:cxn ang="0">
                <a:pos x="18" y="60"/>
              </a:cxn>
              <a:cxn ang="0">
                <a:pos x="49" y="24"/>
              </a:cxn>
              <a:cxn ang="0">
                <a:pos x="89" y="2"/>
              </a:cxn>
              <a:cxn ang="0">
                <a:pos x="135" y="2"/>
              </a:cxn>
              <a:cxn ang="0">
                <a:pos x="174" y="24"/>
              </a:cxn>
              <a:cxn ang="0">
                <a:pos x="205" y="60"/>
              </a:cxn>
              <a:cxn ang="0">
                <a:pos x="222" y="103"/>
              </a:cxn>
              <a:cxn ang="0">
                <a:pos x="222" y="135"/>
              </a:cxn>
              <a:cxn ang="0">
                <a:pos x="212" y="148"/>
              </a:cxn>
              <a:cxn ang="0">
                <a:pos x="195" y="153"/>
              </a:cxn>
              <a:cxn ang="0">
                <a:pos x="176" y="154"/>
              </a:cxn>
              <a:cxn ang="0">
                <a:pos x="158" y="158"/>
              </a:cxn>
              <a:cxn ang="0">
                <a:pos x="142" y="169"/>
              </a:cxn>
              <a:cxn ang="0">
                <a:pos x="130" y="192"/>
              </a:cxn>
              <a:cxn ang="0">
                <a:pos x="125" y="212"/>
              </a:cxn>
              <a:cxn ang="0">
                <a:pos x="122" y="213"/>
              </a:cxn>
              <a:cxn ang="0">
                <a:pos x="90" y="10"/>
              </a:cxn>
              <a:cxn ang="0">
                <a:pos x="53" y="29"/>
              </a:cxn>
              <a:cxn ang="0">
                <a:pos x="25" y="63"/>
              </a:cxn>
              <a:cxn ang="0">
                <a:pos x="8" y="104"/>
              </a:cxn>
              <a:cxn ang="0">
                <a:pos x="10" y="143"/>
              </a:cxn>
              <a:cxn ang="0">
                <a:pos x="27" y="172"/>
              </a:cxn>
              <a:cxn ang="0">
                <a:pos x="59" y="193"/>
              </a:cxn>
              <a:cxn ang="0">
                <a:pos x="98" y="204"/>
              </a:cxn>
              <a:cxn ang="0">
                <a:pos x="123" y="187"/>
              </a:cxn>
              <a:cxn ang="0">
                <a:pos x="137" y="163"/>
              </a:cxn>
              <a:cxn ang="0">
                <a:pos x="156" y="151"/>
              </a:cxn>
              <a:cxn ang="0">
                <a:pos x="175" y="147"/>
              </a:cxn>
              <a:cxn ang="0">
                <a:pos x="197" y="145"/>
              </a:cxn>
              <a:cxn ang="0">
                <a:pos x="212" y="140"/>
              </a:cxn>
              <a:cxn ang="0">
                <a:pos x="217" y="124"/>
              </a:cxn>
              <a:cxn ang="0">
                <a:pos x="209" y="83"/>
              </a:cxn>
              <a:cxn ang="0">
                <a:pos x="186" y="46"/>
              </a:cxn>
              <a:cxn ang="0">
                <a:pos x="152" y="17"/>
              </a:cxn>
              <a:cxn ang="0">
                <a:pos x="112" y="7"/>
              </a:cxn>
            </a:cxnLst>
            <a:rect l="0" t="0" r="r" b="b"/>
            <a:pathLst>
              <a:path w="224" h="213">
                <a:moveTo>
                  <a:pt x="122" y="213"/>
                </a:moveTo>
                <a:lnTo>
                  <a:pt x="99" y="212"/>
                </a:lnTo>
                <a:lnTo>
                  <a:pt x="77" y="207"/>
                </a:lnTo>
                <a:lnTo>
                  <a:pt x="56" y="200"/>
                </a:lnTo>
                <a:lnTo>
                  <a:pt x="38" y="190"/>
                </a:lnTo>
                <a:lnTo>
                  <a:pt x="22" y="178"/>
                </a:lnTo>
                <a:lnTo>
                  <a:pt x="10" y="163"/>
                </a:lnTo>
                <a:lnTo>
                  <a:pt x="2" y="145"/>
                </a:lnTo>
                <a:lnTo>
                  <a:pt x="0" y="124"/>
                </a:lnTo>
                <a:lnTo>
                  <a:pt x="2" y="103"/>
                </a:lnTo>
                <a:lnTo>
                  <a:pt x="8" y="81"/>
                </a:lnTo>
                <a:lnTo>
                  <a:pt x="18" y="60"/>
                </a:lnTo>
                <a:lnTo>
                  <a:pt x="32" y="40"/>
                </a:lnTo>
                <a:lnTo>
                  <a:pt x="49" y="24"/>
                </a:lnTo>
                <a:lnTo>
                  <a:pt x="68" y="11"/>
                </a:lnTo>
                <a:lnTo>
                  <a:pt x="89" y="2"/>
                </a:lnTo>
                <a:lnTo>
                  <a:pt x="112" y="0"/>
                </a:lnTo>
                <a:lnTo>
                  <a:pt x="135" y="2"/>
                </a:lnTo>
                <a:lnTo>
                  <a:pt x="156" y="11"/>
                </a:lnTo>
                <a:lnTo>
                  <a:pt x="174" y="24"/>
                </a:lnTo>
                <a:lnTo>
                  <a:pt x="192" y="40"/>
                </a:lnTo>
                <a:lnTo>
                  <a:pt x="205" y="60"/>
                </a:lnTo>
                <a:lnTo>
                  <a:pt x="216" y="81"/>
                </a:lnTo>
                <a:lnTo>
                  <a:pt x="222" y="103"/>
                </a:lnTo>
                <a:lnTo>
                  <a:pt x="224" y="124"/>
                </a:lnTo>
                <a:lnTo>
                  <a:pt x="222" y="135"/>
                </a:lnTo>
                <a:lnTo>
                  <a:pt x="219" y="144"/>
                </a:lnTo>
                <a:lnTo>
                  <a:pt x="212" y="148"/>
                </a:lnTo>
                <a:lnTo>
                  <a:pt x="204" y="152"/>
                </a:lnTo>
                <a:lnTo>
                  <a:pt x="195" y="153"/>
                </a:lnTo>
                <a:lnTo>
                  <a:pt x="186" y="154"/>
                </a:lnTo>
                <a:lnTo>
                  <a:pt x="176" y="154"/>
                </a:lnTo>
                <a:lnTo>
                  <a:pt x="167" y="155"/>
                </a:lnTo>
                <a:lnTo>
                  <a:pt x="158" y="158"/>
                </a:lnTo>
                <a:lnTo>
                  <a:pt x="149" y="163"/>
                </a:lnTo>
                <a:lnTo>
                  <a:pt x="142" y="169"/>
                </a:lnTo>
                <a:lnTo>
                  <a:pt x="134" y="179"/>
                </a:lnTo>
                <a:lnTo>
                  <a:pt x="130" y="192"/>
                </a:lnTo>
                <a:lnTo>
                  <a:pt x="125" y="209"/>
                </a:lnTo>
                <a:lnTo>
                  <a:pt x="125" y="212"/>
                </a:lnTo>
                <a:lnTo>
                  <a:pt x="124" y="213"/>
                </a:lnTo>
                <a:lnTo>
                  <a:pt x="122" y="213"/>
                </a:lnTo>
                <a:close/>
                <a:moveTo>
                  <a:pt x="112" y="7"/>
                </a:moveTo>
                <a:lnTo>
                  <a:pt x="90" y="10"/>
                </a:lnTo>
                <a:lnTo>
                  <a:pt x="71" y="17"/>
                </a:lnTo>
                <a:lnTo>
                  <a:pt x="53" y="29"/>
                </a:lnTo>
                <a:lnTo>
                  <a:pt x="38" y="46"/>
                </a:lnTo>
                <a:lnTo>
                  <a:pt x="25" y="63"/>
                </a:lnTo>
                <a:lnTo>
                  <a:pt x="15" y="83"/>
                </a:lnTo>
                <a:lnTo>
                  <a:pt x="8" y="104"/>
                </a:lnTo>
                <a:lnTo>
                  <a:pt x="6" y="124"/>
                </a:lnTo>
                <a:lnTo>
                  <a:pt x="10" y="143"/>
                </a:lnTo>
                <a:lnTo>
                  <a:pt x="16" y="159"/>
                </a:lnTo>
                <a:lnTo>
                  <a:pt x="27" y="172"/>
                </a:lnTo>
                <a:lnTo>
                  <a:pt x="41" y="184"/>
                </a:lnTo>
                <a:lnTo>
                  <a:pt x="59" y="193"/>
                </a:lnTo>
                <a:lnTo>
                  <a:pt x="77" y="200"/>
                </a:lnTo>
                <a:lnTo>
                  <a:pt x="98" y="204"/>
                </a:lnTo>
                <a:lnTo>
                  <a:pt x="119" y="205"/>
                </a:lnTo>
                <a:lnTo>
                  <a:pt x="123" y="187"/>
                </a:lnTo>
                <a:lnTo>
                  <a:pt x="130" y="172"/>
                </a:lnTo>
                <a:lnTo>
                  <a:pt x="137" y="163"/>
                </a:lnTo>
                <a:lnTo>
                  <a:pt x="146" y="155"/>
                </a:lnTo>
                <a:lnTo>
                  <a:pt x="156" y="151"/>
                </a:lnTo>
                <a:lnTo>
                  <a:pt x="166" y="148"/>
                </a:lnTo>
                <a:lnTo>
                  <a:pt x="175" y="147"/>
                </a:lnTo>
                <a:lnTo>
                  <a:pt x="185" y="146"/>
                </a:lnTo>
                <a:lnTo>
                  <a:pt x="197" y="145"/>
                </a:lnTo>
                <a:lnTo>
                  <a:pt x="206" y="144"/>
                </a:lnTo>
                <a:lnTo>
                  <a:pt x="212" y="140"/>
                </a:lnTo>
                <a:lnTo>
                  <a:pt x="216" y="134"/>
                </a:lnTo>
                <a:lnTo>
                  <a:pt x="217" y="124"/>
                </a:lnTo>
                <a:lnTo>
                  <a:pt x="215" y="104"/>
                </a:lnTo>
                <a:lnTo>
                  <a:pt x="209" y="83"/>
                </a:lnTo>
                <a:lnTo>
                  <a:pt x="199" y="63"/>
                </a:lnTo>
                <a:lnTo>
                  <a:pt x="186" y="46"/>
                </a:lnTo>
                <a:lnTo>
                  <a:pt x="171" y="29"/>
                </a:lnTo>
                <a:lnTo>
                  <a:pt x="152" y="17"/>
                </a:lnTo>
                <a:lnTo>
                  <a:pt x="133" y="10"/>
                </a:lnTo>
                <a:lnTo>
                  <a:pt x="112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4" name="Freeform 88"/>
          <p:cNvSpPr>
            <a:spLocks/>
          </p:cNvSpPr>
          <p:nvPr/>
        </p:nvSpPr>
        <p:spPr bwMode="auto">
          <a:xfrm>
            <a:off x="3673456" y="874693"/>
            <a:ext cx="204788" cy="163513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7" y="80"/>
              </a:cxn>
              <a:cxn ang="0">
                <a:pos x="16" y="62"/>
              </a:cxn>
              <a:cxn ang="0">
                <a:pos x="28" y="45"/>
              </a:cxn>
              <a:cxn ang="0">
                <a:pos x="41" y="30"/>
              </a:cxn>
              <a:cxn ang="0">
                <a:pos x="54" y="17"/>
              </a:cxn>
              <a:cxn ang="0">
                <a:pos x="67" y="7"/>
              </a:cxn>
              <a:cxn ang="0">
                <a:pos x="79" y="1"/>
              </a:cxn>
              <a:cxn ang="0">
                <a:pos x="89" y="0"/>
              </a:cxn>
              <a:cxn ang="0">
                <a:pos x="99" y="5"/>
              </a:cxn>
              <a:cxn ang="0">
                <a:pos x="107" y="14"/>
              </a:cxn>
              <a:cxn ang="0">
                <a:pos x="116" y="28"/>
              </a:cxn>
              <a:cxn ang="0">
                <a:pos x="123" y="43"/>
              </a:cxn>
              <a:cxn ang="0">
                <a:pos x="128" y="58"/>
              </a:cxn>
              <a:cxn ang="0">
                <a:pos x="129" y="73"/>
              </a:cxn>
              <a:cxn ang="0">
                <a:pos x="128" y="86"/>
              </a:cxn>
              <a:cxn ang="0">
                <a:pos x="124" y="93"/>
              </a:cxn>
              <a:cxn ang="0">
                <a:pos x="114" y="97"/>
              </a:cxn>
              <a:cxn ang="0">
                <a:pos x="102" y="101"/>
              </a:cxn>
              <a:cxn ang="0">
                <a:pos x="87" y="103"/>
              </a:cxn>
              <a:cxn ang="0">
                <a:pos x="70" y="103"/>
              </a:cxn>
              <a:cxn ang="0">
                <a:pos x="53" y="103"/>
              </a:cxn>
              <a:cxn ang="0">
                <a:pos x="36" y="102"/>
              </a:cxn>
              <a:cxn ang="0">
                <a:pos x="22" y="102"/>
              </a:cxn>
              <a:cxn ang="0">
                <a:pos x="11" y="101"/>
              </a:cxn>
              <a:cxn ang="0">
                <a:pos x="3" y="100"/>
              </a:cxn>
              <a:cxn ang="0">
                <a:pos x="0" y="100"/>
              </a:cxn>
            </a:cxnLst>
            <a:rect l="0" t="0" r="r" b="b"/>
            <a:pathLst>
              <a:path w="129" h="103">
                <a:moveTo>
                  <a:pt x="0" y="100"/>
                </a:moveTo>
                <a:lnTo>
                  <a:pt x="7" y="80"/>
                </a:lnTo>
                <a:lnTo>
                  <a:pt x="16" y="62"/>
                </a:lnTo>
                <a:lnTo>
                  <a:pt x="28" y="45"/>
                </a:lnTo>
                <a:lnTo>
                  <a:pt x="41" y="30"/>
                </a:lnTo>
                <a:lnTo>
                  <a:pt x="54" y="17"/>
                </a:lnTo>
                <a:lnTo>
                  <a:pt x="67" y="7"/>
                </a:lnTo>
                <a:lnTo>
                  <a:pt x="79" y="1"/>
                </a:lnTo>
                <a:lnTo>
                  <a:pt x="89" y="0"/>
                </a:lnTo>
                <a:lnTo>
                  <a:pt x="99" y="5"/>
                </a:lnTo>
                <a:lnTo>
                  <a:pt x="107" y="14"/>
                </a:lnTo>
                <a:lnTo>
                  <a:pt x="116" y="28"/>
                </a:lnTo>
                <a:lnTo>
                  <a:pt x="123" y="43"/>
                </a:lnTo>
                <a:lnTo>
                  <a:pt x="128" y="58"/>
                </a:lnTo>
                <a:lnTo>
                  <a:pt x="129" y="73"/>
                </a:lnTo>
                <a:lnTo>
                  <a:pt x="128" y="86"/>
                </a:lnTo>
                <a:lnTo>
                  <a:pt x="124" y="93"/>
                </a:lnTo>
                <a:lnTo>
                  <a:pt x="114" y="97"/>
                </a:lnTo>
                <a:lnTo>
                  <a:pt x="102" y="101"/>
                </a:lnTo>
                <a:lnTo>
                  <a:pt x="87" y="103"/>
                </a:lnTo>
                <a:lnTo>
                  <a:pt x="70" y="103"/>
                </a:lnTo>
                <a:lnTo>
                  <a:pt x="53" y="103"/>
                </a:lnTo>
                <a:lnTo>
                  <a:pt x="36" y="102"/>
                </a:lnTo>
                <a:lnTo>
                  <a:pt x="22" y="102"/>
                </a:lnTo>
                <a:lnTo>
                  <a:pt x="11" y="101"/>
                </a:lnTo>
                <a:lnTo>
                  <a:pt x="3" y="100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5" name="Freeform 89"/>
          <p:cNvSpPr>
            <a:spLocks noEditPoints="1"/>
          </p:cNvSpPr>
          <p:nvPr/>
        </p:nvSpPr>
        <p:spPr bwMode="auto">
          <a:xfrm>
            <a:off x="3668694" y="868343"/>
            <a:ext cx="215900" cy="176213"/>
          </a:xfrm>
          <a:custGeom>
            <a:avLst/>
            <a:gdLst/>
            <a:ahLst/>
            <a:cxnLst>
              <a:cxn ang="0">
                <a:pos x="68" y="111"/>
              </a:cxn>
              <a:cxn ang="0">
                <a:pos x="48" y="110"/>
              </a:cxn>
              <a:cxn ang="0">
                <a:pos x="31" y="109"/>
              </a:cxn>
              <a:cxn ang="0">
                <a:pos x="16" y="108"/>
              </a:cxn>
              <a:cxn ang="0">
                <a:pos x="7" y="107"/>
              </a:cxn>
              <a:cxn ang="0">
                <a:pos x="2" y="107"/>
              </a:cxn>
              <a:cxn ang="0">
                <a:pos x="1" y="106"/>
              </a:cxn>
              <a:cxn ang="0">
                <a:pos x="0" y="106"/>
              </a:cxn>
              <a:cxn ang="0">
                <a:pos x="0" y="104"/>
              </a:cxn>
              <a:cxn ang="0">
                <a:pos x="0" y="102"/>
              </a:cxn>
              <a:cxn ang="0">
                <a:pos x="6" y="84"/>
              </a:cxn>
              <a:cxn ang="0">
                <a:pos x="15" y="65"/>
              </a:cxn>
              <a:cxn ang="0">
                <a:pos x="26" y="48"/>
              </a:cxn>
              <a:cxn ang="0">
                <a:pos x="39" y="33"/>
              </a:cxn>
              <a:cxn ang="0">
                <a:pos x="52" y="20"/>
              </a:cxn>
              <a:cxn ang="0">
                <a:pos x="66" y="10"/>
              </a:cxn>
              <a:cxn ang="0">
                <a:pos x="78" y="3"/>
              </a:cxn>
              <a:cxn ang="0">
                <a:pos x="88" y="0"/>
              </a:cxn>
              <a:cxn ang="0">
                <a:pos x="92" y="1"/>
              </a:cxn>
              <a:cxn ang="0">
                <a:pos x="102" y="4"/>
              </a:cxn>
              <a:cxn ang="0">
                <a:pos x="110" y="12"/>
              </a:cxn>
              <a:cxn ang="0">
                <a:pos x="119" y="24"/>
              </a:cxn>
              <a:cxn ang="0">
                <a:pos x="126" y="36"/>
              </a:cxn>
              <a:cxn ang="0">
                <a:pos x="131" y="50"/>
              </a:cxn>
              <a:cxn ang="0">
                <a:pos x="134" y="64"/>
              </a:cxn>
              <a:cxn ang="0">
                <a:pos x="136" y="78"/>
              </a:cxn>
              <a:cxn ang="0">
                <a:pos x="134" y="92"/>
              </a:cxn>
              <a:cxn ang="0">
                <a:pos x="130" y="98"/>
              </a:cxn>
              <a:cxn ang="0">
                <a:pos x="121" y="104"/>
              </a:cxn>
              <a:cxn ang="0">
                <a:pos x="108" y="108"/>
              </a:cxn>
              <a:cxn ang="0">
                <a:pos x="91" y="110"/>
              </a:cxn>
              <a:cxn ang="0">
                <a:pos x="68" y="111"/>
              </a:cxn>
              <a:cxn ang="0">
                <a:pos x="8" y="100"/>
              </a:cxn>
              <a:cxn ang="0">
                <a:pos x="18" y="101"/>
              </a:cxn>
              <a:cxn ang="0">
                <a:pos x="32" y="102"/>
              </a:cxn>
              <a:cxn ang="0">
                <a:pos x="49" y="104"/>
              </a:cxn>
              <a:cxn ang="0">
                <a:pos x="68" y="104"/>
              </a:cxn>
              <a:cxn ang="0">
                <a:pos x="86" y="102"/>
              </a:cxn>
              <a:cxn ang="0">
                <a:pos x="102" y="101"/>
              </a:cxn>
              <a:cxn ang="0">
                <a:pos x="112" y="99"/>
              </a:cxn>
              <a:cxn ang="0">
                <a:pos x="119" y="97"/>
              </a:cxn>
              <a:cxn ang="0">
                <a:pos x="124" y="94"/>
              </a:cxn>
              <a:cxn ang="0">
                <a:pos x="127" y="92"/>
              </a:cxn>
              <a:cxn ang="0">
                <a:pos x="128" y="89"/>
              </a:cxn>
              <a:cxn ang="0">
                <a:pos x="129" y="76"/>
              </a:cxn>
              <a:cxn ang="0">
                <a:pos x="127" y="60"/>
              </a:cxn>
              <a:cxn ang="0">
                <a:pos x="121" y="44"/>
              </a:cxn>
              <a:cxn ang="0">
                <a:pos x="112" y="27"/>
              </a:cxn>
              <a:cxn ang="0">
                <a:pos x="106" y="17"/>
              </a:cxn>
              <a:cxn ang="0">
                <a:pos x="98" y="11"/>
              </a:cxn>
              <a:cxn ang="0">
                <a:pos x="91" y="8"/>
              </a:cxn>
              <a:cxn ang="0">
                <a:pos x="88" y="8"/>
              </a:cxn>
              <a:cxn ang="0">
                <a:pos x="79" y="11"/>
              </a:cxn>
              <a:cxn ang="0">
                <a:pos x="66" y="17"/>
              </a:cxn>
              <a:cxn ang="0">
                <a:pos x="52" y="29"/>
              </a:cxn>
              <a:cxn ang="0">
                <a:pos x="39" y="44"/>
              </a:cxn>
              <a:cxn ang="0">
                <a:pos x="26" y="61"/>
              </a:cxn>
              <a:cxn ang="0">
                <a:pos x="15" y="80"/>
              </a:cxn>
              <a:cxn ang="0">
                <a:pos x="8" y="100"/>
              </a:cxn>
            </a:cxnLst>
            <a:rect l="0" t="0" r="r" b="b"/>
            <a:pathLst>
              <a:path w="136" h="111">
                <a:moveTo>
                  <a:pt x="68" y="111"/>
                </a:moveTo>
                <a:lnTo>
                  <a:pt x="48" y="110"/>
                </a:lnTo>
                <a:lnTo>
                  <a:pt x="31" y="109"/>
                </a:lnTo>
                <a:lnTo>
                  <a:pt x="16" y="108"/>
                </a:lnTo>
                <a:lnTo>
                  <a:pt x="7" y="107"/>
                </a:lnTo>
                <a:lnTo>
                  <a:pt x="2" y="107"/>
                </a:lnTo>
                <a:lnTo>
                  <a:pt x="1" y="106"/>
                </a:lnTo>
                <a:lnTo>
                  <a:pt x="0" y="106"/>
                </a:lnTo>
                <a:lnTo>
                  <a:pt x="0" y="104"/>
                </a:lnTo>
                <a:lnTo>
                  <a:pt x="0" y="102"/>
                </a:lnTo>
                <a:lnTo>
                  <a:pt x="6" y="84"/>
                </a:lnTo>
                <a:lnTo>
                  <a:pt x="15" y="65"/>
                </a:lnTo>
                <a:lnTo>
                  <a:pt x="26" y="48"/>
                </a:lnTo>
                <a:lnTo>
                  <a:pt x="39" y="33"/>
                </a:lnTo>
                <a:lnTo>
                  <a:pt x="52" y="20"/>
                </a:lnTo>
                <a:lnTo>
                  <a:pt x="66" y="10"/>
                </a:lnTo>
                <a:lnTo>
                  <a:pt x="78" y="3"/>
                </a:lnTo>
                <a:lnTo>
                  <a:pt x="88" y="0"/>
                </a:lnTo>
                <a:lnTo>
                  <a:pt x="92" y="1"/>
                </a:lnTo>
                <a:lnTo>
                  <a:pt x="102" y="4"/>
                </a:lnTo>
                <a:lnTo>
                  <a:pt x="110" y="12"/>
                </a:lnTo>
                <a:lnTo>
                  <a:pt x="119" y="24"/>
                </a:lnTo>
                <a:lnTo>
                  <a:pt x="126" y="36"/>
                </a:lnTo>
                <a:lnTo>
                  <a:pt x="131" y="50"/>
                </a:lnTo>
                <a:lnTo>
                  <a:pt x="134" y="64"/>
                </a:lnTo>
                <a:lnTo>
                  <a:pt x="136" y="78"/>
                </a:lnTo>
                <a:lnTo>
                  <a:pt x="134" y="92"/>
                </a:lnTo>
                <a:lnTo>
                  <a:pt x="130" y="98"/>
                </a:lnTo>
                <a:lnTo>
                  <a:pt x="121" y="104"/>
                </a:lnTo>
                <a:lnTo>
                  <a:pt x="108" y="108"/>
                </a:lnTo>
                <a:lnTo>
                  <a:pt x="91" y="110"/>
                </a:lnTo>
                <a:lnTo>
                  <a:pt x="68" y="111"/>
                </a:lnTo>
                <a:close/>
                <a:moveTo>
                  <a:pt x="8" y="100"/>
                </a:moveTo>
                <a:lnTo>
                  <a:pt x="18" y="101"/>
                </a:lnTo>
                <a:lnTo>
                  <a:pt x="32" y="102"/>
                </a:lnTo>
                <a:lnTo>
                  <a:pt x="49" y="104"/>
                </a:lnTo>
                <a:lnTo>
                  <a:pt x="68" y="104"/>
                </a:lnTo>
                <a:lnTo>
                  <a:pt x="86" y="102"/>
                </a:lnTo>
                <a:lnTo>
                  <a:pt x="102" y="101"/>
                </a:lnTo>
                <a:lnTo>
                  <a:pt x="112" y="99"/>
                </a:lnTo>
                <a:lnTo>
                  <a:pt x="119" y="97"/>
                </a:lnTo>
                <a:lnTo>
                  <a:pt x="124" y="94"/>
                </a:lnTo>
                <a:lnTo>
                  <a:pt x="127" y="92"/>
                </a:lnTo>
                <a:lnTo>
                  <a:pt x="128" y="89"/>
                </a:lnTo>
                <a:lnTo>
                  <a:pt x="129" y="76"/>
                </a:lnTo>
                <a:lnTo>
                  <a:pt x="127" y="60"/>
                </a:lnTo>
                <a:lnTo>
                  <a:pt x="121" y="44"/>
                </a:lnTo>
                <a:lnTo>
                  <a:pt x="112" y="27"/>
                </a:lnTo>
                <a:lnTo>
                  <a:pt x="106" y="17"/>
                </a:lnTo>
                <a:lnTo>
                  <a:pt x="98" y="11"/>
                </a:lnTo>
                <a:lnTo>
                  <a:pt x="91" y="8"/>
                </a:lnTo>
                <a:lnTo>
                  <a:pt x="88" y="8"/>
                </a:lnTo>
                <a:lnTo>
                  <a:pt x="79" y="11"/>
                </a:lnTo>
                <a:lnTo>
                  <a:pt x="66" y="17"/>
                </a:lnTo>
                <a:lnTo>
                  <a:pt x="52" y="29"/>
                </a:lnTo>
                <a:lnTo>
                  <a:pt x="39" y="44"/>
                </a:lnTo>
                <a:lnTo>
                  <a:pt x="26" y="61"/>
                </a:lnTo>
                <a:lnTo>
                  <a:pt x="15" y="80"/>
                </a:lnTo>
                <a:lnTo>
                  <a:pt x="8" y="10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6" name="Freeform 90"/>
          <p:cNvSpPr>
            <a:spLocks/>
          </p:cNvSpPr>
          <p:nvPr/>
        </p:nvSpPr>
        <p:spPr bwMode="auto">
          <a:xfrm>
            <a:off x="3751244" y="938193"/>
            <a:ext cx="71438" cy="5397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5" y="24"/>
              </a:cxn>
              <a:cxn ang="0">
                <a:pos x="11" y="14"/>
              </a:cxn>
              <a:cxn ang="0">
                <a:pos x="18" y="6"/>
              </a:cxn>
              <a:cxn ang="0">
                <a:pos x="26" y="1"/>
              </a:cxn>
              <a:cxn ang="0">
                <a:pos x="31" y="0"/>
              </a:cxn>
              <a:cxn ang="0">
                <a:pos x="38" y="3"/>
              </a:cxn>
              <a:cxn ang="0">
                <a:pos x="42" y="12"/>
              </a:cxn>
              <a:cxn ang="0">
                <a:pos x="45" y="20"/>
              </a:cxn>
              <a:cxn ang="0">
                <a:pos x="45" y="29"/>
              </a:cxn>
              <a:cxn ang="0">
                <a:pos x="42" y="32"/>
              </a:cxn>
              <a:cxn ang="0">
                <a:pos x="35" y="33"/>
              </a:cxn>
              <a:cxn ang="0">
                <a:pos x="27" y="34"/>
              </a:cxn>
              <a:cxn ang="0">
                <a:pos x="18" y="34"/>
              </a:cxn>
              <a:cxn ang="0">
                <a:pos x="9" y="34"/>
              </a:cxn>
              <a:cxn ang="0">
                <a:pos x="4" y="33"/>
              </a:cxn>
              <a:cxn ang="0">
                <a:pos x="0" y="33"/>
              </a:cxn>
            </a:cxnLst>
            <a:rect l="0" t="0" r="r" b="b"/>
            <a:pathLst>
              <a:path w="45" h="34">
                <a:moveTo>
                  <a:pt x="0" y="33"/>
                </a:moveTo>
                <a:lnTo>
                  <a:pt x="5" y="24"/>
                </a:lnTo>
                <a:lnTo>
                  <a:pt x="11" y="14"/>
                </a:lnTo>
                <a:lnTo>
                  <a:pt x="18" y="6"/>
                </a:lnTo>
                <a:lnTo>
                  <a:pt x="26" y="1"/>
                </a:lnTo>
                <a:lnTo>
                  <a:pt x="31" y="0"/>
                </a:lnTo>
                <a:lnTo>
                  <a:pt x="38" y="3"/>
                </a:lnTo>
                <a:lnTo>
                  <a:pt x="42" y="12"/>
                </a:lnTo>
                <a:lnTo>
                  <a:pt x="45" y="20"/>
                </a:lnTo>
                <a:lnTo>
                  <a:pt x="45" y="29"/>
                </a:lnTo>
                <a:lnTo>
                  <a:pt x="42" y="32"/>
                </a:lnTo>
                <a:lnTo>
                  <a:pt x="35" y="33"/>
                </a:lnTo>
                <a:lnTo>
                  <a:pt x="27" y="34"/>
                </a:lnTo>
                <a:lnTo>
                  <a:pt x="18" y="34"/>
                </a:lnTo>
                <a:lnTo>
                  <a:pt x="9" y="34"/>
                </a:lnTo>
                <a:lnTo>
                  <a:pt x="4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7" name="Freeform 91"/>
          <p:cNvSpPr>
            <a:spLocks/>
          </p:cNvSpPr>
          <p:nvPr/>
        </p:nvSpPr>
        <p:spPr bwMode="auto">
          <a:xfrm>
            <a:off x="4014769" y="1022330"/>
            <a:ext cx="163513" cy="215900"/>
          </a:xfrm>
          <a:custGeom>
            <a:avLst/>
            <a:gdLst/>
            <a:ahLst/>
            <a:cxnLst>
              <a:cxn ang="0">
                <a:pos x="68" y="136"/>
              </a:cxn>
              <a:cxn ang="0">
                <a:pos x="79" y="120"/>
              </a:cxn>
              <a:cxn ang="0">
                <a:pos x="89" y="101"/>
              </a:cxn>
              <a:cxn ang="0">
                <a:pos x="95" y="83"/>
              </a:cxn>
              <a:cxn ang="0">
                <a:pos x="101" y="63"/>
              </a:cxn>
              <a:cxn ang="0">
                <a:pos x="103" y="45"/>
              </a:cxn>
              <a:cxn ang="0">
                <a:pos x="103" y="28"/>
              </a:cxn>
              <a:cxn ang="0">
                <a:pos x="101" y="15"/>
              </a:cxn>
              <a:cxn ang="0">
                <a:pos x="95" y="7"/>
              </a:cxn>
              <a:cxn ang="0">
                <a:pos x="85" y="2"/>
              </a:cxn>
              <a:cxn ang="0">
                <a:pos x="72" y="0"/>
              </a:cxn>
              <a:cxn ang="0">
                <a:pos x="57" y="1"/>
              </a:cxn>
              <a:cxn ang="0">
                <a:pos x="41" y="4"/>
              </a:cxn>
              <a:cxn ang="0">
                <a:pos x="25" y="10"/>
              </a:cxn>
              <a:cxn ang="0">
                <a:pos x="12" y="17"/>
              </a:cxn>
              <a:cxn ang="0">
                <a:pos x="2" y="26"/>
              </a:cxn>
              <a:cxn ang="0">
                <a:pos x="0" y="34"/>
              </a:cxn>
              <a:cxn ang="0">
                <a:pos x="1" y="44"/>
              </a:cxn>
              <a:cxn ang="0">
                <a:pos x="7" y="56"/>
              </a:cxn>
              <a:cxn ang="0">
                <a:pos x="14" y="69"/>
              </a:cxn>
              <a:cxn ang="0">
                <a:pos x="23" y="83"/>
              </a:cxn>
              <a:cxn ang="0">
                <a:pos x="34" y="96"/>
              </a:cxn>
              <a:cxn ang="0">
                <a:pos x="44" y="109"/>
              </a:cxn>
              <a:cxn ang="0">
                <a:pos x="53" y="120"/>
              </a:cxn>
              <a:cxn ang="0">
                <a:pos x="60" y="129"/>
              </a:cxn>
              <a:cxn ang="0">
                <a:pos x="66" y="134"/>
              </a:cxn>
              <a:cxn ang="0">
                <a:pos x="68" y="136"/>
              </a:cxn>
            </a:cxnLst>
            <a:rect l="0" t="0" r="r" b="b"/>
            <a:pathLst>
              <a:path w="103" h="136">
                <a:moveTo>
                  <a:pt x="68" y="136"/>
                </a:moveTo>
                <a:lnTo>
                  <a:pt x="79" y="120"/>
                </a:lnTo>
                <a:lnTo>
                  <a:pt x="89" y="101"/>
                </a:lnTo>
                <a:lnTo>
                  <a:pt x="95" y="83"/>
                </a:lnTo>
                <a:lnTo>
                  <a:pt x="101" y="63"/>
                </a:lnTo>
                <a:lnTo>
                  <a:pt x="103" y="45"/>
                </a:lnTo>
                <a:lnTo>
                  <a:pt x="103" y="28"/>
                </a:lnTo>
                <a:lnTo>
                  <a:pt x="101" y="15"/>
                </a:lnTo>
                <a:lnTo>
                  <a:pt x="95" y="7"/>
                </a:lnTo>
                <a:lnTo>
                  <a:pt x="85" y="2"/>
                </a:lnTo>
                <a:lnTo>
                  <a:pt x="72" y="0"/>
                </a:lnTo>
                <a:lnTo>
                  <a:pt x="57" y="1"/>
                </a:lnTo>
                <a:lnTo>
                  <a:pt x="41" y="4"/>
                </a:lnTo>
                <a:lnTo>
                  <a:pt x="25" y="10"/>
                </a:lnTo>
                <a:lnTo>
                  <a:pt x="12" y="17"/>
                </a:lnTo>
                <a:lnTo>
                  <a:pt x="2" y="26"/>
                </a:lnTo>
                <a:lnTo>
                  <a:pt x="0" y="34"/>
                </a:lnTo>
                <a:lnTo>
                  <a:pt x="1" y="44"/>
                </a:lnTo>
                <a:lnTo>
                  <a:pt x="7" y="56"/>
                </a:lnTo>
                <a:lnTo>
                  <a:pt x="14" y="69"/>
                </a:lnTo>
                <a:lnTo>
                  <a:pt x="23" y="83"/>
                </a:lnTo>
                <a:lnTo>
                  <a:pt x="34" y="96"/>
                </a:lnTo>
                <a:lnTo>
                  <a:pt x="44" y="109"/>
                </a:lnTo>
                <a:lnTo>
                  <a:pt x="53" y="120"/>
                </a:lnTo>
                <a:lnTo>
                  <a:pt x="60" y="129"/>
                </a:lnTo>
                <a:lnTo>
                  <a:pt x="66" y="134"/>
                </a:lnTo>
                <a:lnTo>
                  <a:pt x="68" y="13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8" name="Freeform 92"/>
          <p:cNvSpPr>
            <a:spLocks noEditPoints="1"/>
          </p:cNvSpPr>
          <p:nvPr/>
        </p:nvSpPr>
        <p:spPr bwMode="auto">
          <a:xfrm>
            <a:off x="4008419" y="1017568"/>
            <a:ext cx="176213" cy="228600"/>
          </a:xfrm>
          <a:custGeom>
            <a:avLst/>
            <a:gdLst/>
            <a:ahLst/>
            <a:cxnLst>
              <a:cxn ang="0">
                <a:pos x="72" y="144"/>
              </a:cxn>
              <a:cxn ang="0">
                <a:pos x="71" y="143"/>
              </a:cxn>
              <a:cxn ang="0">
                <a:pos x="70" y="143"/>
              </a:cxn>
              <a:cxn ang="0">
                <a:pos x="63" y="136"/>
              </a:cxn>
              <a:cxn ang="0">
                <a:pos x="56" y="126"/>
              </a:cxn>
              <a:cxn ang="0">
                <a:pos x="46" y="115"/>
              </a:cxn>
              <a:cxn ang="0">
                <a:pos x="35" y="102"/>
              </a:cxn>
              <a:cxn ang="0">
                <a:pos x="24" y="88"/>
              </a:cxn>
              <a:cxn ang="0">
                <a:pos x="14" y="73"/>
              </a:cxn>
              <a:cxn ang="0">
                <a:pos x="6" y="60"/>
              </a:cxn>
              <a:cxn ang="0">
                <a:pos x="2" y="47"/>
              </a:cxn>
              <a:cxn ang="0">
                <a:pos x="0" y="36"/>
              </a:cxn>
              <a:cxn ang="0">
                <a:pos x="3" y="27"/>
              </a:cxn>
              <a:cxn ang="0">
                <a:pos x="14" y="17"/>
              </a:cxn>
              <a:cxn ang="0">
                <a:pos x="27" y="10"/>
              </a:cxn>
              <a:cxn ang="0">
                <a:pos x="44" y="4"/>
              </a:cxn>
              <a:cxn ang="0">
                <a:pos x="59" y="1"/>
              </a:cxn>
              <a:cxn ang="0">
                <a:pos x="74" y="0"/>
              </a:cxn>
              <a:cxn ang="0">
                <a:pos x="85" y="0"/>
              </a:cxn>
              <a:cxn ang="0">
                <a:pos x="95" y="3"/>
              </a:cxn>
              <a:cxn ang="0">
                <a:pos x="101" y="7"/>
              </a:cxn>
              <a:cxn ang="0">
                <a:pos x="107" y="16"/>
              </a:cxn>
              <a:cxn ang="0">
                <a:pos x="110" y="27"/>
              </a:cxn>
              <a:cxn ang="0">
                <a:pos x="111" y="42"/>
              </a:cxn>
              <a:cxn ang="0">
                <a:pos x="109" y="59"/>
              </a:cxn>
              <a:cxn ang="0">
                <a:pos x="106" y="76"/>
              </a:cxn>
              <a:cxn ang="0">
                <a:pos x="100" y="94"/>
              </a:cxn>
              <a:cxn ang="0">
                <a:pos x="94" y="111"/>
              </a:cxn>
              <a:cxn ang="0">
                <a:pos x="85" y="127"/>
              </a:cxn>
              <a:cxn ang="0">
                <a:pos x="75" y="142"/>
              </a:cxn>
              <a:cxn ang="0">
                <a:pos x="73" y="143"/>
              </a:cxn>
              <a:cxn ang="0">
                <a:pos x="72" y="144"/>
              </a:cxn>
              <a:cxn ang="0">
                <a:pos x="72" y="144"/>
              </a:cxn>
              <a:cxn ang="0">
                <a:pos x="74" y="6"/>
              </a:cxn>
              <a:cxn ang="0">
                <a:pos x="56" y="8"/>
              </a:cxn>
              <a:cxn ang="0">
                <a:pos x="37" y="14"/>
              </a:cxn>
              <a:cxn ang="0">
                <a:pos x="21" y="22"/>
              </a:cxn>
              <a:cxn ang="0">
                <a:pos x="9" y="31"/>
              </a:cxn>
              <a:cxn ang="0">
                <a:pos x="8" y="38"/>
              </a:cxn>
              <a:cxn ang="0">
                <a:pos x="9" y="47"/>
              </a:cxn>
              <a:cxn ang="0">
                <a:pos x="13" y="56"/>
              </a:cxn>
              <a:cxn ang="0">
                <a:pos x="21" y="68"/>
              </a:cxn>
              <a:cxn ang="0">
                <a:pos x="29" y="82"/>
              </a:cxn>
              <a:cxn ang="0">
                <a:pos x="39" y="96"/>
              </a:cxn>
              <a:cxn ang="0">
                <a:pos x="50" y="109"/>
              </a:cxn>
              <a:cxn ang="0">
                <a:pos x="61" y="122"/>
              </a:cxn>
              <a:cxn ang="0">
                <a:pos x="72" y="134"/>
              </a:cxn>
              <a:cxn ang="0">
                <a:pos x="82" y="118"/>
              </a:cxn>
              <a:cxn ang="0">
                <a:pos x="90" y="100"/>
              </a:cxn>
              <a:cxn ang="0">
                <a:pos x="97" y="82"/>
              </a:cxn>
              <a:cxn ang="0">
                <a:pos x="101" y="63"/>
              </a:cxn>
              <a:cxn ang="0">
                <a:pos x="104" y="47"/>
              </a:cxn>
              <a:cxn ang="0">
                <a:pos x="104" y="31"/>
              </a:cxn>
              <a:cxn ang="0">
                <a:pos x="101" y="20"/>
              </a:cxn>
              <a:cxn ang="0">
                <a:pos x="97" y="13"/>
              </a:cxn>
              <a:cxn ang="0">
                <a:pos x="87" y="8"/>
              </a:cxn>
              <a:cxn ang="0">
                <a:pos x="74" y="6"/>
              </a:cxn>
            </a:cxnLst>
            <a:rect l="0" t="0" r="r" b="b"/>
            <a:pathLst>
              <a:path w="111" h="144">
                <a:moveTo>
                  <a:pt x="72" y="144"/>
                </a:moveTo>
                <a:lnTo>
                  <a:pt x="71" y="143"/>
                </a:lnTo>
                <a:lnTo>
                  <a:pt x="70" y="143"/>
                </a:lnTo>
                <a:lnTo>
                  <a:pt x="63" y="136"/>
                </a:lnTo>
                <a:lnTo>
                  <a:pt x="56" y="126"/>
                </a:lnTo>
                <a:lnTo>
                  <a:pt x="46" y="115"/>
                </a:lnTo>
                <a:lnTo>
                  <a:pt x="35" y="102"/>
                </a:lnTo>
                <a:lnTo>
                  <a:pt x="24" y="88"/>
                </a:lnTo>
                <a:lnTo>
                  <a:pt x="14" y="73"/>
                </a:lnTo>
                <a:lnTo>
                  <a:pt x="6" y="60"/>
                </a:lnTo>
                <a:lnTo>
                  <a:pt x="2" y="47"/>
                </a:lnTo>
                <a:lnTo>
                  <a:pt x="0" y="36"/>
                </a:lnTo>
                <a:lnTo>
                  <a:pt x="3" y="27"/>
                </a:lnTo>
                <a:lnTo>
                  <a:pt x="14" y="17"/>
                </a:lnTo>
                <a:lnTo>
                  <a:pt x="27" y="10"/>
                </a:lnTo>
                <a:lnTo>
                  <a:pt x="44" y="4"/>
                </a:lnTo>
                <a:lnTo>
                  <a:pt x="59" y="1"/>
                </a:lnTo>
                <a:lnTo>
                  <a:pt x="74" y="0"/>
                </a:lnTo>
                <a:lnTo>
                  <a:pt x="85" y="0"/>
                </a:lnTo>
                <a:lnTo>
                  <a:pt x="95" y="3"/>
                </a:lnTo>
                <a:lnTo>
                  <a:pt x="101" y="7"/>
                </a:lnTo>
                <a:lnTo>
                  <a:pt x="107" y="16"/>
                </a:lnTo>
                <a:lnTo>
                  <a:pt x="110" y="27"/>
                </a:lnTo>
                <a:lnTo>
                  <a:pt x="111" y="42"/>
                </a:lnTo>
                <a:lnTo>
                  <a:pt x="109" y="59"/>
                </a:lnTo>
                <a:lnTo>
                  <a:pt x="106" y="76"/>
                </a:lnTo>
                <a:lnTo>
                  <a:pt x="100" y="94"/>
                </a:lnTo>
                <a:lnTo>
                  <a:pt x="94" y="111"/>
                </a:lnTo>
                <a:lnTo>
                  <a:pt x="85" y="127"/>
                </a:lnTo>
                <a:lnTo>
                  <a:pt x="75" y="142"/>
                </a:lnTo>
                <a:lnTo>
                  <a:pt x="73" y="143"/>
                </a:lnTo>
                <a:lnTo>
                  <a:pt x="72" y="144"/>
                </a:lnTo>
                <a:lnTo>
                  <a:pt x="72" y="144"/>
                </a:lnTo>
                <a:close/>
                <a:moveTo>
                  <a:pt x="74" y="6"/>
                </a:moveTo>
                <a:lnTo>
                  <a:pt x="56" y="8"/>
                </a:lnTo>
                <a:lnTo>
                  <a:pt x="37" y="14"/>
                </a:lnTo>
                <a:lnTo>
                  <a:pt x="21" y="22"/>
                </a:lnTo>
                <a:lnTo>
                  <a:pt x="9" y="31"/>
                </a:lnTo>
                <a:lnTo>
                  <a:pt x="8" y="38"/>
                </a:lnTo>
                <a:lnTo>
                  <a:pt x="9" y="47"/>
                </a:lnTo>
                <a:lnTo>
                  <a:pt x="13" y="56"/>
                </a:lnTo>
                <a:lnTo>
                  <a:pt x="21" y="68"/>
                </a:lnTo>
                <a:lnTo>
                  <a:pt x="29" y="82"/>
                </a:lnTo>
                <a:lnTo>
                  <a:pt x="39" y="96"/>
                </a:lnTo>
                <a:lnTo>
                  <a:pt x="50" y="109"/>
                </a:lnTo>
                <a:lnTo>
                  <a:pt x="61" y="122"/>
                </a:lnTo>
                <a:lnTo>
                  <a:pt x="72" y="134"/>
                </a:lnTo>
                <a:lnTo>
                  <a:pt x="82" y="118"/>
                </a:lnTo>
                <a:lnTo>
                  <a:pt x="90" y="100"/>
                </a:lnTo>
                <a:lnTo>
                  <a:pt x="97" y="82"/>
                </a:lnTo>
                <a:lnTo>
                  <a:pt x="101" y="63"/>
                </a:lnTo>
                <a:lnTo>
                  <a:pt x="104" y="47"/>
                </a:lnTo>
                <a:lnTo>
                  <a:pt x="104" y="31"/>
                </a:lnTo>
                <a:lnTo>
                  <a:pt x="101" y="20"/>
                </a:lnTo>
                <a:lnTo>
                  <a:pt x="97" y="13"/>
                </a:lnTo>
                <a:lnTo>
                  <a:pt x="87" y="8"/>
                </a:lnTo>
                <a:lnTo>
                  <a:pt x="74" y="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9" name="Freeform 93"/>
          <p:cNvSpPr>
            <a:spLocks/>
          </p:cNvSpPr>
          <p:nvPr/>
        </p:nvSpPr>
        <p:spPr bwMode="auto">
          <a:xfrm>
            <a:off x="3984606" y="1077893"/>
            <a:ext cx="60325" cy="82550"/>
          </a:xfrm>
          <a:custGeom>
            <a:avLst/>
            <a:gdLst/>
            <a:ahLst/>
            <a:cxnLst>
              <a:cxn ang="0">
                <a:pos x="25" y="52"/>
              </a:cxn>
              <a:cxn ang="0">
                <a:pos x="31" y="41"/>
              </a:cxn>
              <a:cxn ang="0">
                <a:pos x="36" y="29"/>
              </a:cxn>
              <a:cxn ang="0">
                <a:pos x="38" y="18"/>
              </a:cxn>
              <a:cxn ang="0">
                <a:pos x="38" y="9"/>
              </a:cxn>
              <a:cxn ang="0">
                <a:pos x="36" y="3"/>
              </a:cxn>
              <a:cxn ang="0">
                <a:pos x="30" y="0"/>
              </a:cxn>
              <a:cxn ang="0">
                <a:pos x="23" y="0"/>
              </a:cxn>
              <a:cxn ang="0">
                <a:pos x="14" y="2"/>
              </a:cxn>
              <a:cxn ang="0">
                <a:pos x="6" y="5"/>
              </a:cxn>
              <a:cxn ang="0">
                <a:pos x="0" y="10"/>
              </a:cxn>
              <a:cxn ang="0">
                <a:pos x="0" y="15"/>
              </a:cxn>
              <a:cxn ang="0">
                <a:pos x="2" y="22"/>
              </a:cxn>
              <a:cxn ang="0">
                <a:pos x="7" y="30"/>
              </a:cxn>
              <a:cxn ang="0">
                <a:pos x="13" y="38"/>
              </a:cxn>
              <a:cxn ang="0">
                <a:pos x="19" y="45"/>
              </a:cxn>
              <a:cxn ang="0">
                <a:pos x="24" y="50"/>
              </a:cxn>
              <a:cxn ang="0">
                <a:pos x="25" y="52"/>
              </a:cxn>
            </a:cxnLst>
            <a:rect l="0" t="0" r="r" b="b"/>
            <a:pathLst>
              <a:path w="38" h="52">
                <a:moveTo>
                  <a:pt x="25" y="52"/>
                </a:moveTo>
                <a:lnTo>
                  <a:pt x="31" y="41"/>
                </a:lnTo>
                <a:lnTo>
                  <a:pt x="36" y="29"/>
                </a:lnTo>
                <a:lnTo>
                  <a:pt x="38" y="18"/>
                </a:lnTo>
                <a:lnTo>
                  <a:pt x="38" y="9"/>
                </a:lnTo>
                <a:lnTo>
                  <a:pt x="36" y="3"/>
                </a:lnTo>
                <a:lnTo>
                  <a:pt x="30" y="0"/>
                </a:lnTo>
                <a:lnTo>
                  <a:pt x="23" y="0"/>
                </a:lnTo>
                <a:lnTo>
                  <a:pt x="14" y="2"/>
                </a:lnTo>
                <a:lnTo>
                  <a:pt x="6" y="5"/>
                </a:lnTo>
                <a:lnTo>
                  <a:pt x="0" y="10"/>
                </a:lnTo>
                <a:lnTo>
                  <a:pt x="0" y="15"/>
                </a:lnTo>
                <a:lnTo>
                  <a:pt x="2" y="22"/>
                </a:lnTo>
                <a:lnTo>
                  <a:pt x="7" y="30"/>
                </a:lnTo>
                <a:lnTo>
                  <a:pt x="13" y="38"/>
                </a:lnTo>
                <a:lnTo>
                  <a:pt x="19" y="45"/>
                </a:lnTo>
                <a:lnTo>
                  <a:pt x="24" y="50"/>
                </a:lnTo>
                <a:lnTo>
                  <a:pt x="25" y="5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0" name="Freeform 94"/>
          <p:cNvSpPr>
            <a:spLocks/>
          </p:cNvSpPr>
          <p:nvPr/>
        </p:nvSpPr>
        <p:spPr bwMode="auto">
          <a:xfrm>
            <a:off x="3594081" y="1347768"/>
            <a:ext cx="439738" cy="420688"/>
          </a:xfrm>
          <a:custGeom>
            <a:avLst/>
            <a:gdLst/>
            <a:ahLst/>
            <a:cxnLst>
              <a:cxn ang="0">
                <a:pos x="70" y="0"/>
              </a:cxn>
              <a:cxn ang="0">
                <a:pos x="75" y="15"/>
              </a:cxn>
              <a:cxn ang="0">
                <a:pos x="78" y="33"/>
              </a:cxn>
              <a:cxn ang="0">
                <a:pos x="75" y="49"/>
              </a:cxn>
              <a:cxn ang="0">
                <a:pos x="70" y="67"/>
              </a:cxn>
              <a:cxn ang="0">
                <a:pos x="62" y="84"/>
              </a:cxn>
              <a:cxn ang="0">
                <a:pos x="54" y="102"/>
              </a:cxn>
              <a:cxn ang="0">
                <a:pos x="44" y="119"/>
              </a:cxn>
              <a:cxn ang="0">
                <a:pos x="33" y="136"/>
              </a:cxn>
              <a:cxn ang="0">
                <a:pos x="23" y="153"/>
              </a:cxn>
              <a:cxn ang="0">
                <a:pos x="14" y="169"/>
              </a:cxn>
              <a:cxn ang="0">
                <a:pos x="7" y="186"/>
              </a:cxn>
              <a:cxn ang="0">
                <a:pos x="2" y="200"/>
              </a:cxn>
              <a:cxn ang="0">
                <a:pos x="0" y="214"/>
              </a:cxn>
              <a:cxn ang="0">
                <a:pos x="1" y="227"/>
              </a:cxn>
              <a:cxn ang="0">
                <a:pos x="8" y="238"/>
              </a:cxn>
              <a:cxn ang="0">
                <a:pos x="19" y="249"/>
              </a:cxn>
              <a:cxn ang="0">
                <a:pos x="36" y="258"/>
              </a:cxn>
              <a:cxn ang="0">
                <a:pos x="49" y="261"/>
              </a:cxn>
              <a:cxn ang="0">
                <a:pos x="60" y="261"/>
              </a:cxn>
              <a:cxn ang="0">
                <a:pos x="68" y="256"/>
              </a:cxn>
              <a:cxn ang="0">
                <a:pos x="74" y="249"/>
              </a:cxn>
              <a:cxn ang="0">
                <a:pos x="80" y="240"/>
              </a:cxn>
              <a:cxn ang="0">
                <a:pos x="84" y="230"/>
              </a:cxn>
              <a:cxn ang="0">
                <a:pos x="87" y="219"/>
              </a:cxn>
              <a:cxn ang="0">
                <a:pos x="92" y="210"/>
              </a:cxn>
              <a:cxn ang="0">
                <a:pos x="97" y="200"/>
              </a:cxn>
              <a:cxn ang="0">
                <a:pos x="105" y="192"/>
              </a:cxn>
              <a:cxn ang="0">
                <a:pos x="114" y="188"/>
              </a:cxn>
              <a:cxn ang="0">
                <a:pos x="125" y="187"/>
              </a:cxn>
              <a:cxn ang="0">
                <a:pos x="138" y="189"/>
              </a:cxn>
              <a:cxn ang="0">
                <a:pos x="147" y="194"/>
              </a:cxn>
              <a:cxn ang="0">
                <a:pos x="153" y="201"/>
              </a:cxn>
              <a:cxn ang="0">
                <a:pos x="157" y="208"/>
              </a:cxn>
              <a:cxn ang="0">
                <a:pos x="159" y="218"/>
              </a:cxn>
              <a:cxn ang="0">
                <a:pos x="161" y="227"/>
              </a:cxn>
              <a:cxn ang="0">
                <a:pos x="162" y="237"/>
              </a:cxn>
              <a:cxn ang="0">
                <a:pos x="164" y="246"/>
              </a:cxn>
              <a:cxn ang="0">
                <a:pos x="168" y="253"/>
              </a:cxn>
              <a:cxn ang="0">
                <a:pos x="175" y="260"/>
              </a:cxn>
              <a:cxn ang="0">
                <a:pos x="183" y="264"/>
              </a:cxn>
              <a:cxn ang="0">
                <a:pos x="198" y="265"/>
              </a:cxn>
              <a:cxn ang="0">
                <a:pos x="212" y="263"/>
              </a:cxn>
              <a:cxn ang="0">
                <a:pos x="223" y="259"/>
              </a:cxn>
              <a:cxn ang="0">
                <a:pos x="229" y="250"/>
              </a:cxn>
              <a:cxn ang="0">
                <a:pos x="234" y="239"/>
              </a:cxn>
              <a:cxn ang="0">
                <a:pos x="235" y="226"/>
              </a:cxn>
              <a:cxn ang="0">
                <a:pos x="235" y="212"/>
              </a:cxn>
              <a:cxn ang="0">
                <a:pos x="234" y="195"/>
              </a:cxn>
              <a:cxn ang="0">
                <a:pos x="231" y="178"/>
              </a:cxn>
              <a:cxn ang="0">
                <a:pos x="228" y="160"/>
              </a:cxn>
              <a:cxn ang="0">
                <a:pos x="227" y="142"/>
              </a:cxn>
              <a:cxn ang="0">
                <a:pos x="226" y="123"/>
              </a:cxn>
              <a:cxn ang="0">
                <a:pos x="227" y="106"/>
              </a:cxn>
              <a:cxn ang="0">
                <a:pos x="230" y="88"/>
              </a:cxn>
              <a:cxn ang="0">
                <a:pos x="236" y="72"/>
              </a:cxn>
              <a:cxn ang="0">
                <a:pos x="246" y="58"/>
              </a:cxn>
              <a:cxn ang="0">
                <a:pos x="259" y="46"/>
              </a:cxn>
              <a:cxn ang="0">
                <a:pos x="277" y="36"/>
              </a:cxn>
              <a:cxn ang="0">
                <a:pos x="70" y="0"/>
              </a:cxn>
            </a:cxnLst>
            <a:rect l="0" t="0" r="r" b="b"/>
            <a:pathLst>
              <a:path w="277" h="265">
                <a:moveTo>
                  <a:pt x="70" y="0"/>
                </a:moveTo>
                <a:lnTo>
                  <a:pt x="75" y="15"/>
                </a:lnTo>
                <a:lnTo>
                  <a:pt x="78" y="33"/>
                </a:lnTo>
                <a:lnTo>
                  <a:pt x="75" y="49"/>
                </a:lnTo>
                <a:lnTo>
                  <a:pt x="70" y="67"/>
                </a:lnTo>
                <a:lnTo>
                  <a:pt x="62" y="84"/>
                </a:lnTo>
                <a:lnTo>
                  <a:pt x="54" y="102"/>
                </a:lnTo>
                <a:lnTo>
                  <a:pt x="44" y="119"/>
                </a:lnTo>
                <a:lnTo>
                  <a:pt x="33" y="136"/>
                </a:lnTo>
                <a:lnTo>
                  <a:pt x="23" y="153"/>
                </a:lnTo>
                <a:lnTo>
                  <a:pt x="14" y="169"/>
                </a:lnTo>
                <a:lnTo>
                  <a:pt x="7" y="186"/>
                </a:lnTo>
                <a:lnTo>
                  <a:pt x="2" y="200"/>
                </a:lnTo>
                <a:lnTo>
                  <a:pt x="0" y="214"/>
                </a:lnTo>
                <a:lnTo>
                  <a:pt x="1" y="227"/>
                </a:lnTo>
                <a:lnTo>
                  <a:pt x="8" y="238"/>
                </a:lnTo>
                <a:lnTo>
                  <a:pt x="19" y="249"/>
                </a:lnTo>
                <a:lnTo>
                  <a:pt x="36" y="258"/>
                </a:lnTo>
                <a:lnTo>
                  <a:pt x="49" y="261"/>
                </a:lnTo>
                <a:lnTo>
                  <a:pt x="60" y="261"/>
                </a:lnTo>
                <a:lnTo>
                  <a:pt x="68" y="256"/>
                </a:lnTo>
                <a:lnTo>
                  <a:pt x="74" y="249"/>
                </a:lnTo>
                <a:lnTo>
                  <a:pt x="80" y="240"/>
                </a:lnTo>
                <a:lnTo>
                  <a:pt x="84" y="230"/>
                </a:lnTo>
                <a:lnTo>
                  <a:pt x="87" y="219"/>
                </a:lnTo>
                <a:lnTo>
                  <a:pt x="92" y="210"/>
                </a:lnTo>
                <a:lnTo>
                  <a:pt x="97" y="200"/>
                </a:lnTo>
                <a:lnTo>
                  <a:pt x="105" y="192"/>
                </a:lnTo>
                <a:lnTo>
                  <a:pt x="114" y="188"/>
                </a:lnTo>
                <a:lnTo>
                  <a:pt x="125" y="187"/>
                </a:lnTo>
                <a:lnTo>
                  <a:pt x="138" y="189"/>
                </a:lnTo>
                <a:lnTo>
                  <a:pt x="147" y="194"/>
                </a:lnTo>
                <a:lnTo>
                  <a:pt x="153" y="201"/>
                </a:lnTo>
                <a:lnTo>
                  <a:pt x="157" y="208"/>
                </a:lnTo>
                <a:lnTo>
                  <a:pt x="159" y="218"/>
                </a:lnTo>
                <a:lnTo>
                  <a:pt x="161" y="227"/>
                </a:lnTo>
                <a:lnTo>
                  <a:pt x="162" y="237"/>
                </a:lnTo>
                <a:lnTo>
                  <a:pt x="164" y="246"/>
                </a:lnTo>
                <a:lnTo>
                  <a:pt x="168" y="253"/>
                </a:lnTo>
                <a:lnTo>
                  <a:pt x="175" y="260"/>
                </a:lnTo>
                <a:lnTo>
                  <a:pt x="183" y="264"/>
                </a:lnTo>
                <a:lnTo>
                  <a:pt x="198" y="265"/>
                </a:lnTo>
                <a:lnTo>
                  <a:pt x="212" y="263"/>
                </a:lnTo>
                <a:lnTo>
                  <a:pt x="223" y="259"/>
                </a:lnTo>
                <a:lnTo>
                  <a:pt x="229" y="250"/>
                </a:lnTo>
                <a:lnTo>
                  <a:pt x="234" y="239"/>
                </a:lnTo>
                <a:lnTo>
                  <a:pt x="235" y="226"/>
                </a:lnTo>
                <a:lnTo>
                  <a:pt x="235" y="212"/>
                </a:lnTo>
                <a:lnTo>
                  <a:pt x="234" y="195"/>
                </a:lnTo>
                <a:lnTo>
                  <a:pt x="231" y="178"/>
                </a:lnTo>
                <a:lnTo>
                  <a:pt x="228" y="160"/>
                </a:lnTo>
                <a:lnTo>
                  <a:pt x="227" y="142"/>
                </a:lnTo>
                <a:lnTo>
                  <a:pt x="226" y="123"/>
                </a:lnTo>
                <a:lnTo>
                  <a:pt x="227" y="106"/>
                </a:lnTo>
                <a:lnTo>
                  <a:pt x="230" y="88"/>
                </a:lnTo>
                <a:lnTo>
                  <a:pt x="236" y="72"/>
                </a:lnTo>
                <a:lnTo>
                  <a:pt x="246" y="58"/>
                </a:lnTo>
                <a:lnTo>
                  <a:pt x="259" y="46"/>
                </a:lnTo>
                <a:lnTo>
                  <a:pt x="277" y="36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1" name="Freeform 95"/>
          <p:cNvSpPr>
            <a:spLocks noEditPoints="1"/>
          </p:cNvSpPr>
          <p:nvPr/>
        </p:nvSpPr>
        <p:spPr bwMode="auto">
          <a:xfrm>
            <a:off x="3586144" y="1339830"/>
            <a:ext cx="457200" cy="438150"/>
          </a:xfrm>
          <a:custGeom>
            <a:avLst/>
            <a:gdLst/>
            <a:ahLst/>
            <a:cxnLst>
              <a:cxn ang="0">
                <a:pos x="179" y="271"/>
              </a:cxn>
              <a:cxn ang="0">
                <a:pos x="163" y="249"/>
              </a:cxn>
              <a:cxn ang="0">
                <a:pos x="159" y="223"/>
              </a:cxn>
              <a:cxn ang="0">
                <a:pos x="148" y="203"/>
              </a:cxn>
              <a:cxn ang="0">
                <a:pos x="120" y="198"/>
              </a:cxn>
              <a:cxn ang="0">
                <a:pos x="101" y="220"/>
              </a:cxn>
              <a:cxn ang="0">
                <a:pos x="86" y="255"/>
              </a:cxn>
              <a:cxn ang="0">
                <a:pos x="58" y="272"/>
              </a:cxn>
              <a:cxn ang="0">
                <a:pos x="22" y="258"/>
              </a:cxn>
              <a:cxn ang="0">
                <a:pos x="0" y="220"/>
              </a:cxn>
              <a:cxn ang="0">
                <a:pos x="15" y="171"/>
              </a:cxn>
              <a:cxn ang="0">
                <a:pos x="47" y="116"/>
              </a:cxn>
              <a:cxn ang="0">
                <a:pos x="73" y="60"/>
              </a:cxn>
              <a:cxn ang="0">
                <a:pos x="70" y="7"/>
              </a:cxn>
              <a:cxn ang="0">
                <a:pos x="70" y="2"/>
              </a:cxn>
              <a:cxn ang="0">
                <a:pos x="75" y="0"/>
              </a:cxn>
              <a:cxn ang="0">
                <a:pos x="287" y="38"/>
              </a:cxn>
              <a:cxn ang="0">
                <a:pos x="287" y="45"/>
              </a:cxn>
              <a:cxn ang="0">
                <a:pos x="255" y="67"/>
              </a:cxn>
              <a:cxn ang="0">
                <a:pos x="238" y="112"/>
              </a:cxn>
              <a:cxn ang="0">
                <a:pos x="240" y="164"/>
              </a:cxn>
              <a:cxn ang="0">
                <a:pos x="245" y="221"/>
              </a:cxn>
              <a:cxn ang="0">
                <a:pos x="235" y="264"/>
              </a:cxn>
              <a:cxn ang="0">
                <a:pos x="203" y="276"/>
              </a:cxn>
              <a:cxn ang="0">
                <a:pos x="130" y="186"/>
              </a:cxn>
              <a:cxn ang="0">
                <a:pos x="160" y="198"/>
              </a:cxn>
              <a:cxn ang="0">
                <a:pos x="170" y="223"/>
              </a:cxn>
              <a:cxn ang="0">
                <a:pos x="174" y="248"/>
              </a:cxn>
              <a:cxn ang="0">
                <a:pos x="191" y="264"/>
              </a:cxn>
              <a:cxn ang="0">
                <a:pos x="212" y="264"/>
              </a:cxn>
              <a:cxn ang="0">
                <a:pos x="232" y="246"/>
              </a:cxn>
              <a:cxn ang="0">
                <a:pos x="232" y="201"/>
              </a:cxn>
              <a:cxn ang="0">
                <a:pos x="227" y="146"/>
              </a:cxn>
              <a:cxn ang="0">
                <a:pos x="231" y="89"/>
              </a:cxn>
              <a:cxn ang="0">
                <a:pos x="265" y="43"/>
              </a:cxn>
              <a:cxn ang="0">
                <a:pos x="86" y="55"/>
              </a:cxn>
              <a:cxn ang="0">
                <a:pos x="58" y="121"/>
              </a:cxn>
              <a:cxn ang="0">
                <a:pos x="26" y="174"/>
              </a:cxn>
              <a:cxn ang="0">
                <a:pos x="11" y="219"/>
              </a:cxn>
              <a:cxn ang="0">
                <a:pos x="28" y="249"/>
              </a:cxn>
              <a:cxn ang="0">
                <a:pos x="53" y="260"/>
              </a:cxn>
              <a:cxn ang="0">
                <a:pos x="74" y="252"/>
              </a:cxn>
              <a:cxn ang="0">
                <a:pos x="89" y="218"/>
              </a:cxn>
              <a:cxn ang="0">
                <a:pos x="107" y="193"/>
              </a:cxn>
            </a:cxnLst>
            <a:rect l="0" t="0" r="r" b="b"/>
            <a:pathLst>
              <a:path w="288" h="276">
                <a:moveTo>
                  <a:pt x="203" y="276"/>
                </a:moveTo>
                <a:lnTo>
                  <a:pt x="188" y="275"/>
                </a:lnTo>
                <a:lnTo>
                  <a:pt x="179" y="271"/>
                </a:lnTo>
                <a:lnTo>
                  <a:pt x="171" y="265"/>
                </a:lnTo>
                <a:lnTo>
                  <a:pt x="167" y="258"/>
                </a:lnTo>
                <a:lnTo>
                  <a:pt x="163" y="249"/>
                </a:lnTo>
                <a:lnTo>
                  <a:pt x="161" y="242"/>
                </a:lnTo>
                <a:lnTo>
                  <a:pt x="160" y="233"/>
                </a:lnTo>
                <a:lnTo>
                  <a:pt x="159" y="223"/>
                </a:lnTo>
                <a:lnTo>
                  <a:pt x="157" y="216"/>
                </a:lnTo>
                <a:lnTo>
                  <a:pt x="154" y="209"/>
                </a:lnTo>
                <a:lnTo>
                  <a:pt x="148" y="203"/>
                </a:lnTo>
                <a:lnTo>
                  <a:pt x="140" y="199"/>
                </a:lnTo>
                <a:lnTo>
                  <a:pt x="130" y="197"/>
                </a:lnTo>
                <a:lnTo>
                  <a:pt x="120" y="198"/>
                </a:lnTo>
                <a:lnTo>
                  <a:pt x="112" y="203"/>
                </a:lnTo>
                <a:lnTo>
                  <a:pt x="107" y="210"/>
                </a:lnTo>
                <a:lnTo>
                  <a:pt x="101" y="220"/>
                </a:lnTo>
                <a:lnTo>
                  <a:pt x="96" y="232"/>
                </a:lnTo>
                <a:lnTo>
                  <a:pt x="91" y="244"/>
                </a:lnTo>
                <a:lnTo>
                  <a:pt x="86" y="255"/>
                </a:lnTo>
                <a:lnTo>
                  <a:pt x="79" y="264"/>
                </a:lnTo>
                <a:lnTo>
                  <a:pt x="70" y="270"/>
                </a:lnTo>
                <a:lnTo>
                  <a:pt x="58" y="272"/>
                </a:lnTo>
                <a:lnTo>
                  <a:pt x="49" y="271"/>
                </a:lnTo>
                <a:lnTo>
                  <a:pt x="39" y="268"/>
                </a:lnTo>
                <a:lnTo>
                  <a:pt x="22" y="258"/>
                </a:lnTo>
                <a:lnTo>
                  <a:pt x="8" y="247"/>
                </a:lnTo>
                <a:lnTo>
                  <a:pt x="2" y="234"/>
                </a:lnTo>
                <a:lnTo>
                  <a:pt x="0" y="220"/>
                </a:lnTo>
                <a:lnTo>
                  <a:pt x="1" y="205"/>
                </a:lnTo>
                <a:lnTo>
                  <a:pt x="6" y="188"/>
                </a:lnTo>
                <a:lnTo>
                  <a:pt x="15" y="171"/>
                </a:lnTo>
                <a:lnTo>
                  <a:pt x="25" y="153"/>
                </a:lnTo>
                <a:lnTo>
                  <a:pt x="36" y="136"/>
                </a:lnTo>
                <a:lnTo>
                  <a:pt x="47" y="116"/>
                </a:lnTo>
                <a:lnTo>
                  <a:pt x="58" y="98"/>
                </a:lnTo>
                <a:lnTo>
                  <a:pt x="66" y="78"/>
                </a:lnTo>
                <a:lnTo>
                  <a:pt x="73" y="60"/>
                </a:lnTo>
                <a:lnTo>
                  <a:pt x="76" y="42"/>
                </a:lnTo>
                <a:lnTo>
                  <a:pt x="75" y="25"/>
                </a:lnTo>
                <a:lnTo>
                  <a:pt x="70" y="7"/>
                </a:lnTo>
                <a:lnTo>
                  <a:pt x="68" y="5"/>
                </a:lnTo>
                <a:lnTo>
                  <a:pt x="70" y="3"/>
                </a:lnTo>
                <a:lnTo>
                  <a:pt x="70" y="2"/>
                </a:lnTo>
                <a:lnTo>
                  <a:pt x="72" y="0"/>
                </a:lnTo>
                <a:lnTo>
                  <a:pt x="74" y="0"/>
                </a:lnTo>
                <a:lnTo>
                  <a:pt x="75" y="0"/>
                </a:lnTo>
                <a:lnTo>
                  <a:pt x="283" y="36"/>
                </a:lnTo>
                <a:lnTo>
                  <a:pt x="286" y="37"/>
                </a:lnTo>
                <a:lnTo>
                  <a:pt x="287" y="38"/>
                </a:lnTo>
                <a:lnTo>
                  <a:pt x="288" y="40"/>
                </a:lnTo>
                <a:lnTo>
                  <a:pt x="288" y="43"/>
                </a:lnTo>
                <a:lnTo>
                  <a:pt x="287" y="45"/>
                </a:lnTo>
                <a:lnTo>
                  <a:pt x="284" y="47"/>
                </a:lnTo>
                <a:lnTo>
                  <a:pt x="267" y="55"/>
                </a:lnTo>
                <a:lnTo>
                  <a:pt x="255" y="67"/>
                </a:lnTo>
                <a:lnTo>
                  <a:pt x="246" y="80"/>
                </a:lnTo>
                <a:lnTo>
                  <a:pt x="241" y="96"/>
                </a:lnTo>
                <a:lnTo>
                  <a:pt x="238" y="112"/>
                </a:lnTo>
                <a:lnTo>
                  <a:pt x="236" y="129"/>
                </a:lnTo>
                <a:lnTo>
                  <a:pt x="238" y="147"/>
                </a:lnTo>
                <a:lnTo>
                  <a:pt x="240" y="164"/>
                </a:lnTo>
                <a:lnTo>
                  <a:pt x="242" y="182"/>
                </a:lnTo>
                <a:lnTo>
                  <a:pt x="244" y="203"/>
                </a:lnTo>
                <a:lnTo>
                  <a:pt x="245" y="221"/>
                </a:lnTo>
                <a:lnTo>
                  <a:pt x="245" y="237"/>
                </a:lnTo>
                <a:lnTo>
                  <a:pt x="242" y="252"/>
                </a:lnTo>
                <a:lnTo>
                  <a:pt x="235" y="264"/>
                </a:lnTo>
                <a:lnTo>
                  <a:pt x="227" y="270"/>
                </a:lnTo>
                <a:lnTo>
                  <a:pt x="216" y="275"/>
                </a:lnTo>
                <a:lnTo>
                  <a:pt x="203" y="276"/>
                </a:lnTo>
                <a:lnTo>
                  <a:pt x="203" y="276"/>
                </a:lnTo>
                <a:close/>
                <a:moveTo>
                  <a:pt x="127" y="186"/>
                </a:moveTo>
                <a:lnTo>
                  <a:pt x="130" y="186"/>
                </a:lnTo>
                <a:lnTo>
                  <a:pt x="144" y="188"/>
                </a:lnTo>
                <a:lnTo>
                  <a:pt x="154" y="193"/>
                </a:lnTo>
                <a:lnTo>
                  <a:pt x="160" y="198"/>
                </a:lnTo>
                <a:lnTo>
                  <a:pt x="164" y="206"/>
                </a:lnTo>
                <a:lnTo>
                  <a:pt x="168" y="215"/>
                </a:lnTo>
                <a:lnTo>
                  <a:pt x="170" y="223"/>
                </a:lnTo>
                <a:lnTo>
                  <a:pt x="171" y="231"/>
                </a:lnTo>
                <a:lnTo>
                  <a:pt x="172" y="241"/>
                </a:lnTo>
                <a:lnTo>
                  <a:pt x="174" y="248"/>
                </a:lnTo>
                <a:lnTo>
                  <a:pt x="178" y="255"/>
                </a:lnTo>
                <a:lnTo>
                  <a:pt x="183" y="260"/>
                </a:lnTo>
                <a:lnTo>
                  <a:pt x="191" y="264"/>
                </a:lnTo>
                <a:lnTo>
                  <a:pt x="203" y="265"/>
                </a:lnTo>
                <a:lnTo>
                  <a:pt x="203" y="265"/>
                </a:lnTo>
                <a:lnTo>
                  <a:pt x="212" y="264"/>
                </a:lnTo>
                <a:lnTo>
                  <a:pt x="221" y="260"/>
                </a:lnTo>
                <a:lnTo>
                  <a:pt x="227" y="256"/>
                </a:lnTo>
                <a:lnTo>
                  <a:pt x="232" y="246"/>
                </a:lnTo>
                <a:lnTo>
                  <a:pt x="234" y="234"/>
                </a:lnTo>
                <a:lnTo>
                  <a:pt x="234" y="219"/>
                </a:lnTo>
                <a:lnTo>
                  <a:pt x="232" y="201"/>
                </a:lnTo>
                <a:lnTo>
                  <a:pt x="230" y="184"/>
                </a:lnTo>
                <a:lnTo>
                  <a:pt x="228" y="165"/>
                </a:lnTo>
                <a:lnTo>
                  <a:pt x="227" y="146"/>
                </a:lnTo>
                <a:lnTo>
                  <a:pt x="226" y="126"/>
                </a:lnTo>
                <a:lnTo>
                  <a:pt x="227" y="107"/>
                </a:lnTo>
                <a:lnTo>
                  <a:pt x="231" y="89"/>
                </a:lnTo>
                <a:lnTo>
                  <a:pt x="238" y="72"/>
                </a:lnTo>
                <a:lnTo>
                  <a:pt x="248" y="56"/>
                </a:lnTo>
                <a:lnTo>
                  <a:pt x="265" y="43"/>
                </a:lnTo>
                <a:lnTo>
                  <a:pt x="84" y="13"/>
                </a:lnTo>
                <a:lnTo>
                  <a:pt x="88" y="33"/>
                </a:lnTo>
                <a:lnTo>
                  <a:pt x="86" y="55"/>
                </a:lnTo>
                <a:lnTo>
                  <a:pt x="79" y="77"/>
                </a:lnTo>
                <a:lnTo>
                  <a:pt x="70" y="99"/>
                </a:lnTo>
                <a:lnTo>
                  <a:pt x="58" y="121"/>
                </a:lnTo>
                <a:lnTo>
                  <a:pt x="46" y="141"/>
                </a:lnTo>
                <a:lnTo>
                  <a:pt x="35" y="158"/>
                </a:lnTo>
                <a:lnTo>
                  <a:pt x="26" y="174"/>
                </a:lnTo>
                <a:lnTo>
                  <a:pt x="18" y="191"/>
                </a:lnTo>
                <a:lnTo>
                  <a:pt x="13" y="205"/>
                </a:lnTo>
                <a:lnTo>
                  <a:pt x="11" y="219"/>
                </a:lnTo>
                <a:lnTo>
                  <a:pt x="13" y="231"/>
                </a:lnTo>
                <a:lnTo>
                  <a:pt x="18" y="241"/>
                </a:lnTo>
                <a:lnTo>
                  <a:pt x="28" y="249"/>
                </a:lnTo>
                <a:lnTo>
                  <a:pt x="42" y="257"/>
                </a:lnTo>
                <a:lnTo>
                  <a:pt x="49" y="259"/>
                </a:lnTo>
                <a:lnTo>
                  <a:pt x="53" y="260"/>
                </a:lnTo>
                <a:lnTo>
                  <a:pt x="58" y="260"/>
                </a:lnTo>
                <a:lnTo>
                  <a:pt x="67" y="258"/>
                </a:lnTo>
                <a:lnTo>
                  <a:pt x="74" y="252"/>
                </a:lnTo>
                <a:lnTo>
                  <a:pt x="79" y="242"/>
                </a:lnTo>
                <a:lnTo>
                  <a:pt x="85" y="229"/>
                </a:lnTo>
                <a:lnTo>
                  <a:pt x="89" y="218"/>
                </a:lnTo>
                <a:lnTo>
                  <a:pt x="94" y="208"/>
                </a:lnTo>
                <a:lnTo>
                  <a:pt x="99" y="199"/>
                </a:lnTo>
                <a:lnTo>
                  <a:pt x="107" y="193"/>
                </a:lnTo>
                <a:lnTo>
                  <a:pt x="115" y="187"/>
                </a:lnTo>
                <a:lnTo>
                  <a:pt x="127" y="18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2" name="Freeform 96"/>
          <p:cNvSpPr>
            <a:spLocks/>
          </p:cNvSpPr>
          <p:nvPr/>
        </p:nvSpPr>
        <p:spPr bwMode="auto">
          <a:xfrm>
            <a:off x="3571856" y="985818"/>
            <a:ext cx="584200" cy="468313"/>
          </a:xfrm>
          <a:custGeom>
            <a:avLst/>
            <a:gdLst/>
            <a:ahLst/>
            <a:cxnLst>
              <a:cxn ang="0">
                <a:pos x="360" y="218"/>
              </a:cxn>
              <a:cxn ang="0">
                <a:pos x="349" y="238"/>
              </a:cxn>
              <a:cxn ang="0">
                <a:pos x="335" y="255"/>
              </a:cxn>
              <a:cxn ang="0">
                <a:pos x="316" y="270"/>
              </a:cxn>
              <a:cxn ang="0">
                <a:pos x="296" y="280"/>
              </a:cxn>
              <a:cxn ang="0">
                <a:pos x="272" y="288"/>
              </a:cxn>
              <a:cxn ang="0">
                <a:pos x="247" y="294"/>
              </a:cxn>
              <a:cxn ang="0">
                <a:pos x="219" y="295"/>
              </a:cxn>
              <a:cxn ang="0">
                <a:pos x="190" y="292"/>
              </a:cxn>
              <a:cxn ang="0">
                <a:pos x="161" y="286"/>
              </a:cxn>
              <a:cxn ang="0">
                <a:pos x="132" y="276"/>
              </a:cxn>
              <a:cxn ang="0">
                <a:pos x="100" y="262"/>
              </a:cxn>
              <a:cxn ang="0">
                <a:pos x="73" y="243"/>
              </a:cxn>
              <a:cxn ang="0">
                <a:pos x="49" y="223"/>
              </a:cxn>
              <a:cxn ang="0">
                <a:pos x="29" y="201"/>
              </a:cxn>
              <a:cxn ang="0">
                <a:pos x="15" y="176"/>
              </a:cxn>
              <a:cxn ang="0">
                <a:pos x="4" y="151"/>
              </a:cxn>
              <a:cxn ang="0">
                <a:pos x="0" y="126"/>
              </a:cxn>
              <a:cxn ang="0">
                <a:pos x="0" y="100"/>
              </a:cxn>
              <a:cxn ang="0">
                <a:pos x="7" y="76"/>
              </a:cxn>
              <a:cxn ang="0">
                <a:pos x="17" y="57"/>
              </a:cxn>
              <a:cxn ang="0">
                <a:pos x="32" y="39"/>
              </a:cxn>
              <a:cxn ang="0">
                <a:pos x="50" y="25"/>
              </a:cxn>
              <a:cxn ang="0">
                <a:pos x="71" y="13"/>
              </a:cxn>
              <a:cxn ang="0">
                <a:pos x="95" y="6"/>
              </a:cxn>
              <a:cxn ang="0">
                <a:pos x="121" y="1"/>
              </a:cxn>
              <a:cxn ang="0">
                <a:pos x="148" y="0"/>
              </a:cxn>
              <a:cxn ang="0">
                <a:pos x="177" y="2"/>
              </a:cxn>
              <a:cxn ang="0">
                <a:pos x="206" y="8"/>
              </a:cxn>
              <a:cxn ang="0">
                <a:pos x="236" y="18"/>
              </a:cxn>
              <a:cxn ang="0">
                <a:pos x="266" y="33"/>
              </a:cxn>
              <a:cxn ang="0">
                <a:pos x="293" y="51"/>
              </a:cxn>
              <a:cxn ang="0">
                <a:pos x="317" y="71"/>
              </a:cxn>
              <a:cxn ang="0">
                <a:pos x="337" y="94"/>
              </a:cxn>
              <a:cxn ang="0">
                <a:pos x="352" y="118"/>
              </a:cxn>
              <a:cxn ang="0">
                <a:pos x="362" y="143"/>
              </a:cxn>
              <a:cxn ang="0">
                <a:pos x="368" y="168"/>
              </a:cxn>
              <a:cxn ang="0">
                <a:pos x="367" y="193"/>
              </a:cxn>
              <a:cxn ang="0">
                <a:pos x="360" y="218"/>
              </a:cxn>
            </a:cxnLst>
            <a:rect l="0" t="0" r="r" b="b"/>
            <a:pathLst>
              <a:path w="368" h="295">
                <a:moveTo>
                  <a:pt x="360" y="218"/>
                </a:moveTo>
                <a:lnTo>
                  <a:pt x="349" y="238"/>
                </a:lnTo>
                <a:lnTo>
                  <a:pt x="335" y="255"/>
                </a:lnTo>
                <a:lnTo>
                  <a:pt x="316" y="270"/>
                </a:lnTo>
                <a:lnTo>
                  <a:pt x="296" y="280"/>
                </a:lnTo>
                <a:lnTo>
                  <a:pt x="272" y="288"/>
                </a:lnTo>
                <a:lnTo>
                  <a:pt x="247" y="294"/>
                </a:lnTo>
                <a:lnTo>
                  <a:pt x="219" y="295"/>
                </a:lnTo>
                <a:lnTo>
                  <a:pt x="190" y="292"/>
                </a:lnTo>
                <a:lnTo>
                  <a:pt x="161" y="286"/>
                </a:lnTo>
                <a:lnTo>
                  <a:pt x="132" y="276"/>
                </a:lnTo>
                <a:lnTo>
                  <a:pt x="100" y="262"/>
                </a:lnTo>
                <a:lnTo>
                  <a:pt x="73" y="243"/>
                </a:lnTo>
                <a:lnTo>
                  <a:pt x="49" y="223"/>
                </a:lnTo>
                <a:lnTo>
                  <a:pt x="29" y="201"/>
                </a:lnTo>
                <a:lnTo>
                  <a:pt x="15" y="176"/>
                </a:lnTo>
                <a:lnTo>
                  <a:pt x="4" y="151"/>
                </a:lnTo>
                <a:lnTo>
                  <a:pt x="0" y="126"/>
                </a:lnTo>
                <a:lnTo>
                  <a:pt x="0" y="100"/>
                </a:lnTo>
                <a:lnTo>
                  <a:pt x="7" y="76"/>
                </a:lnTo>
                <a:lnTo>
                  <a:pt x="17" y="57"/>
                </a:lnTo>
                <a:lnTo>
                  <a:pt x="32" y="39"/>
                </a:lnTo>
                <a:lnTo>
                  <a:pt x="50" y="25"/>
                </a:lnTo>
                <a:lnTo>
                  <a:pt x="71" y="13"/>
                </a:lnTo>
                <a:lnTo>
                  <a:pt x="95" y="6"/>
                </a:lnTo>
                <a:lnTo>
                  <a:pt x="121" y="1"/>
                </a:lnTo>
                <a:lnTo>
                  <a:pt x="148" y="0"/>
                </a:lnTo>
                <a:lnTo>
                  <a:pt x="177" y="2"/>
                </a:lnTo>
                <a:lnTo>
                  <a:pt x="206" y="8"/>
                </a:lnTo>
                <a:lnTo>
                  <a:pt x="236" y="18"/>
                </a:lnTo>
                <a:lnTo>
                  <a:pt x="266" y="33"/>
                </a:lnTo>
                <a:lnTo>
                  <a:pt x="293" y="51"/>
                </a:lnTo>
                <a:lnTo>
                  <a:pt x="317" y="71"/>
                </a:lnTo>
                <a:lnTo>
                  <a:pt x="337" y="94"/>
                </a:lnTo>
                <a:lnTo>
                  <a:pt x="352" y="118"/>
                </a:lnTo>
                <a:lnTo>
                  <a:pt x="362" y="143"/>
                </a:lnTo>
                <a:lnTo>
                  <a:pt x="368" y="168"/>
                </a:lnTo>
                <a:lnTo>
                  <a:pt x="367" y="193"/>
                </a:lnTo>
                <a:lnTo>
                  <a:pt x="360" y="2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3" name="Freeform 97"/>
          <p:cNvSpPr>
            <a:spLocks noEditPoints="1"/>
          </p:cNvSpPr>
          <p:nvPr/>
        </p:nvSpPr>
        <p:spPr bwMode="auto">
          <a:xfrm>
            <a:off x="3560744" y="977880"/>
            <a:ext cx="603250" cy="484188"/>
          </a:xfrm>
          <a:custGeom>
            <a:avLst/>
            <a:gdLst/>
            <a:ahLst/>
            <a:cxnLst>
              <a:cxn ang="0">
                <a:pos x="199" y="303"/>
              </a:cxn>
              <a:cxn ang="0">
                <a:pos x="137" y="287"/>
              </a:cxn>
              <a:cxn ang="0">
                <a:pos x="77" y="253"/>
              </a:cxn>
              <a:cxn ang="0">
                <a:pos x="32" y="208"/>
              </a:cxn>
              <a:cxn ang="0">
                <a:pos x="6" y="157"/>
              </a:cxn>
              <a:cxn ang="0">
                <a:pos x="2" y="104"/>
              </a:cxn>
              <a:cxn ang="0">
                <a:pos x="19" y="60"/>
              </a:cxn>
              <a:cxn ang="0">
                <a:pos x="51" y="27"/>
              </a:cxn>
              <a:cxn ang="0">
                <a:pos x="96" y="6"/>
              </a:cxn>
              <a:cxn ang="0">
                <a:pos x="151" y="0"/>
              </a:cxn>
              <a:cxn ang="0">
                <a:pos x="213" y="7"/>
              </a:cxn>
              <a:cxn ang="0">
                <a:pos x="276" y="33"/>
              </a:cxn>
              <a:cxn ang="0">
                <a:pos x="329" y="73"/>
              </a:cxn>
              <a:cxn ang="0">
                <a:pos x="365" y="122"/>
              </a:cxn>
              <a:cxn ang="0">
                <a:pos x="380" y="174"/>
              </a:cxn>
              <a:cxn ang="0">
                <a:pos x="372" y="225"/>
              </a:cxn>
              <a:cxn ang="0">
                <a:pos x="347" y="263"/>
              </a:cxn>
              <a:cxn ang="0">
                <a:pos x="308" y="289"/>
              </a:cxn>
              <a:cxn ang="0">
                <a:pos x="258" y="303"/>
              </a:cxn>
              <a:cxn ang="0">
                <a:pos x="151" y="11"/>
              </a:cxn>
              <a:cxn ang="0">
                <a:pos x="92" y="19"/>
              </a:cxn>
              <a:cxn ang="0">
                <a:pos x="47" y="44"/>
              </a:cxn>
              <a:cxn ang="0">
                <a:pos x="19" y="84"/>
              </a:cxn>
              <a:cxn ang="0">
                <a:pos x="12" y="131"/>
              </a:cxn>
              <a:cxn ang="0">
                <a:pos x="28" y="180"/>
              </a:cxn>
              <a:cxn ang="0">
                <a:pos x="62" y="224"/>
              </a:cxn>
              <a:cxn ang="0">
                <a:pos x="111" y="261"/>
              </a:cxn>
              <a:cxn ang="0">
                <a:pos x="171" y="285"/>
              </a:cxn>
              <a:cxn ang="0">
                <a:pos x="230" y="294"/>
              </a:cxn>
              <a:cxn ang="0">
                <a:pos x="288" y="284"/>
              </a:cxn>
              <a:cxn ang="0">
                <a:pos x="334" y="259"/>
              </a:cxn>
              <a:cxn ang="0">
                <a:pos x="362" y="221"/>
              </a:cxn>
              <a:cxn ang="0">
                <a:pos x="368" y="173"/>
              </a:cxn>
              <a:cxn ang="0">
                <a:pos x="354" y="125"/>
              </a:cxn>
              <a:cxn ang="0">
                <a:pos x="320" y="80"/>
              </a:cxn>
              <a:cxn ang="0">
                <a:pos x="270" y="42"/>
              </a:cxn>
              <a:cxn ang="0">
                <a:pos x="211" y="18"/>
              </a:cxn>
              <a:cxn ang="0">
                <a:pos x="151" y="11"/>
              </a:cxn>
            </a:cxnLst>
            <a:rect l="0" t="0" r="r" b="b"/>
            <a:pathLst>
              <a:path w="380" h="305">
                <a:moveTo>
                  <a:pt x="230" y="305"/>
                </a:moveTo>
                <a:lnTo>
                  <a:pt x="199" y="303"/>
                </a:lnTo>
                <a:lnTo>
                  <a:pt x="167" y="296"/>
                </a:lnTo>
                <a:lnTo>
                  <a:pt x="137" y="287"/>
                </a:lnTo>
                <a:lnTo>
                  <a:pt x="105" y="271"/>
                </a:lnTo>
                <a:lnTo>
                  <a:pt x="77" y="253"/>
                </a:lnTo>
                <a:lnTo>
                  <a:pt x="52" y="231"/>
                </a:lnTo>
                <a:lnTo>
                  <a:pt x="32" y="208"/>
                </a:lnTo>
                <a:lnTo>
                  <a:pt x="17" y="183"/>
                </a:lnTo>
                <a:lnTo>
                  <a:pt x="6" y="157"/>
                </a:lnTo>
                <a:lnTo>
                  <a:pt x="0" y="131"/>
                </a:lnTo>
                <a:lnTo>
                  <a:pt x="2" y="104"/>
                </a:lnTo>
                <a:lnTo>
                  <a:pt x="8" y="79"/>
                </a:lnTo>
                <a:lnTo>
                  <a:pt x="19" y="60"/>
                </a:lnTo>
                <a:lnTo>
                  <a:pt x="33" y="42"/>
                </a:lnTo>
                <a:lnTo>
                  <a:pt x="51" y="27"/>
                </a:lnTo>
                <a:lnTo>
                  <a:pt x="72" y="15"/>
                </a:lnTo>
                <a:lnTo>
                  <a:pt x="96" y="6"/>
                </a:lnTo>
                <a:lnTo>
                  <a:pt x="123" y="1"/>
                </a:lnTo>
                <a:lnTo>
                  <a:pt x="151" y="0"/>
                </a:lnTo>
                <a:lnTo>
                  <a:pt x="182" y="1"/>
                </a:lnTo>
                <a:lnTo>
                  <a:pt x="213" y="7"/>
                </a:lnTo>
                <a:lnTo>
                  <a:pt x="244" y="18"/>
                </a:lnTo>
                <a:lnTo>
                  <a:pt x="276" y="33"/>
                </a:lnTo>
                <a:lnTo>
                  <a:pt x="305" y="52"/>
                </a:lnTo>
                <a:lnTo>
                  <a:pt x="329" y="73"/>
                </a:lnTo>
                <a:lnTo>
                  <a:pt x="348" y="97"/>
                </a:lnTo>
                <a:lnTo>
                  <a:pt x="365" y="122"/>
                </a:lnTo>
                <a:lnTo>
                  <a:pt x="375" y="147"/>
                </a:lnTo>
                <a:lnTo>
                  <a:pt x="380" y="174"/>
                </a:lnTo>
                <a:lnTo>
                  <a:pt x="379" y="200"/>
                </a:lnTo>
                <a:lnTo>
                  <a:pt x="372" y="225"/>
                </a:lnTo>
                <a:lnTo>
                  <a:pt x="362" y="245"/>
                </a:lnTo>
                <a:lnTo>
                  <a:pt x="347" y="263"/>
                </a:lnTo>
                <a:lnTo>
                  <a:pt x="330" y="278"/>
                </a:lnTo>
                <a:lnTo>
                  <a:pt x="308" y="289"/>
                </a:lnTo>
                <a:lnTo>
                  <a:pt x="285" y="297"/>
                </a:lnTo>
                <a:lnTo>
                  <a:pt x="258" y="303"/>
                </a:lnTo>
                <a:lnTo>
                  <a:pt x="230" y="305"/>
                </a:lnTo>
                <a:close/>
                <a:moveTo>
                  <a:pt x="151" y="11"/>
                </a:moveTo>
                <a:lnTo>
                  <a:pt x="120" y="13"/>
                </a:lnTo>
                <a:lnTo>
                  <a:pt x="92" y="19"/>
                </a:lnTo>
                <a:lnTo>
                  <a:pt x="68" y="30"/>
                </a:lnTo>
                <a:lnTo>
                  <a:pt x="47" y="44"/>
                </a:lnTo>
                <a:lnTo>
                  <a:pt x="30" y="63"/>
                </a:lnTo>
                <a:lnTo>
                  <a:pt x="19" y="84"/>
                </a:lnTo>
                <a:lnTo>
                  <a:pt x="12" y="107"/>
                </a:lnTo>
                <a:lnTo>
                  <a:pt x="12" y="131"/>
                </a:lnTo>
                <a:lnTo>
                  <a:pt x="17" y="156"/>
                </a:lnTo>
                <a:lnTo>
                  <a:pt x="28" y="180"/>
                </a:lnTo>
                <a:lnTo>
                  <a:pt x="42" y="203"/>
                </a:lnTo>
                <a:lnTo>
                  <a:pt x="62" y="224"/>
                </a:lnTo>
                <a:lnTo>
                  <a:pt x="84" y="244"/>
                </a:lnTo>
                <a:lnTo>
                  <a:pt x="111" y="261"/>
                </a:lnTo>
                <a:lnTo>
                  <a:pt x="141" y="276"/>
                </a:lnTo>
                <a:lnTo>
                  <a:pt x="171" y="285"/>
                </a:lnTo>
                <a:lnTo>
                  <a:pt x="200" y="292"/>
                </a:lnTo>
                <a:lnTo>
                  <a:pt x="230" y="294"/>
                </a:lnTo>
                <a:lnTo>
                  <a:pt x="260" y="292"/>
                </a:lnTo>
                <a:lnTo>
                  <a:pt x="288" y="284"/>
                </a:lnTo>
                <a:lnTo>
                  <a:pt x="314" y="275"/>
                </a:lnTo>
                <a:lnTo>
                  <a:pt x="334" y="259"/>
                </a:lnTo>
                <a:lnTo>
                  <a:pt x="351" y="242"/>
                </a:lnTo>
                <a:lnTo>
                  <a:pt x="362" y="221"/>
                </a:lnTo>
                <a:lnTo>
                  <a:pt x="368" y="197"/>
                </a:lnTo>
                <a:lnTo>
                  <a:pt x="368" y="173"/>
                </a:lnTo>
                <a:lnTo>
                  <a:pt x="364" y="149"/>
                </a:lnTo>
                <a:lnTo>
                  <a:pt x="354" y="125"/>
                </a:lnTo>
                <a:lnTo>
                  <a:pt x="339" y="102"/>
                </a:lnTo>
                <a:lnTo>
                  <a:pt x="320" y="80"/>
                </a:lnTo>
                <a:lnTo>
                  <a:pt x="297" y="60"/>
                </a:lnTo>
                <a:lnTo>
                  <a:pt x="270" y="42"/>
                </a:lnTo>
                <a:lnTo>
                  <a:pt x="240" y="28"/>
                </a:lnTo>
                <a:lnTo>
                  <a:pt x="211" y="18"/>
                </a:lnTo>
                <a:lnTo>
                  <a:pt x="180" y="13"/>
                </a:lnTo>
                <a:lnTo>
                  <a:pt x="151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4" name="Freeform 98"/>
          <p:cNvSpPr>
            <a:spLocks/>
          </p:cNvSpPr>
          <p:nvPr/>
        </p:nvSpPr>
        <p:spPr bwMode="auto">
          <a:xfrm>
            <a:off x="3824269" y="1131868"/>
            <a:ext cx="34925" cy="57150"/>
          </a:xfrm>
          <a:custGeom>
            <a:avLst/>
            <a:gdLst/>
            <a:ahLst/>
            <a:cxnLst>
              <a:cxn ang="0">
                <a:pos x="20" y="22"/>
              </a:cxn>
              <a:cxn ang="0">
                <a:pos x="18" y="26"/>
              </a:cxn>
              <a:cxn ang="0">
                <a:pos x="16" y="29"/>
              </a:cxn>
              <a:cxn ang="0">
                <a:pos x="12" y="32"/>
              </a:cxn>
              <a:cxn ang="0">
                <a:pos x="10" y="35"/>
              </a:cxn>
              <a:cxn ang="0">
                <a:pos x="7" y="36"/>
              </a:cxn>
              <a:cxn ang="0">
                <a:pos x="5" y="36"/>
              </a:cxn>
              <a:cxn ang="0">
                <a:pos x="1" y="31"/>
              </a:cxn>
              <a:cxn ang="0">
                <a:pos x="0" y="24"/>
              </a:cxn>
              <a:cxn ang="0">
                <a:pos x="2" y="15"/>
              </a:cxn>
              <a:cxn ang="0">
                <a:pos x="5" y="11"/>
              </a:cxn>
              <a:cxn ang="0">
                <a:pos x="7" y="6"/>
              </a:cxn>
              <a:cxn ang="0">
                <a:pos x="10" y="3"/>
              </a:cxn>
              <a:cxn ang="0">
                <a:pos x="12" y="1"/>
              </a:cxn>
              <a:cxn ang="0">
                <a:pos x="16" y="0"/>
              </a:cxn>
              <a:cxn ang="0">
                <a:pos x="18" y="0"/>
              </a:cxn>
              <a:cxn ang="0">
                <a:pos x="21" y="4"/>
              </a:cxn>
              <a:cxn ang="0">
                <a:pos x="22" y="12"/>
              </a:cxn>
              <a:cxn ang="0">
                <a:pos x="20" y="22"/>
              </a:cxn>
            </a:cxnLst>
            <a:rect l="0" t="0" r="r" b="b"/>
            <a:pathLst>
              <a:path w="22" h="36">
                <a:moveTo>
                  <a:pt x="20" y="22"/>
                </a:moveTo>
                <a:lnTo>
                  <a:pt x="18" y="26"/>
                </a:lnTo>
                <a:lnTo>
                  <a:pt x="16" y="29"/>
                </a:lnTo>
                <a:lnTo>
                  <a:pt x="12" y="32"/>
                </a:lnTo>
                <a:lnTo>
                  <a:pt x="10" y="35"/>
                </a:lnTo>
                <a:lnTo>
                  <a:pt x="7" y="36"/>
                </a:lnTo>
                <a:lnTo>
                  <a:pt x="5" y="36"/>
                </a:lnTo>
                <a:lnTo>
                  <a:pt x="1" y="31"/>
                </a:lnTo>
                <a:lnTo>
                  <a:pt x="0" y="24"/>
                </a:lnTo>
                <a:lnTo>
                  <a:pt x="2" y="15"/>
                </a:lnTo>
                <a:lnTo>
                  <a:pt x="5" y="11"/>
                </a:lnTo>
                <a:lnTo>
                  <a:pt x="7" y="6"/>
                </a:lnTo>
                <a:lnTo>
                  <a:pt x="10" y="3"/>
                </a:lnTo>
                <a:lnTo>
                  <a:pt x="12" y="1"/>
                </a:lnTo>
                <a:lnTo>
                  <a:pt x="16" y="0"/>
                </a:lnTo>
                <a:lnTo>
                  <a:pt x="18" y="0"/>
                </a:lnTo>
                <a:lnTo>
                  <a:pt x="21" y="4"/>
                </a:lnTo>
                <a:lnTo>
                  <a:pt x="22" y="12"/>
                </a:lnTo>
                <a:lnTo>
                  <a:pt x="20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5" name="Freeform 99"/>
          <p:cNvSpPr>
            <a:spLocks/>
          </p:cNvSpPr>
          <p:nvPr/>
        </p:nvSpPr>
        <p:spPr bwMode="auto">
          <a:xfrm>
            <a:off x="3919519" y="1173143"/>
            <a:ext cx="34925" cy="57150"/>
          </a:xfrm>
          <a:custGeom>
            <a:avLst/>
            <a:gdLst/>
            <a:ahLst/>
            <a:cxnLst>
              <a:cxn ang="0">
                <a:pos x="20" y="22"/>
              </a:cxn>
              <a:cxn ang="0">
                <a:pos x="18" y="26"/>
              </a:cxn>
              <a:cxn ang="0">
                <a:pos x="16" y="30"/>
              </a:cxn>
              <a:cxn ang="0">
                <a:pos x="12" y="33"/>
              </a:cxn>
              <a:cxn ang="0">
                <a:pos x="10" y="35"/>
              </a:cxn>
              <a:cxn ang="0">
                <a:pos x="7" y="36"/>
              </a:cxn>
              <a:cxn ang="0">
                <a:pos x="5" y="36"/>
              </a:cxn>
              <a:cxn ang="0">
                <a:pos x="1" y="33"/>
              </a:cxn>
              <a:cxn ang="0">
                <a:pos x="0" y="25"/>
              </a:cxn>
              <a:cxn ang="0">
                <a:pos x="2" y="15"/>
              </a:cxn>
              <a:cxn ang="0">
                <a:pos x="5" y="11"/>
              </a:cxn>
              <a:cxn ang="0">
                <a:pos x="7" y="6"/>
              </a:cxn>
              <a:cxn ang="0">
                <a:pos x="10" y="3"/>
              </a:cxn>
              <a:cxn ang="0">
                <a:pos x="12" y="1"/>
              </a:cxn>
              <a:cxn ang="0">
                <a:pos x="16" y="0"/>
              </a:cxn>
              <a:cxn ang="0">
                <a:pos x="18" y="1"/>
              </a:cxn>
              <a:cxn ang="0">
                <a:pos x="21" y="4"/>
              </a:cxn>
              <a:cxn ang="0">
                <a:pos x="22" y="12"/>
              </a:cxn>
              <a:cxn ang="0">
                <a:pos x="20" y="22"/>
              </a:cxn>
            </a:cxnLst>
            <a:rect l="0" t="0" r="r" b="b"/>
            <a:pathLst>
              <a:path w="22" h="36">
                <a:moveTo>
                  <a:pt x="20" y="22"/>
                </a:moveTo>
                <a:lnTo>
                  <a:pt x="18" y="26"/>
                </a:lnTo>
                <a:lnTo>
                  <a:pt x="16" y="30"/>
                </a:lnTo>
                <a:lnTo>
                  <a:pt x="12" y="33"/>
                </a:lnTo>
                <a:lnTo>
                  <a:pt x="10" y="35"/>
                </a:lnTo>
                <a:lnTo>
                  <a:pt x="7" y="36"/>
                </a:lnTo>
                <a:lnTo>
                  <a:pt x="5" y="36"/>
                </a:lnTo>
                <a:lnTo>
                  <a:pt x="1" y="33"/>
                </a:lnTo>
                <a:lnTo>
                  <a:pt x="0" y="25"/>
                </a:lnTo>
                <a:lnTo>
                  <a:pt x="2" y="15"/>
                </a:lnTo>
                <a:lnTo>
                  <a:pt x="5" y="11"/>
                </a:lnTo>
                <a:lnTo>
                  <a:pt x="7" y="6"/>
                </a:lnTo>
                <a:lnTo>
                  <a:pt x="10" y="3"/>
                </a:lnTo>
                <a:lnTo>
                  <a:pt x="12" y="1"/>
                </a:lnTo>
                <a:lnTo>
                  <a:pt x="16" y="0"/>
                </a:lnTo>
                <a:lnTo>
                  <a:pt x="18" y="1"/>
                </a:lnTo>
                <a:lnTo>
                  <a:pt x="21" y="4"/>
                </a:lnTo>
                <a:lnTo>
                  <a:pt x="22" y="12"/>
                </a:lnTo>
                <a:lnTo>
                  <a:pt x="20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6" name="Freeform 100"/>
          <p:cNvSpPr>
            <a:spLocks/>
          </p:cNvSpPr>
          <p:nvPr/>
        </p:nvSpPr>
        <p:spPr bwMode="auto">
          <a:xfrm>
            <a:off x="3800456" y="1220768"/>
            <a:ext cx="117475" cy="82550"/>
          </a:xfrm>
          <a:custGeom>
            <a:avLst/>
            <a:gdLst/>
            <a:ahLst/>
            <a:cxnLst>
              <a:cxn ang="0">
                <a:pos x="74" y="41"/>
              </a:cxn>
              <a:cxn ang="0">
                <a:pos x="70" y="47"/>
              </a:cxn>
              <a:cxn ang="0">
                <a:pos x="62" y="51"/>
              </a:cxn>
              <a:cxn ang="0">
                <a:pos x="52" y="52"/>
              </a:cxn>
              <a:cxn ang="0">
                <a:pos x="40" y="51"/>
              </a:cxn>
              <a:cxn ang="0">
                <a:pos x="28" y="47"/>
              </a:cxn>
              <a:cxn ang="0">
                <a:pos x="15" y="40"/>
              </a:cxn>
              <a:cxn ang="0">
                <a:pos x="5" y="31"/>
              </a:cxn>
              <a:cxn ang="0">
                <a:pos x="0" y="21"/>
              </a:cxn>
              <a:cxn ang="0">
                <a:pos x="0" y="11"/>
              </a:cxn>
              <a:cxn ang="0">
                <a:pos x="4" y="6"/>
              </a:cxn>
              <a:cxn ang="0">
                <a:pos x="12" y="2"/>
              </a:cxn>
              <a:cxn ang="0">
                <a:pos x="22" y="0"/>
              </a:cxn>
              <a:cxn ang="0">
                <a:pos x="33" y="2"/>
              </a:cxn>
              <a:cxn ang="0">
                <a:pos x="46" y="5"/>
              </a:cxn>
              <a:cxn ang="0">
                <a:pos x="59" y="12"/>
              </a:cxn>
              <a:cxn ang="0">
                <a:pos x="69" y="21"/>
              </a:cxn>
              <a:cxn ang="0">
                <a:pos x="74" y="31"/>
              </a:cxn>
              <a:cxn ang="0">
                <a:pos x="74" y="41"/>
              </a:cxn>
            </a:cxnLst>
            <a:rect l="0" t="0" r="r" b="b"/>
            <a:pathLst>
              <a:path w="74" h="52">
                <a:moveTo>
                  <a:pt x="74" y="41"/>
                </a:moveTo>
                <a:lnTo>
                  <a:pt x="70" y="47"/>
                </a:lnTo>
                <a:lnTo>
                  <a:pt x="62" y="51"/>
                </a:lnTo>
                <a:lnTo>
                  <a:pt x="52" y="52"/>
                </a:lnTo>
                <a:lnTo>
                  <a:pt x="40" y="51"/>
                </a:lnTo>
                <a:lnTo>
                  <a:pt x="28" y="47"/>
                </a:lnTo>
                <a:lnTo>
                  <a:pt x="15" y="40"/>
                </a:lnTo>
                <a:lnTo>
                  <a:pt x="5" y="31"/>
                </a:lnTo>
                <a:lnTo>
                  <a:pt x="0" y="21"/>
                </a:lnTo>
                <a:lnTo>
                  <a:pt x="0" y="11"/>
                </a:lnTo>
                <a:lnTo>
                  <a:pt x="4" y="6"/>
                </a:lnTo>
                <a:lnTo>
                  <a:pt x="12" y="2"/>
                </a:lnTo>
                <a:lnTo>
                  <a:pt x="22" y="0"/>
                </a:lnTo>
                <a:lnTo>
                  <a:pt x="33" y="2"/>
                </a:lnTo>
                <a:lnTo>
                  <a:pt x="46" y="5"/>
                </a:lnTo>
                <a:lnTo>
                  <a:pt x="59" y="12"/>
                </a:lnTo>
                <a:lnTo>
                  <a:pt x="69" y="21"/>
                </a:lnTo>
                <a:lnTo>
                  <a:pt x="74" y="31"/>
                </a:lnTo>
                <a:lnTo>
                  <a:pt x="74" y="4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7" name="Freeform 101"/>
          <p:cNvSpPr>
            <a:spLocks/>
          </p:cNvSpPr>
          <p:nvPr/>
        </p:nvSpPr>
        <p:spPr bwMode="auto">
          <a:xfrm>
            <a:off x="2439969" y="2805093"/>
            <a:ext cx="12700" cy="223838"/>
          </a:xfrm>
          <a:custGeom>
            <a:avLst/>
            <a:gdLst/>
            <a:ahLst/>
            <a:cxnLst>
              <a:cxn ang="0">
                <a:pos x="4" y="141"/>
              </a:cxn>
              <a:cxn ang="0">
                <a:pos x="2" y="140"/>
              </a:cxn>
              <a:cxn ang="0">
                <a:pos x="0" y="139"/>
              </a:cxn>
              <a:cxn ang="0">
                <a:pos x="0" y="137"/>
              </a:cxn>
              <a:cxn ang="0">
                <a:pos x="0" y="4"/>
              </a:cxn>
              <a:cxn ang="0">
                <a:pos x="0" y="2"/>
              </a:cxn>
              <a:cxn ang="0">
                <a:pos x="2" y="1"/>
              </a:cxn>
              <a:cxn ang="0">
                <a:pos x="4" y="0"/>
              </a:cxn>
              <a:cxn ang="0">
                <a:pos x="6" y="1"/>
              </a:cxn>
              <a:cxn ang="0">
                <a:pos x="8" y="2"/>
              </a:cxn>
              <a:cxn ang="0">
                <a:pos x="8" y="4"/>
              </a:cxn>
              <a:cxn ang="0">
                <a:pos x="8" y="137"/>
              </a:cxn>
              <a:cxn ang="0">
                <a:pos x="8" y="139"/>
              </a:cxn>
              <a:cxn ang="0">
                <a:pos x="6" y="140"/>
              </a:cxn>
              <a:cxn ang="0">
                <a:pos x="4" y="141"/>
              </a:cxn>
            </a:cxnLst>
            <a:rect l="0" t="0" r="r" b="b"/>
            <a:pathLst>
              <a:path w="8" h="141">
                <a:moveTo>
                  <a:pt x="4" y="141"/>
                </a:moveTo>
                <a:lnTo>
                  <a:pt x="2" y="140"/>
                </a:lnTo>
                <a:lnTo>
                  <a:pt x="0" y="139"/>
                </a:lnTo>
                <a:lnTo>
                  <a:pt x="0" y="137"/>
                </a:lnTo>
                <a:lnTo>
                  <a:pt x="0" y="4"/>
                </a:lnTo>
                <a:lnTo>
                  <a:pt x="0" y="2"/>
                </a:lnTo>
                <a:lnTo>
                  <a:pt x="2" y="1"/>
                </a:lnTo>
                <a:lnTo>
                  <a:pt x="4" y="0"/>
                </a:lnTo>
                <a:lnTo>
                  <a:pt x="6" y="1"/>
                </a:lnTo>
                <a:lnTo>
                  <a:pt x="8" y="2"/>
                </a:lnTo>
                <a:lnTo>
                  <a:pt x="8" y="4"/>
                </a:lnTo>
                <a:lnTo>
                  <a:pt x="8" y="137"/>
                </a:lnTo>
                <a:lnTo>
                  <a:pt x="8" y="139"/>
                </a:lnTo>
                <a:lnTo>
                  <a:pt x="6" y="140"/>
                </a:lnTo>
                <a:lnTo>
                  <a:pt x="4" y="1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8" name="Freeform 102"/>
          <p:cNvSpPr>
            <a:spLocks/>
          </p:cNvSpPr>
          <p:nvPr/>
        </p:nvSpPr>
        <p:spPr bwMode="auto">
          <a:xfrm>
            <a:off x="2376469" y="2944793"/>
            <a:ext cx="130175" cy="84138"/>
          </a:xfrm>
          <a:custGeom>
            <a:avLst/>
            <a:gdLst/>
            <a:ahLst/>
            <a:cxnLst>
              <a:cxn ang="0">
                <a:pos x="78" y="53"/>
              </a:cxn>
              <a:cxn ang="0">
                <a:pos x="76" y="52"/>
              </a:cxn>
              <a:cxn ang="0">
                <a:pos x="73" y="51"/>
              </a:cxn>
              <a:cxn ang="0">
                <a:pos x="73" y="49"/>
              </a:cxn>
              <a:cxn ang="0">
                <a:pos x="71" y="35"/>
              </a:cxn>
              <a:cxn ang="0">
                <a:pos x="66" y="24"/>
              </a:cxn>
              <a:cxn ang="0">
                <a:pos x="58" y="16"/>
              </a:cxn>
              <a:cxn ang="0">
                <a:pos x="48" y="11"/>
              </a:cxn>
              <a:cxn ang="0">
                <a:pos x="38" y="9"/>
              </a:cxn>
              <a:cxn ang="0">
                <a:pos x="30" y="11"/>
              </a:cxn>
              <a:cxn ang="0">
                <a:pos x="22" y="14"/>
              </a:cxn>
              <a:cxn ang="0">
                <a:pos x="17" y="22"/>
              </a:cxn>
              <a:cxn ang="0">
                <a:pos x="12" y="34"/>
              </a:cxn>
              <a:cxn ang="0">
                <a:pos x="10" y="49"/>
              </a:cxn>
              <a:cxn ang="0">
                <a:pos x="9" y="51"/>
              </a:cxn>
              <a:cxn ang="0">
                <a:pos x="8" y="52"/>
              </a:cxn>
              <a:cxn ang="0">
                <a:pos x="6" y="53"/>
              </a:cxn>
              <a:cxn ang="0">
                <a:pos x="4" y="52"/>
              </a:cxn>
              <a:cxn ang="0">
                <a:pos x="1" y="51"/>
              </a:cxn>
              <a:cxn ang="0">
                <a:pos x="0" y="49"/>
              </a:cxn>
              <a:cxn ang="0">
                <a:pos x="2" y="33"/>
              </a:cxn>
              <a:cxn ang="0">
                <a:pos x="7" y="20"/>
              </a:cxn>
              <a:cxn ang="0">
                <a:pos x="13" y="11"/>
              </a:cxn>
              <a:cxn ang="0">
                <a:pos x="21" y="4"/>
              </a:cxn>
              <a:cxn ang="0">
                <a:pos x="30" y="1"/>
              </a:cxn>
              <a:cxn ang="0">
                <a:pos x="38" y="0"/>
              </a:cxn>
              <a:cxn ang="0">
                <a:pos x="50" y="2"/>
              </a:cxn>
              <a:cxn ang="0">
                <a:pos x="62" y="9"/>
              </a:cxn>
              <a:cxn ang="0">
                <a:pos x="73" y="18"/>
              </a:cxn>
              <a:cxn ang="0">
                <a:pos x="80" y="32"/>
              </a:cxn>
              <a:cxn ang="0">
                <a:pos x="82" y="49"/>
              </a:cxn>
              <a:cxn ang="0">
                <a:pos x="82" y="51"/>
              </a:cxn>
              <a:cxn ang="0">
                <a:pos x="80" y="52"/>
              </a:cxn>
              <a:cxn ang="0">
                <a:pos x="78" y="53"/>
              </a:cxn>
            </a:cxnLst>
            <a:rect l="0" t="0" r="r" b="b"/>
            <a:pathLst>
              <a:path w="82" h="53">
                <a:moveTo>
                  <a:pt x="78" y="53"/>
                </a:moveTo>
                <a:lnTo>
                  <a:pt x="76" y="52"/>
                </a:lnTo>
                <a:lnTo>
                  <a:pt x="73" y="51"/>
                </a:lnTo>
                <a:lnTo>
                  <a:pt x="73" y="49"/>
                </a:lnTo>
                <a:lnTo>
                  <a:pt x="71" y="35"/>
                </a:lnTo>
                <a:lnTo>
                  <a:pt x="66" y="24"/>
                </a:lnTo>
                <a:lnTo>
                  <a:pt x="58" y="16"/>
                </a:lnTo>
                <a:lnTo>
                  <a:pt x="48" y="11"/>
                </a:lnTo>
                <a:lnTo>
                  <a:pt x="38" y="9"/>
                </a:lnTo>
                <a:lnTo>
                  <a:pt x="30" y="11"/>
                </a:lnTo>
                <a:lnTo>
                  <a:pt x="22" y="14"/>
                </a:lnTo>
                <a:lnTo>
                  <a:pt x="17" y="22"/>
                </a:lnTo>
                <a:lnTo>
                  <a:pt x="12" y="34"/>
                </a:lnTo>
                <a:lnTo>
                  <a:pt x="10" y="49"/>
                </a:lnTo>
                <a:lnTo>
                  <a:pt x="9" y="51"/>
                </a:lnTo>
                <a:lnTo>
                  <a:pt x="8" y="52"/>
                </a:lnTo>
                <a:lnTo>
                  <a:pt x="6" y="53"/>
                </a:lnTo>
                <a:lnTo>
                  <a:pt x="4" y="52"/>
                </a:lnTo>
                <a:lnTo>
                  <a:pt x="1" y="51"/>
                </a:lnTo>
                <a:lnTo>
                  <a:pt x="0" y="49"/>
                </a:lnTo>
                <a:lnTo>
                  <a:pt x="2" y="33"/>
                </a:lnTo>
                <a:lnTo>
                  <a:pt x="7" y="20"/>
                </a:lnTo>
                <a:lnTo>
                  <a:pt x="13" y="11"/>
                </a:lnTo>
                <a:lnTo>
                  <a:pt x="21" y="4"/>
                </a:lnTo>
                <a:lnTo>
                  <a:pt x="30" y="1"/>
                </a:lnTo>
                <a:lnTo>
                  <a:pt x="38" y="0"/>
                </a:lnTo>
                <a:lnTo>
                  <a:pt x="50" y="2"/>
                </a:lnTo>
                <a:lnTo>
                  <a:pt x="62" y="9"/>
                </a:lnTo>
                <a:lnTo>
                  <a:pt x="73" y="18"/>
                </a:lnTo>
                <a:lnTo>
                  <a:pt x="80" y="32"/>
                </a:lnTo>
                <a:lnTo>
                  <a:pt x="82" y="49"/>
                </a:lnTo>
                <a:lnTo>
                  <a:pt x="82" y="51"/>
                </a:lnTo>
                <a:lnTo>
                  <a:pt x="80" y="52"/>
                </a:lnTo>
                <a:lnTo>
                  <a:pt x="78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9" name="Freeform 103"/>
          <p:cNvSpPr>
            <a:spLocks/>
          </p:cNvSpPr>
          <p:nvPr/>
        </p:nvSpPr>
        <p:spPr bwMode="auto">
          <a:xfrm>
            <a:off x="2290744" y="2805093"/>
            <a:ext cx="15875" cy="223838"/>
          </a:xfrm>
          <a:custGeom>
            <a:avLst/>
            <a:gdLst/>
            <a:ahLst/>
            <a:cxnLst>
              <a:cxn ang="0">
                <a:pos x="5" y="141"/>
              </a:cxn>
              <a:cxn ang="0">
                <a:pos x="2" y="140"/>
              </a:cxn>
              <a:cxn ang="0">
                <a:pos x="1" y="139"/>
              </a:cxn>
              <a:cxn ang="0">
                <a:pos x="0" y="137"/>
              </a:cxn>
              <a:cxn ang="0">
                <a:pos x="0" y="4"/>
              </a:cxn>
              <a:cxn ang="0">
                <a:pos x="1" y="2"/>
              </a:cxn>
              <a:cxn ang="0">
                <a:pos x="2" y="1"/>
              </a:cxn>
              <a:cxn ang="0">
                <a:pos x="5" y="0"/>
              </a:cxn>
              <a:cxn ang="0">
                <a:pos x="7" y="1"/>
              </a:cxn>
              <a:cxn ang="0">
                <a:pos x="8" y="2"/>
              </a:cxn>
              <a:cxn ang="0">
                <a:pos x="10" y="4"/>
              </a:cxn>
              <a:cxn ang="0">
                <a:pos x="10" y="137"/>
              </a:cxn>
              <a:cxn ang="0">
                <a:pos x="8" y="139"/>
              </a:cxn>
              <a:cxn ang="0">
                <a:pos x="7" y="140"/>
              </a:cxn>
              <a:cxn ang="0">
                <a:pos x="5" y="141"/>
              </a:cxn>
            </a:cxnLst>
            <a:rect l="0" t="0" r="r" b="b"/>
            <a:pathLst>
              <a:path w="10" h="141">
                <a:moveTo>
                  <a:pt x="5" y="141"/>
                </a:moveTo>
                <a:lnTo>
                  <a:pt x="2" y="140"/>
                </a:lnTo>
                <a:lnTo>
                  <a:pt x="1" y="139"/>
                </a:lnTo>
                <a:lnTo>
                  <a:pt x="0" y="137"/>
                </a:lnTo>
                <a:lnTo>
                  <a:pt x="0" y="4"/>
                </a:lnTo>
                <a:lnTo>
                  <a:pt x="1" y="2"/>
                </a:lnTo>
                <a:lnTo>
                  <a:pt x="2" y="1"/>
                </a:lnTo>
                <a:lnTo>
                  <a:pt x="5" y="0"/>
                </a:lnTo>
                <a:lnTo>
                  <a:pt x="7" y="1"/>
                </a:lnTo>
                <a:lnTo>
                  <a:pt x="8" y="2"/>
                </a:lnTo>
                <a:lnTo>
                  <a:pt x="10" y="4"/>
                </a:lnTo>
                <a:lnTo>
                  <a:pt x="10" y="137"/>
                </a:lnTo>
                <a:lnTo>
                  <a:pt x="8" y="139"/>
                </a:lnTo>
                <a:lnTo>
                  <a:pt x="7" y="140"/>
                </a:lnTo>
                <a:lnTo>
                  <a:pt x="5" y="1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0" name="Freeform 104"/>
          <p:cNvSpPr>
            <a:spLocks/>
          </p:cNvSpPr>
          <p:nvPr/>
        </p:nvSpPr>
        <p:spPr bwMode="auto">
          <a:xfrm>
            <a:off x="2230419" y="2957493"/>
            <a:ext cx="128588" cy="71438"/>
          </a:xfrm>
          <a:custGeom>
            <a:avLst/>
            <a:gdLst/>
            <a:ahLst/>
            <a:cxnLst>
              <a:cxn ang="0">
                <a:pos x="76" y="45"/>
              </a:cxn>
              <a:cxn ang="0">
                <a:pos x="74" y="44"/>
              </a:cxn>
              <a:cxn ang="0">
                <a:pos x="73" y="43"/>
              </a:cxn>
              <a:cxn ang="0">
                <a:pos x="72" y="41"/>
              </a:cxn>
              <a:cxn ang="0">
                <a:pos x="69" y="27"/>
              </a:cxn>
              <a:cxn ang="0">
                <a:pos x="63" y="17"/>
              </a:cxn>
              <a:cxn ang="0">
                <a:pos x="53" y="12"/>
              </a:cxn>
              <a:cxn ang="0">
                <a:pos x="42" y="9"/>
              </a:cxn>
              <a:cxn ang="0">
                <a:pos x="32" y="10"/>
              </a:cxn>
              <a:cxn ang="0">
                <a:pos x="24" y="15"/>
              </a:cxn>
              <a:cxn ang="0">
                <a:pos x="16" y="20"/>
              </a:cxn>
              <a:cxn ang="0">
                <a:pos x="10" y="30"/>
              </a:cxn>
              <a:cxn ang="0">
                <a:pos x="9" y="41"/>
              </a:cxn>
              <a:cxn ang="0">
                <a:pos x="8" y="43"/>
              </a:cxn>
              <a:cxn ang="0">
                <a:pos x="6" y="44"/>
              </a:cxn>
              <a:cxn ang="0">
                <a:pos x="4" y="45"/>
              </a:cxn>
              <a:cxn ang="0">
                <a:pos x="2" y="44"/>
              </a:cxn>
              <a:cxn ang="0">
                <a:pos x="0" y="43"/>
              </a:cxn>
              <a:cxn ang="0">
                <a:pos x="0" y="41"/>
              </a:cxn>
              <a:cxn ang="0">
                <a:pos x="2" y="27"/>
              </a:cxn>
              <a:cxn ang="0">
                <a:pos x="8" y="15"/>
              </a:cxn>
              <a:cxn ang="0">
                <a:pos x="18" y="7"/>
              </a:cxn>
              <a:cxn ang="0">
                <a:pos x="30" y="2"/>
              </a:cxn>
              <a:cxn ang="0">
                <a:pos x="42" y="0"/>
              </a:cxn>
              <a:cxn ang="0">
                <a:pos x="57" y="3"/>
              </a:cxn>
              <a:cxn ang="0">
                <a:pos x="69" y="9"/>
              </a:cxn>
              <a:cxn ang="0">
                <a:pos x="76" y="18"/>
              </a:cxn>
              <a:cxn ang="0">
                <a:pos x="79" y="29"/>
              </a:cxn>
              <a:cxn ang="0">
                <a:pos x="81" y="41"/>
              </a:cxn>
              <a:cxn ang="0">
                <a:pos x="80" y="43"/>
              </a:cxn>
              <a:cxn ang="0">
                <a:pos x="78" y="44"/>
              </a:cxn>
              <a:cxn ang="0">
                <a:pos x="76" y="45"/>
              </a:cxn>
            </a:cxnLst>
            <a:rect l="0" t="0" r="r" b="b"/>
            <a:pathLst>
              <a:path w="81" h="45">
                <a:moveTo>
                  <a:pt x="76" y="45"/>
                </a:moveTo>
                <a:lnTo>
                  <a:pt x="74" y="44"/>
                </a:lnTo>
                <a:lnTo>
                  <a:pt x="73" y="43"/>
                </a:lnTo>
                <a:lnTo>
                  <a:pt x="72" y="41"/>
                </a:lnTo>
                <a:lnTo>
                  <a:pt x="69" y="27"/>
                </a:lnTo>
                <a:lnTo>
                  <a:pt x="63" y="17"/>
                </a:lnTo>
                <a:lnTo>
                  <a:pt x="53" y="12"/>
                </a:lnTo>
                <a:lnTo>
                  <a:pt x="42" y="9"/>
                </a:lnTo>
                <a:lnTo>
                  <a:pt x="32" y="10"/>
                </a:lnTo>
                <a:lnTo>
                  <a:pt x="24" y="15"/>
                </a:lnTo>
                <a:lnTo>
                  <a:pt x="16" y="20"/>
                </a:lnTo>
                <a:lnTo>
                  <a:pt x="10" y="30"/>
                </a:lnTo>
                <a:lnTo>
                  <a:pt x="9" y="41"/>
                </a:lnTo>
                <a:lnTo>
                  <a:pt x="8" y="43"/>
                </a:lnTo>
                <a:lnTo>
                  <a:pt x="6" y="44"/>
                </a:lnTo>
                <a:lnTo>
                  <a:pt x="4" y="45"/>
                </a:lnTo>
                <a:lnTo>
                  <a:pt x="2" y="44"/>
                </a:lnTo>
                <a:lnTo>
                  <a:pt x="0" y="43"/>
                </a:lnTo>
                <a:lnTo>
                  <a:pt x="0" y="41"/>
                </a:lnTo>
                <a:lnTo>
                  <a:pt x="2" y="27"/>
                </a:lnTo>
                <a:lnTo>
                  <a:pt x="8" y="15"/>
                </a:lnTo>
                <a:lnTo>
                  <a:pt x="18" y="7"/>
                </a:lnTo>
                <a:lnTo>
                  <a:pt x="30" y="2"/>
                </a:lnTo>
                <a:lnTo>
                  <a:pt x="42" y="0"/>
                </a:lnTo>
                <a:lnTo>
                  <a:pt x="57" y="3"/>
                </a:lnTo>
                <a:lnTo>
                  <a:pt x="69" y="9"/>
                </a:lnTo>
                <a:lnTo>
                  <a:pt x="76" y="18"/>
                </a:lnTo>
                <a:lnTo>
                  <a:pt x="79" y="29"/>
                </a:lnTo>
                <a:lnTo>
                  <a:pt x="81" y="41"/>
                </a:lnTo>
                <a:lnTo>
                  <a:pt x="80" y="43"/>
                </a:lnTo>
                <a:lnTo>
                  <a:pt x="78" y="44"/>
                </a:lnTo>
                <a:lnTo>
                  <a:pt x="76" y="4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1" name="Freeform 105"/>
          <p:cNvSpPr>
            <a:spLocks/>
          </p:cNvSpPr>
          <p:nvPr/>
        </p:nvSpPr>
        <p:spPr bwMode="auto">
          <a:xfrm>
            <a:off x="2738419" y="2360593"/>
            <a:ext cx="144463" cy="15240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30" y="8"/>
              </a:cxn>
              <a:cxn ang="0">
                <a:pos x="46" y="17"/>
              </a:cxn>
              <a:cxn ang="0">
                <a:pos x="60" y="26"/>
              </a:cxn>
              <a:cxn ang="0">
                <a:pos x="73" y="37"/>
              </a:cxn>
              <a:cxn ang="0">
                <a:pos x="83" y="46"/>
              </a:cxn>
              <a:cxn ang="0">
                <a:pos x="90" y="55"/>
              </a:cxn>
              <a:cxn ang="0">
                <a:pos x="91" y="61"/>
              </a:cxn>
              <a:cxn ang="0">
                <a:pos x="88" y="68"/>
              </a:cxn>
              <a:cxn ang="0">
                <a:pos x="81" y="76"/>
              </a:cxn>
              <a:cxn ang="0">
                <a:pos x="70" y="83"/>
              </a:cxn>
              <a:cxn ang="0">
                <a:pos x="57" y="90"/>
              </a:cxn>
              <a:cxn ang="0">
                <a:pos x="43" y="95"/>
              </a:cxn>
              <a:cxn ang="0">
                <a:pos x="29" y="96"/>
              </a:cxn>
              <a:cxn ang="0">
                <a:pos x="14" y="94"/>
              </a:cxn>
              <a:cxn ang="0">
                <a:pos x="7" y="89"/>
              </a:cxn>
              <a:cxn ang="0">
                <a:pos x="2" y="80"/>
              </a:cxn>
              <a:cxn ang="0">
                <a:pos x="0" y="69"/>
              </a:cxn>
              <a:cxn ang="0">
                <a:pos x="0" y="56"/>
              </a:cxn>
              <a:cxn ang="0">
                <a:pos x="2" y="43"/>
              </a:cxn>
              <a:cxn ang="0">
                <a:pos x="6" y="30"/>
              </a:cxn>
              <a:cxn ang="0">
                <a:pos x="8" y="19"/>
              </a:cxn>
              <a:cxn ang="0">
                <a:pos x="11" y="9"/>
              </a:cxn>
              <a:cxn ang="0">
                <a:pos x="13" y="2"/>
              </a:cxn>
              <a:cxn ang="0">
                <a:pos x="14" y="0"/>
              </a:cxn>
            </a:cxnLst>
            <a:rect l="0" t="0" r="r" b="b"/>
            <a:pathLst>
              <a:path w="91" h="96">
                <a:moveTo>
                  <a:pt x="14" y="0"/>
                </a:moveTo>
                <a:lnTo>
                  <a:pt x="30" y="8"/>
                </a:lnTo>
                <a:lnTo>
                  <a:pt x="46" y="17"/>
                </a:lnTo>
                <a:lnTo>
                  <a:pt x="60" y="26"/>
                </a:lnTo>
                <a:lnTo>
                  <a:pt x="73" y="37"/>
                </a:lnTo>
                <a:lnTo>
                  <a:pt x="83" y="46"/>
                </a:lnTo>
                <a:lnTo>
                  <a:pt x="90" y="55"/>
                </a:lnTo>
                <a:lnTo>
                  <a:pt x="91" y="61"/>
                </a:lnTo>
                <a:lnTo>
                  <a:pt x="88" y="68"/>
                </a:lnTo>
                <a:lnTo>
                  <a:pt x="81" y="76"/>
                </a:lnTo>
                <a:lnTo>
                  <a:pt x="70" y="83"/>
                </a:lnTo>
                <a:lnTo>
                  <a:pt x="57" y="90"/>
                </a:lnTo>
                <a:lnTo>
                  <a:pt x="43" y="95"/>
                </a:lnTo>
                <a:lnTo>
                  <a:pt x="29" y="96"/>
                </a:lnTo>
                <a:lnTo>
                  <a:pt x="14" y="94"/>
                </a:lnTo>
                <a:lnTo>
                  <a:pt x="7" y="89"/>
                </a:lnTo>
                <a:lnTo>
                  <a:pt x="2" y="80"/>
                </a:lnTo>
                <a:lnTo>
                  <a:pt x="0" y="69"/>
                </a:lnTo>
                <a:lnTo>
                  <a:pt x="0" y="56"/>
                </a:lnTo>
                <a:lnTo>
                  <a:pt x="2" y="43"/>
                </a:lnTo>
                <a:lnTo>
                  <a:pt x="6" y="30"/>
                </a:lnTo>
                <a:lnTo>
                  <a:pt x="8" y="19"/>
                </a:lnTo>
                <a:lnTo>
                  <a:pt x="11" y="9"/>
                </a:lnTo>
                <a:lnTo>
                  <a:pt x="13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" name="Freeform 106"/>
          <p:cNvSpPr>
            <a:spLocks noEditPoints="1"/>
          </p:cNvSpPr>
          <p:nvPr/>
        </p:nvSpPr>
        <p:spPr bwMode="auto">
          <a:xfrm>
            <a:off x="2732069" y="2354243"/>
            <a:ext cx="158750" cy="168275"/>
          </a:xfrm>
          <a:custGeom>
            <a:avLst/>
            <a:gdLst/>
            <a:ahLst/>
            <a:cxnLst>
              <a:cxn ang="0">
                <a:pos x="33" y="106"/>
              </a:cxn>
              <a:cxn ang="0">
                <a:pos x="24" y="105"/>
              </a:cxn>
              <a:cxn ang="0">
                <a:pos x="16" y="102"/>
              </a:cxn>
              <a:cxn ang="0">
                <a:pos x="13" y="100"/>
              </a:cxn>
              <a:cxn ang="0">
                <a:pos x="9" y="98"/>
              </a:cxn>
              <a:cxn ang="0">
                <a:pos x="6" y="95"/>
              </a:cxn>
              <a:cxn ang="0">
                <a:pos x="3" y="90"/>
              </a:cxn>
              <a:cxn ang="0">
                <a:pos x="0" y="78"/>
              </a:cxn>
              <a:cxn ang="0">
                <a:pos x="0" y="65"/>
              </a:cxn>
              <a:cxn ang="0">
                <a:pos x="1" y="51"/>
              </a:cxn>
              <a:cxn ang="0">
                <a:pos x="4" y="37"/>
              </a:cxn>
              <a:cxn ang="0">
                <a:pos x="6" y="24"/>
              </a:cxn>
              <a:cxn ang="0">
                <a:pos x="10" y="14"/>
              </a:cxn>
              <a:cxn ang="0">
                <a:pos x="13" y="6"/>
              </a:cxn>
              <a:cxn ang="0">
                <a:pos x="14" y="2"/>
              </a:cxn>
              <a:cxn ang="0">
                <a:pos x="15" y="1"/>
              </a:cxn>
              <a:cxn ang="0">
                <a:pos x="16" y="0"/>
              </a:cxn>
              <a:cxn ang="0">
                <a:pos x="18" y="0"/>
              </a:cxn>
              <a:cxn ang="0">
                <a:pos x="21" y="0"/>
              </a:cxn>
              <a:cxn ang="0">
                <a:pos x="35" y="8"/>
              </a:cxn>
              <a:cxn ang="0">
                <a:pos x="51" y="16"/>
              </a:cxn>
              <a:cxn ang="0">
                <a:pos x="66" y="26"/>
              </a:cxn>
              <a:cxn ang="0">
                <a:pos x="80" y="37"/>
              </a:cxn>
              <a:cxn ang="0">
                <a:pos x="90" y="48"/>
              </a:cxn>
              <a:cxn ang="0">
                <a:pos x="98" y="58"/>
              </a:cxn>
              <a:cxn ang="0">
                <a:pos x="100" y="65"/>
              </a:cxn>
              <a:cxn ang="0">
                <a:pos x="96" y="74"/>
              </a:cxn>
              <a:cxn ang="0">
                <a:pos x="88" y="82"/>
              </a:cxn>
              <a:cxn ang="0">
                <a:pos x="77" y="90"/>
              </a:cxn>
              <a:cxn ang="0">
                <a:pos x="63" y="98"/>
              </a:cxn>
              <a:cxn ang="0">
                <a:pos x="48" y="104"/>
              </a:cxn>
              <a:cxn ang="0">
                <a:pos x="33" y="106"/>
              </a:cxn>
              <a:cxn ang="0">
                <a:pos x="21" y="11"/>
              </a:cxn>
              <a:cxn ang="0">
                <a:pos x="17" y="22"/>
              </a:cxn>
              <a:cxn ang="0">
                <a:pos x="14" y="35"/>
              </a:cxn>
              <a:cxn ang="0">
                <a:pos x="11" y="49"/>
              </a:cxn>
              <a:cxn ang="0">
                <a:pos x="10" y="63"/>
              </a:cxn>
              <a:cxn ang="0">
                <a:pos x="10" y="76"/>
              </a:cxn>
              <a:cxn ang="0">
                <a:pos x="12" y="86"/>
              </a:cxn>
              <a:cxn ang="0">
                <a:pos x="14" y="89"/>
              </a:cxn>
              <a:cxn ang="0">
                <a:pos x="16" y="93"/>
              </a:cxn>
              <a:cxn ang="0">
                <a:pos x="20" y="94"/>
              </a:cxn>
              <a:cxn ang="0">
                <a:pos x="26" y="95"/>
              </a:cxn>
              <a:cxn ang="0">
                <a:pos x="33" y="96"/>
              </a:cxn>
              <a:cxn ang="0">
                <a:pos x="47" y="94"/>
              </a:cxn>
              <a:cxn ang="0">
                <a:pos x="60" y="89"/>
              </a:cxn>
              <a:cxn ang="0">
                <a:pos x="72" y="83"/>
              </a:cxn>
              <a:cxn ang="0">
                <a:pos x="82" y="76"/>
              </a:cxn>
              <a:cxn ang="0">
                <a:pos x="88" y="70"/>
              </a:cxn>
              <a:cxn ang="0">
                <a:pos x="90" y="64"/>
              </a:cxn>
              <a:cxn ang="0">
                <a:pos x="88" y="60"/>
              </a:cxn>
              <a:cxn ang="0">
                <a:pos x="84" y="53"/>
              </a:cxn>
              <a:cxn ang="0">
                <a:pos x="75" y="46"/>
              </a:cxn>
              <a:cxn ang="0">
                <a:pos x="64" y="37"/>
              </a:cxn>
              <a:cxn ang="0">
                <a:pos x="51" y="27"/>
              </a:cxn>
              <a:cxn ang="0">
                <a:pos x="36" y="18"/>
              </a:cxn>
              <a:cxn ang="0">
                <a:pos x="21" y="11"/>
              </a:cxn>
            </a:cxnLst>
            <a:rect l="0" t="0" r="r" b="b"/>
            <a:pathLst>
              <a:path w="100" h="106">
                <a:moveTo>
                  <a:pt x="33" y="106"/>
                </a:moveTo>
                <a:lnTo>
                  <a:pt x="24" y="105"/>
                </a:lnTo>
                <a:lnTo>
                  <a:pt x="16" y="102"/>
                </a:lnTo>
                <a:lnTo>
                  <a:pt x="13" y="100"/>
                </a:lnTo>
                <a:lnTo>
                  <a:pt x="9" y="98"/>
                </a:lnTo>
                <a:lnTo>
                  <a:pt x="6" y="95"/>
                </a:lnTo>
                <a:lnTo>
                  <a:pt x="3" y="90"/>
                </a:lnTo>
                <a:lnTo>
                  <a:pt x="0" y="78"/>
                </a:lnTo>
                <a:lnTo>
                  <a:pt x="0" y="65"/>
                </a:lnTo>
                <a:lnTo>
                  <a:pt x="1" y="51"/>
                </a:lnTo>
                <a:lnTo>
                  <a:pt x="4" y="37"/>
                </a:lnTo>
                <a:lnTo>
                  <a:pt x="6" y="24"/>
                </a:lnTo>
                <a:lnTo>
                  <a:pt x="10" y="14"/>
                </a:lnTo>
                <a:lnTo>
                  <a:pt x="13" y="6"/>
                </a:lnTo>
                <a:lnTo>
                  <a:pt x="14" y="2"/>
                </a:lnTo>
                <a:lnTo>
                  <a:pt x="15" y="1"/>
                </a:lnTo>
                <a:lnTo>
                  <a:pt x="16" y="0"/>
                </a:lnTo>
                <a:lnTo>
                  <a:pt x="18" y="0"/>
                </a:lnTo>
                <a:lnTo>
                  <a:pt x="21" y="0"/>
                </a:lnTo>
                <a:lnTo>
                  <a:pt x="35" y="8"/>
                </a:lnTo>
                <a:lnTo>
                  <a:pt x="51" y="16"/>
                </a:lnTo>
                <a:lnTo>
                  <a:pt x="66" y="26"/>
                </a:lnTo>
                <a:lnTo>
                  <a:pt x="80" y="37"/>
                </a:lnTo>
                <a:lnTo>
                  <a:pt x="90" y="48"/>
                </a:lnTo>
                <a:lnTo>
                  <a:pt x="98" y="58"/>
                </a:lnTo>
                <a:lnTo>
                  <a:pt x="100" y="65"/>
                </a:lnTo>
                <a:lnTo>
                  <a:pt x="96" y="74"/>
                </a:lnTo>
                <a:lnTo>
                  <a:pt x="88" y="82"/>
                </a:lnTo>
                <a:lnTo>
                  <a:pt x="77" y="90"/>
                </a:lnTo>
                <a:lnTo>
                  <a:pt x="63" y="98"/>
                </a:lnTo>
                <a:lnTo>
                  <a:pt x="48" y="104"/>
                </a:lnTo>
                <a:lnTo>
                  <a:pt x="33" y="106"/>
                </a:lnTo>
                <a:close/>
                <a:moveTo>
                  <a:pt x="21" y="11"/>
                </a:moveTo>
                <a:lnTo>
                  <a:pt x="17" y="22"/>
                </a:lnTo>
                <a:lnTo>
                  <a:pt x="14" y="35"/>
                </a:lnTo>
                <a:lnTo>
                  <a:pt x="11" y="49"/>
                </a:lnTo>
                <a:lnTo>
                  <a:pt x="10" y="63"/>
                </a:lnTo>
                <a:lnTo>
                  <a:pt x="10" y="76"/>
                </a:lnTo>
                <a:lnTo>
                  <a:pt x="12" y="86"/>
                </a:lnTo>
                <a:lnTo>
                  <a:pt x="14" y="89"/>
                </a:lnTo>
                <a:lnTo>
                  <a:pt x="16" y="93"/>
                </a:lnTo>
                <a:lnTo>
                  <a:pt x="20" y="94"/>
                </a:lnTo>
                <a:lnTo>
                  <a:pt x="26" y="95"/>
                </a:lnTo>
                <a:lnTo>
                  <a:pt x="33" y="96"/>
                </a:lnTo>
                <a:lnTo>
                  <a:pt x="47" y="94"/>
                </a:lnTo>
                <a:lnTo>
                  <a:pt x="60" y="89"/>
                </a:lnTo>
                <a:lnTo>
                  <a:pt x="72" y="83"/>
                </a:lnTo>
                <a:lnTo>
                  <a:pt x="82" y="76"/>
                </a:lnTo>
                <a:lnTo>
                  <a:pt x="88" y="70"/>
                </a:lnTo>
                <a:lnTo>
                  <a:pt x="90" y="64"/>
                </a:lnTo>
                <a:lnTo>
                  <a:pt x="88" y="60"/>
                </a:lnTo>
                <a:lnTo>
                  <a:pt x="84" y="53"/>
                </a:lnTo>
                <a:lnTo>
                  <a:pt x="75" y="46"/>
                </a:lnTo>
                <a:lnTo>
                  <a:pt x="64" y="37"/>
                </a:lnTo>
                <a:lnTo>
                  <a:pt x="51" y="27"/>
                </a:lnTo>
                <a:lnTo>
                  <a:pt x="36" y="18"/>
                </a:lnTo>
                <a:lnTo>
                  <a:pt x="21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3" name="Freeform 107"/>
          <p:cNvSpPr>
            <a:spLocks/>
          </p:cNvSpPr>
          <p:nvPr/>
        </p:nvSpPr>
        <p:spPr bwMode="auto">
          <a:xfrm>
            <a:off x="1985944" y="2200255"/>
            <a:ext cx="812800" cy="646113"/>
          </a:xfrm>
          <a:custGeom>
            <a:avLst/>
            <a:gdLst/>
            <a:ahLst/>
            <a:cxnLst>
              <a:cxn ang="0">
                <a:pos x="427" y="13"/>
              </a:cxn>
              <a:cxn ang="0">
                <a:pos x="379" y="0"/>
              </a:cxn>
              <a:cxn ang="0">
                <a:pos x="338" y="5"/>
              </a:cxn>
              <a:cxn ang="0">
                <a:pos x="302" y="24"/>
              </a:cxn>
              <a:cxn ang="0">
                <a:pos x="270" y="51"/>
              </a:cxn>
              <a:cxn ang="0">
                <a:pos x="240" y="84"/>
              </a:cxn>
              <a:cxn ang="0">
                <a:pos x="211" y="115"/>
              </a:cxn>
              <a:cxn ang="0">
                <a:pos x="183" y="142"/>
              </a:cxn>
              <a:cxn ang="0">
                <a:pos x="154" y="159"/>
              </a:cxn>
              <a:cxn ang="0">
                <a:pos x="110" y="162"/>
              </a:cxn>
              <a:cxn ang="0">
                <a:pos x="65" y="153"/>
              </a:cxn>
              <a:cxn ang="0">
                <a:pos x="32" y="133"/>
              </a:cxn>
              <a:cxn ang="0">
                <a:pos x="11" y="112"/>
              </a:cxn>
              <a:cxn ang="0">
                <a:pos x="1" y="99"/>
              </a:cxn>
              <a:cxn ang="0">
                <a:pos x="0" y="98"/>
              </a:cxn>
              <a:cxn ang="0">
                <a:pos x="0" y="113"/>
              </a:cxn>
              <a:cxn ang="0">
                <a:pos x="0" y="139"/>
              </a:cxn>
              <a:cxn ang="0">
                <a:pos x="3" y="174"/>
              </a:cxn>
              <a:cxn ang="0">
                <a:pos x="11" y="216"/>
              </a:cxn>
              <a:cxn ang="0">
                <a:pos x="24" y="258"/>
              </a:cxn>
              <a:cxn ang="0">
                <a:pos x="42" y="302"/>
              </a:cxn>
              <a:cxn ang="0">
                <a:pos x="71" y="341"/>
              </a:cxn>
              <a:cxn ang="0">
                <a:pos x="109" y="374"/>
              </a:cxn>
              <a:cxn ang="0">
                <a:pos x="157" y="397"/>
              </a:cxn>
              <a:cxn ang="0">
                <a:pos x="219" y="407"/>
              </a:cxn>
              <a:cxn ang="0">
                <a:pos x="298" y="401"/>
              </a:cxn>
              <a:cxn ang="0">
                <a:pos x="370" y="381"/>
              </a:cxn>
              <a:cxn ang="0">
                <a:pos x="425" y="348"/>
              </a:cxn>
              <a:cxn ang="0">
                <a:pos x="467" y="305"/>
              </a:cxn>
              <a:cxn ang="0">
                <a:pos x="494" y="258"/>
              </a:cxn>
              <a:cxn ang="0">
                <a:pos x="508" y="207"/>
              </a:cxn>
              <a:cxn ang="0">
                <a:pos x="512" y="157"/>
              </a:cxn>
              <a:cxn ang="0">
                <a:pos x="506" y="110"/>
              </a:cxn>
              <a:cxn ang="0">
                <a:pos x="491" y="70"/>
              </a:cxn>
              <a:cxn ang="0">
                <a:pos x="468" y="39"/>
              </a:cxn>
            </a:cxnLst>
            <a:rect l="0" t="0" r="r" b="b"/>
            <a:pathLst>
              <a:path w="512" h="407">
                <a:moveTo>
                  <a:pt x="454" y="27"/>
                </a:moveTo>
                <a:lnTo>
                  <a:pt x="427" y="13"/>
                </a:lnTo>
                <a:lnTo>
                  <a:pt x="402" y="4"/>
                </a:lnTo>
                <a:lnTo>
                  <a:pt x="379" y="0"/>
                </a:lnTo>
                <a:lnTo>
                  <a:pt x="359" y="1"/>
                </a:lnTo>
                <a:lnTo>
                  <a:pt x="338" y="5"/>
                </a:lnTo>
                <a:lnTo>
                  <a:pt x="319" y="13"/>
                </a:lnTo>
                <a:lnTo>
                  <a:pt x="302" y="24"/>
                </a:lnTo>
                <a:lnTo>
                  <a:pt x="286" y="37"/>
                </a:lnTo>
                <a:lnTo>
                  <a:pt x="270" y="51"/>
                </a:lnTo>
                <a:lnTo>
                  <a:pt x="255" y="67"/>
                </a:lnTo>
                <a:lnTo>
                  <a:pt x="240" y="84"/>
                </a:lnTo>
                <a:lnTo>
                  <a:pt x="226" y="99"/>
                </a:lnTo>
                <a:lnTo>
                  <a:pt x="211" y="115"/>
                </a:lnTo>
                <a:lnTo>
                  <a:pt x="197" y="130"/>
                </a:lnTo>
                <a:lnTo>
                  <a:pt x="183" y="142"/>
                </a:lnTo>
                <a:lnTo>
                  <a:pt x="169" y="151"/>
                </a:lnTo>
                <a:lnTo>
                  <a:pt x="154" y="159"/>
                </a:lnTo>
                <a:lnTo>
                  <a:pt x="137" y="162"/>
                </a:lnTo>
                <a:lnTo>
                  <a:pt x="110" y="162"/>
                </a:lnTo>
                <a:lnTo>
                  <a:pt x="86" y="159"/>
                </a:lnTo>
                <a:lnTo>
                  <a:pt x="65" y="153"/>
                </a:lnTo>
                <a:lnTo>
                  <a:pt x="47" y="143"/>
                </a:lnTo>
                <a:lnTo>
                  <a:pt x="32" y="133"/>
                </a:lnTo>
                <a:lnTo>
                  <a:pt x="20" y="122"/>
                </a:lnTo>
                <a:lnTo>
                  <a:pt x="11" y="112"/>
                </a:lnTo>
                <a:lnTo>
                  <a:pt x="4" y="105"/>
                </a:lnTo>
                <a:lnTo>
                  <a:pt x="1" y="99"/>
                </a:lnTo>
                <a:lnTo>
                  <a:pt x="0" y="97"/>
                </a:lnTo>
                <a:lnTo>
                  <a:pt x="0" y="98"/>
                </a:lnTo>
                <a:lnTo>
                  <a:pt x="0" y="105"/>
                </a:lnTo>
                <a:lnTo>
                  <a:pt x="0" y="113"/>
                </a:lnTo>
                <a:lnTo>
                  <a:pt x="0" y="125"/>
                </a:lnTo>
                <a:lnTo>
                  <a:pt x="0" y="139"/>
                </a:lnTo>
                <a:lnTo>
                  <a:pt x="1" y="156"/>
                </a:lnTo>
                <a:lnTo>
                  <a:pt x="3" y="174"/>
                </a:lnTo>
                <a:lnTo>
                  <a:pt x="6" y="194"/>
                </a:lnTo>
                <a:lnTo>
                  <a:pt x="11" y="216"/>
                </a:lnTo>
                <a:lnTo>
                  <a:pt x="16" y="237"/>
                </a:lnTo>
                <a:lnTo>
                  <a:pt x="24" y="258"/>
                </a:lnTo>
                <a:lnTo>
                  <a:pt x="32" y="280"/>
                </a:lnTo>
                <a:lnTo>
                  <a:pt x="42" y="302"/>
                </a:lnTo>
                <a:lnTo>
                  <a:pt x="55" y="322"/>
                </a:lnTo>
                <a:lnTo>
                  <a:pt x="71" y="341"/>
                </a:lnTo>
                <a:lnTo>
                  <a:pt x="88" y="359"/>
                </a:lnTo>
                <a:lnTo>
                  <a:pt x="109" y="374"/>
                </a:lnTo>
                <a:lnTo>
                  <a:pt x="132" y="386"/>
                </a:lnTo>
                <a:lnTo>
                  <a:pt x="157" y="397"/>
                </a:lnTo>
                <a:lnTo>
                  <a:pt x="186" y="403"/>
                </a:lnTo>
                <a:lnTo>
                  <a:pt x="219" y="407"/>
                </a:lnTo>
                <a:lnTo>
                  <a:pt x="255" y="407"/>
                </a:lnTo>
                <a:lnTo>
                  <a:pt x="298" y="401"/>
                </a:lnTo>
                <a:lnTo>
                  <a:pt x="336" y="393"/>
                </a:lnTo>
                <a:lnTo>
                  <a:pt x="370" y="381"/>
                </a:lnTo>
                <a:lnTo>
                  <a:pt x="399" y="365"/>
                </a:lnTo>
                <a:lnTo>
                  <a:pt x="425" y="348"/>
                </a:lnTo>
                <a:lnTo>
                  <a:pt x="448" y="328"/>
                </a:lnTo>
                <a:lnTo>
                  <a:pt x="467" y="305"/>
                </a:lnTo>
                <a:lnTo>
                  <a:pt x="482" y="282"/>
                </a:lnTo>
                <a:lnTo>
                  <a:pt x="494" y="258"/>
                </a:lnTo>
                <a:lnTo>
                  <a:pt x="503" y="233"/>
                </a:lnTo>
                <a:lnTo>
                  <a:pt x="508" y="207"/>
                </a:lnTo>
                <a:lnTo>
                  <a:pt x="511" y="182"/>
                </a:lnTo>
                <a:lnTo>
                  <a:pt x="512" y="157"/>
                </a:lnTo>
                <a:lnTo>
                  <a:pt x="510" y="133"/>
                </a:lnTo>
                <a:lnTo>
                  <a:pt x="506" y="110"/>
                </a:lnTo>
                <a:lnTo>
                  <a:pt x="499" y="89"/>
                </a:lnTo>
                <a:lnTo>
                  <a:pt x="491" y="70"/>
                </a:lnTo>
                <a:lnTo>
                  <a:pt x="480" y="53"/>
                </a:lnTo>
                <a:lnTo>
                  <a:pt x="468" y="39"/>
                </a:lnTo>
                <a:lnTo>
                  <a:pt x="454" y="2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4" name="Freeform 108"/>
          <p:cNvSpPr>
            <a:spLocks noEditPoints="1"/>
          </p:cNvSpPr>
          <p:nvPr/>
        </p:nvSpPr>
        <p:spPr bwMode="auto">
          <a:xfrm>
            <a:off x="1973244" y="2189143"/>
            <a:ext cx="836613" cy="668338"/>
          </a:xfrm>
          <a:custGeom>
            <a:avLst/>
            <a:gdLst/>
            <a:ahLst/>
            <a:cxnLst>
              <a:cxn ang="0">
                <a:pos x="201" y="418"/>
              </a:cxn>
              <a:cxn ang="0">
                <a:pos x="104" y="380"/>
              </a:cxn>
              <a:cxn ang="0">
                <a:pos x="39" y="301"/>
              </a:cxn>
              <a:cxn ang="0">
                <a:pos x="10" y="212"/>
              </a:cxn>
              <a:cxn ang="0">
                <a:pos x="1" y="138"/>
              </a:cxn>
              <a:cxn ang="0">
                <a:pos x="1" y="103"/>
              </a:cxn>
              <a:cxn ang="0">
                <a:pos x="7" y="97"/>
              </a:cxn>
              <a:cxn ang="0">
                <a:pos x="13" y="101"/>
              </a:cxn>
              <a:cxn ang="0">
                <a:pos x="26" y="118"/>
              </a:cxn>
              <a:cxn ang="0">
                <a:pos x="63" y="148"/>
              </a:cxn>
              <a:cxn ang="0">
                <a:pos x="129" y="164"/>
              </a:cxn>
              <a:cxn ang="0">
                <a:pos x="145" y="163"/>
              </a:cxn>
              <a:cxn ang="0">
                <a:pos x="202" y="131"/>
              </a:cxn>
              <a:cxn ang="0">
                <a:pos x="254" y="73"/>
              </a:cxn>
              <a:cxn ang="0">
                <a:pos x="311" y="23"/>
              </a:cxn>
              <a:cxn ang="0">
                <a:pos x="380" y="0"/>
              </a:cxn>
              <a:cxn ang="0">
                <a:pos x="466" y="29"/>
              </a:cxn>
              <a:cxn ang="0">
                <a:pos x="511" y="86"/>
              </a:cxn>
              <a:cxn ang="0">
                <a:pos x="527" y="172"/>
              </a:cxn>
              <a:cxn ang="0">
                <a:pos x="516" y="246"/>
              </a:cxn>
              <a:cxn ang="0">
                <a:pos x="496" y="292"/>
              </a:cxn>
              <a:cxn ang="0">
                <a:pos x="458" y="342"/>
              </a:cxn>
              <a:cxn ang="0">
                <a:pos x="395" y="386"/>
              </a:cxn>
              <a:cxn ang="0">
                <a:pos x="302" y="416"/>
              </a:cxn>
              <a:cxn ang="0">
                <a:pos x="14" y="124"/>
              </a:cxn>
              <a:cxn ang="0">
                <a:pos x="19" y="186"/>
              </a:cxn>
              <a:cxn ang="0">
                <a:pos x="39" y="269"/>
              </a:cxn>
              <a:cxn ang="0">
                <a:pos x="87" y="347"/>
              </a:cxn>
              <a:cxn ang="0">
                <a:pos x="169" y="398"/>
              </a:cxn>
              <a:cxn ang="0">
                <a:pos x="240" y="408"/>
              </a:cxn>
              <a:cxn ang="0">
                <a:pos x="337" y="395"/>
              </a:cxn>
              <a:cxn ang="0">
                <a:pos x="419" y="357"/>
              </a:cxn>
              <a:cxn ang="0">
                <a:pos x="470" y="307"/>
              </a:cxn>
              <a:cxn ang="0">
                <a:pos x="498" y="258"/>
              </a:cxn>
              <a:cxn ang="0">
                <a:pos x="512" y="202"/>
              </a:cxn>
              <a:cxn ang="0">
                <a:pos x="507" y="118"/>
              </a:cxn>
              <a:cxn ang="0">
                <a:pos x="475" y="54"/>
              </a:cxn>
              <a:cxn ang="0">
                <a:pos x="405" y="17"/>
              </a:cxn>
              <a:cxn ang="0">
                <a:pos x="336" y="23"/>
              </a:cxn>
              <a:cxn ang="0">
                <a:pos x="282" y="65"/>
              </a:cxn>
              <a:cxn ang="0">
                <a:pos x="231" y="119"/>
              </a:cxn>
              <a:cxn ang="0">
                <a:pos x="182" y="163"/>
              </a:cxn>
              <a:cxn ang="0">
                <a:pos x="138" y="177"/>
              </a:cxn>
              <a:cxn ang="0">
                <a:pos x="82" y="169"/>
              </a:cxn>
              <a:cxn ang="0">
                <a:pos x="34" y="143"/>
              </a:cxn>
            </a:cxnLst>
            <a:rect l="0" t="0" r="r" b="b"/>
            <a:pathLst>
              <a:path w="527" h="421">
                <a:moveTo>
                  <a:pt x="240" y="421"/>
                </a:moveTo>
                <a:lnTo>
                  <a:pt x="240" y="421"/>
                </a:lnTo>
                <a:lnTo>
                  <a:pt x="201" y="418"/>
                </a:lnTo>
                <a:lnTo>
                  <a:pt x="165" y="410"/>
                </a:lnTo>
                <a:lnTo>
                  <a:pt x="132" y="397"/>
                </a:lnTo>
                <a:lnTo>
                  <a:pt x="104" y="380"/>
                </a:lnTo>
                <a:lnTo>
                  <a:pt x="78" y="356"/>
                </a:lnTo>
                <a:lnTo>
                  <a:pt x="56" y="330"/>
                </a:lnTo>
                <a:lnTo>
                  <a:pt x="39" y="301"/>
                </a:lnTo>
                <a:lnTo>
                  <a:pt x="26" y="271"/>
                </a:lnTo>
                <a:lnTo>
                  <a:pt x="16" y="241"/>
                </a:lnTo>
                <a:lnTo>
                  <a:pt x="10" y="212"/>
                </a:lnTo>
                <a:lnTo>
                  <a:pt x="4" y="184"/>
                </a:lnTo>
                <a:lnTo>
                  <a:pt x="2" y="158"/>
                </a:lnTo>
                <a:lnTo>
                  <a:pt x="1" y="138"/>
                </a:lnTo>
                <a:lnTo>
                  <a:pt x="0" y="120"/>
                </a:lnTo>
                <a:lnTo>
                  <a:pt x="1" y="108"/>
                </a:lnTo>
                <a:lnTo>
                  <a:pt x="1" y="103"/>
                </a:lnTo>
                <a:lnTo>
                  <a:pt x="2" y="101"/>
                </a:lnTo>
                <a:lnTo>
                  <a:pt x="3" y="98"/>
                </a:lnTo>
                <a:lnTo>
                  <a:pt x="7" y="97"/>
                </a:lnTo>
                <a:lnTo>
                  <a:pt x="9" y="97"/>
                </a:lnTo>
                <a:lnTo>
                  <a:pt x="11" y="98"/>
                </a:lnTo>
                <a:lnTo>
                  <a:pt x="13" y="101"/>
                </a:lnTo>
                <a:lnTo>
                  <a:pt x="15" y="103"/>
                </a:lnTo>
                <a:lnTo>
                  <a:pt x="20" y="109"/>
                </a:lnTo>
                <a:lnTo>
                  <a:pt x="26" y="118"/>
                </a:lnTo>
                <a:lnTo>
                  <a:pt x="36" y="128"/>
                </a:lnTo>
                <a:lnTo>
                  <a:pt x="48" y="138"/>
                </a:lnTo>
                <a:lnTo>
                  <a:pt x="63" y="148"/>
                </a:lnTo>
                <a:lnTo>
                  <a:pt x="82" y="156"/>
                </a:lnTo>
                <a:lnTo>
                  <a:pt x="104" y="162"/>
                </a:lnTo>
                <a:lnTo>
                  <a:pt x="129" y="164"/>
                </a:lnTo>
                <a:lnTo>
                  <a:pt x="129" y="164"/>
                </a:lnTo>
                <a:lnTo>
                  <a:pt x="136" y="164"/>
                </a:lnTo>
                <a:lnTo>
                  <a:pt x="145" y="163"/>
                </a:lnTo>
                <a:lnTo>
                  <a:pt x="165" y="157"/>
                </a:lnTo>
                <a:lnTo>
                  <a:pt x="183" y="146"/>
                </a:lnTo>
                <a:lnTo>
                  <a:pt x="202" y="131"/>
                </a:lnTo>
                <a:lnTo>
                  <a:pt x="219" y="113"/>
                </a:lnTo>
                <a:lnTo>
                  <a:pt x="238" y="92"/>
                </a:lnTo>
                <a:lnTo>
                  <a:pt x="254" y="73"/>
                </a:lnTo>
                <a:lnTo>
                  <a:pt x="272" y="55"/>
                </a:lnTo>
                <a:lnTo>
                  <a:pt x="290" y="37"/>
                </a:lnTo>
                <a:lnTo>
                  <a:pt x="311" y="23"/>
                </a:lnTo>
                <a:lnTo>
                  <a:pt x="332" y="11"/>
                </a:lnTo>
                <a:lnTo>
                  <a:pt x="355" y="2"/>
                </a:lnTo>
                <a:lnTo>
                  <a:pt x="380" y="0"/>
                </a:lnTo>
                <a:lnTo>
                  <a:pt x="407" y="4"/>
                </a:lnTo>
                <a:lnTo>
                  <a:pt x="435" y="13"/>
                </a:lnTo>
                <a:lnTo>
                  <a:pt x="466" y="29"/>
                </a:lnTo>
                <a:lnTo>
                  <a:pt x="483" y="44"/>
                </a:lnTo>
                <a:lnTo>
                  <a:pt x="499" y="64"/>
                </a:lnTo>
                <a:lnTo>
                  <a:pt x="511" y="86"/>
                </a:lnTo>
                <a:lnTo>
                  <a:pt x="519" y="113"/>
                </a:lnTo>
                <a:lnTo>
                  <a:pt x="525" y="142"/>
                </a:lnTo>
                <a:lnTo>
                  <a:pt x="527" y="172"/>
                </a:lnTo>
                <a:lnTo>
                  <a:pt x="525" y="203"/>
                </a:lnTo>
                <a:lnTo>
                  <a:pt x="519" y="234"/>
                </a:lnTo>
                <a:lnTo>
                  <a:pt x="516" y="246"/>
                </a:lnTo>
                <a:lnTo>
                  <a:pt x="511" y="260"/>
                </a:lnTo>
                <a:lnTo>
                  <a:pt x="504" y="275"/>
                </a:lnTo>
                <a:lnTo>
                  <a:pt x="496" y="292"/>
                </a:lnTo>
                <a:lnTo>
                  <a:pt x="486" y="308"/>
                </a:lnTo>
                <a:lnTo>
                  <a:pt x="472" y="325"/>
                </a:lnTo>
                <a:lnTo>
                  <a:pt x="458" y="342"/>
                </a:lnTo>
                <a:lnTo>
                  <a:pt x="440" y="358"/>
                </a:lnTo>
                <a:lnTo>
                  <a:pt x="419" y="373"/>
                </a:lnTo>
                <a:lnTo>
                  <a:pt x="395" y="386"/>
                </a:lnTo>
                <a:lnTo>
                  <a:pt x="368" y="398"/>
                </a:lnTo>
                <a:lnTo>
                  <a:pt x="337" y="408"/>
                </a:lnTo>
                <a:lnTo>
                  <a:pt x="302" y="416"/>
                </a:lnTo>
                <a:lnTo>
                  <a:pt x="263" y="420"/>
                </a:lnTo>
                <a:lnTo>
                  <a:pt x="240" y="421"/>
                </a:lnTo>
                <a:close/>
                <a:moveTo>
                  <a:pt x="14" y="124"/>
                </a:moveTo>
                <a:lnTo>
                  <a:pt x="14" y="141"/>
                </a:lnTo>
                <a:lnTo>
                  <a:pt x="15" y="162"/>
                </a:lnTo>
                <a:lnTo>
                  <a:pt x="19" y="186"/>
                </a:lnTo>
                <a:lnTo>
                  <a:pt x="23" y="213"/>
                </a:lnTo>
                <a:lnTo>
                  <a:pt x="30" y="240"/>
                </a:lnTo>
                <a:lnTo>
                  <a:pt x="39" y="269"/>
                </a:lnTo>
                <a:lnTo>
                  <a:pt x="51" y="296"/>
                </a:lnTo>
                <a:lnTo>
                  <a:pt x="68" y="323"/>
                </a:lnTo>
                <a:lnTo>
                  <a:pt x="87" y="347"/>
                </a:lnTo>
                <a:lnTo>
                  <a:pt x="111" y="369"/>
                </a:lnTo>
                <a:lnTo>
                  <a:pt x="139" y="386"/>
                </a:lnTo>
                <a:lnTo>
                  <a:pt x="169" y="398"/>
                </a:lnTo>
                <a:lnTo>
                  <a:pt x="203" y="405"/>
                </a:lnTo>
                <a:lnTo>
                  <a:pt x="240" y="408"/>
                </a:lnTo>
                <a:lnTo>
                  <a:pt x="240" y="408"/>
                </a:lnTo>
                <a:lnTo>
                  <a:pt x="262" y="407"/>
                </a:lnTo>
                <a:lnTo>
                  <a:pt x="302" y="403"/>
                </a:lnTo>
                <a:lnTo>
                  <a:pt x="337" y="395"/>
                </a:lnTo>
                <a:lnTo>
                  <a:pt x="369" y="384"/>
                </a:lnTo>
                <a:lnTo>
                  <a:pt x="396" y="371"/>
                </a:lnTo>
                <a:lnTo>
                  <a:pt x="419" y="357"/>
                </a:lnTo>
                <a:lnTo>
                  <a:pt x="440" y="341"/>
                </a:lnTo>
                <a:lnTo>
                  <a:pt x="456" y="324"/>
                </a:lnTo>
                <a:lnTo>
                  <a:pt x="470" y="307"/>
                </a:lnTo>
                <a:lnTo>
                  <a:pt x="481" y="289"/>
                </a:lnTo>
                <a:lnTo>
                  <a:pt x="491" y="273"/>
                </a:lnTo>
                <a:lnTo>
                  <a:pt x="498" y="258"/>
                </a:lnTo>
                <a:lnTo>
                  <a:pt x="503" y="244"/>
                </a:lnTo>
                <a:lnTo>
                  <a:pt x="506" y="230"/>
                </a:lnTo>
                <a:lnTo>
                  <a:pt x="512" y="202"/>
                </a:lnTo>
                <a:lnTo>
                  <a:pt x="514" y="173"/>
                </a:lnTo>
                <a:lnTo>
                  <a:pt x="512" y="144"/>
                </a:lnTo>
                <a:lnTo>
                  <a:pt x="507" y="118"/>
                </a:lnTo>
                <a:lnTo>
                  <a:pt x="500" y="93"/>
                </a:lnTo>
                <a:lnTo>
                  <a:pt x="489" y="71"/>
                </a:lnTo>
                <a:lnTo>
                  <a:pt x="475" y="54"/>
                </a:lnTo>
                <a:lnTo>
                  <a:pt x="458" y="41"/>
                </a:lnTo>
                <a:lnTo>
                  <a:pt x="431" y="25"/>
                </a:lnTo>
                <a:lnTo>
                  <a:pt x="405" y="17"/>
                </a:lnTo>
                <a:lnTo>
                  <a:pt x="380" y="13"/>
                </a:lnTo>
                <a:lnTo>
                  <a:pt x="357" y="16"/>
                </a:lnTo>
                <a:lnTo>
                  <a:pt x="336" y="23"/>
                </a:lnTo>
                <a:lnTo>
                  <a:pt x="316" y="34"/>
                </a:lnTo>
                <a:lnTo>
                  <a:pt x="299" y="48"/>
                </a:lnTo>
                <a:lnTo>
                  <a:pt x="282" y="65"/>
                </a:lnTo>
                <a:lnTo>
                  <a:pt x="264" y="82"/>
                </a:lnTo>
                <a:lnTo>
                  <a:pt x="248" y="101"/>
                </a:lnTo>
                <a:lnTo>
                  <a:pt x="231" y="119"/>
                </a:lnTo>
                <a:lnTo>
                  <a:pt x="215" y="136"/>
                </a:lnTo>
                <a:lnTo>
                  <a:pt x="199" y="151"/>
                </a:lnTo>
                <a:lnTo>
                  <a:pt x="182" y="163"/>
                </a:lnTo>
                <a:lnTo>
                  <a:pt x="165" y="172"/>
                </a:lnTo>
                <a:lnTo>
                  <a:pt x="146" y="176"/>
                </a:lnTo>
                <a:lnTo>
                  <a:pt x="138" y="177"/>
                </a:lnTo>
                <a:lnTo>
                  <a:pt x="129" y="177"/>
                </a:lnTo>
                <a:lnTo>
                  <a:pt x="104" y="175"/>
                </a:lnTo>
                <a:lnTo>
                  <a:pt x="82" y="169"/>
                </a:lnTo>
                <a:lnTo>
                  <a:pt x="63" y="163"/>
                </a:lnTo>
                <a:lnTo>
                  <a:pt x="47" y="153"/>
                </a:lnTo>
                <a:lnTo>
                  <a:pt x="34" y="143"/>
                </a:lnTo>
                <a:lnTo>
                  <a:pt x="22" y="133"/>
                </a:lnTo>
                <a:lnTo>
                  <a:pt x="14" y="12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5" name="Freeform 109"/>
          <p:cNvSpPr>
            <a:spLocks/>
          </p:cNvSpPr>
          <p:nvPr/>
        </p:nvSpPr>
        <p:spPr bwMode="auto">
          <a:xfrm>
            <a:off x="2149456" y="2481243"/>
            <a:ext cx="238125" cy="174625"/>
          </a:xfrm>
          <a:custGeom>
            <a:avLst/>
            <a:gdLst/>
            <a:ahLst/>
            <a:cxnLst>
              <a:cxn ang="0">
                <a:pos x="143" y="2"/>
              </a:cxn>
              <a:cxn ang="0">
                <a:pos x="133" y="19"/>
              </a:cxn>
              <a:cxn ang="0">
                <a:pos x="119" y="32"/>
              </a:cxn>
              <a:cxn ang="0">
                <a:pos x="102" y="43"/>
              </a:cxn>
              <a:cxn ang="0">
                <a:pos x="82" y="50"/>
              </a:cxn>
              <a:cxn ang="0">
                <a:pos x="61" y="53"/>
              </a:cxn>
              <a:cxn ang="0">
                <a:pos x="42" y="52"/>
              </a:cxn>
              <a:cxn ang="0">
                <a:pos x="21" y="48"/>
              </a:cxn>
              <a:cxn ang="0">
                <a:pos x="4" y="38"/>
              </a:cxn>
              <a:cxn ang="0">
                <a:pos x="3" y="38"/>
              </a:cxn>
              <a:cxn ang="0">
                <a:pos x="1" y="38"/>
              </a:cxn>
              <a:cxn ang="0">
                <a:pos x="0" y="38"/>
              </a:cxn>
              <a:cxn ang="0">
                <a:pos x="0" y="40"/>
              </a:cxn>
              <a:cxn ang="0">
                <a:pos x="7" y="62"/>
              </a:cxn>
              <a:cxn ang="0">
                <a:pos x="17" y="79"/>
              </a:cxn>
              <a:cxn ang="0">
                <a:pos x="29" y="92"/>
              </a:cxn>
              <a:cxn ang="0">
                <a:pos x="43" y="102"/>
              </a:cxn>
              <a:cxn ang="0">
                <a:pos x="58" y="108"/>
              </a:cxn>
              <a:cxn ang="0">
                <a:pos x="75" y="110"/>
              </a:cxn>
              <a:cxn ang="0">
                <a:pos x="90" y="108"/>
              </a:cxn>
              <a:cxn ang="0">
                <a:pos x="105" y="102"/>
              </a:cxn>
              <a:cxn ang="0">
                <a:pos x="119" y="93"/>
              </a:cxn>
              <a:cxn ang="0">
                <a:pos x="130" y="81"/>
              </a:cxn>
              <a:cxn ang="0">
                <a:pos x="140" y="66"/>
              </a:cxn>
              <a:cxn ang="0">
                <a:pos x="147" y="48"/>
              </a:cxn>
              <a:cxn ang="0">
                <a:pos x="150" y="26"/>
              </a:cxn>
              <a:cxn ang="0">
                <a:pos x="148" y="2"/>
              </a:cxn>
              <a:cxn ang="0">
                <a:pos x="148" y="1"/>
              </a:cxn>
              <a:cxn ang="0">
                <a:pos x="147" y="0"/>
              </a:cxn>
              <a:cxn ang="0">
                <a:pos x="145" y="0"/>
              </a:cxn>
              <a:cxn ang="0">
                <a:pos x="144" y="1"/>
              </a:cxn>
              <a:cxn ang="0">
                <a:pos x="143" y="2"/>
              </a:cxn>
            </a:cxnLst>
            <a:rect l="0" t="0" r="r" b="b"/>
            <a:pathLst>
              <a:path w="150" h="110">
                <a:moveTo>
                  <a:pt x="143" y="2"/>
                </a:moveTo>
                <a:lnTo>
                  <a:pt x="133" y="19"/>
                </a:lnTo>
                <a:lnTo>
                  <a:pt x="119" y="32"/>
                </a:lnTo>
                <a:lnTo>
                  <a:pt x="102" y="43"/>
                </a:lnTo>
                <a:lnTo>
                  <a:pt x="82" y="50"/>
                </a:lnTo>
                <a:lnTo>
                  <a:pt x="61" y="53"/>
                </a:lnTo>
                <a:lnTo>
                  <a:pt x="42" y="52"/>
                </a:lnTo>
                <a:lnTo>
                  <a:pt x="21" y="48"/>
                </a:lnTo>
                <a:lnTo>
                  <a:pt x="4" y="38"/>
                </a:lnTo>
                <a:lnTo>
                  <a:pt x="3" y="38"/>
                </a:lnTo>
                <a:lnTo>
                  <a:pt x="1" y="38"/>
                </a:lnTo>
                <a:lnTo>
                  <a:pt x="0" y="38"/>
                </a:lnTo>
                <a:lnTo>
                  <a:pt x="0" y="40"/>
                </a:lnTo>
                <a:lnTo>
                  <a:pt x="7" y="62"/>
                </a:lnTo>
                <a:lnTo>
                  <a:pt x="17" y="79"/>
                </a:lnTo>
                <a:lnTo>
                  <a:pt x="29" y="92"/>
                </a:lnTo>
                <a:lnTo>
                  <a:pt x="43" y="102"/>
                </a:lnTo>
                <a:lnTo>
                  <a:pt x="58" y="108"/>
                </a:lnTo>
                <a:lnTo>
                  <a:pt x="75" y="110"/>
                </a:lnTo>
                <a:lnTo>
                  <a:pt x="90" y="108"/>
                </a:lnTo>
                <a:lnTo>
                  <a:pt x="105" y="102"/>
                </a:lnTo>
                <a:lnTo>
                  <a:pt x="119" y="93"/>
                </a:lnTo>
                <a:lnTo>
                  <a:pt x="130" y="81"/>
                </a:lnTo>
                <a:lnTo>
                  <a:pt x="140" y="66"/>
                </a:lnTo>
                <a:lnTo>
                  <a:pt x="147" y="48"/>
                </a:lnTo>
                <a:lnTo>
                  <a:pt x="150" y="26"/>
                </a:lnTo>
                <a:lnTo>
                  <a:pt x="148" y="2"/>
                </a:lnTo>
                <a:lnTo>
                  <a:pt x="148" y="1"/>
                </a:lnTo>
                <a:lnTo>
                  <a:pt x="147" y="0"/>
                </a:lnTo>
                <a:lnTo>
                  <a:pt x="145" y="0"/>
                </a:lnTo>
                <a:lnTo>
                  <a:pt x="144" y="1"/>
                </a:lnTo>
                <a:lnTo>
                  <a:pt x="143" y="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6" name="Freeform 110"/>
          <p:cNvSpPr>
            <a:spLocks/>
          </p:cNvSpPr>
          <p:nvPr/>
        </p:nvSpPr>
        <p:spPr bwMode="auto">
          <a:xfrm>
            <a:off x="2671744" y="2351068"/>
            <a:ext cx="39688" cy="80963"/>
          </a:xfrm>
          <a:custGeom>
            <a:avLst/>
            <a:gdLst/>
            <a:ahLst/>
            <a:cxnLst>
              <a:cxn ang="0">
                <a:pos x="2" y="28"/>
              </a:cxn>
              <a:cxn ang="0">
                <a:pos x="6" y="40"/>
              </a:cxn>
              <a:cxn ang="0">
                <a:pos x="12" y="49"/>
              </a:cxn>
              <a:cxn ang="0">
                <a:pos x="18" y="51"/>
              </a:cxn>
              <a:cxn ang="0">
                <a:pos x="22" y="48"/>
              </a:cxn>
              <a:cxn ang="0">
                <a:pos x="24" y="42"/>
              </a:cxn>
              <a:cxn ang="0">
                <a:pos x="25" y="34"/>
              </a:cxn>
              <a:cxn ang="0">
                <a:pos x="24" y="23"/>
              </a:cxn>
              <a:cxn ang="0">
                <a:pos x="19" y="11"/>
              </a:cxn>
              <a:cxn ang="0">
                <a:pos x="13" y="2"/>
              </a:cxn>
              <a:cxn ang="0">
                <a:pos x="6" y="0"/>
              </a:cxn>
              <a:cxn ang="0">
                <a:pos x="3" y="3"/>
              </a:cxn>
              <a:cxn ang="0">
                <a:pos x="1" y="10"/>
              </a:cxn>
              <a:cxn ang="0">
                <a:pos x="0" y="18"/>
              </a:cxn>
              <a:cxn ang="0">
                <a:pos x="2" y="28"/>
              </a:cxn>
            </a:cxnLst>
            <a:rect l="0" t="0" r="r" b="b"/>
            <a:pathLst>
              <a:path w="25" h="51">
                <a:moveTo>
                  <a:pt x="2" y="28"/>
                </a:moveTo>
                <a:lnTo>
                  <a:pt x="6" y="40"/>
                </a:lnTo>
                <a:lnTo>
                  <a:pt x="12" y="49"/>
                </a:lnTo>
                <a:lnTo>
                  <a:pt x="18" y="51"/>
                </a:lnTo>
                <a:lnTo>
                  <a:pt x="22" y="48"/>
                </a:lnTo>
                <a:lnTo>
                  <a:pt x="24" y="42"/>
                </a:lnTo>
                <a:lnTo>
                  <a:pt x="25" y="34"/>
                </a:lnTo>
                <a:lnTo>
                  <a:pt x="24" y="23"/>
                </a:lnTo>
                <a:lnTo>
                  <a:pt x="19" y="11"/>
                </a:lnTo>
                <a:lnTo>
                  <a:pt x="13" y="2"/>
                </a:lnTo>
                <a:lnTo>
                  <a:pt x="6" y="0"/>
                </a:lnTo>
                <a:lnTo>
                  <a:pt x="3" y="3"/>
                </a:lnTo>
                <a:lnTo>
                  <a:pt x="1" y="10"/>
                </a:lnTo>
                <a:lnTo>
                  <a:pt x="0" y="18"/>
                </a:lnTo>
                <a:lnTo>
                  <a:pt x="2" y="2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7" name="Freeform 111"/>
          <p:cNvSpPr>
            <a:spLocks/>
          </p:cNvSpPr>
          <p:nvPr/>
        </p:nvSpPr>
        <p:spPr bwMode="auto">
          <a:xfrm>
            <a:off x="3471844" y="2332018"/>
            <a:ext cx="136525" cy="141288"/>
          </a:xfrm>
          <a:custGeom>
            <a:avLst/>
            <a:gdLst/>
            <a:ahLst/>
            <a:cxnLst>
              <a:cxn ang="0">
                <a:pos x="0" y="79"/>
              </a:cxn>
              <a:cxn ang="0">
                <a:pos x="80" y="0"/>
              </a:cxn>
              <a:cxn ang="0">
                <a:pos x="86" y="4"/>
              </a:cxn>
              <a:cxn ang="0">
                <a:pos x="10" y="89"/>
              </a:cxn>
              <a:cxn ang="0">
                <a:pos x="0" y="79"/>
              </a:cxn>
            </a:cxnLst>
            <a:rect l="0" t="0" r="r" b="b"/>
            <a:pathLst>
              <a:path w="86" h="89">
                <a:moveTo>
                  <a:pt x="0" y="79"/>
                </a:moveTo>
                <a:lnTo>
                  <a:pt x="80" y="0"/>
                </a:lnTo>
                <a:lnTo>
                  <a:pt x="86" y="4"/>
                </a:lnTo>
                <a:lnTo>
                  <a:pt x="10" y="89"/>
                </a:lnTo>
                <a:lnTo>
                  <a:pt x="0" y="7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8" name="Freeform 112"/>
          <p:cNvSpPr>
            <a:spLocks/>
          </p:cNvSpPr>
          <p:nvPr/>
        </p:nvSpPr>
        <p:spPr bwMode="auto">
          <a:xfrm>
            <a:off x="3573444" y="2303443"/>
            <a:ext cx="60325" cy="63500"/>
          </a:xfrm>
          <a:custGeom>
            <a:avLst/>
            <a:gdLst/>
            <a:ahLst/>
            <a:cxnLst>
              <a:cxn ang="0">
                <a:pos x="38" y="20"/>
              </a:cxn>
              <a:cxn ang="0">
                <a:pos x="36" y="30"/>
              </a:cxn>
              <a:cxn ang="0">
                <a:pos x="30" y="36"/>
              </a:cxn>
              <a:cxn ang="0">
                <a:pos x="20" y="40"/>
              </a:cxn>
              <a:cxn ang="0">
                <a:pos x="10" y="36"/>
              </a:cxn>
              <a:cxn ang="0">
                <a:pos x="3" y="30"/>
              </a:cxn>
              <a:cxn ang="0">
                <a:pos x="0" y="20"/>
              </a:cxn>
              <a:cxn ang="0">
                <a:pos x="3" y="10"/>
              </a:cxn>
              <a:cxn ang="0">
                <a:pos x="10" y="4"/>
              </a:cxn>
              <a:cxn ang="0">
                <a:pos x="20" y="0"/>
              </a:cxn>
              <a:cxn ang="0">
                <a:pos x="30" y="4"/>
              </a:cxn>
              <a:cxn ang="0">
                <a:pos x="36" y="10"/>
              </a:cxn>
              <a:cxn ang="0">
                <a:pos x="38" y="20"/>
              </a:cxn>
            </a:cxnLst>
            <a:rect l="0" t="0" r="r" b="b"/>
            <a:pathLst>
              <a:path w="38" h="40">
                <a:moveTo>
                  <a:pt x="38" y="20"/>
                </a:moveTo>
                <a:lnTo>
                  <a:pt x="36" y="30"/>
                </a:lnTo>
                <a:lnTo>
                  <a:pt x="30" y="36"/>
                </a:lnTo>
                <a:lnTo>
                  <a:pt x="20" y="40"/>
                </a:lnTo>
                <a:lnTo>
                  <a:pt x="10" y="36"/>
                </a:lnTo>
                <a:lnTo>
                  <a:pt x="3" y="30"/>
                </a:lnTo>
                <a:lnTo>
                  <a:pt x="0" y="20"/>
                </a:lnTo>
                <a:lnTo>
                  <a:pt x="3" y="10"/>
                </a:lnTo>
                <a:lnTo>
                  <a:pt x="10" y="4"/>
                </a:lnTo>
                <a:lnTo>
                  <a:pt x="20" y="0"/>
                </a:lnTo>
                <a:lnTo>
                  <a:pt x="30" y="4"/>
                </a:lnTo>
                <a:lnTo>
                  <a:pt x="36" y="10"/>
                </a:lnTo>
                <a:lnTo>
                  <a:pt x="38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9" name="Freeform 113"/>
          <p:cNvSpPr>
            <a:spLocks/>
          </p:cNvSpPr>
          <p:nvPr/>
        </p:nvSpPr>
        <p:spPr bwMode="auto">
          <a:xfrm>
            <a:off x="3240069" y="2320905"/>
            <a:ext cx="136525" cy="144463"/>
          </a:xfrm>
          <a:custGeom>
            <a:avLst/>
            <a:gdLst/>
            <a:ahLst/>
            <a:cxnLst>
              <a:cxn ang="0">
                <a:pos x="76" y="91"/>
              </a:cxn>
              <a:cxn ang="0">
                <a:pos x="0" y="6"/>
              </a:cxn>
              <a:cxn ang="0">
                <a:pos x="5" y="0"/>
              </a:cxn>
              <a:cxn ang="0">
                <a:pos x="86" y="81"/>
              </a:cxn>
              <a:cxn ang="0">
                <a:pos x="76" y="91"/>
              </a:cxn>
            </a:cxnLst>
            <a:rect l="0" t="0" r="r" b="b"/>
            <a:pathLst>
              <a:path w="86" h="91">
                <a:moveTo>
                  <a:pt x="76" y="91"/>
                </a:moveTo>
                <a:lnTo>
                  <a:pt x="0" y="6"/>
                </a:lnTo>
                <a:lnTo>
                  <a:pt x="5" y="0"/>
                </a:lnTo>
                <a:lnTo>
                  <a:pt x="86" y="81"/>
                </a:lnTo>
                <a:lnTo>
                  <a:pt x="76" y="9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0" name="Freeform 114"/>
          <p:cNvSpPr>
            <a:spLocks/>
          </p:cNvSpPr>
          <p:nvPr/>
        </p:nvSpPr>
        <p:spPr bwMode="auto">
          <a:xfrm>
            <a:off x="3213081" y="2295505"/>
            <a:ext cx="60325" cy="60325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2" y="29"/>
              </a:cxn>
              <a:cxn ang="0">
                <a:pos x="10" y="36"/>
              </a:cxn>
              <a:cxn ang="0">
                <a:pos x="20" y="38"/>
              </a:cxn>
              <a:cxn ang="0">
                <a:pos x="30" y="36"/>
              </a:cxn>
              <a:cxn ang="0">
                <a:pos x="36" y="29"/>
              </a:cxn>
              <a:cxn ang="0">
                <a:pos x="38" y="19"/>
              </a:cxn>
              <a:cxn ang="0">
                <a:pos x="36" y="10"/>
              </a:cxn>
              <a:cxn ang="0">
                <a:pos x="30" y="3"/>
              </a:cxn>
              <a:cxn ang="0">
                <a:pos x="20" y="0"/>
              </a:cxn>
              <a:cxn ang="0">
                <a:pos x="10" y="3"/>
              </a:cxn>
              <a:cxn ang="0">
                <a:pos x="2" y="10"/>
              </a:cxn>
              <a:cxn ang="0">
                <a:pos x="0" y="19"/>
              </a:cxn>
            </a:cxnLst>
            <a:rect l="0" t="0" r="r" b="b"/>
            <a:pathLst>
              <a:path w="38" h="38">
                <a:moveTo>
                  <a:pt x="0" y="19"/>
                </a:moveTo>
                <a:lnTo>
                  <a:pt x="2" y="29"/>
                </a:lnTo>
                <a:lnTo>
                  <a:pt x="10" y="36"/>
                </a:lnTo>
                <a:lnTo>
                  <a:pt x="20" y="38"/>
                </a:lnTo>
                <a:lnTo>
                  <a:pt x="30" y="36"/>
                </a:lnTo>
                <a:lnTo>
                  <a:pt x="36" y="29"/>
                </a:lnTo>
                <a:lnTo>
                  <a:pt x="38" y="19"/>
                </a:lnTo>
                <a:lnTo>
                  <a:pt x="36" y="10"/>
                </a:lnTo>
                <a:lnTo>
                  <a:pt x="30" y="3"/>
                </a:lnTo>
                <a:lnTo>
                  <a:pt x="20" y="0"/>
                </a:lnTo>
                <a:lnTo>
                  <a:pt x="10" y="3"/>
                </a:lnTo>
                <a:lnTo>
                  <a:pt x="2" y="1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1" name="Freeform 115"/>
          <p:cNvSpPr>
            <a:spLocks/>
          </p:cNvSpPr>
          <p:nvPr/>
        </p:nvSpPr>
        <p:spPr bwMode="auto">
          <a:xfrm>
            <a:off x="3265469" y="2382818"/>
            <a:ext cx="711200" cy="627063"/>
          </a:xfrm>
          <a:custGeom>
            <a:avLst/>
            <a:gdLst/>
            <a:ahLst/>
            <a:cxnLst>
              <a:cxn ang="0">
                <a:pos x="316" y="308"/>
              </a:cxn>
              <a:cxn ang="0">
                <a:pos x="301" y="300"/>
              </a:cxn>
              <a:cxn ang="0">
                <a:pos x="287" y="291"/>
              </a:cxn>
              <a:cxn ang="0">
                <a:pos x="276" y="278"/>
              </a:cxn>
              <a:cxn ang="0">
                <a:pos x="266" y="262"/>
              </a:cxn>
              <a:cxn ang="0">
                <a:pos x="258" y="245"/>
              </a:cxn>
              <a:cxn ang="0">
                <a:pos x="252" y="225"/>
              </a:cxn>
              <a:cxn ang="0">
                <a:pos x="248" y="206"/>
              </a:cxn>
              <a:cxn ang="0">
                <a:pos x="242" y="185"/>
              </a:cxn>
              <a:cxn ang="0">
                <a:pos x="238" y="163"/>
              </a:cxn>
              <a:cxn ang="0">
                <a:pos x="234" y="141"/>
              </a:cxn>
              <a:cxn ang="0">
                <a:pos x="230" y="119"/>
              </a:cxn>
              <a:cxn ang="0">
                <a:pos x="225" y="99"/>
              </a:cxn>
              <a:cxn ang="0">
                <a:pos x="218" y="79"/>
              </a:cxn>
              <a:cxn ang="0">
                <a:pos x="212" y="60"/>
              </a:cxn>
              <a:cxn ang="0">
                <a:pos x="203" y="44"/>
              </a:cxn>
              <a:cxn ang="0">
                <a:pos x="192" y="30"/>
              </a:cxn>
              <a:cxn ang="0">
                <a:pos x="179" y="18"/>
              </a:cxn>
              <a:cxn ang="0">
                <a:pos x="164" y="8"/>
              </a:cxn>
              <a:cxn ang="0">
                <a:pos x="145" y="3"/>
              </a:cxn>
              <a:cxn ang="0">
                <a:pos x="124" y="0"/>
              </a:cxn>
              <a:cxn ang="0">
                <a:pos x="99" y="2"/>
              </a:cxn>
              <a:cxn ang="0">
                <a:pos x="76" y="8"/>
              </a:cxn>
              <a:cxn ang="0">
                <a:pos x="56" y="19"/>
              </a:cxn>
              <a:cxn ang="0">
                <a:pos x="38" y="35"/>
              </a:cxn>
              <a:cxn ang="0">
                <a:pos x="24" y="55"/>
              </a:cxn>
              <a:cxn ang="0">
                <a:pos x="13" y="78"/>
              </a:cxn>
              <a:cxn ang="0">
                <a:pos x="5" y="103"/>
              </a:cxn>
              <a:cxn ang="0">
                <a:pos x="1" y="130"/>
              </a:cxn>
              <a:cxn ang="0">
                <a:pos x="0" y="160"/>
              </a:cxn>
              <a:cxn ang="0">
                <a:pos x="2" y="189"/>
              </a:cxn>
              <a:cxn ang="0">
                <a:pos x="9" y="219"/>
              </a:cxn>
              <a:cxn ang="0">
                <a:pos x="18" y="248"/>
              </a:cxn>
              <a:cxn ang="0">
                <a:pos x="33" y="276"/>
              </a:cxn>
              <a:cxn ang="0">
                <a:pos x="50" y="303"/>
              </a:cxn>
              <a:cxn ang="0">
                <a:pos x="73" y="327"/>
              </a:cxn>
              <a:cxn ang="0">
                <a:pos x="98" y="347"/>
              </a:cxn>
              <a:cxn ang="0">
                <a:pos x="129" y="365"/>
              </a:cxn>
              <a:cxn ang="0">
                <a:pos x="166" y="379"/>
              </a:cxn>
              <a:cxn ang="0">
                <a:pos x="204" y="389"/>
              </a:cxn>
              <a:cxn ang="0">
                <a:pos x="242" y="394"/>
              </a:cxn>
              <a:cxn ang="0">
                <a:pos x="281" y="395"/>
              </a:cxn>
              <a:cxn ang="0">
                <a:pos x="318" y="393"/>
              </a:cxn>
              <a:cxn ang="0">
                <a:pos x="353" y="390"/>
              </a:cxn>
              <a:cxn ang="0">
                <a:pos x="385" y="383"/>
              </a:cxn>
              <a:cxn ang="0">
                <a:pos x="413" y="377"/>
              </a:cxn>
              <a:cxn ang="0">
                <a:pos x="436" y="369"/>
              </a:cxn>
              <a:cxn ang="0">
                <a:pos x="446" y="364"/>
              </a:cxn>
              <a:cxn ang="0">
                <a:pos x="448" y="358"/>
              </a:cxn>
              <a:cxn ang="0">
                <a:pos x="446" y="352"/>
              </a:cxn>
              <a:cxn ang="0">
                <a:pos x="440" y="346"/>
              </a:cxn>
              <a:cxn ang="0">
                <a:pos x="429" y="341"/>
              </a:cxn>
              <a:cxn ang="0">
                <a:pos x="414" y="335"/>
              </a:cxn>
              <a:cxn ang="0">
                <a:pos x="399" y="330"/>
              </a:cxn>
              <a:cxn ang="0">
                <a:pos x="383" y="324"/>
              </a:cxn>
              <a:cxn ang="0">
                <a:pos x="366" y="320"/>
              </a:cxn>
              <a:cxn ang="0">
                <a:pos x="351" y="316"/>
              </a:cxn>
              <a:cxn ang="0">
                <a:pos x="337" y="312"/>
              </a:cxn>
              <a:cxn ang="0">
                <a:pos x="326" y="310"/>
              </a:cxn>
              <a:cxn ang="0">
                <a:pos x="320" y="308"/>
              </a:cxn>
              <a:cxn ang="0">
                <a:pos x="316" y="308"/>
              </a:cxn>
            </a:cxnLst>
            <a:rect l="0" t="0" r="r" b="b"/>
            <a:pathLst>
              <a:path w="448" h="395">
                <a:moveTo>
                  <a:pt x="316" y="308"/>
                </a:moveTo>
                <a:lnTo>
                  <a:pt x="301" y="300"/>
                </a:lnTo>
                <a:lnTo>
                  <a:pt x="287" y="291"/>
                </a:lnTo>
                <a:lnTo>
                  <a:pt x="276" y="278"/>
                </a:lnTo>
                <a:lnTo>
                  <a:pt x="266" y="262"/>
                </a:lnTo>
                <a:lnTo>
                  <a:pt x="258" y="245"/>
                </a:lnTo>
                <a:lnTo>
                  <a:pt x="252" y="225"/>
                </a:lnTo>
                <a:lnTo>
                  <a:pt x="248" y="206"/>
                </a:lnTo>
                <a:lnTo>
                  <a:pt x="242" y="185"/>
                </a:lnTo>
                <a:lnTo>
                  <a:pt x="238" y="163"/>
                </a:lnTo>
                <a:lnTo>
                  <a:pt x="234" y="141"/>
                </a:lnTo>
                <a:lnTo>
                  <a:pt x="230" y="119"/>
                </a:lnTo>
                <a:lnTo>
                  <a:pt x="225" y="99"/>
                </a:lnTo>
                <a:lnTo>
                  <a:pt x="218" y="79"/>
                </a:lnTo>
                <a:lnTo>
                  <a:pt x="212" y="60"/>
                </a:lnTo>
                <a:lnTo>
                  <a:pt x="203" y="44"/>
                </a:lnTo>
                <a:lnTo>
                  <a:pt x="192" y="30"/>
                </a:lnTo>
                <a:lnTo>
                  <a:pt x="179" y="18"/>
                </a:lnTo>
                <a:lnTo>
                  <a:pt x="164" y="8"/>
                </a:lnTo>
                <a:lnTo>
                  <a:pt x="145" y="3"/>
                </a:lnTo>
                <a:lnTo>
                  <a:pt x="124" y="0"/>
                </a:lnTo>
                <a:lnTo>
                  <a:pt x="99" y="2"/>
                </a:lnTo>
                <a:lnTo>
                  <a:pt x="76" y="8"/>
                </a:lnTo>
                <a:lnTo>
                  <a:pt x="56" y="19"/>
                </a:lnTo>
                <a:lnTo>
                  <a:pt x="38" y="35"/>
                </a:lnTo>
                <a:lnTo>
                  <a:pt x="24" y="55"/>
                </a:lnTo>
                <a:lnTo>
                  <a:pt x="13" y="78"/>
                </a:lnTo>
                <a:lnTo>
                  <a:pt x="5" y="103"/>
                </a:lnTo>
                <a:lnTo>
                  <a:pt x="1" y="130"/>
                </a:lnTo>
                <a:lnTo>
                  <a:pt x="0" y="160"/>
                </a:lnTo>
                <a:lnTo>
                  <a:pt x="2" y="189"/>
                </a:lnTo>
                <a:lnTo>
                  <a:pt x="9" y="219"/>
                </a:lnTo>
                <a:lnTo>
                  <a:pt x="18" y="248"/>
                </a:lnTo>
                <a:lnTo>
                  <a:pt x="33" y="276"/>
                </a:lnTo>
                <a:lnTo>
                  <a:pt x="50" y="303"/>
                </a:lnTo>
                <a:lnTo>
                  <a:pt x="73" y="327"/>
                </a:lnTo>
                <a:lnTo>
                  <a:pt x="98" y="347"/>
                </a:lnTo>
                <a:lnTo>
                  <a:pt x="129" y="365"/>
                </a:lnTo>
                <a:lnTo>
                  <a:pt x="166" y="379"/>
                </a:lnTo>
                <a:lnTo>
                  <a:pt x="204" y="389"/>
                </a:lnTo>
                <a:lnTo>
                  <a:pt x="242" y="394"/>
                </a:lnTo>
                <a:lnTo>
                  <a:pt x="281" y="395"/>
                </a:lnTo>
                <a:lnTo>
                  <a:pt x="318" y="393"/>
                </a:lnTo>
                <a:lnTo>
                  <a:pt x="353" y="390"/>
                </a:lnTo>
                <a:lnTo>
                  <a:pt x="385" y="383"/>
                </a:lnTo>
                <a:lnTo>
                  <a:pt x="413" y="377"/>
                </a:lnTo>
                <a:lnTo>
                  <a:pt x="436" y="369"/>
                </a:lnTo>
                <a:lnTo>
                  <a:pt x="446" y="364"/>
                </a:lnTo>
                <a:lnTo>
                  <a:pt x="448" y="358"/>
                </a:lnTo>
                <a:lnTo>
                  <a:pt x="446" y="352"/>
                </a:lnTo>
                <a:lnTo>
                  <a:pt x="440" y="346"/>
                </a:lnTo>
                <a:lnTo>
                  <a:pt x="429" y="341"/>
                </a:lnTo>
                <a:lnTo>
                  <a:pt x="414" y="335"/>
                </a:lnTo>
                <a:lnTo>
                  <a:pt x="399" y="330"/>
                </a:lnTo>
                <a:lnTo>
                  <a:pt x="383" y="324"/>
                </a:lnTo>
                <a:lnTo>
                  <a:pt x="366" y="320"/>
                </a:lnTo>
                <a:lnTo>
                  <a:pt x="351" y="316"/>
                </a:lnTo>
                <a:lnTo>
                  <a:pt x="337" y="312"/>
                </a:lnTo>
                <a:lnTo>
                  <a:pt x="326" y="310"/>
                </a:lnTo>
                <a:lnTo>
                  <a:pt x="320" y="308"/>
                </a:lnTo>
                <a:lnTo>
                  <a:pt x="316" y="30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2" name="Freeform 116"/>
          <p:cNvSpPr>
            <a:spLocks noEditPoints="1"/>
          </p:cNvSpPr>
          <p:nvPr/>
        </p:nvSpPr>
        <p:spPr bwMode="auto">
          <a:xfrm>
            <a:off x="3260706" y="2378055"/>
            <a:ext cx="723900" cy="638175"/>
          </a:xfrm>
          <a:custGeom>
            <a:avLst/>
            <a:gdLst/>
            <a:ahLst/>
            <a:cxnLst>
              <a:cxn ang="0">
                <a:pos x="281" y="402"/>
              </a:cxn>
              <a:cxn ang="0">
                <a:pos x="200" y="394"/>
              </a:cxn>
              <a:cxn ang="0">
                <a:pos x="131" y="371"/>
              </a:cxn>
              <a:cxn ang="0">
                <a:pos x="75" y="334"/>
              </a:cxn>
              <a:cxn ang="0">
                <a:pos x="35" y="286"/>
              </a:cxn>
              <a:cxn ang="0">
                <a:pos x="11" y="231"/>
              </a:cxn>
              <a:cxn ang="0">
                <a:pos x="0" y="175"/>
              </a:cxn>
              <a:cxn ang="0">
                <a:pos x="2" y="120"/>
              </a:cxn>
              <a:cxn ang="0">
                <a:pos x="20" y="61"/>
              </a:cxn>
              <a:cxn ang="0">
                <a:pos x="55" y="21"/>
              </a:cxn>
              <a:cxn ang="0">
                <a:pos x="102" y="1"/>
              </a:cxn>
              <a:cxn ang="0">
                <a:pos x="147" y="1"/>
              </a:cxn>
              <a:cxn ang="0">
                <a:pos x="182" y="17"/>
              </a:cxn>
              <a:cxn ang="0">
                <a:pos x="207" y="43"/>
              </a:cxn>
              <a:cxn ang="0">
                <a:pos x="223" y="78"/>
              </a:cxn>
              <a:cxn ang="0">
                <a:pos x="235" y="118"/>
              </a:cxn>
              <a:cxn ang="0">
                <a:pos x="244" y="162"/>
              </a:cxn>
              <a:cxn ang="0">
                <a:pos x="254" y="210"/>
              </a:cxn>
              <a:cxn ang="0">
                <a:pos x="268" y="253"/>
              </a:cxn>
              <a:cxn ang="0">
                <a:pos x="289" y="287"/>
              </a:cxn>
              <a:cxn ang="0">
                <a:pos x="320" y="308"/>
              </a:cxn>
              <a:cxn ang="0">
                <a:pos x="347" y="313"/>
              </a:cxn>
              <a:cxn ang="0">
                <a:pos x="385" y="323"/>
              </a:cxn>
              <a:cxn ang="0">
                <a:pos x="424" y="337"/>
              </a:cxn>
              <a:cxn ang="0">
                <a:pos x="451" y="353"/>
              </a:cxn>
              <a:cxn ang="0">
                <a:pos x="455" y="363"/>
              </a:cxn>
              <a:cxn ang="0">
                <a:pos x="451" y="369"/>
              </a:cxn>
              <a:cxn ang="0">
                <a:pos x="446" y="373"/>
              </a:cxn>
              <a:cxn ang="0">
                <a:pos x="440" y="375"/>
              </a:cxn>
              <a:cxn ang="0">
                <a:pos x="390" y="390"/>
              </a:cxn>
              <a:cxn ang="0">
                <a:pos x="320" y="401"/>
              </a:cxn>
              <a:cxn ang="0">
                <a:pos x="125" y="7"/>
              </a:cxn>
              <a:cxn ang="0">
                <a:pos x="79" y="14"/>
              </a:cxn>
              <a:cxn ang="0">
                <a:pos x="41" y="44"/>
              </a:cxn>
              <a:cxn ang="0">
                <a:pos x="16" y="92"/>
              </a:cxn>
              <a:cxn ang="0">
                <a:pos x="6" y="147"/>
              </a:cxn>
              <a:cxn ang="0">
                <a:pos x="11" y="201"/>
              </a:cxn>
              <a:cxn ang="0">
                <a:pos x="27" y="255"/>
              </a:cxn>
              <a:cxn ang="0">
                <a:pos x="59" y="307"/>
              </a:cxn>
              <a:cxn ang="0">
                <a:pos x="104" y="348"/>
              </a:cxn>
              <a:cxn ang="0">
                <a:pos x="165" y="378"/>
              </a:cxn>
              <a:cxn ang="0">
                <a:pos x="240" y="393"/>
              </a:cxn>
              <a:cxn ang="0">
                <a:pos x="320" y="393"/>
              </a:cxn>
              <a:cxn ang="0">
                <a:pos x="389" y="383"/>
              </a:cxn>
              <a:cxn ang="0">
                <a:pos x="438" y="369"/>
              </a:cxn>
              <a:cxn ang="0">
                <a:pos x="446" y="365"/>
              </a:cxn>
              <a:cxn ang="0">
                <a:pos x="448" y="361"/>
              </a:cxn>
              <a:cxn ang="0">
                <a:pos x="435" y="349"/>
              </a:cxn>
              <a:cxn ang="0">
                <a:pos x="403" y="336"/>
              </a:cxn>
              <a:cxn ang="0">
                <a:pos x="362" y="324"/>
              </a:cxn>
              <a:cxn ang="0">
                <a:pos x="319" y="314"/>
              </a:cxn>
              <a:cxn ang="0">
                <a:pos x="288" y="296"/>
              </a:cxn>
              <a:cxn ang="0">
                <a:pos x="266" y="265"/>
              </a:cxn>
              <a:cxn ang="0">
                <a:pos x="252" y="227"/>
              </a:cxn>
              <a:cxn ang="0">
                <a:pos x="242" y="185"/>
              </a:cxn>
              <a:cxn ang="0">
                <a:pos x="232" y="139"/>
              </a:cxn>
              <a:cxn ang="0">
                <a:pos x="221" y="94"/>
              </a:cxn>
              <a:cxn ang="0">
                <a:pos x="206" y="55"/>
              </a:cxn>
              <a:cxn ang="0">
                <a:pos x="182" y="25"/>
              </a:cxn>
              <a:cxn ang="0">
                <a:pos x="147" y="9"/>
              </a:cxn>
            </a:cxnLst>
            <a:rect l="0" t="0" r="r" b="b"/>
            <a:pathLst>
              <a:path w="456" h="402">
                <a:moveTo>
                  <a:pt x="281" y="402"/>
                </a:moveTo>
                <a:lnTo>
                  <a:pt x="281" y="402"/>
                </a:lnTo>
                <a:lnTo>
                  <a:pt x="240" y="399"/>
                </a:lnTo>
                <a:lnTo>
                  <a:pt x="200" y="394"/>
                </a:lnTo>
                <a:lnTo>
                  <a:pt x="163" y="384"/>
                </a:lnTo>
                <a:lnTo>
                  <a:pt x="131" y="371"/>
                </a:lnTo>
                <a:lnTo>
                  <a:pt x="100" y="355"/>
                </a:lnTo>
                <a:lnTo>
                  <a:pt x="75" y="334"/>
                </a:lnTo>
                <a:lnTo>
                  <a:pt x="53" y="311"/>
                </a:lnTo>
                <a:lnTo>
                  <a:pt x="35" y="286"/>
                </a:lnTo>
                <a:lnTo>
                  <a:pt x="21" y="259"/>
                </a:lnTo>
                <a:lnTo>
                  <a:pt x="11" y="231"/>
                </a:lnTo>
                <a:lnTo>
                  <a:pt x="3" y="203"/>
                </a:lnTo>
                <a:lnTo>
                  <a:pt x="0" y="175"/>
                </a:lnTo>
                <a:lnTo>
                  <a:pt x="0" y="147"/>
                </a:lnTo>
                <a:lnTo>
                  <a:pt x="2" y="120"/>
                </a:lnTo>
                <a:lnTo>
                  <a:pt x="9" y="90"/>
                </a:lnTo>
                <a:lnTo>
                  <a:pt x="20" y="61"/>
                </a:lnTo>
                <a:lnTo>
                  <a:pt x="36" y="38"/>
                </a:lnTo>
                <a:lnTo>
                  <a:pt x="55" y="21"/>
                </a:lnTo>
                <a:lnTo>
                  <a:pt x="77" y="8"/>
                </a:lnTo>
                <a:lnTo>
                  <a:pt x="102" y="1"/>
                </a:lnTo>
                <a:lnTo>
                  <a:pt x="125" y="0"/>
                </a:lnTo>
                <a:lnTo>
                  <a:pt x="147" y="1"/>
                </a:lnTo>
                <a:lnTo>
                  <a:pt x="165" y="8"/>
                </a:lnTo>
                <a:lnTo>
                  <a:pt x="182" y="17"/>
                </a:lnTo>
                <a:lnTo>
                  <a:pt x="196" y="29"/>
                </a:lnTo>
                <a:lnTo>
                  <a:pt x="207" y="43"/>
                </a:lnTo>
                <a:lnTo>
                  <a:pt x="216" y="59"/>
                </a:lnTo>
                <a:lnTo>
                  <a:pt x="223" y="78"/>
                </a:lnTo>
                <a:lnTo>
                  <a:pt x="230" y="97"/>
                </a:lnTo>
                <a:lnTo>
                  <a:pt x="235" y="118"/>
                </a:lnTo>
                <a:lnTo>
                  <a:pt x="240" y="140"/>
                </a:lnTo>
                <a:lnTo>
                  <a:pt x="244" y="162"/>
                </a:lnTo>
                <a:lnTo>
                  <a:pt x="248" y="186"/>
                </a:lnTo>
                <a:lnTo>
                  <a:pt x="254" y="210"/>
                </a:lnTo>
                <a:lnTo>
                  <a:pt x="260" y="233"/>
                </a:lnTo>
                <a:lnTo>
                  <a:pt x="268" y="253"/>
                </a:lnTo>
                <a:lnTo>
                  <a:pt x="277" y="272"/>
                </a:lnTo>
                <a:lnTo>
                  <a:pt x="289" y="287"/>
                </a:lnTo>
                <a:lnTo>
                  <a:pt x="303" y="299"/>
                </a:lnTo>
                <a:lnTo>
                  <a:pt x="320" y="308"/>
                </a:lnTo>
                <a:lnTo>
                  <a:pt x="331" y="310"/>
                </a:lnTo>
                <a:lnTo>
                  <a:pt x="347" y="313"/>
                </a:lnTo>
                <a:lnTo>
                  <a:pt x="365" y="318"/>
                </a:lnTo>
                <a:lnTo>
                  <a:pt x="385" y="323"/>
                </a:lnTo>
                <a:lnTo>
                  <a:pt x="405" y="330"/>
                </a:lnTo>
                <a:lnTo>
                  <a:pt x="424" y="337"/>
                </a:lnTo>
                <a:lnTo>
                  <a:pt x="440" y="344"/>
                </a:lnTo>
                <a:lnTo>
                  <a:pt x="451" y="353"/>
                </a:lnTo>
                <a:lnTo>
                  <a:pt x="456" y="360"/>
                </a:lnTo>
                <a:lnTo>
                  <a:pt x="455" y="363"/>
                </a:lnTo>
                <a:lnTo>
                  <a:pt x="453" y="367"/>
                </a:lnTo>
                <a:lnTo>
                  <a:pt x="451" y="369"/>
                </a:lnTo>
                <a:lnTo>
                  <a:pt x="448" y="371"/>
                </a:lnTo>
                <a:lnTo>
                  <a:pt x="446" y="373"/>
                </a:lnTo>
                <a:lnTo>
                  <a:pt x="443" y="374"/>
                </a:lnTo>
                <a:lnTo>
                  <a:pt x="440" y="375"/>
                </a:lnTo>
                <a:lnTo>
                  <a:pt x="417" y="383"/>
                </a:lnTo>
                <a:lnTo>
                  <a:pt x="390" y="390"/>
                </a:lnTo>
                <a:lnTo>
                  <a:pt x="357" y="396"/>
                </a:lnTo>
                <a:lnTo>
                  <a:pt x="320" y="401"/>
                </a:lnTo>
                <a:lnTo>
                  <a:pt x="281" y="402"/>
                </a:lnTo>
                <a:close/>
                <a:moveTo>
                  <a:pt x="125" y="7"/>
                </a:moveTo>
                <a:lnTo>
                  <a:pt x="102" y="8"/>
                </a:lnTo>
                <a:lnTo>
                  <a:pt x="79" y="14"/>
                </a:lnTo>
                <a:lnTo>
                  <a:pt x="59" y="26"/>
                </a:lnTo>
                <a:lnTo>
                  <a:pt x="41" y="44"/>
                </a:lnTo>
                <a:lnTo>
                  <a:pt x="26" y="66"/>
                </a:lnTo>
                <a:lnTo>
                  <a:pt x="16" y="92"/>
                </a:lnTo>
                <a:lnTo>
                  <a:pt x="8" y="121"/>
                </a:lnTo>
                <a:lnTo>
                  <a:pt x="6" y="147"/>
                </a:lnTo>
                <a:lnTo>
                  <a:pt x="6" y="174"/>
                </a:lnTo>
                <a:lnTo>
                  <a:pt x="11" y="201"/>
                </a:lnTo>
                <a:lnTo>
                  <a:pt x="17" y="229"/>
                </a:lnTo>
                <a:lnTo>
                  <a:pt x="27" y="255"/>
                </a:lnTo>
                <a:lnTo>
                  <a:pt x="41" y="282"/>
                </a:lnTo>
                <a:lnTo>
                  <a:pt x="59" y="307"/>
                </a:lnTo>
                <a:lnTo>
                  <a:pt x="79" y="329"/>
                </a:lnTo>
                <a:lnTo>
                  <a:pt x="104" y="348"/>
                </a:lnTo>
                <a:lnTo>
                  <a:pt x="134" y="366"/>
                </a:lnTo>
                <a:lnTo>
                  <a:pt x="165" y="378"/>
                </a:lnTo>
                <a:lnTo>
                  <a:pt x="201" y="387"/>
                </a:lnTo>
                <a:lnTo>
                  <a:pt x="240" y="393"/>
                </a:lnTo>
                <a:lnTo>
                  <a:pt x="281" y="395"/>
                </a:lnTo>
                <a:lnTo>
                  <a:pt x="320" y="393"/>
                </a:lnTo>
                <a:lnTo>
                  <a:pt x="356" y="389"/>
                </a:lnTo>
                <a:lnTo>
                  <a:pt x="389" y="383"/>
                </a:lnTo>
                <a:lnTo>
                  <a:pt x="416" y="375"/>
                </a:lnTo>
                <a:lnTo>
                  <a:pt x="438" y="369"/>
                </a:lnTo>
                <a:lnTo>
                  <a:pt x="443" y="367"/>
                </a:lnTo>
                <a:lnTo>
                  <a:pt x="446" y="365"/>
                </a:lnTo>
                <a:lnTo>
                  <a:pt x="448" y="362"/>
                </a:lnTo>
                <a:lnTo>
                  <a:pt x="448" y="361"/>
                </a:lnTo>
                <a:lnTo>
                  <a:pt x="445" y="355"/>
                </a:lnTo>
                <a:lnTo>
                  <a:pt x="435" y="349"/>
                </a:lnTo>
                <a:lnTo>
                  <a:pt x="421" y="343"/>
                </a:lnTo>
                <a:lnTo>
                  <a:pt x="403" y="336"/>
                </a:lnTo>
                <a:lnTo>
                  <a:pt x="383" y="330"/>
                </a:lnTo>
                <a:lnTo>
                  <a:pt x="362" y="324"/>
                </a:lnTo>
                <a:lnTo>
                  <a:pt x="340" y="319"/>
                </a:lnTo>
                <a:lnTo>
                  <a:pt x="319" y="314"/>
                </a:lnTo>
                <a:lnTo>
                  <a:pt x="302" y="307"/>
                </a:lnTo>
                <a:lnTo>
                  <a:pt x="288" y="296"/>
                </a:lnTo>
                <a:lnTo>
                  <a:pt x="276" y="282"/>
                </a:lnTo>
                <a:lnTo>
                  <a:pt x="266" y="265"/>
                </a:lnTo>
                <a:lnTo>
                  <a:pt x="258" y="247"/>
                </a:lnTo>
                <a:lnTo>
                  <a:pt x="252" y="227"/>
                </a:lnTo>
                <a:lnTo>
                  <a:pt x="246" y="206"/>
                </a:lnTo>
                <a:lnTo>
                  <a:pt x="242" y="185"/>
                </a:lnTo>
                <a:lnTo>
                  <a:pt x="237" y="163"/>
                </a:lnTo>
                <a:lnTo>
                  <a:pt x="232" y="139"/>
                </a:lnTo>
                <a:lnTo>
                  <a:pt x="228" y="116"/>
                </a:lnTo>
                <a:lnTo>
                  <a:pt x="221" y="94"/>
                </a:lnTo>
                <a:lnTo>
                  <a:pt x="215" y="73"/>
                </a:lnTo>
                <a:lnTo>
                  <a:pt x="206" y="55"/>
                </a:lnTo>
                <a:lnTo>
                  <a:pt x="195" y="38"/>
                </a:lnTo>
                <a:lnTo>
                  <a:pt x="182" y="25"/>
                </a:lnTo>
                <a:lnTo>
                  <a:pt x="167" y="15"/>
                </a:lnTo>
                <a:lnTo>
                  <a:pt x="147" y="9"/>
                </a:lnTo>
                <a:lnTo>
                  <a:pt x="125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3" name="Freeform 117"/>
          <p:cNvSpPr>
            <a:spLocks/>
          </p:cNvSpPr>
          <p:nvPr/>
        </p:nvSpPr>
        <p:spPr bwMode="auto">
          <a:xfrm>
            <a:off x="3667106" y="2320905"/>
            <a:ext cx="696913" cy="696913"/>
          </a:xfrm>
          <a:custGeom>
            <a:avLst/>
            <a:gdLst/>
            <a:ahLst/>
            <a:cxnLst>
              <a:cxn ang="0">
                <a:pos x="439" y="219"/>
              </a:cxn>
              <a:cxn ang="0">
                <a:pos x="435" y="255"/>
              </a:cxn>
              <a:cxn ang="0">
                <a:pos x="428" y="289"/>
              </a:cxn>
              <a:cxn ang="0">
                <a:pos x="415" y="320"/>
              </a:cxn>
              <a:cxn ang="0">
                <a:pos x="396" y="349"/>
              </a:cxn>
              <a:cxn ang="0">
                <a:pos x="374" y="374"/>
              </a:cxn>
              <a:cxn ang="0">
                <a:pos x="349" y="396"/>
              </a:cxn>
              <a:cxn ang="0">
                <a:pos x="321" y="415"/>
              </a:cxn>
              <a:cxn ang="0">
                <a:pos x="289" y="428"/>
              </a:cxn>
              <a:cxn ang="0">
                <a:pos x="255" y="435"/>
              </a:cxn>
              <a:cxn ang="0">
                <a:pos x="219" y="439"/>
              </a:cxn>
              <a:cxn ang="0">
                <a:pos x="184" y="435"/>
              </a:cxn>
              <a:cxn ang="0">
                <a:pos x="151" y="428"/>
              </a:cxn>
              <a:cxn ang="0">
                <a:pos x="119" y="415"/>
              </a:cxn>
              <a:cxn ang="0">
                <a:pos x="91" y="396"/>
              </a:cxn>
              <a:cxn ang="0">
                <a:pos x="64" y="374"/>
              </a:cxn>
              <a:cxn ang="0">
                <a:pos x="43" y="349"/>
              </a:cxn>
              <a:cxn ang="0">
                <a:pos x="25" y="320"/>
              </a:cxn>
              <a:cxn ang="0">
                <a:pos x="12" y="289"/>
              </a:cxn>
              <a:cxn ang="0">
                <a:pos x="3" y="255"/>
              </a:cxn>
              <a:cxn ang="0">
                <a:pos x="0" y="219"/>
              </a:cxn>
              <a:cxn ang="0">
                <a:pos x="3" y="185"/>
              </a:cxn>
              <a:cxn ang="0">
                <a:pos x="12" y="151"/>
              </a:cxn>
              <a:cxn ang="0">
                <a:pos x="25" y="119"/>
              </a:cxn>
              <a:cxn ang="0">
                <a:pos x="43" y="91"/>
              </a:cxn>
              <a:cxn ang="0">
                <a:pos x="64" y="65"/>
              </a:cxn>
              <a:cxn ang="0">
                <a:pos x="91" y="43"/>
              </a:cxn>
              <a:cxn ang="0">
                <a:pos x="119" y="25"/>
              </a:cxn>
              <a:cxn ang="0">
                <a:pos x="151" y="12"/>
              </a:cxn>
              <a:cxn ang="0">
                <a:pos x="184" y="3"/>
              </a:cxn>
              <a:cxn ang="0">
                <a:pos x="219" y="0"/>
              </a:cxn>
              <a:cxn ang="0">
                <a:pos x="255" y="3"/>
              </a:cxn>
              <a:cxn ang="0">
                <a:pos x="289" y="12"/>
              </a:cxn>
              <a:cxn ang="0">
                <a:pos x="321" y="25"/>
              </a:cxn>
              <a:cxn ang="0">
                <a:pos x="349" y="43"/>
              </a:cxn>
              <a:cxn ang="0">
                <a:pos x="374" y="65"/>
              </a:cxn>
              <a:cxn ang="0">
                <a:pos x="396" y="91"/>
              </a:cxn>
              <a:cxn ang="0">
                <a:pos x="415" y="119"/>
              </a:cxn>
              <a:cxn ang="0">
                <a:pos x="428" y="151"/>
              </a:cxn>
              <a:cxn ang="0">
                <a:pos x="435" y="185"/>
              </a:cxn>
              <a:cxn ang="0">
                <a:pos x="439" y="219"/>
              </a:cxn>
            </a:cxnLst>
            <a:rect l="0" t="0" r="r" b="b"/>
            <a:pathLst>
              <a:path w="439" h="439">
                <a:moveTo>
                  <a:pt x="439" y="219"/>
                </a:moveTo>
                <a:lnTo>
                  <a:pt x="435" y="255"/>
                </a:lnTo>
                <a:lnTo>
                  <a:pt x="428" y="289"/>
                </a:lnTo>
                <a:lnTo>
                  <a:pt x="415" y="320"/>
                </a:lnTo>
                <a:lnTo>
                  <a:pt x="396" y="349"/>
                </a:lnTo>
                <a:lnTo>
                  <a:pt x="374" y="374"/>
                </a:lnTo>
                <a:lnTo>
                  <a:pt x="349" y="396"/>
                </a:lnTo>
                <a:lnTo>
                  <a:pt x="321" y="415"/>
                </a:lnTo>
                <a:lnTo>
                  <a:pt x="289" y="428"/>
                </a:lnTo>
                <a:lnTo>
                  <a:pt x="255" y="435"/>
                </a:lnTo>
                <a:lnTo>
                  <a:pt x="219" y="439"/>
                </a:lnTo>
                <a:lnTo>
                  <a:pt x="184" y="435"/>
                </a:lnTo>
                <a:lnTo>
                  <a:pt x="151" y="428"/>
                </a:lnTo>
                <a:lnTo>
                  <a:pt x="119" y="415"/>
                </a:lnTo>
                <a:lnTo>
                  <a:pt x="91" y="396"/>
                </a:lnTo>
                <a:lnTo>
                  <a:pt x="64" y="374"/>
                </a:lnTo>
                <a:lnTo>
                  <a:pt x="43" y="349"/>
                </a:lnTo>
                <a:lnTo>
                  <a:pt x="25" y="320"/>
                </a:lnTo>
                <a:lnTo>
                  <a:pt x="12" y="289"/>
                </a:lnTo>
                <a:lnTo>
                  <a:pt x="3" y="255"/>
                </a:lnTo>
                <a:lnTo>
                  <a:pt x="0" y="219"/>
                </a:lnTo>
                <a:lnTo>
                  <a:pt x="3" y="185"/>
                </a:lnTo>
                <a:lnTo>
                  <a:pt x="12" y="151"/>
                </a:lnTo>
                <a:lnTo>
                  <a:pt x="25" y="119"/>
                </a:lnTo>
                <a:lnTo>
                  <a:pt x="43" y="91"/>
                </a:lnTo>
                <a:lnTo>
                  <a:pt x="64" y="65"/>
                </a:lnTo>
                <a:lnTo>
                  <a:pt x="91" y="43"/>
                </a:lnTo>
                <a:lnTo>
                  <a:pt x="119" y="25"/>
                </a:lnTo>
                <a:lnTo>
                  <a:pt x="151" y="12"/>
                </a:lnTo>
                <a:lnTo>
                  <a:pt x="184" y="3"/>
                </a:lnTo>
                <a:lnTo>
                  <a:pt x="219" y="0"/>
                </a:lnTo>
                <a:lnTo>
                  <a:pt x="255" y="3"/>
                </a:lnTo>
                <a:lnTo>
                  <a:pt x="289" y="12"/>
                </a:lnTo>
                <a:lnTo>
                  <a:pt x="321" y="25"/>
                </a:lnTo>
                <a:lnTo>
                  <a:pt x="349" y="43"/>
                </a:lnTo>
                <a:lnTo>
                  <a:pt x="374" y="65"/>
                </a:lnTo>
                <a:lnTo>
                  <a:pt x="396" y="91"/>
                </a:lnTo>
                <a:lnTo>
                  <a:pt x="415" y="119"/>
                </a:lnTo>
                <a:lnTo>
                  <a:pt x="428" y="151"/>
                </a:lnTo>
                <a:lnTo>
                  <a:pt x="435" y="185"/>
                </a:lnTo>
                <a:lnTo>
                  <a:pt x="439" y="2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4" name="Freeform 118"/>
          <p:cNvSpPr>
            <a:spLocks noEditPoints="1"/>
          </p:cNvSpPr>
          <p:nvPr/>
        </p:nvSpPr>
        <p:spPr bwMode="auto">
          <a:xfrm>
            <a:off x="3655994" y="2311380"/>
            <a:ext cx="717550" cy="715963"/>
          </a:xfrm>
          <a:custGeom>
            <a:avLst/>
            <a:gdLst/>
            <a:ahLst/>
            <a:cxnLst>
              <a:cxn ang="0">
                <a:pos x="190" y="448"/>
              </a:cxn>
              <a:cxn ang="0">
                <a:pos x="123" y="426"/>
              </a:cxn>
              <a:cxn ang="0">
                <a:pos x="67" y="385"/>
              </a:cxn>
              <a:cxn ang="0">
                <a:pos x="26" y="329"/>
              </a:cxn>
              <a:cxn ang="0">
                <a:pos x="4" y="263"/>
              </a:cxn>
              <a:cxn ang="0">
                <a:pos x="4" y="189"/>
              </a:cxn>
              <a:cxn ang="0">
                <a:pos x="26" y="122"/>
              </a:cxn>
              <a:cxn ang="0">
                <a:pos x="67" y="66"/>
              </a:cxn>
              <a:cxn ang="0">
                <a:pos x="123" y="25"/>
              </a:cxn>
              <a:cxn ang="0">
                <a:pos x="190" y="3"/>
              </a:cxn>
              <a:cxn ang="0">
                <a:pos x="263" y="3"/>
              </a:cxn>
              <a:cxn ang="0">
                <a:pos x="330" y="25"/>
              </a:cxn>
              <a:cxn ang="0">
                <a:pos x="386" y="66"/>
              </a:cxn>
              <a:cxn ang="0">
                <a:pos x="427" y="122"/>
              </a:cxn>
              <a:cxn ang="0">
                <a:pos x="449" y="189"/>
              </a:cxn>
              <a:cxn ang="0">
                <a:pos x="449" y="263"/>
              </a:cxn>
              <a:cxn ang="0">
                <a:pos x="427" y="329"/>
              </a:cxn>
              <a:cxn ang="0">
                <a:pos x="386" y="385"/>
              </a:cxn>
              <a:cxn ang="0">
                <a:pos x="330" y="426"/>
              </a:cxn>
              <a:cxn ang="0">
                <a:pos x="263" y="448"/>
              </a:cxn>
              <a:cxn ang="0">
                <a:pos x="226" y="13"/>
              </a:cxn>
              <a:cxn ang="0">
                <a:pos x="152" y="27"/>
              </a:cxn>
              <a:cxn ang="0">
                <a:pos x="90" y="63"/>
              </a:cxn>
              <a:cxn ang="0">
                <a:pos x="43" y="119"/>
              </a:cxn>
              <a:cxn ang="0">
                <a:pos x="18" y="187"/>
              </a:cxn>
              <a:cxn ang="0">
                <a:pos x="18" y="264"/>
              </a:cxn>
              <a:cxn ang="0">
                <a:pos x="43" y="332"/>
              </a:cxn>
              <a:cxn ang="0">
                <a:pos x="90" y="388"/>
              </a:cxn>
              <a:cxn ang="0">
                <a:pos x="152" y="425"/>
              </a:cxn>
              <a:cxn ang="0">
                <a:pos x="226" y="438"/>
              </a:cxn>
              <a:cxn ang="0">
                <a:pos x="300" y="425"/>
              </a:cxn>
              <a:cxn ang="0">
                <a:pos x="364" y="388"/>
              </a:cxn>
              <a:cxn ang="0">
                <a:pos x="410" y="332"/>
              </a:cxn>
              <a:cxn ang="0">
                <a:pos x="436" y="264"/>
              </a:cxn>
              <a:cxn ang="0">
                <a:pos x="436" y="187"/>
              </a:cxn>
              <a:cxn ang="0">
                <a:pos x="410" y="119"/>
              </a:cxn>
              <a:cxn ang="0">
                <a:pos x="364" y="63"/>
              </a:cxn>
              <a:cxn ang="0">
                <a:pos x="300" y="27"/>
              </a:cxn>
              <a:cxn ang="0">
                <a:pos x="226" y="13"/>
              </a:cxn>
            </a:cxnLst>
            <a:rect l="0" t="0" r="r" b="b"/>
            <a:pathLst>
              <a:path w="452" h="451">
                <a:moveTo>
                  <a:pt x="226" y="451"/>
                </a:moveTo>
                <a:lnTo>
                  <a:pt x="190" y="448"/>
                </a:lnTo>
                <a:lnTo>
                  <a:pt x="155" y="440"/>
                </a:lnTo>
                <a:lnTo>
                  <a:pt x="123" y="426"/>
                </a:lnTo>
                <a:lnTo>
                  <a:pt x="93" y="408"/>
                </a:lnTo>
                <a:lnTo>
                  <a:pt x="67" y="385"/>
                </a:lnTo>
                <a:lnTo>
                  <a:pt x="44" y="359"/>
                </a:lnTo>
                <a:lnTo>
                  <a:pt x="26" y="329"/>
                </a:lnTo>
                <a:lnTo>
                  <a:pt x="12" y="296"/>
                </a:lnTo>
                <a:lnTo>
                  <a:pt x="4" y="263"/>
                </a:lnTo>
                <a:lnTo>
                  <a:pt x="0" y="225"/>
                </a:lnTo>
                <a:lnTo>
                  <a:pt x="4" y="189"/>
                </a:lnTo>
                <a:lnTo>
                  <a:pt x="12" y="155"/>
                </a:lnTo>
                <a:lnTo>
                  <a:pt x="26" y="122"/>
                </a:lnTo>
                <a:lnTo>
                  <a:pt x="44" y="92"/>
                </a:lnTo>
                <a:lnTo>
                  <a:pt x="67" y="66"/>
                </a:lnTo>
                <a:lnTo>
                  <a:pt x="93" y="43"/>
                </a:lnTo>
                <a:lnTo>
                  <a:pt x="123" y="25"/>
                </a:lnTo>
                <a:lnTo>
                  <a:pt x="155" y="12"/>
                </a:lnTo>
                <a:lnTo>
                  <a:pt x="190" y="3"/>
                </a:lnTo>
                <a:lnTo>
                  <a:pt x="226" y="0"/>
                </a:lnTo>
                <a:lnTo>
                  <a:pt x="263" y="3"/>
                </a:lnTo>
                <a:lnTo>
                  <a:pt x="298" y="12"/>
                </a:lnTo>
                <a:lnTo>
                  <a:pt x="330" y="25"/>
                </a:lnTo>
                <a:lnTo>
                  <a:pt x="359" y="43"/>
                </a:lnTo>
                <a:lnTo>
                  <a:pt x="386" y="66"/>
                </a:lnTo>
                <a:lnTo>
                  <a:pt x="408" y="92"/>
                </a:lnTo>
                <a:lnTo>
                  <a:pt x="427" y="122"/>
                </a:lnTo>
                <a:lnTo>
                  <a:pt x="441" y="155"/>
                </a:lnTo>
                <a:lnTo>
                  <a:pt x="449" y="189"/>
                </a:lnTo>
                <a:lnTo>
                  <a:pt x="452" y="225"/>
                </a:lnTo>
                <a:lnTo>
                  <a:pt x="449" y="263"/>
                </a:lnTo>
                <a:lnTo>
                  <a:pt x="441" y="296"/>
                </a:lnTo>
                <a:lnTo>
                  <a:pt x="427" y="329"/>
                </a:lnTo>
                <a:lnTo>
                  <a:pt x="408" y="359"/>
                </a:lnTo>
                <a:lnTo>
                  <a:pt x="386" y="385"/>
                </a:lnTo>
                <a:lnTo>
                  <a:pt x="359" y="408"/>
                </a:lnTo>
                <a:lnTo>
                  <a:pt x="330" y="426"/>
                </a:lnTo>
                <a:lnTo>
                  <a:pt x="298" y="440"/>
                </a:lnTo>
                <a:lnTo>
                  <a:pt x="263" y="448"/>
                </a:lnTo>
                <a:lnTo>
                  <a:pt x="226" y="451"/>
                </a:lnTo>
                <a:close/>
                <a:moveTo>
                  <a:pt x="226" y="13"/>
                </a:moveTo>
                <a:lnTo>
                  <a:pt x="188" y="17"/>
                </a:lnTo>
                <a:lnTo>
                  <a:pt x="152" y="27"/>
                </a:lnTo>
                <a:lnTo>
                  <a:pt x="119" y="42"/>
                </a:lnTo>
                <a:lnTo>
                  <a:pt x="90" y="63"/>
                </a:lnTo>
                <a:lnTo>
                  <a:pt x="64" y="89"/>
                </a:lnTo>
                <a:lnTo>
                  <a:pt x="43" y="119"/>
                </a:lnTo>
                <a:lnTo>
                  <a:pt x="28" y="151"/>
                </a:lnTo>
                <a:lnTo>
                  <a:pt x="18" y="187"/>
                </a:lnTo>
                <a:lnTo>
                  <a:pt x="15" y="225"/>
                </a:lnTo>
                <a:lnTo>
                  <a:pt x="18" y="264"/>
                </a:lnTo>
                <a:lnTo>
                  <a:pt x="28" y="300"/>
                </a:lnTo>
                <a:lnTo>
                  <a:pt x="43" y="332"/>
                </a:lnTo>
                <a:lnTo>
                  <a:pt x="64" y="363"/>
                </a:lnTo>
                <a:lnTo>
                  <a:pt x="90" y="388"/>
                </a:lnTo>
                <a:lnTo>
                  <a:pt x="119" y="409"/>
                </a:lnTo>
                <a:lnTo>
                  <a:pt x="152" y="425"/>
                </a:lnTo>
                <a:lnTo>
                  <a:pt x="188" y="435"/>
                </a:lnTo>
                <a:lnTo>
                  <a:pt x="226" y="438"/>
                </a:lnTo>
                <a:lnTo>
                  <a:pt x="264" y="435"/>
                </a:lnTo>
                <a:lnTo>
                  <a:pt x="300" y="425"/>
                </a:lnTo>
                <a:lnTo>
                  <a:pt x="333" y="409"/>
                </a:lnTo>
                <a:lnTo>
                  <a:pt x="364" y="388"/>
                </a:lnTo>
                <a:lnTo>
                  <a:pt x="389" y="363"/>
                </a:lnTo>
                <a:lnTo>
                  <a:pt x="410" y="332"/>
                </a:lnTo>
                <a:lnTo>
                  <a:pt x="426" y="300"/>
                </a:lnTo>
                <a:lnTo>
                  <a:pt x="436" y="264"/>
                </a:lnTo>
                <a:lnTo>
                  <a:pt x="439" y="225"/>
                </a:lnTo>
                <a:lnTo>
                  <a:pt x="436" y="187"/>
                </a:lnTo>
                <a:lnTo>
                  <a:pt x="426" y="151"/>
                </a:lnTo>
                <a:lnTo>
                  <a:pt x="410" y="119"/>
                </a:lnTo>
                <a:lnTo>
                  <a:pt x="389" y="89"/>
                </a:lnTo>
                <a:lnTo>
                  <a:pt x="364" y="63"/>
                </a:lnTo>
                <a:lnTo>
                  <a:pt x="333" y="42"/>
                </a:lnTo>
                <a:lnTo>
                  <a:pt x="300" y="27"/>
                </a:lnTo>
                <a:lnTo>
                  <a:pt x="264" y="17"/>
                </a:lnTo>
                <a:lnTo>
                  <a:pt x="226" y="1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5" name="Freeform 119"/>
          <p:cNvSpPr>
            <a:spLocks/>
          </p:cNvSpPr>
          <p:nvPr/>
        </p:nvSpPr>
        <p:spPr bwMode="auto">
          <a:xfrm>
            <a:off x="3679806" y="2468543"/>
            <a:ext cx="577850" cy="490538"/>
          </a:xfrm>
          <a:custGeom>
            <a:avLst/>
            <a:gdLst/>
            <a:ahLst/>
            <a:cxnLst>
              <a:cxn ang="0">
                <a:pos x="224" y="107"/>
              </a:cxn>
              <a:cxn ang="0">
                <a:pos x="231" y="120"/>
              </a:cxn>
              <a:cxn ang="0">
                <a:pos x="215" y="145"/>
              </a:cxn>
              <a:cxn ang="0">
                <a:pos x="188" y="141"/>
              </a:cxn>
              <a:cxn ang="0">
                <a:pos x="175" y="110"/>
              </a:cxn>
              <a:cxn ang="0">
                <a:pos x="194" y="82"/>
              </a:cxn>
              <a:cxn ang="0">
                <a:pos x="227" y="76"/>
              </a:cxn>
              <a:cxn ang="0">
                <a:pos x="261" y="104"/>
              </a:cxn>
              <a:cxn ang="0">
                <a:pos x="263" y="148"/>
              </a:cxn>
              <a:cxn ang="0">
                <a:pos x="235" y="182"/>
              </a:cxn>
              <a:cxn ang="0">
                <a:pos x="192" y="192"/>
              </a:cxn>
              <a:cxn ang="0">
                <a:pos x="135" y="160"/>
              </a:cxn>
              <a:cxn ang="0">
                <a:pos x="116" y="98"/>
              </a:cxn>
              <a:cxn ang="0">
                <a:pos x="141" y="38"/>
              </a:cxn>
              <a:cxn ang="0">
                <a:pos x="196" y="3"/>
              </a:cxn>
              <a:cxn ang="0">
                <a:pos x="261" y="4"/>
              </a:cxn>
              <a:cxn ang="0">
                <a:pos x="327" y="46"/>
              </a:cxn>
              <a:cxn ang="0">
                <a:pos x="363" y="123"/>
              </a:cxn>
              <a:cxn ang="0">
                <a:pos x="360" y="177"/>
              </a:cxn>
              <a:cxn ang="0">
                <a:pos x="356" y="190"/>
              </a:cxn>
              <a:cxn ang="0">
                <a:pos x="336" y="232"/>
              </a:cxn>
              <a:cxn ang="0">
                <a:pos x="272" y="287"/>
              </a:cxn>
              <a:cxn ang="0">
                <a:pos x="194" y="309"/>
              </a:cxn>
              <a:cxn ang="0">
                <a:pos x="134" y="301"/>
              </a:cxn>
              <a:cxn ang="0">
                <a:pos x="60" y="263"/>
              </a:cxn>
              <a:cxn ang="0">
                <a:pos x="1" y="190"/>
              </a:cxn>
              <a:cxn ang="0">
                <a:pos x="3" y="186"/>
              </a:cxn>
              <a:cxn ang="0">
                <a:pos x="41" y="236"/>
              </a:cxn>
              <a:cxn ang="0">
                <a:pos x="120" y="281"/>
              </a:cxn>
              <a:cxn ang="0">
                <a:pos x="193" y="290"/>
              </a:cxn>
              <a:cxn ang="0">
                <a:pos x="261" y="267"/>
              </a:cxn>
              <a:cxn ang="0">
                <a:pos x="317" y="203"/>
              </a:cxn>
              <a:cxn ang="0">
                <a:pos x="332" y="128"/>
              </a:cxn>
              <a:cxn ang="0">
                <a:pos x="305" y="65"/>
              </a:cxn>
              <a:cxn ang="0">
                <a:pos x="254" y="30"/>
              </a:cxn>
              <a:cxn ang="0">
                <a:pos x="204" y="28"/>
              </a:cxn>
              <a:cxn ang="0">
                <a:pos x="150" y="69"/>
              </a:cxn>
              <a:cxn ang="0">
                <a:pos x="140" y="92"/>
              </a:cxn>
              <a:cxn ang="0">
                <a:pos x="144" y="133"/>
              </a:cxn>
              <a:cxn ang="0">
                <a:pos x="179" y="168"/>
              </a:cxn>
              <a:cxn ang="0">
                <a:pos x="225" y="167"/>
              </a:cxn>
              <a:cxn ang="0">
                <a:pos x="249" y="126"/>
              </a:cxn>
              <a:cxn ang="0">
                <a:pos x="233" y="95"/>
              </a:cxn>
              <a:cxn ang="0">
                <a:pos x="203" y="92"/>
              </a:cxn>
              <a:cxn ang="0">
                <a:pos x="188" y="107"/>
              </a:cxn>
              <a:cxn ang="0">
                <a:pos x="187" y="122"/>
              </a:cxn>
              <a:cxn ang="0">
                <a:pos x="197" y="133"/>
              </a:cxn>
              <a:cxn ang="0">
                <a:pos x="211" y="135"/>
              </a:cxn>
              <a:cxn ang="0">
                <a:pos x="221" y="128"/>
              </a:cxn>
              <a:cxn ang="0">
                <a:pos x="221" y="118"/>
              </a:cxn>
              <a:cxn ang="0">
                <a:pos x="213" y="110"/>
              </a:cxn>
              <a:cxn ang="0">
                <a:pos x="211" y="106"/>
              </a:cxn>
              <a:cxn ang="0">
                <a:pos x="216" y="102"/>
              </a:cxn>
            </a:cxnLst>
            <a:rect l="0" t="0" r="r" b="b"/>
            <a:pathLst>
              <a:path w="364" h="309">
                <a:moveTo>
                  <a:pt x="216" y="102"/>
                </a:moveTo>
                <a:lnTo>
                  <a:pt x="220" y="105"/>
                </a:lnTo>
                <a:lnTo>
                  <a:pt x="224" y="107"/>
                </a:lnTo>
                <a:lnTo>
                  <a:pt x="228" y="111"/>
                </a:lnTo>
                <a:lnTo>
                  <a:pt x="230" y="116"/>
                </a:lnTo>
                <a:lnTo>
                  <a:pt x="231" y="120"/>
                </a:lnTo>
                <a:lnTo>
                  <a:pt x="229" y="132"/>
                </a:lnTo>
                <a:lnTo>
                  <a:pt x="221" y="142"/>
                </a:lnTo>
                <a:lnTo>
                  <a:pt x="215" y="145"/>
                </a:lnTo>
                <a:lnTo>
                  <a:pt x="207" y="147"/>
                </a:lnTo>
                <a:lnTo>
                  <a:pt x="199" y="146"/>
                </a:lnTo>
                <a:lnTo>
                  <a:pt x="188" y="141"/>
                </a:lnTo>
                <a:lnTo>
                  <a:pt x="181" y="132"/>
                </a:lnTo>
                <a:lnTo>
                  <a:pt x="175" y="121"/>
                </a:lnTo>
                <a:lnTo>
                  <a:pt x="175" y="110"/>
                </a:lnTo>
                <a:lnTo>
                  <a:pt x="179" y="99"/>
                </a:lnTo>
                <a:lnTo>
                  <a:pt x="185" y="89"/>
                </a:lnTo>
                <a:lnTo>
                  <a:pt x="194" y="82"/>
                </a:lnTo>
                <a:lnTo>
                  <a:pt x="204" y="76"/>
                </a:lnTo>
                <a:lnTo>
                  <a:pt x="216" y="75"/>
                </a:lnTo>
                <a:lnTo>
                  <a:pt x="227" y="76"/>
                </a:lnTo>
                <a:lnTo>
                  <a:pt x="241" y="82"/>
                </a:lnTo>
                <a:lnTo>
                  <a:pt x="253" y="92"/>
                </a:lnTo>
                <a:lnTo>
                  <a:pt x="261" y="104"/>
                </a:lnTo>
                <a:lnTo>
                  <a:pt x="266" y="119"/>
                </a:lnTo>
                <a:lnTo>
                  <a:pt x="267" y="134"/>
                </a:lnTo>
                <a:lnTo>
                  <a:pt x="263" y="148"/>
                </a:lnTo>
                <a:lnTo>
                  <a:pt x="256" y="161"/>
                </a:lnTo>
                <a:lnTo>
                  <a:pt x="246" y="173"/>
                </a:lnTo>
                <a:lnTo>
                  <a:pt x="235" y="182"/>
                </a:lnTo>
                <a:lnTo>
                  <a:pt x="221" y="189"/>
                </a:lnTo>
                <a:lnTo>
                  <a:pt x="207" y="192"/>
                </a:lnTo>
                <a:lnTo>
                  <a:pt x="192" y="192"/>
                </a:lnTo>
                <a:lnTo>
                  <a:pt x="170" y="186"/>
                </a:lnTo>
                <a:lnTo>
                  <a:pt x="151" y="176"/>
                </a:lnTo>
                <a:lnTo>
                  <a:pt x="135" y="160"/>
                </a:lnTo>
                <a:lnTo>
                  <a:pt x="124" y="142"/>
                </a:lnTo>
                <a:lnTo>
                  <a:pt x="117" y="120"/>
                </a:lnTo>
                <a:lnTo>
                  <a:pt x="116" y="98"/>
                </a:lnTo>
                <a:lnTo>
                  <a:pt x="121" y="76"/>
                </a:lnTo>
                <a:lnTo>
                  <a:pt x="129" y="57"/>
                </a:lnTo>
                <a:lnTo>
                  <a:pt x="141" y="38"/>
                </a:lnTo>
                <a:lnTo>
                  <a:pt x="158" y="23"/>
                </a:lnTo>
                <a:lnTo>
                  <a:pt x="176" y="12"/>
                </a:lnTo>
                <a:lnTo>
                  <a:pt x="196" y="3"/>
                </a:lnTo>
                <a:lnTo>
                  <a:pt x="218" y="0"/>
                </a:lnTo>
                <a:lnTo>
                  <a:pt x="240" y="0"/>
                </a:lnTo>
                <a:lnTo>
                  <a:pt x="261" y="4"/>
                </a:lnTo>
                <a:lnTo>
                  <a:pt x="281" y="12"/>
                </a:lnTo>
                <a:lnTo>
                  <a:pt x="306" y="26"/>
                </a:lnTo>
                <a:lnTo>
                  <a:pt x="327" y="46"/>
                </a:lnTo>
                <a:lnTo>
                  <a:pt x="344" y="69"/>
                </a:lnTo>
                <a:lnTo>
                  <a:pt x="356" y="95"/>
                </a:lnTo>
                <a:lnTo>
                  <a:pt x="363" y="123"/>
                </a:lnTo>
                <a:lnTo>
                  <a:pt x="364" y="153"/>
                </a:lnTo>
                <a:lnTo>
                  <a:pt x="361" y="173"/>
                </a:lnTo>
                <a:lnTo>
                  <a:pt x="360" y="177"/>
                </a:lnTo>
                <a:lnTo>
                  <a:pt x="360" y="179"/>
                </a:lnTo>
                <a:lnTo>
                  <a:pt x="359" y="184"/>
                </a:lnTo>
                <a:lnTo>
                  <a:pt x="356" y="190"/>
                </a:lnTo>
                <a:lnTo>
                  <a:pt x="354" y="194"/>
                </a:lnTo>
                <a:lnTo>
                  <a:pt x="347" y="214"/>
                </a:lnTo>
                <a:lnTo>
                  <a:pt x="336" y="232"/>
                </a:lnTo>
                <a:lnTo>
                  <a:pt x="317" y="254"/>
                </a:lnTo>
                <a:lnTo>
                  <a:pt x="296" y="272"/>
                </a:lnTo>
                <a:lnTo>
                  <a:pt x="272" y="287"/>
                </a:lnTo>
                <a:lnTo>
                  <a:pt x="247" y="299"/>
                </a:lnTo>
                <a:lnTo>
                  <a:pt x="221" y="305"/>
                </a:lnTo>
                <a:lnTo>
                  <a:pt x="194" y="309"/>
                </a:lnTo>
                <a:lnTo>
                  <a:pt x="173" y="309"/>
                </a:lnTo>
                <a:lnTo>
                  <a:pt x="153" y="306"/>
                </a:lnTo>
                <a:lnTo>
                  <a:pt x="134" y="301"/>
                </a:lnTo>
                <a:lnTo>
                  <a:pt x="114" y="294"/>
                </a:lnTo>
                <a:lnTo>
                  <a:pt x="86" y="280"/>
                </a:lnTo>
                <a:lnTo>
                  <a:pt x="60" y="263"/>
                </a:lnTo>
                <a:lnTo>
                  <a:pt x="36" y="241"/>
                </a:lnTo>
                <a:lnTo>
                  <a:pt x="16" y="217"/>
                </a:lnTo>
                <a:lnTo>
                  <a:pt x="1" y="190"/>
                </a:lnTo>
                <a:lnTo>
                  <a:pt x="0" y="189"/>
                </a:lnTo>
                <a:lnTo>
                  <a:pt x="1" y="186"/>
                </a:lnTo>
                <a:lnTo>
                  <a:pt x="3" y="186"/>
                </a:lnTo>
                <a:lnTo>
                  <a:pt x="4" y="188"/>
                </a:lnTo>
                <a:lnTo>
                  <a:pt x="21" y="214"/>
                </a:lnTo>
                <a:lnTo>
                  <a:pt x="41" y="236"/>
                </a:lnTo>
                <a:lnTo>
                  <a:pt x="65" y="255"/>
                </a:lnTo>
                <a:lnTo>
                  <a:pt x="91" y="270"/>
                </a:lnTo>
                <a:lnTo>
                  <a:pt x="120" y="281"/>
                </a:lnTo>
                <a:lnTo>
                  <a:pt x="144" y="288"/>
                </a:lnTo>
                <a:lnTo>
                  <a:pt x="168" y="291"/>
                </a:lnTo>
                <a:lnTo>
                  <a:pt x="193" y="290"/>
                </a:lnTo>
                <a:lnTo>
                  <a:pt x="217" y="286"/>
                </a:lnTo>
                <a:lnTo>
                  <a:pt x="240" y="278"/>
                </a:lnTo>
                <a:lnTo>
                  <a:pt x="261" y="267"/>
                </a:lnTo>
                <a:lnTo>
                  <a:pt x="283" y="249"/>
                </a:lnTo>
                <a:lnTo>
                  <a:pt x="302" y="228"/>
                </a:lnTo>
                <a:lnTo>
                  <a:pt x="317" y="203"/>
                </a:lnTo>
                <a:lnTo>
                  <a:pt x="327" y="177"/>
                </a:lnTo>
                <a:lnTo>
                  <a:pt x="333" y="150"/>
                </a:lnTo>
                <a:lnTo>
                  <a:pt x="332" y="128"/>
                </a:lnTo>
                <a:lnTo>
                  <a:pt x="328" y="105"/>
                </a:lnTo>
                <a:lnTo>
                  <a:pt x="319" y="84"/>
                </a:lnTo>
                <a:lnTo>
                  <a:pt x="305" y="65"/>
                </a:lnTo>
                <a:lnTo>
                  <a:pt x="289" y="49"/>
                </a:lnTo>
                <a:lnTo>
                  <a:pt x="269" y="37"/>
                </a:lnTo>
                <a:lnTo>
                  <a:pt x="254" y="30"/>
                </a:lnTo>
                <a:lnTo>
                  <a:pt x="236" y="26"/>
                </a:lnTo>
                <a:lnTo>
                  <a:pt x="220" y="26"/>
                </a:lnTo>
                <a:lnTo>
                  <a:pt x="204" y="28"/>
                </a:lnTo>
                <a:lnTo>
                  <a:pt x="183" y="37"/>
                </a:lnTo>
                <a:lnTo>
                  <a:pt x="164" y="51"/>
                </a:lnTo>
                <a:lnTo>
                  <a:pt x="150" y="69"/>
                </a:lnTo>
                <a:lnTo>
                  <a:pt x="147" y="76"/>
                </a:lnTo>
                <a:lnTo>
                  <a:pt x="144" y="84"/>
                </a:lnTo>
                <a:lnTo>
                  <a:pt x="140" y="92"/>
                </a:lnTo>
                <a:lnTo>
                  <a:pt x="139" y="100"/>
                </a:lnTo>
                <a:lnTo>
                  <a:pt x="139" y="117"/>
                </a:lnTo>
                <a:lnTo>
                  <a:pt x="144" y="133"/>
                </a:lnTo>
                <a:lnTo>
                  <a:pt x="152" y="147"/>
                </a:lnTo>
                <a:lnTo>
                  <a:pt x="163" y="159"/>
                </a:lnTo>
                <a:lnTo>
                  <a:pt x="179" y="168"/>
                </a:lnTo>
                <a:lnTo>
                  <a:pt x="194" y="172"/>
                </a:lnTo>
                <a:lnTo>
                  <a:pt x="210" y="172"/>
                </a:lnTo>
                <a:lnTo>
                  <a:pt x="225" y="167"/>
                </a:lnTo>
                <a:lnTo>
                  <a:pt x="237" y="156"/>
                </a:lnTo>
                <a:lnTo>
                  <a:pt x="246" y="142"/>
                </a:lnTo>
                <a:lnTo>
                  <a:pt x="249" y="126"/>
                </a:lnTo>
                <a:lnTo>
                  <a:pt x="246" y="111"/>
                </a:lnTo>
                <a:lnTo>
                  <a:pt x="241" y="102"/>
                </a:lnTo>
                <a:lnTo>
                  <a:pt x="233" y="95"/>
                </a:lnTo>
                <a:lnTo>
                  <a:pt x="223" y="90"/>
                </a:lnTo>
                <a:lnTo>
                  <a:pt x="213" y="89"/>
                </a:lnTo>
                <a:lnTo>
                  <a:pt x="203" y="92"/>
                </a:lnTo>
                <a:lnTo>
                  <a:pt x="195" y="98"/>
                </a:lnTo>
                <a:lnTo>
                  <a:pt x="192" y="102"/>
                </a:lnTo>
                <a:lnTo>
                  <a:pt x="188" y="107"/>
                </a:lnTo>
                <a:lnTo>
                  <a:pt x="187" y="111"/>
                </a:lnTo>
                <a:lnTo>
                  <a:pt x="187" y="117"/>
                </a:lnTo>
                <a:lnTo>
                  <a:pt x="187" y="122"/>
                </a:lnTo>
                <a:lnTo>
                  <a:pt x="189" y="126"/>
                </a:lnTo>
                <a:lnTo>
                  <a:pt x="193" y="130"/>
                </a:lnTo>
                <a:lnTo>
                  <a:pt x="197" y="133"/>
                </a:lnTo>
                <a:lnTo>
                  <a:pt x="201" y="135"/>
                </a:lnTo>
                <a:lnTo>
                  <a:pt x="207" y="136"/>
                </a:lnTo>
                <a:lnTo>
                  <a:pt x="211" y="135"/>
                </a:lnTo>
                <a:lnTo>
                  <a:pt x="216" y="133"/>
                </a:lnTo>
                <a:lnTo>
                  <a:pt x="219" y="131"/>
                </a:lnTo>
                <a:lnTo>
                  <a:pt x="221" y="128"/>
                </a:lnTo>
                <a:lnTo>
                  <a:pt x="222" y="124"/>
                </a:lnTo>
                <a:lnTo>
                  <a:pt x="222" y="121"/>
                </a:lnTo>
                <a:lnTo>
                  <a:pt x="221" y="118"/>
                </a:lnTo>
                <a:lnTo>
                  <a:pt x="220" y="114"/>
                </a:lnTo>
                <a:lnTo>
                  <a:pt x="217" y="112"/>
                </a:lnTo>
                <a:lnTo>
                  <a:pt x="213" y="110"/>
                </a:lnTo>
                <a:lnTo>
                  <a:pt x="212" y="109"/>
                </a:lnTo>
                <a:lnTo>
                  <a:pt x="211" y="108"/>
                </a:lnTo>
                <a:lnTo>
                  <a:pt x="211" y="106"/>
                </a:lnTo>
                <a:lnTo>
                  <a:pt x="212" y="104"/>
                </a:lnTo>
                <a:lnTo>
                  <a:pt x="213" y="102"/>
                </a:lnTo>
                <a:lnTo>
                  <a:pt x="216" y="102"/>
                </a:lnTo>
                <a:lnTo>
                  <a:pt x="216" y="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6" name="Freeform 120"/>
          <p:cNvSpPr>
            <a:spLocks/>
          </p:cNvSpPr>
          <p:nvPr/>
        </p:nvSpPr>
        <p:spPr bwMode="auto">
          <a:xfrm>
            <a:off x="3465494" y="2505055"/>
            <a:ext cx="30163" cy="73025"/>
          </a:xfrm>
          <a:custGeom>
            <a:avLst/>
            <a:gdLst/>
            <a:ahLst/>
            <a:cxnLst>
              <a:cxn ang="0">
                <a:pos x="19" y="23"/>
              </a:cxn>
              <a:cxn ang="0">
                <a:pos x="18" y="34"/>
              </a:cxn>
              <a:cxn ang="0">
                <a:pos x="15" y="42"/>
              </a:cxn>
              <a:cxn ang="0">
                <a:pos x="10" y="46"/>
              </a:cxn>
              <a:cxn ang="0">
                <a:pos x="5" y="42"/>
              </a:cxn>
              <a:cxn ang="0">
                <a:pos x="2" y="34"/>
              </a:cxn>
              <a:cxn ang="0">
                <a:pos x="0" y="23"/>
              </a:cxn>
              <a:cxn ang="0">
                <a:pos x="2" y="11"/>
              </a:cxn>
              <a:cxn ang="0">
                <a:pos x="5" y="3"/>
              </a:cxn>
              <a:cxn ang="0">
                <a:pos x="10" y="0"/>
              </a:cxn>
              <a:cxn ang="0">
                <a:pos x="15" y="3"/>
              </a:cxn>
              <a:cxn ang="0">
                <a:pos x="18" y="11"/>
              </a:cxn>
              <a:cxn ang="0">
                <a:pos x="19" y="23"/>
              </a:cxn>
            </a:cxnLst>
            <a:rect l="0" t="0" r="r" b="b"/>
            <a:pathLst>
              <a:path w="19" h="46">
                <a:moveTo>
                  <a:pt x="19" y="23"/>
                </a:moveTo>
                <a:lnTo>
                  <a:pt x="18" y="34"/>
                </a:lnTo>
                <a:lnTo>
                  <a:pt x="15" y="42"/>
                </a:lnTo>
                <a:lnTo>
                  <a:pt x="10" y="46"/>
                </a:lnTo>
                <a:lnTo>
                  <a:pt x="5" y="42"/>
                </a:lnTo>
                <a:lnTo>
                  <a:pt x="2" y="34"/>
                </a:lnTo>
                <a:lnTo>
                  <a:pt x="0" y="23"/>
                </a:lnTo>
                <a:lnTo>
                  <a:pt x="2" y="11"/>
                </a:lnTo>
                <a:lnTo>
                  <a:pt x="5" y="3"/>
                </a:lnTo>
                <a:lnTo>
                  <a:pt x="10" y="0"/>
                </a:lnTo>
                <a:lnTo>
                  <a:pt x="15" y="3"/>
                </a:lnTo>
                <a:lnTo>
                  <a:pt x="18" y="11"/>
                </a:lnTo>
                <a:lnTo>
                  <a:pt x="19" y="2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7" name="Freeform 121"/>
          <p:cNvSpPr>
            <a:spLocks/>
          </p:cNvSpPr>
          <p:nvPr/>
        </p:nvSpPr>
        <p:spPr bwMode="auto">
          <a:xfrm>
            <a:off x="3376594" y="2522518"/>
            <a:ext cx="28575" cy="55563"/>
          </a:xfrm>
          <a:custGeom>
            <a:avLst/>
            <a:gdLst/>
            <a:ahLst/>
            <a:cxnLst>
              <a:cxn ang="0">
                <a:pos x="18" y="17"/>
              </a:cxn>
              <a:cxn ang="0">
                <a:pos x="17" y="26"/>
              </a:cxn>
              <a:cxn ang="0">
                <a:pos x="14" y="32"/>
              </a:cxn>
              <a:cxn ang="0">
                <a:pos x="8" y="35"/>
              </a:cxn>
              <a:cxn ang="0">
                <a:pos x="4" y="32"/>
              </a:cxn>
              <a:cxn ang="0">
                <a:pos x="1" y="26"/>
              </a:cxn>
              <a:cxn ang="0">
                <a:pos x="0" y="17"/>
              </a:cxn>
              <a:cxn ang="0">
                <a:pos x="1" y="8"/>
              </a:cxn>
              <a:cxn ang="0">
                <a:pos x="4" y="2"/>
              </a:cxn>
              <a:cxn ang="0">
                <a:pos x="8" y="0"/>
              </a:cxn>
              <a:cxn ang="0">
                <a:pos x="14" y="2"/>
              </a:cxn>
              <a:cxn ang="0">
                <a:pos x="17" y="8"/>
              </a:cxn>
              <a:cxn ang="0">
                <a:pos x="18" y="17"/>
              </a:cxn>
            </a:cxnLst>
            <a:rect l="0" t="0" r="r" b="b"/>
            <a:pathLst>
              <a:path w="18" h="35">
                <a:moveTo>
                  <a:pt x="18" y="17"/>
                </a:moveTo>
                <a:lnTo>
                  <a:pt x="17" y="26"/>
                </a:lnTo>
                <a:lnTo>
                  <a:pt x="14" y="32"/>
                </a:lnTo>
                <a:lnTo>
                  <a:pt x="8" y="35"/>
                </a:lnTo>
                <a:lnTo>
                  <a:pt x="4" y="32"/>
                </a:lnTo>
                <a:lnTo>
                  <a:pt x="1" y="26"/>
                </a:lnTo>
                <a:lnTo>
                  <a:pt x="0" y="17"/>
                </a:lnTo>
                <a:lnTo>
                  <a:pt x="1" y="8"/>
                </a:lnTo>
                <a:lnTo>
                  <a:pt x="4" y="2"/>
                </a:lnTo>
                <a:lnTo>
                  <a:pt x="8" y="0"/>
                </a:lnTo>
                <a:lnTo>
                  <a:pt x="14" y="2"/>
                </a:lnTo>
                <a:lnTo>
                  <a:pt x="17" y="8"/>
                </a:lnTo>
                <a:lnTo>
                  <a:pt x="18" y="1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8" name="Freeform 122"/>
          <p:cNvSpPr>
            <a:spLocks/>
          </p:cNvSpPr>
          <p:nvPr/>
        </p:nvSpPr>
        <p:spPr bwMode="auto">
          <a:xfrm>
            <a:off x="3384531" y="2601893"/>
            <a:ext cx="76200" cy="22225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45" y="11"/>
              </a:cxn>
              <a:cxn ang="0">
                <a:pos x="36" y="13"/>
              </a:cxn>
              <a:cxn ang="0">
                <a:pos x="24" y="14"/>
              </a:cxn>
              <a:cxn ang="0">
                <a:pos x="12" y="13"/>
              </a:cxn>
              <a:cxn ang="0">
                <a:pos x="3" y="11"/>
              </a:cxn>
              <a:cxn ang="0">
                <a:pos x="0" y="8"/>
              </a:cxn>
              <a:cxn ang="0">
                <a:pos x="3" y="3"/>
              </a:cxn>
              <a:cxn ang="0">
                <a:pos x="12" y="1"/>
              </a:cxn>
              <a:cxn ang="0">
                <a:pos x="24" y="0"/>
              </a:cxn>
              <a:cxn ang="0">
                <a:pos x="36" y="1"/>
              </a:cxn>
              <a:cxn ang="0">
                <a:pos x="45" y="3"/>
              </a:cxn>
              <a:cxn ang="0">
                <a:pos x="48" y="8"/>
              </a:cxn>
            </a:cxnLst>
            <a:rect l="0" t="0" r="r" b="b"/>
            <a:pathLst>
              <a:path w="48" h="14">
                <a:moveTo>
                  <a:pt x="48" y="8"/>
                </a:moveTo>
                <a:lnTo>
                  <a:pt x="45" y="11"/>
                </a:lnTo>
                <a:lnTo>
                  <a:pt x="36" y="13"/>
                </a:lnTo>
                <a:lnTo>
                  <a:pt x="24" y="14"/>
                </a:lnTo>
                <a:lnTo>
                  <a:pt x="12" y="13"/>
                </a:lnTo>
                <a:lnTo>
                  <a:pt x="3" y="11"/>
                </a:lnTo>
                <a:lnTo>
                  <a:pt x="0" y="8"/>
                </a:lnTo>
                <a:lnTo>
                  <a:pt x="3" y="3"/>
                </a:lnTo>
                <a:lnTo>
                  <a:pt x="12" y="1"/>
                </a:lnTo>
                <a:lnTo>
                  <a:pt x="24" y="0"/>
                </a:lnTo>
                <a:lnTo>
                  <a:pt x="36" y="1"/>
                </a:lnTo>
                <a:lnTo>
                  <a:pt x="45" y="3"/>
                </a:lnTo>
                <a:lnTo>
                  <a:pt x="48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9" name="Freeform 123"/>
          <p:cNvSpPr>
            <a:spLocks/>
          </p:cNvSpPr>
          <p:nvPr/>
        </p:nvSpPr>
        <p:spPr bwMode="auto">
          <a:xfrm>
            <a:off x="2333606" y="4892655"/>
            <a:ext cx="666750" cy="649288"/>
          </a:xfrm>
          <a:custGeom>
            <a:avLst/>
            <a:gdLst/>
            <a:ahLst/>
            <a:cxnLst>
              <a:cxn ang="0">
                <a:pos x="60" y="110"/>
              </a:cxn>
              <a:cxn ang="0">
                <a:pos x="99" y="59"/>
              </a:cxn>
              <a:cxn ang="0">
                <a:pos x="153" y="22"/>
              </a:cxn>
              <a:cxn ang="0">
                <a:pos x="214" y="2"/>
              </a:cxn>
              <a:cxn ang="0">
                <a:pos x="280" y="5"/>
              </a:cxn>
              <a:cxn ang="0">
                <a:pos x="350" y="34"/>
              </a:cxn>
              <a:cxn ang="0">
                <a:pos x="392" y="72"/>
              </a:cxn>
              <a:cxn ang="0">
                <a:pos x="413" y="119"/>
              </a:cxn>
              <a:cxn ang="0">
                <a:pos x="420" y="170"/>
              </a:cxn>
              <a:cxn ang="0">
                <a:pos x="412" y="222"/>
              </a:cxn>
              <a:cxn ang="0">
                <a:pos x="393" y="267"/>
              </a:cxn>
              <a:cxn ang="0">
                <a:pos x="364" y="303"/>
              </a:cxn>
              <a:cxn ang="0">
                <a:pos x="327" y="326"/>
              </a:cxn>
              <a:cxn ang="0">
                <a:pos x="285" y="331"/>
              </a:cxn>
              <a:cxn ang="0">
                <a:pos x="240" y="314"/>
              </a:cxn>
              <a:cxn ang="0">
                <a:pos x="211" y="286"/>
              </a:cxn>
              <a:cxn ang="0">
                <a:pos x="197" y="252"/>
              </a:cxn>
              <a:cxn ang="0">
                <a:pos x="199" y="218"/>
              </a:cxn>
              <a:cxn ang="0">
                <a:pos x="215" y="190"/>
              </a:cxn>
              <a:cxn ang="0">
                <a:pos x="242" y="171"/>
              </a:cxn>
              <a:cxn ang="0">
                <a:pos x="237" y="169"/>
              </a:cxn>
              <a:cxn ang="0">
                <a:pos x="203" y="179"/>
              </a:cxn>
              <a:cxn ang="0">
                <a:pos x="182" y="200"/>
              </a:cxn>
              <a:cxn ang="0">
                <a:pos x="170" y="227"/>
              </a:cxn>
              <a:cxn ang="0">
                <a:pos x="164" y="260"/>
              </a:cxn>
              <a:cxn ang="0">
                <a:pos x="158" y="294"/>
              </a:cxn>
              <a:cxn ang="0">
                <a:pos x="153" y="329"/>
              </a:cxn>
              <a:cxn ang="0">
                <a:pos x="142" y="360"/>
              </a:cxn>
              <a:cxn ang="0">
                <a:pos x="122" y="385"/>
              </a:cxn>
              <a:cxn ang="0">
                <a:pos x="91" y="403"/>
              </a:cxn>
              <a:cxn ang="0">
                <a:pos x="44" y="409"/>
              </a:cxn>
              <a:cxn ang="0">
                <a:pos x="45" y="139"/>
              </a:cxn>
            </a:cxnLst>
            <a:rect l="0" t="0" r="r" b="b"/>
            <a:pathLst>
              <a:path w="420" h="409">
                <a:moveTo>
                  <a:pt x="45" y="139"/>
                </a:moveTo>
                <a:lnTo>
                  <a:pt x="60" y="110"/>
                </a:lnTo>
                <a:lnTo>
                  <a:pt x="77" y="83"/>
                </a:lnTo>
                <a:lnTo>
                  <a:pt x="99" y="59"/>
                </a:lnTo>
                <a:lnTo>
                  <a:pt x="124" y="38"/>
                </a:lnTo>
                <a:lnTo>
                  <a:pt x="153" y="22"/>
                </a:lnTo>
                <a:lnTo>
                  <a:pt x="182" y="10"/>
                </a:lnTo>
                <a:lnTo>
                  <a:pt x="214" y="2"/>
                </a:lnTo>
                <a:lnTo>
                  <a:pt x="247" y="0"/>
                </a:lnTo>
                <a:lnTo>
                  <a:pt x="280" y="5"/>
                </a:lnTo>
                <a:lnTo>
                  <a:pt x="315" y="15"/>
                </a:lnTo>
                <a:lnTo>
                  <a:pt x="350" y="34"/>
                </a:lnTo>
                <a:lnTo>
                  <a:pt x="373" y="51"/>
                </a:lnTo>
                <a:lnTo>
                  <a:pt x="392" y="72"/>
                </a:lnTo>
                <a:lnTo>
                  <a:pt x="405" y="95"/>
                </a:lnTo>
                <a:lnTo>
                  <a:pt x="413" y="119"/>
                </a:lnTo>
                <a:lnTo>
                  <a:pt x="419" y="144"/>
                </a:lnTo>
                <a:lnTo>
                  <a:pt x="420" y="170"/>
                </a:lnTo>
                <a:lnTo>
                  <a:pt x="418" y="197"/>
                </a:lnTo>
                <a:lnTo>
                  <a:pt x="412" y="222"/>
                </a:lnTo>
                <a:lnTo>
                  <a:pt x="405" y="245"/>
                </a:lnTo>
                <a:lnTo>
                  <a:pt x="393" y="267"/>
                </a:lnTo>
                <a:lnTo>
                  <a:pt x="380" y="287"/>
                </a:lnTo>
                <a:lnTo>
                  <a:pt x="364" y="303"/>
                </a:lnTo>
                <a:lnTo>
                  <a:pt x="346" y="318"/>
                </a:lnTo>
                <a:lnTo>
                  <a:pt x="327" y="326"/>
                </a:lnTo>
                <a:lnTo>
                  <a:pt x="307" y="332"/>
                </a:lnTo>
                <a:lnTo>
                  <a:pt x="285" y="331"/>
                </a:lnTo>
                <a:lnTo>
                  <a:pt x="262" y="325"/>
                </a:lnTo>
                <a:lnTo>
                  <a:pt x="240" y="314"/>
                </a:lnTo>
                <a:lnTo>
                  <a:pt x="223" y="301"/>
                </a:lnTo>
                <a:lnTo>
                  <a:pt x="211" y="286"/>
                </a:lnTo>
                <a:lnTo>
                  <a:pt x="202" y="269"/>
                </a:lnTo>
                <a:lnTo>
                  <a:pt x="197" y="252"/>
                </a:lnTo>
                <a:lnTo>
                  <a:pt x="196" y="235"/>
                </a:lnTo>
                <a:lnTo>
                  <a:pt x="199" y="218"/>
                </a:lnTo>
                <a:lnTo>
                  <a:pt x="205" y="203"/>
                </a:lnTo>
                <a:lnTo>
                  <a:pt x="215" y="190"/>
                </a:lnTo>
                <a:lnTo>
                  <a:pt x="227" y="179"/>
                </a:lnTo>
                <a:lnTo>
                  <a:pt x="242" y="171"/>
                </a:lnTo>
                <a:lnTo>
                  <a:pt x="260" y="168"/>
                </a:lnTo>
                <a:lnTo>
                  <a:pt x="237" y="169"/>
                </a:lnTo>
                <a:lnTo>
                  <a:pt x="218" y="173"/>
                </a:lnTo>
                <a:lnTo>
                  <a:pt x="203" y="179"/>
                </a:lnTo>
                <a:lnTo>
                  <a:pt x="191" y="188"/>
                </a:lnTo>
                <a:lnTo>
                  <a:pt x="182" y="200"/>
                </a:lnTo>
                <a:lnTo>
                  <a:pt x="175" y="212"/>
                </a:lnTo>
                <a:lnTo>
                  <a:pt x="170" y="227"/>
                </a:lnTo>
                <a:lnTo>
                  <a:pt x="166" y="242"/>
                </a:lnTo>
                <a:lnTo>
                  <a:pt x="164" y="260"/>
                </a:lnTo>
                <a:lnTo>
                  <a:pt x="160" y="276"/>
                </a:lnTo>
                <a:lnTo>
                  <a:pt x="158" y="294"/>
                </a:lnTo>
                <a:lnTo>
                  <a:pt x="156" y="311"/>
                </a:lnTo>
                <a:lnTo>
                  <a:pt x="153" y="329"/>
                </a:lnTo>
                <a:lnTo>
                  <a:pt x="148" y="345"/>
                </a:lnTo>
                <a:lnTo>
                  <a:pt x="142" y="360"/>
                </a:lnTo>
                <a:lnTo>
                  <a:pt x="133" y="373"/>
                </a:lnTo>
                <a:lnTo>
                  <a:pt x="122" y="385"/>
                </a:lnTo>
                <a:lnTo>
                  <a:pt x="108" y="395"/>
                </a:lnTo>
                <a:lnTo>
                  <a:pt x="91" y="403"/>
                </a:lnTo>
                <a:lnTo>
                  <a:pt x="70" y="407"/>
                </a:lnTo>
                <a:lnTo>
                  <a:pt x="44" y="409"/>
                </a:lnTo>
                <a:lnTo>
                  <a:pt x="0" y="308"/>
                </a:lnTo>
                <a:lnTo>
                  <a:pt x="45" y="1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0" name="Freeform 124"/>
          <p:cNvSpPr>
            <a:spLocks noEditPoints="1"/>
          </p:cNvSpPr>
          <p:nvPr/>
        </p:nvSpPr>
        <p:spPr bwMode="auto">
          <a:xfrm>
            <a:off x="2328844" y="4887893"/>
            <a:ext cx="676275" cy="657225"/>
          </a:xfrm>
          <a:custGeom>
            <a:avLst/>
            <a:gdLst/>
            <a:ahLst/>
            <a:cxnLst>
              <a:cxn ang="0">
                <a:pos x="46" y="414"/>
              </a:cxn>
              <a:cxn ang="0">
                <a:pos x="0" y="310"/>
              </a:cxn>
              <a:cxn ang="0">
                <a:pos x="79" y="83"/>
              </a:cxn>
              <a:cxn ang="0">
                <a:pos x="154" y="22"/>
              </a:cxn>
              <a:cxn ang="0">
                <a:pos x="244" y="0"/>
              </a:cxn>
              <a:cxn ang="0">
                <a:pos x="328" y="20"/>
              </a:cxn>
              <a:cxn ang="0">
                <a:pos x="395" y="71"/>
              </a:cxn>
              <a:cxn ang="0">
                <a:pos x="423" y="138"/>
              </a:cxn>
              <a:cxn ang="0">
                <a:pos x="423" y="206"/>
              </a:cxn>
              <a:cxn ang="0">
                <a:pos x="390" y="286"/>
              </a:cxn>
              <a:cxn ang="0">
                <a:pos x="325" y="335"/>
              </a:cxn>
              <a:cxn ang="0">
                <a:pos x="264" y="332"/>
              </a:cxn>
              <a:cxn ang="0">
                <a:pos x="211" y="292"/>
              </a:cxn>
              <a:cxn ang="0">
                <a:pos x="196" y="244"/>
              </a:cxn>
              <a:cxn ang="0">
                <a:pos x="209" y="197"/>
              </a:cxn>
              <a:cxn ang="0">
                <a:pos x="216" y="181"/>
              </a:cxn>
              <a:cxn ang="0">
                <a:pos x="182" y="214"/>
              </a:cxn>
              <a:cxn ang="0">
                <a:pos x="169" y="265"/>
              </a:cxn>
              <a:cxn ang="0">
                <a:pos x="161" y="317"/>
              </a:cxn>
              <a:cxn ang="0">
                <a:pos x="147" y="365"/>
              </a:cxn>
              <a:cxn ang="0">
                <a:pos x="112" y="401"/>
              </a:cxn>
              <a:cxn ang="0">
                <a:pos x="48" y="414"/>
              </a:cxn>
              <a:cxn ang="0">
                <a:pos x="73" y="407"/>
              </a:cxn>
              <a:cxn ang="0">
                <a:pos x="123" y="386"/>
              </a:cxn>
              <a:cxn ang="0">
                <a:pos x="147" y="348"/>
              </a:cxn>
              <a:cxn ang="0">
                <a:pos x="158" y="300"/>
              </a:cxn>
              <a:cxn ang="0">
                <a:pos x="164" y="251"/>
              </a:cxn>
              <a:cxn ang="0">
                <a:pos x="178" y="208"/>
              </a:cxn>
              <a:cxn ang="0">
                <a:pos x="207" y="178"/>
              </a:cxn>
              <a:cxn ang="0">
                <a:pos x="263" y="168"/>
              </a:cxn>
              <a:cxn ang="0">
                <a:pos x="266" y="171"/>
              </a:cxn>
              <a:cxn ang="0">
                <a:pos x="263" y="174"/>
              </a:cxn>
              <a:cxn ang="0">
                <a:pos x="217" y="197"/>
              </a:cxn>
              <a:cxn ang="0">
                <a:pos x="203" y="244"/>
              </a:cxn>
              <a:cxn ang="0">
                <a:pos x="217" y="289"/>
              </a:cxn>
              <a:cxn ang="0">
                <a:pos x="266" y="325"/>
              </a:cxn>
              <a:cxn ang="0">
                <a:pos x="324" y="328"/>
              </a:cxn>
              <a:cxn ang="0">
                <a:pos x="386" y="281"/>
              </a:cxn>
              <a:cxn ang="0">
                <a:pos x="416" y="205"/>
              </a:cxn>
              <a:cxn ang="0">
                <a:pos x="418" y="140"/>
              </a:cxn>
              <a:cxn ang="0">
                <a:pos x="389" y="75"/>
              </a:cxn>
              <a:cxn ang="0">
                <a:pos x="316" y="21"/>
              </a:cxn>
              <a:cxn ang="0">
                <a:pos x="209" y="10"/>
              </a:cxn>
              <a:cxn ang="0">
                <a:pos x="116" y="54"/>
              </a:cxn>
              <a:cxn ang="0">
                <a:pos x="51" y="143"/>
              </a:cxn>
            </a:cxnLst>
            <a:rect l="0" t="0" r="r" b="b"/>
            <a:pathLst>
              <a:path w="426" h="414">
                <a:moveTo>
                  <a:pt x="48" y="414"/>
                </a:moveTo>
                <a:lnTo>
                  <a:pt x="47" y="414"/>
                </a:lnTo>
                <a:lnTo>
                  <a:pt x="46" y="414"/>
                </a:lnTo>
                <a:lnTo>
                  <a:pt x="44" y="413"/>
                </a:lnTo>
                <a:lnTo>
                  <a:pt x="0" y="312"/>
                </a:lnTo>
                <a:lnTo>
                  <a:pt x="0" y="310"/>
                </a:lnTo>
                <a:lnTo>
                  <a:pt x="44" y="141"/>
                </a:lnTo>
                <a:lnTo>
                  <a:pt x="60" y="110"/>
                </a:lnTo>
                <a:lnTo>
                  <a:pt x="79" y="83"/>
                </a:lnTo>
                <a:lnTo>
                  <a:pt x="101" y="59"/>
                </a:lnTo>
                <a:lnTo>
                  <a:pt x="126" y="38"/>
                </a:lnTo>
                <a:lnTo>
                  <a:pt x="154" y="22"/>
                </a:lnTo>
                <a:lnTo>
                  <a:pt x="183" y="10"/>
                </a:lnTo>
                <a:lnTo>
                  <a:pt x="212" y="2"/>
                </a:lnTo>
                <a:lnTo>
                  <a:pt x="244" y="0"/>
                </a:lnTo>
                <a:lnTo>
                  <a:pt x="272" y="2"/>
                </a:lnTo>
                <a:lnTo>
                  <a:pt x="300" y="9"/>
                </a:lnTo>
                <a:lnTo>
                  <a:pt x="328" y="20"/>
                </a:lnTo>
                <a:lnTo>
                  <a:pt x="354" y="34"/>
                </a:lnTo>
                <a:lnTo>
                  <a:pt x="377" y="51"/>
                </a:lnTo>
                <a:lnTo>
                  <a:pt x="395" y="71"/>
                </a:lnTo>
                <a:lnTo>
                  <a:pt x="408" y="93"/>
                </a:lnTo>
                <a:lnTo>
                  <a:pt x="418" y="114"/>
                </a:lnTo>
                <a:lnTo>
                  <a:pt x="423" y="138"/>
                </a:lnTo>
                <a:lnTo>
                  <a:pt x="426" y="161"/>
                </a:lnTo>
                <a:lnTo>
                  <a:pt x="426" y="184"/>
                </a:lnTo>
                <a:lnTo>
                  <a:pt x="423" y="206"/>
                </a:lnTo>
                <a:lnTo>
                  <a:pt x="419" y="227"/>
                </a:lnTo>
                <a:lnTo>
                  <a:pt x="407" y="258"/>
                </a:lnTo>
                <a:lnTo>
                  <a:pt x="390" y="286"/>
                </a:lnTo>
                <a:lnTo>
                  <a:pt x="371" y="308"/>
                </a:lnTo>
                <a:lnTo>
                  <a:pt x="349" y="324"/>
                </a:lnTo>
                <a:lnTo>
                  <a:pt x="325" y="335"/>
                </a:lnTo>
                <a:lnTo>
                  <a:pt x="300" y="338"/>
                </a:lnTo>
                <a:lnTo>
                  <a:pt x="282" y="337"/>
                </a:lnTo>
                <a:lnTo>
                  <a:pt x="264" y="332"/>
                </a:lnTo>
                <a:lnTo>
                  <a:pt x="242" y="321"/>
                </a:lnTo>
                <a:lnTo>
                  <a:pt x="224" y="308"/>
                </a:lnTo>
                <a:lnTo>
                  <a:pt x="211" y="292"/>
                </a:lnTo>
                <a:lnTo>
                  <a:pt x="203" y="277"/>
                </a:lnTo>
                <a:lnTo>
                  <a:pt x="198" y="261"/>
                </a:lnTo>
                <a:lnTo>
                  <a:pt x="196" y="244"/>
                </a:lnTo>
                <a:lnTo>
                  <a:pt x="197" y="230"/>
                </a:lnTo>
                <a:lnTo>
                  <a:pt x="202" y="213"/>
                </a:lnTo>
                <a:lnTo>
                  <a:pt x="209" y="197"/>
                </a:lnTo>
                <a:lnTo>
                  <a:pt x="221" y="185"/>
                </a:lnTo>
                <a:lnTo>
                  <a:pt x="234" y="176"/>
                </a:lnTo>
                <a:lnTo>
                  <a:pt x="216" y="181"/>
                </a:lnTo>
                <a:lnTo>
                  <a:pt x="202" y="190"/>
                </a:lnTo>
                <a:lnTo>
                  <a:pt x="191" y="201"/>
                </a:lnTo>
                <a:lnTo>
                  <a:pt x="182" y="214"/>
                </a:lnTo>
                <a:lnTo>
                  <a:pt x="176" y="230"/>
                </a:lnTo>
                <a:lnTo>
                  <a:pt x="172" y="246"/>
                </a:lnTo>
                <a:lnTo>
                  <a:pt x="169" y="265"/>
                </a:lnTo>
                <a:lnTo>
                  <a:pt x="167" y="284"/>
                </a:lnTo>
                <a:lnTo>
                  <a:pt x="164" y="301"/>
                </a:lnTo>
                <a:lnTo>
                  <a:pt x="161" y="317"/>
                </a:lnTo>
                <a:lnTo>
                  <a:pt x="158" y="335"/>
                </a:lnTo>
                <a:lnTo>
                  <a:pt x="154" y="350"/>
                </a:lnTo>
                <a:lnTo>
                  <a:pt x="147" y="365"/>
                </a:lnTo>
                <a:lnTo>
                  <a:pt x="138" y="380"/>
                </a:lnTo>
                <a:lnTo>
                  <a:pt x="126" y="392"/>
                </a:lnTo>
                <a:lnTo>
                  <a:pt x="112" y="401"/>
                </a:lnTo>
                <a:lnTo>
                  <a:pt x="95" y="409"/>
                </a:lnTo>
                <a:lnTo>
                  <a:pt x="73" y="413"/>
                </a:lnTo>
                <a:lnTo>
                  <a:pt x="48" y="414"/>
                </a:lnTo>
                <a:close/>
                <a:moveTo>
                  <a:pt x="6" y="311"/>
                </a:moveTo>
                <a:lnTo>
                  <a:pt x="49" y="409"/>
                </a:lnTo>
                <a:lnTo>
                  <a:pt x="73" y="407"/>
                </a:lnTo>
                <a:lnTo>
                  <a:pt x="94" y="402"/>
                </a:lnTo>
                <a:lnTo>
                  <a:pt x="110" y="395"/>
                </a:lnTo>
                <a:lnTo>
                  <a:pt x="123" y="386"/>
                </a:lnTo>
                <a:lnTo>
                  <a:pt x="133" y="375"/>
                </a:lnTo>
                <a:lnTo>
                  <a:pt x="142" y="362"/>
                </a:lnTo>
                <a:lnTo>
                  <a:pt x="147" y="348"/>
                </a:lnTo>
                <a:lnTo>
                  <a:pt x="152" y="333"/>
                </a:lnTo>
                <a:lnTo>
                  <a:pt x="156" y="316"/>
                </a:lnTo>
                <a:lnTo>
                  <a:pt x="158" y="300"/>
                </a:lnTo>
                <a:lnTo>
                  <a:pt x="160" y="284"/>
                </a:lnTo>
                <a:lnTo>
                  <a:pt x="162" y="267"/>
                </a:lnTo>
                <a:lnTo>
                  <a:pt x="164" y="251"/>
                </a:lnTo>
                <a:lnTo>
                  <a:pt x="168" y="236"/>
                </a:lnTo>
                <a:lnTo>
                  <a:pt x="172" y="221"/>
                </a:lnTo>
                <a:lnTo>
                  <a:pt x="178" y="208"/>
                </a:lnTo>
                <a:lnTo>
                  <a:pt x="185" y="196"/>
                </a:lnTo>
                <a:lnTo>
                  <a:pt x="195" y="186"/>
                </a:lnTo>
                <a:lnTo>
                  <a:pt x="207" y="178"/>
                </a:lnTo>
                <a:lnTo>
                  <a:pt x="222" y="172"/>
                </a:lnTo>
                <a:lnTo>
                  <a:pt x="241" y="169"/>
                </a:lnTo>
                <a:lnTo>
                  <a:pt x="263" y="168"/>
                </a:lnTo>
                <a:lnTo>
                  <a:pt x="265" y="169"/>
                </a:lnTo>
                <a:lnTo>
                  <a:pt x="266" y="170"/>
                </a:lnTo>
                <a:lnTo>
                  <a:pt x="266" y="171"/>
                </a:lnTo>
                <a:lnTo>
                  <a:pt x="266" y="173"/>
                </a:lnTo>
                <a:lnTo>
                  <a:pt x="265" y="174"/>
                </a:lnTo>
                <a:lnTo>
                  <a:pt x="263" y="174"/>
                </a:lnTo>
                <a:lnTo>
                  <a:pt x="245" y="178"/>
                </a:lnTo>
                <a:lnTo>
                  <a:pt x="230" y="186"/>
                </a:lnTo>
                <a:lnTo>
                  <a:pt x="217" y="197"/>
                </a:lnTo>
                <a:lnTo>
                  <a:pt x="208" y="213"/>
                </a:lnTo>
                <a:lnTo>
                  <a:pt x="203" y="231"/>
                </a:lnTo>
                <a:lnTo>
                  <a:pt x="203" y="244"/>
                </a:lnTo>
                <a:lnTo>
                  <a:pt x="204" y="260"/>
                </a:lnTo>
                <a:lnTo>
                  <a:pt x="209" y="274"/>
                </a:lnTo>
                <a:lnTo>
                  <a:pt x="217" y="289"/>
                </a:lnTo>
                <a:lnTo>
                  <a:pt x="230" y="303"/>
                </a:lnTo>
                <a:lnTo>
                  <a:pt x="245" y="315"/>
                </a:lnTo>
                <a:lnTo>
                  <a:pt x="266" y="325"/>
                </a:lnTo>
                <a:lnTo>
                  <a:pt x="283" y="330"/>
                </a:lnTo>
                <a:lnTo>
                  <a:pt x="300" y="332"/>
                </a:lnTo>
                <a:lnTo>
                  <a:pt x="324" y="328"/>
                </a:lnTo>
                <a:lnTo>
                  <a:pt x="347" y="318"/>
                </a:lnTo>
                <a:lnTo>
                  <a:pt x="367" y="302"/>
                </a:lnTo>
                <a:lnTo>
                  <a:pt x="386" y="281"/>
                </a:lnTo>
                <a:lnTo>
                  <a:pt x="401" y="255"/>
                </a:lnTo>
                <a:lnTo>
                  <a:pt x="412" y="225"/>
                </a:lnTo>
                <a:lnTo>
                  <a:pt x="416" y="205"/>
                </a:lnTo>
                <a:lnTo>
                  <a:pt x="420" y="184"/>
                </a:lnTo>
                <a:lnTo>
                  <a:pt x="420" y="161"/>
                </a:lnTo>
                <a:lnTo>
                  <a:pt x="418" y="140"/>
                </a:lnTo>
                <a:lnTo>
                  <a:pt x="412" y="117"/>
                </a:lnTo>
                <a:lnTo>
                  <a:pt x="402" y="96"/>
                </a:lnTo>
                <a:lnTo>
                  <a:pt x="389" y="75"/>
                </a:lnTo>
                <a:lnTo>
                  <a:pt x="373" y="56"/>
                </a:lnTo>
                <a:lnTo>
                  <a:pt x="351" y="39"/>
                </a:lnTo>
                <a:lnTo>
                  <a:pt x="316" y="21"/>
                </a:lnTo>
                <a:lnTo>
                  <a:pt x="280" y="10"/>
                </a:lnTo>
                <a:lnTo>
                  <a:pt x="244" y="6"/>
                </a:lnTo>
                <a:lnTo>
                  <a:pt x="209" y="10"/>
                </a:lnTo>
                <a:lnTo>
                  <a:pt x="176" y="20"/>
                </a:lnTo>
                <a:lnTo>
                  <a:pt x="145" y="34"/>
                </a:lnTo>
                <a:lnTo>
                  <a:pt x="116" y="54"/>
                </a:lnTo>
                <a:lnTo>
                  <a:pt x="90" y="80"/>
                </a:lnTo>
                <a:lnTo>
                  <a:pt x="68" y="109"/>
                </a:lnTo>
                <a:lnTo>
                  <a:pt x="51" y="143"/>
                </a:lnTo>
                <a:lnTo>
                  <a:pt x="6" y="3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1" name="Freeform 125"/>
          <p:cNvSpPr>
            <a:spLocks/>
          </p:cNvSpPr>
          <p:nvPr/>
        </p:nvSpPr>
        <p:spPr bwMode="auto">
          <a:xfrm>
            <a:off x="2097069" y="4783118"/>
            <a:ext cx="115888" cy="106363"/>
          </a:xfrm>
          <a:custGeom>
            <a:avLst/>
            <a:gdLst/>
            <a:ahLst/>
            <a:cxnLst>
              <a:cxn ang="0">
                <a:pos x="51" y="67"/>
              </a:cxn>
              <a:cxn ang="0">
                <a:pos x="51" y="64"/>
              </a:cxn>
              <a:cxn ang="0">
                <a:pos x="52" y="57"/>
              </a:cxn>
              <a:cxn ang="0">
                <a:pos x="55" y="48"/>
              </a:cxn>
              <a:cxn ang="0">
                <a:pos x="58" y="38"/>
              </a:cxn>
              <a:cxn ang="0">
                <a:pos x="62" y="27"/>
              </a:cxn>
              <a:cxn ang="0">
                <a:pos x="67" y="18"/>
              </a:cxn>
              <a:cxn ang="0">
                <a:pos x="73" y="12"/>
              </a:cxn>
              <a:cxn ang="0">
                <a:pos x="65" y="4"/>
              </a:cxn>
              <a:cxn ang="0">
                <a:pos x="55" y="0"/>
              </a:cxn>
              <a:cxn ang="0">
                <a:pos x="43" y="0"/>
              </a:cxn>
              <a:cxn ang="0">
                <a:pos x="31" y="3"/>
              </a:cxn>
              <a:cxn ang="0">
                <a:pos x="19" y="8"/>
              </a:cxn>
              <a:cxn ang="0">
                <a:pos x="9" y="15"/>
              </a:cxn>
              <a:cxn ang="0">
                <a:pos x="3" y="21"/>
              </a:cxn>
              <a:cxn ang="0">
                <a:pos x="0" y="30"/>
              </a:cxn>
              <a:cxn ang="0">
                <a:pos x="7" y="33"/>
              </a:cxn>
              <a:cxn ang="0">
                <a:pos x="16" y="39"/>
              </a:cxn>
              <a:cxn ang="0">
                <a:pos x="26" y="46"/>
              </a:cxn>
              <a:cxn ang="0">
                <a:pos x="36" y="53"/>
              </a:cxn>
              <a:cxn ang="0">
                <a:pos x="43" y="60"/>
              </a:cxn>
              <a:cxn ang="0">
                <a:pos x="49" y="65"/>
              </a:cxn>
              <a:cxn ang="0">
                <a:pos x="51" y="67"/>
              </a:cxn>
            </a:cxnLst>
            <a:rect l="0" t="0" r="r" b="b"/>
            <a:pathLst>
              <a:path w="73" h="67">
                <a:moveTo>
                  <a:pt x="51" y="67"/>
                </a:moveTo>
                <a:lnTo>
                  <a:pt x="51" y="64"/>
                </a:lnTo>
                <a:lnTo>
                  <a:pt x="52" y="57"/>
                </a:lnTo>
                <a:lnTo>
                  <a:pt x="55" y="48"/>
                </a:lnTo>
                <a:lnTo>
                  <a:pt x="58" y="38"/>
                </a:lnTo>
                <a:lnTo>
                  <a:pt x="62" y="27"/>
                </a:lnTo>
                <a:lnTo>
                  <a:pt x="67" y="18"/>
                </a:lnTo>
                <a:lnTo>
                  <a:pt x="73" y="12"/>
                </a:lnTo>
                <a:lnTo>
                  <a:pt x="65" y="4"/>
                </a:lnTo>
                <a:lnTo>
                  <a:pt x="55" y="0"/>
                </a:lnTo>
                <a:lnTo>
                  <a:pt x="43" y="0"/>
                </a:lnTo>
                <a:lnTo>
                  <a:pt x="31" y="3"/>
                </a:lnTo>
                <a:lnTo>
                  <a:pt x="19" y="8"/>
                </a:lnTo>
                <a:lnTo>
                  <a:pt x="9" y="15"/>
                </a:lnTo>
                <a:lnTo>
                  <a:pt x="3" y="21"/>
                </a:lnTo>
                <a:lnTo>
                  <a:pt x="0" y="30"/>
                </a:lnTo>
                <a:lnTo>
                  <a:pt x="7" y="33"/>
                </a:lnTo>
                <a:lnTo>
                  <a:pt x="16" y="39"/>
                </a:lnTo>
                <a:lnTo>
                  <a:pt x="26" y="46"/>
                </a:lnTo>
                <a:lnTo>
                  <a:pt x="36" y="53"/>
                </a:lnTo>
                <a:lnTo>
                  <a:pt x="43" y="60"/>
                </a:lnTo>
                <a:lnTo>
                  <a:pt x="49" y="65"/>
                </a:lnTo>
                <a:lnTo>
                  <a:pt x="51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2" name="Freeform 126"/>
          <p:cNvSpPr>
            <a:spLocks noEditPoints="1"/>
          </p:cNvSpPr>
          <p:nvPr/>
        </p:nvSpPr>
        <p:spPr bwMode="auto">
          <a:xfrm>
            <a:off x="2090719" y="4776768"/>
            <a:ext cx="128588" cy="117475"/>
          </a:xfrm>
          <a:custGeom>
            <a:avLst/>
            <a:gdLst/>
            <a:ahLst/>
            <a:cxnLst>
              <a:cxn ang="0">
                <a:pos x="55" y="74"/>
              </a:cxn>
              <a:cxn ang="0">
                <a:pos x="53" y="74"/>
              </a:cxn>
              <a:cxn ang="0">
                <a:pos x="52" y="73"/>
              </a:cxn>
              <a:cxn ang="0">
                <a:pos x="45" y="68"/>
              </a:cxn>
              <a:cxn ang="0">
                <a:pos x="37" y="61"/>
              </a:cxn>
              <a:cxn ang="0">
                <a:pos x="28" y="54"/>
              </a:cxn>
              <a:cxn ang="0">
                <a:pos x="18" y="46"/>
              </a:cxn>
              <a:cxn ang="0">
                <a:pos x="10" y="40"/>
              </a:cxn>
              <a:cxn ang="0">
                <a:pos x="2" y="37"/>
              </a:cxn>
              <a:cxn ang="0">
                <a:pos x="1" y="37"/>
              </a:cxn>
              <a:cxn ang="0">
                <a:pos x="0" y="35"/>
              </a:cxn>
              <a:cxn ang="0">
                <a:pos x="0" y="33"/>
              </a:cxn>
              <a:cxn ang="0">
                <a:pos x="4" y="23"/>
              </a:cxn>
              <a:cxn ang="0">
                <a:pos x="12" y="14"/>
              </a:cxn>
              <a:cxn ang="0">
                <a:pos x="24" y="7"/>
              </a:cxn>
              <a:cxn ang="0">
                <a:pos x="38" y="2"/>
              </a:cxn>
              <a:cxn ang="0">
                <a:pos x="53" y="0"/>
              </a:cxn>
              <a:cxn ang="0">
                <a:pos x="65" y="1"/>
              </a:cxn>
              <a:cxn ang="0">
                <a:pos x="73" y="7"/>
              </a:cxn>
              <a:cxn ang="0">
                <a:pos x="81" y="14"/>
              </a:cxn>
              <a:cxn ang="0">
                <a:pos x="81" y="15"/>
              </a:cxn>
              <a:cxn ang="0">
                <a:pos x="81" y="18"/>
              </a:cxn>
              <a:cxn ang="0">
                <a:pos x="80" y="20"/>
              </a:cxn>
              <a:cxn ang="0">
                <a:pos x="73" y="26"/>
              </a:cxn>
              <a:cxn ang="0">
                <a:pos x="68" y="37"/>
              </a:cxn>
              <a:cxn ang="0">
                <a:pos x="64" y="50"/>
              </a:cxn>
              <a:cxn ang="0">
                <a:pos x="60" y="62"/>
              </a:cxn>
              <a:cxn ang="0">
                <a:pos x="58" y="71"/>
              </a:cxn>
              <a:cxn ang="0">
                <a:pos x="58" y="73"/>
              </a:cxn>
              <a:cxn ang="0">
                <a:pos x="56" y="74"/>
              </a:cxn>
              <a:cxn ang="0">
                <a:pos x="55" y="74"/>
              </a:cxn>
              <a:cxn ang="0">
                <a:pos x="9" y="31"/>
              </a:cxn>
              <a:cxn ang="0">
                <a:pos x="20" y="37"/>
              </a:cxn>
              <a:cxn ang="0">
                <a:pos x="31" y="46"/>
              </a:cxn>
              <a:cxn ang="0">
                <a:pos x="43" y="55"/>
              </a:cxn>
              <a:cxn ang="0">
                <a:pos x="52" y="63"/>
              </a:cxn>
              <a:cxn ang="0">
                <a:pos x="55" y="51"/>
              </a:cxn>
              <a:cxn ang="0">
                <a:pos x="59" y="38"/>
              </a:cxn>
              <a:cxn ang="0">
                <a:pos x="65" y="25"/>
              </a:cxn>
              <a:cxn ang="0">
                <a:pos x="71" y="15"/>
              </a:cxn>
              <a:cxn ang="0">
                <a:pos x="66" y="11"/>
              </a:cxn>
              <a:cxn ang="0">
                <a:pos x="59" y="9"/>
              </a:cxn>
              <a:cxn ang="0">
                <a:pos x="53" y="8"/>
              </a:cxn>
              <a:cxn ang="0">
                <a:pos x="38" y="10"/>
              </a:cxn>
              <a:cxn ang="0">
                <a:pos x="25" y="15"/>
              </a:cxn>
              <a:cxn ang="0">
                <a:pos x="14" y="23"/>
              </a:cxn>
              <a:cxn ang="0">
                <a:pos x="9" y="31"/>
              </a:cxn>
            </a:cxnLst>
            <a:rect l="0" t="0" r="r" b="b"/>
            <a:pathLst>
              <a:path w="81" h="74">
                <a:moveTo>
                  <a:pt x="55" y="74"/>
                </a:moveTo>
                <a:lnTo>
                  <a:pt x="53" y="74"/>
                </a:lnTo>
                <a:lnTo>
                  <a:pt x="52" y="73"/>
                </a:lnTo>
                <a:lnTo>
                  <a:pt x="45" y="68"/>
                </a:lnTo>
                <a:lnTo>
                  <a:pt x="37" y="61"/>
                </a:lnTo>
                <a:lnTo>
                  <a:pt x="28" y="54"/>
                </a:lnTo>
                <a:lnTo>
                  <a:pt x="18" y="46"/>
                </a:lnTo>
                <a:lnTo>
                  <a:pt x="10" y="40"/>
                </a:lnTo>
                <a:lnTo>
                  <a:pt x="2" y="37"/>
                </a:lnTo>
                <a:lnTo>
                  <a:pt x="1" y="37"/>
                </a:lnTo>
                <a:lnTo>
                  <a:pt x="0" y="35"/>
                </a:lnTo>
                <a:lnTo>
                  <a:pt x="0" y="33"/>
                </a:lnTo>
                <a:lnTo>
                  <a:pt x="4" y="23"/>
                </a:lnTo>
                <a:lnTo>
                  <a:pt x="12" y="14"/>
                </a:lnTo>
                <a:lnTo>
                  <a:pt x="24" y="7"/>
                </a:lnTo>
                <a:lnTo>
                  <a:pt x="38" y="2"/>
                </a:lnTo>
                <a:lnTo>
                  <a:pt x="53" y="0"/>
                </a:lnTo>
                <a:lnTo>
                  <a:pt x="65" y="1"/>
                </a:lnTo>
                <a:lnTo>
                  <a:pt x="73" y="7"/>
                </a:lnTo>
                <a:lnTo>
                  <a:pt x="81" y="14"/>
                </a:lnTo>
                <a:lnTo>
                  <a:pt x="81" y="15"/>
                </a:lnTo>
                <a:lnTo>
                  <a:pt x="81" y="18"/>
                </a:lnTo>
                <a:lnTo>
                  <a:pt x="80" y="20"/>
                </a:lnTo>
                <a:lnTo>
                  <a:pt x="73" y="26"/>
                </a:lnTo>
                <a:lnTo>
                  <a:pt x="68" y="37"/>
                </a:lnTo>
                <a:lnTo>
                  <a:pt x="64" y="50"/>
                </a:lnTo>
                <a:lnTo>
                  <a:pt x="60" y="62"/>
                </a:lnTo>
                <a:lnTo>
                  <a:pt x="58" y="71"/>
                </a:lnTo>
                <a:lnTo>
                  <a:pt x="58" y="73"/>
                </a:lnTo>
                <a:lnTo>
                  <a:pt x="56" y="74"/>
                </a:lnTo>
                <a:lnTo>
                  <a:pt x="55" y="74"/>
                </a:lnTo>
                <a:close/>
                <a:moveTo>
                  <a:pt x="9" y="31"/>
                </a:moveTo>
                <a:lnTo>
                  <a:pt x="20" y="37"/>
                </a:lnTo>
                <a:lnTo>
                  <a:pt x="31" y="46"/>
                </a:lnTo>
                <a:lnTo>
                  <a:pt x="43" y="55"/>
                </a:lnTo>
                <a:lnTo>
                  <a:pt x="52" y="63"/>
                </a:lnTo>
                <a:lnTo>
                  <a:pt x="55" y="51"/>
                </a:lnTo>
                <a:lnTo>
                  <a:pt x="59" y="38"/>
                </a:lnTo>
                <a:lnTo>
                  <a:pt x="65" y="25"/>
                </a:lnTo>
                <a:lnTo>
                  <a:pt x="71" y="15"/>
                </a:lnTo>
                <a:lnTo>
                  <a:pt x="66" y="11"/>
                </a:lnTo>
                <a:lnTo>
                  <a:pt x="59" y="9"/>
                </a:lnTo>
                <a:lnTo>
                  <a:pt x="53" y="8"/>
                </a:lnTo>
                <a:lnTo>
                  <a:pt x="38" y="10"/>
                </a:lnTo>
                <a:lnTo>
                  <a:pt x="25" y="15"/>
                </a:lnTo>
                <a:lnTo>
                  <a:pt x="14" y="23"/>
                </a:lnTo>
                <a:lnTo>
                  <a:pt x="9" y="3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3" name="Freeform 127"/>
          <p:cNvSpPr>
            <a:spLocks/>
          </p:cNvSpPr>
          <p:nvPr/>
        </p:nvSpPr>
        <p:spPr bwMode="auto">
          <a:xfrm>
            <a:off x="2131994" y="4867255"/>
            <a:ext cx="125413" cy="254000"/>
          </a:xfrm>
          <a:custGeom>
            <a:avLst/>
            <a:gdLst/>
            <a:ahLst/>
            <a:cxnLst>
              <a:cxn ang="0">
                <a:pos x="79" y="106"/>
              </a:cxn>
              <a:cxn ang="0">
                <a:pos x="74" y="98"/>
              </a:cxn>
              <a:cxn ang="0">
                <a:pos x="67" y="87"/>
              </a:cxn>
              <a:cxn ang="0">
                <a:pos x="62" y="72"/>
              </a:cxn>
              <a:cxn ang="0">
                <a:pos x="55" y="55"/>
              </a:cxn>
              <a:cxn ang="0">
                <a:pos x="50" y="38"/>
              </a:cxn>
              <a:cxn ang="0">
                <a:pos x="43" y="23"/>
              </a:cxn>
              <a:cxn ang="0">
                <a:pos x="36" y="11"/>
              </a:cxn>
              <a:cxn ang="0">
                <a:pos x="31" y="2"/>
              </a:cxn>
              <a:cxn ang="0">
                <a:pos x="24" y="0"/>
              </a:cxn>
              <a:cxn ang="0">
                <a:pos x="20" y="4"/>
              </a:cxn>
              <a:cxn ang="0">
                <a:pos x="18" y="14"/>
              </a:cxn>
              <a:cxn ang="0">
                <a:pos x="17" y="27"/>
              </a:cxn>
              <a:cxn ang="0">
                <a:pos x="17" y="43"/>
              </a:cxn>
              <a:cxn ang="0">
                <a:pos x="17" y="62"/>
              </a:cxn>
              <a:cxn ang="0">
                <a:pos x="16" y="82"/>
              </a:cxn>
              <a:cxn ang="0">
                <a:pos x="15" y="102"/>
              </a:cxn>
              <a:cxn ang="0">
                <a:pos x="12" y="122"/>
              </a:cxn>
              <a:cxn ang="0">
                <a:pos x="8" y="142"/>
              </a:cxn>
              <a:cxn ang="0">
                <a:pos x="2" y="158"/>
              </a:cxn>
              <a:cxn ang="0">
                <a:pos x="0" y="160"/>
              </a:cxn>
              <a:cxn ang="0">
                <a:pos x="3" y="159"/>
              </a:cxn>
              <a:cxn ang="0">
                <a:pos x="8" y="156"/>
              </a:cxn>
              <a:cxn ang="0">
                <a:pos x="16" y="150"/>
              </a:cxn>
              <a:cxn ang="0">
                <a:pos x="26" y="144"/>
              </a:cxn>
              <a:cxn ang="0">
                <a:pos x="35" y="137"/>
              </a:cxn>
              <a:cxn ang="0">
                <a:pos x="46" y="130"/>
              </a:cxn>
              <a:cxn ang="0">
                <a:pos x="56" y="122"/>
              </a:cxn>
              <a:cxn ang="0">
                <a:pos x="65" y="115"/>
              </a:cxn>
              <a:cxn ang="0">
                <a:pos x="72" y="110"/>
              </a:cxn>
              <a:cxn ang="0">
                <a:pos x="77" y="107"/>
              </a:cxn>
              <a:cxn ang="0">
                <a:pos x="79" y="106"/>
              </a:cxn>
            </a:cxnLst>
            <a:rect l="0" t="0" r="r" b="b"/>
            <a:pathLst>
              <a:path w="79" h="160">
                <a:moveTo>
                  <a:pt x="79" y="106"/>
                </a:moveTo>
                <a:lnTo>
                  <a:pt x="74" y="98"/>
                </a:lnTo>
                <a:lnTo>
                  <a:pt x="67" y="87"/>
                </a:lnTo>
                <a:lnTo>
                  <a:pt x="62" y="72"/>
                </a:lnTo>
                <a:lnTo>
                  <a:pt x="55" y="55"/>
                </a:lnTo>
                <a:lnTo>
                  <a:pt x="50" y="38"/>
                </a:lnTo>
                <a:lnTo>
                  <a:pt x="43" y="23"/>
                </a:lnTo>
                <a:lnTo>
                  <a:pt x="36" y="11"/>
                </a:lnTo>
                <a:lnTo>
                  <a:pt x="31" y="2"/>
                </a:lnTo>
                <a:lnTo>
                  <a:pt x="24" y="0"/>
                </a:lnTo>
                <a:lnTo>
                  <a:pt x="20" y="4"/>
                </a:lnTo>
                <a:lnTo>
                  <a:pt x="18" y="14"/>
                </a:lnTo>
                <a:lnTo>
                  <a:pt x="17" y="27"/>
                </a:lnTo>
                <a:lnTo>
                  <a:pt x="17" y="43"/>
                </a:lnTo>
                <a:lnTo>
                  <a:pt x="17" y="62"/>
                </a:lnTo>
                <a:lnTo>
                  <a:pt x="16" y="82"/>
                </a:lnTo>
                <a:lnTo>
                  <a:pt x="15" y="102"/>
                </a:lnTo>
                <a:lnTo>
                  <a:pt x="12" y="122"/>
                </a:lnTo>
                <a:lnTo>
                  <a:pt x="8" y="142"/>
                </a:lnTo>
                <a:lnTo>
                  <a:pt x="2" y="158"/>
                </a:lnTo>
                <a:lnTo>
                  <a:pt x="0" y="160"/>
                </a:lnTo>
                <a:lnTo>
                  <a:pt x="3" y="159"/>
                </a:lnTo>
                <a:lnTo>
                  <a:pt x="8" y="156"/>
                </a:lnTo>
                <a:lnTo>
                  <a:pt x="16" y="150"/>
                </a:lnTo>
                <a:lnTo>
                  <a:pt x="26" y="144"/>
                </a:lnTo>
                <a:lnTo>
                  <a:pt x="35" y="137"/>
                </a:lnTo>
                <a:lnTo>
                  <a:pt x="46" y="130"/>
                </a:lnTo>
                <a:lnTo>
                  <a:pt x="56" y="122"/>
                </a:lnTo>
                <a:lnTo>
                  <a:pt x="65" y="115"/>
                </a:lnTo>
                <a:lnTo>
                  <a:pt x="72" y="110"/>
                </a:lnTo>
                <a:lnTo>
                  <a:pt x="77" y="107"/>
                </a:lnTo>
                <a:lnTo>
                  <a:pt x="79" y="10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4" name="Freeform 128"/>
          <p:cNvSpPr>
            <a:spLocks noEditPoints="1"/>
          </p:cNvSpPr>
          <p:nvPr/>
        </p:nvSpPr>
        <p:spPr bwMode="auto">
          <a:xfrm>
            <a:off x="2125644" y="4859318"/>
            <a:ext cx="138113" cy="266700"/>
          </a:xfrm>
          <a:custGeom>
            <a:avLst/>
            <a:gdLst/>
            <a:ahLst/>
            <a:cxnLst>
              <a:cxn ang="0">
                <a:pos x="4" y="168"/>
              </a:cxn>
              <a:cxn ang="0">
                <a:pos x="0" y="166"/>
              </a:cxn>
              <a:cxn ang="0">
                <a:pos x="1" y="162"/>
              </a:cxn>
              <a:cxn ang="0">
                <a:pos x="9" y="142"/>
              </a:cxn>
              <a:cxn ang="0">
                <a:pos x="15" y="100"/>
              </a:cxn>
              <a:cxn ang="0">
                <a:pos x="16" y="57"/>
              </a:cxn>
              <a:cxn ang="0">
                <a:pos x="18" y="23"/>
              </a:cxn>
              <a:cxn ang="0">
                <a:pos x="22" y="5"/>
              </a:cxn>
              <a:cxn ang="0">
                <a:pos x="30" y="0"/>
              </a:cxn>
              <a:cxn ang="0">
                <a:pos x="43" y="10"/>
              </a:cxn>
              <a:cxn ang="0">
                <a:pos x="56" y="39"/>
              </a:cxn>
              <a:cxn ang="0">
                <a:pos x="69" y="74"/>
              </a:cxn>
              <a:cxn ang="0">
                <a:pos x="80" y="100"/>
              </a:cxn>
              <a:cxn ang="0">
                <a:pos x="86" y="108"/>
              </a:cxn>
              <a:cxn ang="0">
                <a:pos x="86" y="112"/>
              </a:cxn>
              <a:cxn ang="0">
                <a:pos x="66" y="128"/>
              </a:cxn>
              <a:cxn ang="0">
                <a:pos x="35" y="150"/>
              </a:cxn>
              <a:cxn ang="0">
                <a:pos x="18" y="162"/>
              </a:cxn>
              <a:cxn ang="0">
                <a:pos x="9" y="167"/>
              </a:cxn>
              <a:cxn ang="0">
                <a:pos x="4" y="168"/>
              </a:cxn>
              <a:cxn ang="0">
                <a:pos x="30" y="9"/>
              </a:cxn>
              <a:cxn ang="0">
                <a:pos x="26" y="21"/>
              </a:cxn>
              <a:cxn ang="0">
                <a:pos x="25" y="44"/>
              </a:cxn>
              <a:cxn ang="0">
                <a:pos x="24" y="81"/>
              </a:cxn>
              <a:cxn ang="0">
                <a:pos x="20" y="132"/>
              </a:cxn>
              <a:cxn ang="0">
                <a:pos x="25" y="147"/>
              </a:cxn>
              <a:cxn ang="0">
                <a:pos x="59" y="123"/>
              </a:cxn>
              <a:cxn ang="0">
                <a:pos x="70" y="98"/>
              </a:cxn>
              <a:cxn ang="0">
                <a:pos x="55" y="60"/>
              </a:cxn>
              <a:cxn ang="0">
                <a:pos x="47" y="39"/>
              </a:cxn>
              <a:cxn ang="0">
                <a:pos x="38" y="18"/>
              </a:cxn>
              <a:cxn ang="0">
                <a:pos x="30" y="9"/>
              </a:cxn>
            </a:cxnLst>
            <a:rect l="0" t="0" r="r" b="b"/>
            <a:pathLst>
              <a:path w="87" h="168">
                <a:moveTo>
                  <a:pt x="4" y="168"/>
                </a:moveTo>
                <a:lnTo>
                  <a:pt x="4" y="168"/>
                </a:lnTo>
                <a:lnTo>
                  <a:pt x="2" y="168"/>
                </a:lnTo>
                <a:lnTo>
                  <a:pt x="0" y="166"/>
                </a:lnTo>
                <a:lnTo>
                  <a:pt x="0" y="164"/>
                </a:lnTo>
                <a:lnTo>
                  <a:pt x="1" y="162"/>
                </a:lnTo>
                <a:lnTo>
                  <a:pt x="2" y="161"/>
                </a:lnTo>
                <a:lnTo>
                  <a:pt x="9" y="142"/>
                </a:lnTo>
                <a:lnTo>
                  <a:pt x="13" y="122"/>
                </a:lnTo>
                <a:lnTo>
                  <a:pt x="15" y="100"/>
                </a:lnTo>
                <a:lnTo>
                  <a:pt x="16" y="78"/>
                </a:lnTo>
                <a:lnTo>
                  <a:pt x="16" y="57"/>
                </a:lnTo>
                <a:lnTo>
                  <a:pt x="16" y="39"/>
                </a:lnTo>
                <a:lnTo>
                  <a:pt x="18" y="23"/>
                </a:lnTo>
                <a:lnTo>
                  <a:pt x="19" y="12"/>
                </a:lnTo>
                <a:lnTo>
                  <a:pt x="22" y="5"/>
                </a:lnTo>
                <a:lnTo>
                  <a:pt x="27" y="2"/>
                </a:lnTo>
                <a:lnTo>
                  <a:pt x="30" y="0"/>
                </a:lnTo>
                <a:lnTo>
                  <a:pt x="37" y="4"/>
                </a:lnTo>
                <a:lnTo>
                  <a:pt x="43" y="10"/>
                </a:lnTo>
                <a:lnTo>
                  <a:pt x="49" y="22"/>
                </a:lnTo>
                <a:lnTo>
                  <a:pt x="56" y="39"/>
                </a:lnTo>
                <a:lnTo>
                  <a:pt x="62" y="58"/>
                </a:lnTo>
                <a:lnTo>
                  <a:pt x="69" y="74"/>
                </a:lnTo>
                <a:lnTo>
                  <a:pt x="74" y="89"/>
                </a:lnTo>
                <a:lnTo>
                  <a:pt x="80" y="100"/>
                </a:lnTo>
                <a:lnTo>
                  <a:pt x="85" y="106"/>
                </a:lnTo>
                <a:lnTo>
                  <a:pt x="86" y="108"/>
                </a:lnTo>
                <a:lnTo>
                  <a:pt x="87" y="110"/>
                </a:lnTo>
                <a:lnTo>
                  <a:pt x="86" y="112"/>
                </a:lnTo>
                <a:lnTo>
                  <a:pt x="85" y="114"/>
                </a:lnTo>
                <a:lnTo>
                  <a:pt x="66" y="128"/>
                </a:lnTo>
                <a:lnTo>
                  <a:pt x="48" y="140"/>
                </a:lnTo>
                <a:lnTo>
                  <a:pt x="35" y="150"/>
                </a:lnTo>
                <a:lnTo>
                  <a:pt x="25" y="156"/>
                </a:lnTo>
                <a:lnTo>
                  <a:pt x="18" y="162"/>
                </a:lnTo>
                <a:lnTo>
                  <a:pt x="12" y="165"/>
                </a:lnTo>
                <a:lnTo>
                  <a:pt x="9" y="167"/>
                </a:lnTo>
                <a:lnTo>
                  <a:pt x="7" y="168"/>
                </a:lnTo>
                <a:lnTo>
                  <a:pt x="4" y="168"/>
                </a:lnTo>
                <a:lnTo>
                  <a:pt x="4" y="168"/>
                </a:lnTo>
                <a:close/>
                <a:moveTo>
                  <a:pt x="30" y="9"/>
                </a:moveTo>
                <a:lnTo>
                  <a:pt x="27" y="12"/>
                </a:lnTo>
                <a:lnTo>
                  <a:pt x="26" y="21"/>
                </a:lnTo>
                <a:lnTo>
                  <a:pt x="25" y="32"/>
                </a:lnTo>
                <a:lnTo>
                  <a:pt x="25" y="44"/>
                </a:lnTo>
                <a:lnTo>
                  <a:pt x="25" y="57"/>
                </a:lnTo>
                <a:lnTo>
                  <a:pt x="24" y="81"/>
                </a:lnTo>
                <a:lnTo>
                  <a:pt x="23" y="107"/>
                </a:lnTo>
                <a:lnTo>
                  <a:pt x="20" y="132"/>
                </a:lnTo>
                <a:lnTo>
                  <a:pt x="13" y="155"/>
                </a:lnTo>
                <a:lnTo>
                  <a:pt x="25" y="147"/>
                </a:lnTo>
                <a:lnTo>
                  <a:pt x="42" y="136"/>
                </a:lnTo>
                <a:lnTo>
                  <a:pt x="59" y="123"/>
                </a:lnTo>
                <a:lnTo>
                  <a:pt x="76" y="110"/>
                </a:lnTo>
                <a:lnTo>
                  <a:pt x="70" y="98"/>
                </a:lnTo>
                <a:lnTo>
                  <a:pt x="62" y="81"/>
                </a:lnTo>
                <a:lnTo>
                  <a:pt x="55" y="60"/>
                </a:lnTo>
                <a:lnTo>
                  <a:pt x="51" y="51"/>
                </a:lnTo>
                <a:lnTo>
                  <a:pt x="47" y="39"/>
                </a:lnTo>
                <a:lnTo>
                  <a:pt x="43" y="28"/>
                </a:lnTo>
                <a:lnTo>
                  <a:pt x="38" y="18"/>
                </a:lnTo>
                <a:lnTo>
                  <a:pt x="34" y="11"/>
                </a:lnTo>
                <a:lnTo>
                  <a:pt x="30" y="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5" name="Freeform 129"/>
          <p:cNvSpPr>
            <a:spLocks/>
          </p:cNvSpPr>
          <p:nvPr/>
        </p:nvSpPr>
        <p:spPr bwMode="auto">
          <a:xfrm>
            <a:off x="2451081" y="4819630"/>
            <a:ext cx="114300" cy="109538"/>
          </a:xfrm>
          <a:custGeom>
            <a:avLst/>
            <a:gdLst/>
            <a:ahLst/>
            <a:cxnLst>
              <a:cxn ang="0">
                <a:pos x="15" y="69"/>
              </a:cxn>
              <a:cxn ang="0">
                <a:pos x="18" y="68"/>
              </a:cxn>
              <a:cxn ang="0">
                <a:pos x="24" y="64"/>
              </a:cxn>
              <a:cxn ang="0">
                <a:pos x="33" y="57"/>
              </a:cxn>
              <a:cxn ang="0">
                <a:pos x="43" y="52"/>
              </a:cxn>
              <a:cxn ang="0">
                <a:pos x="54" y="46"/>
              </a:cxn>
              <a:cxn ang="0">
                <a:pos x="63" y="42"/>
              </a:cxn>
              <a:cxn ang="0">
                <a:pos x="72" y="41"/>
              </a:cxn>
              <a:cxn ang="0">
                <a:pos x="69" y="29"/>
              </a:cxn>
              <a:cxn ang="0">
                <a:pos x="61" y="18"/>
              </a:cxn>
              <a:cxn ang="0">
                <a:pos x="50" y="9"/>
              </a:cxn>
              <a:cxn ang="0">
                <a:pos x="37" y="4"/>
              </a:cxn>
              <a:cxn ang="0">
                <a:pos x="23" y="0"/>
              </a:cxn>
              <a:cxn ang="0">
                <a:pos x="11" y="3"/>
              </a:cxn>
              <a:cxn ang="0">
                <a:pos x="0" y="8"/>
              </a:cxn>
              <a:cxn ang="0">
                <a:pos x="3" y="15"/>
              </a:cxn>
              <a:cxn ang="0">
                <a:pos x="7" y="25"/>
              </a:cxn>
              <a:cxn ang="0">
                <a:pos x="10" y="37"/>
              </a:cxn>
              <a:cxn ang="0">
                <a:pos x="12" y="48"/>
              </a:cxn>
              <a:cxn ang="0">
                <a:pos x="14" y="59"/>
              </a:cxn>
              <a:cxn ang="0">
                <a:pos x="15" y="67"/>
              </a:cxn>
              <a:cxn ang="0">
                <a:pos x="15" y="69"/>
              </a:cxn>
            </a:cxnLst>
            <a:rect l="0" t="0" r="r" b="b"/>
            <a:pathLst>
              <a:path w="72" h="69">
                <a:moveTo>
                  <a:pt x="15" y="69"/>
                </a:moveTo>
                <a:lnTo>
                  <a:pt x="18" y="68"/>
                </a:lnTo>
                <a:lnTo>
                  <a:pt x="24" y="64"/>
                </a:lnTo>
                <a:lnTo>
                  <a:pt x="33" y="57"/>
                </a:lnTo>
                <a:lnTo>
                  <a:pt x="43" y="52"/>
                </a:lnTo>
                <a:lnTo>
                  <a:pt x="54" y="46"/>
                </a:lnTo>
                <a:lnTo>
                  <a:pt x="63" y="42"/>
                </a:lnTo>
                <a:lnTo>
                  <a:pt x="72" y="41"/>
                </a:lnTo>
                <a:lnTo>
                  <a:pt x="69" y="29"/>
                </a:lnTo>
                <a:lnTo>
                  <a:pt x="61" y="18"/>
                </a:lnTo>
                <a:lnTo>
                  <a:pt x="50" y="9"/>
                </a:lnTo>
                <a:lnTo>
                  <a:pt x="37" y="4"/>
                </a:lnTo>
                <a:lnTo>
                  <a:pt x="23" y="0"/>
                </a:lnTo>
                <a:lnTo>
                  <a:pt x="11" y="3"/>
                </a:lnTo>
                <a:lnTo>
                  <a:pt x="0" y="8"/>
                </a:lnTo>
                <a:lnTo>
                  <a:pt x="3" y="15"/>
                </a:lnTo>
                <a:lnTo>
                  <a:pt x="7" y="25"/>
                </a:lnTo>
                <a:lnTo>
                  <a:pt x="10" y="37"/>
                </a:lnTo>
                <a:lnTo>
                  <a:pt x="12" y="48"/>
                </a:lnTo>
                <a:lnTo>
                  <a:pt x="14" y="59"/>
                </a:lnTo>
                <a:lnTo>
                  <a:pt x="15" y="67"/>
                </a:lnTo>
                <a:lnTo>
                  <a:pt x="15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6" name="Freeform 130"/>
          <p:cNvSpPr>
            <a:spLocks noEditPoints="1"/>
          </p:cNvSpPr>
          <p:nvPr/>
        </p:nvSpPr>
        <p:spPr bwMode="auto">
          <a:xfrm>
            <a:off x="2444731" y="4814868"/>
            <a:ext cx="128588" cy="120650"/>
          </a:xfrm>
          <a:custGeom>
            <a:avLst/>
            <a:gdLst/>
            <a:ahLst/>
            <a:cxnLst>
              <a:cxn ang="0">
                <a:pos x="19" y="76"/>
              </a:cxn>
              <a:cxn ang="0">
                <a:pos x="18" y="76"/>
              </a:cxn>
              <a:cxn ang="0">
                <a:pos x="16" y="74"/>
              </a:cxn>
              <a:cxn ang="0">
                <a:pos x="15" y="73"/>
              </a:cxn>
              <a:cxn ang="0">
                <a:pos x="14" y="62"/>
              </a:cxn>
              <a:cxn ang="0">
                <a:pos x="12" y="48"/>
              </a:cxn>
              <a:cxn ang="0">
                <a:pos x="9" y="34"/>
              </a:cxn>
              <a:cxn ang="0">
                <a:pos x="5" y="22"/>
              </a:cxn>
              <a:cxn ang="0">
                <a:pos x="1" y="13"/>
              </a:cxn>
              <a:cxn ang="0">
                <a:pos x="0" y="11"/>
              </a:cxn>
              <a:cxn ang="0">
                <a:pos x="1" y="9"/>
              </a:cxn>
              <a:cxn ang="0">
                <a:pos x="2" y="8"/>
              </a:cxn>
              <a:cxn ang="0">
                <a:pos x="12" y="1"/>
              </a:cxn>
              <a:cxn ang="0">
                <a:pos x="25" y="0"/>
              </a:cxn>
              <a:cxn ang="0">
                <a:pos x="40" y="2"/>
              </a:cxn>
              <a:cxn ang="0">
                <a:pos x="55" y="8"/>
              </a:cxn>
              <a:cxn ang="0">
                <a:pos x="69" y="18"/>
              </a:cxn>
              <a:cxn ang="0">
                <a:pos x="77" y="30"/>
              </a:cxn>
              <a:cxn ang="0">
                <a:pos x="81" y="44"/>
              </a:cxn>
              <a:cxn ang="0">
                <a:pos x="81" y="46"/>
              </a:cxn>
              <a:cxn ang="0">
                <a:pos x="79" y="47"/>
              </a:cxn>
              <a:cxn ang="0">
                <a:pos x="78" y="48"/>
              </a:cxn>
              <a:cxn ang="0">
                <a:pos x="76" y="48"/>
              </a:cxn>
              <a:cxn ang="0">
                <a:pos x="69" y="49"/>
              </a:cxn>
              <a:cxn ang="0">
                <a:pos x="59" y="52"/>
              </a:cxn>
              <a:cxn ang="0">
                <a:pos x="48" y="58"/>
              </a:cxn>
              <a:cxn ang="0">
                <a:pos x="38" y="64"/>
              </a:cxn>
              <a:cxn ang="0">
                <a:pos x="29" y="71"/>
              </a:cxn>
              <a:cxn ang="0">
                <a:pos x="22" y="75"/>
              </a:cxn>
              <a:cxn ang="0">
                <a:pos x="21" y="76"/>
              </a:cxn>
              <a:cxn ang="0">
                <a:pos x="19" y="76"/>
              </a:cxn>
              <a:cxn ang="0">
                <a:pos x="10" y="12"/>
              </a:cxn>
              <a:cxn ang="0">
                <a:pos x="14" y="23"/>
              </a:cxn>
              <a:cxn ang="0">
                <a:pos x="17" y="38"/>
              </a:cxn>
              <a:cxn ang="0">
                <a:pos x="21" y="52"/>
              </a:cxn>
              <a:cxn ang="0">
                <a:pos x="23" y="64"/>
              </a:cxn>
              <a:cxn ang="0">
                <a:pos x="33" y="58"/>
              </a:cxn>
              <a:cxn ang="0">
                <a:pos x="46" y="50"/>
              </a:cxn>
              <a:cxn ang="0">
                <a:pos x="60" y="44"/>
              </a:cxn>
              <a:cxn ang="0">
                <a:pos x="72" y="40"/>
              </a:cxn>
              <a:cxn ang="0">
                <a:pos x="67" y="30"/>
              </a:cxn>
              <a:cxn ang="0">
                <a:pos x="60" y="21"/>
              </a:cxn>
              <a:cxn ang="0">
                <a:pos x="49" y="14"/>
              </a:cxn>
              <a:cxn ang="0">
                <a:pos x="37" y="10"/>
              </a:cxn>
              <a:cxn ang="0">
                <a:pos x="25" y="8"/>
              </a:cxn>
              <a:cxn ang="0">
                <a:pos x="19" y="8"/>
              </a:cxn>
              <a:cxn ang="0">
                <a:pos x="14" y="10"/>
              </a:cxn>
              <a:cxn ang="0">
                <a:pos x="10" y="12"/>
              </a:cxn>
            </a:cxnLst>
            <a:rect l="0" t="0" r="r" b="b"/>
            <a:pathLst>
              <a:path w="81" h="76">
                <a:moveTo>
                  <a:pt x="19" y="76"/>
                </a:moveTo>
                <a:lnTo>
                  <a:pt x="18" y="76"/>
                </a:lnTo>
                <a:lnTo>
                  <a:pt x="16" y="74"/>
                </a:lnTo>
                <a:lnTo>
                  <a:pt x="15" y="73"/>
                </a:lnTo>
                <a:lnTo>
                  <a:pt x="14" y="62"/>
                </a:lnTo>
                <a:lnTo>
                  <a:pt x="12" y="48"/>
                </a:lnTo>
                <a:lnTo>
                  <a:pt x="9" y="34"/>
                </a:lnTo>
                <a:lnTo>
                  <a:pt x="5" y="22"/>
                </a:lnTo>
                <a:lnTo>
                  <a:pt x="1" y="13"/>
                </a:lnTo>
                <a:lnTo>
                  <a:pt x="0" y="11"/>
                </a:lnTo>
                <a:lnTo>
                  <a:pt x="1" y="9"/>
                </a:lnTo>
                <a:lnTo>
                  <a:pt x="2" y="8"/>
                </a:lnTo>
                <a:lnTo>
                  <a:pt x="12" y="1"/>
                </a:lnTo>
                <a:lnTo>
                  <a:pt x="25" y="0"/>
                </a:lnTo>
                <a:lnTo>
                  <a:pt x="40" y="2"/>
                </a:lnTo>
                <a:lnTo>
                  <a:pt x="55" y="8"/>
                </a:lnTo>
                <a:lnTo>
                  <a:pt x="69" y="18"/>
                </a:lnTo>
                <a:lnTo>
                  <a:pt x="77" y="30"/>
                </a:lnTo>
                <a:lnTo>
                  <a:pt x="81" y="44"/>
                </a:lnTo>
                <a:lnTo>
                  <a:pt x="81" y="46"/>
                </a:lnTo>
                <a:lnTo>
                  <a:pt x="79" y="47"/>
                </a:lnTo>
                <a:lnTo>
                  <a:pt x="78" y="48"/>
                </a:lnTo>
                <a:lnTo>
                  <a:pt x="76" y="48"/>
                </a:lnTo>
                <a:lnTo>
                  <a:pt x="69" y="49"/>
                </a:lnTo>
                <a:lnTo>
                  <a:pt x="59" y="52"/>
                </a:lnTo>
                <a:lnTo>
                  <a:pt x="48" y="58"/>
                </a:lnTo>
                <a:lnTo>
                  <a:pt x="38" y="64"/>
                </a:lnTo>
                <a:lnTo>
                  <a:pt x="29" y="71"/>
                </a:lnTo>
                <a:lnTo>
                  <a:pt x="22" y="75"/>
                </a:lnTo>
                <a:lnTo>
                  <a:pt x="21" y="76"/>
                </a:lnTo>
                <a:lnTo>
                  <a:pt x="19" y="76"/>
                </a:lnTo>
                <a:close/>
                <a:moveTo>
                  <a:pt x="10" y="12"/>
                </a:moveTo>
                <a:lnTo>
                  <a:pt x="14" y="23"/>
                </a:lnTo>
                <a:lnTo>
                  <a:pt x="17" y="38"/>
                </a:lnTo>
                <a:lnTo>
                  <a:pt x="21" y="52"/>
                </a:lnTo>
                <a:lnTo>
                  <a:pt x="23" y="64"/>
                </a:lnTo>
                <a:lnTo>
                  <a:pt x="33" y="58"/>
                </a:lnTo>
                <a:lnTo>
                  <a:pt x="46" y="50"/>
                </a:lnTo>
                <a:lnTo>
                  <a:pt x="60" y="44"/>
                </a:lnTo>
                <a:lnTo>
                  <a:pt x="72" y="40"/>
                </a:lnTo>
                <a:lnTo>
                  <a:pt x="67" y="30"/>
                </a:lnTo>
                <a:lnTo>
                  <a:pt x="60" y="21"/>
                </a:lnTo>
                <a:lnTo>
                  <a:pt x="49" y="14"/>
                </a:lnTo>
                <a:lnTo>
                  <a:pt x="37" y="10"/>
                </a:lnTo>
                <a:lnTo>
                  <a:pt x="25" y="8"/>
                </a:lnTo>
                <a:lnTo>
                  <a:pt x="19" y="8"/>
                </a:lnTo>
                <a:lnTo>
                  <a:pt x="14" y="10"/>
                </a:lnTo>
                <a:lnTo>
                  <a:pt x="10" y="1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7" name="Freeform 131"/>
          <p:cNvSpPr>
            <a:spLocks/>
          </p:cNvSpPr>
          <p:nvPr/>
        </p:nvSpPr>
        <p:spPr bwMode="auto">
          <a:xfrm>
            <a:off x="2366944" y="4908530"/>
            <a:ext cx="123825" cy="255588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6" y="88"/>
              </a:cxn>
              <a:cxn ang="0">
                <a:pos x="14" y="80"/>
              </a:cxn>
              <a:cxn ang="0">
                <a:pos x="22" y="68"/>
              </a:cxn>
              <a:cxn ang="0">
                <a:pos x="29" y="55"/>
              </a:cxn>
              <a:cxn ang="0">
                <a:pos x="38" y="40"/>
              </a:cxn>
              <a:cxn ang="0">
                <a:pos x="47" y="27"/>
              </a:cxn>
              <a:cxn ang="0">
                <a:pos x="54" y="15"/>
              </a:cxn>
              <a:cxn ang="0">
                <a:pos x="62" y="7"/>
              </a:cxn>
              <a:cxn ang="0">
                <a:pos x="68" y="1"/>
              </a:cxn>
              <a:cxn ang="0">
                <a:pos x="74" y="0"/>
              </a:cxn>
              <a:cxn ang="0">
                <a:pos x="77" y="5"/>
              </a:cxn>
              <a:cxn ang="0">
                <a:pos x="78" y="15"/>
              </a:cxn>
              <a:cxn ang="0">
                <a:pos x="76" y="28"/>
              </a:cxn>
              <a:cxn ang="0">
                <a:pos x="74" y="44"/>
              </a:cxn>
              <a:cxn ang="0">
                <a:pos x="70" y="62"/>
              </a:cxn>
              <a:cxn ang="0">
                <a:pos x="66" y="82"/>
              </a:cxn>
              <a:cxn ang="0">
                <a:pos x="64" y="103"/>
              </a:cxn>
              <a:cxn ang="0">
                <a:pos x="62" y="123"/>
              </a:cxn>
              <a:cxn ang="0">
                <a:pos x="63" y="142"/>
              </a:cxn>
              <a:cxn ang="0">
                <a:pos x="66" y="160"/>
              </a:cxn>
              <a:cxn ang="0">
                <a:pos x="67" y="161"/>
              </a:cxn>
              <a:cxn ang="0">
                <a:pos x="65" y="160"/>
              </a:cxn>
              <a:cxn ang="0">
                <a:pos x="60" y="156"/>
              </a:cxn>
              <a:cxn ang="0">
                <a:pos x="53" y="149"/>
              </a:cxn>
              <a:cxn ang="0">
                <a:pos x="46" y="142"/>
              </a:cxn>
              <a:cxn ang="0">
                <a:pos x="37" y="132"/>
              </a:cxn>
              <a:cxn ang="0">
                <a:pos x="28" y="123"/>
              </a:cxn>
              <a:cxn ang="0">
                <a:pos x="19" y="113"/>
              </a:cxn>
              <a:cxn ang="0">
                <a:pos x="12" y="106"/>
              </a:cxn>
              <a:cxn ang="0">
                <a:pos x="6" y="99"/>
              </a:cxn>
              <a:cxn ang="0">
                <a:pos x="2" y="95"/>
              </a:cxn>
              <a:cxn ang="0">
                <a:pos x="0" y="93"/>
              </a:cxn>
            </a:cxnLst>
            <a:rect l="0" t="0" r="r" b="b"/>
            <a:pathLst>
              <a:path w="78" h="161">
                <a:moveTo>
                  <a:pt x="0" y="93"/>
                </a:moveTo>
                <a:lnTo>
                  <a:pt x="6" y="88"/>
                </a:lnTo>
                <a:lnTo>
                  <a:pt x="14" y="80"/>
                </a:lnTo>
                <a:lnTo>
                  <a:pt x="22" y="68"/>
                </a:lnTo>
                <a:lnTo>
                  <a:pt x="29" y="55"/>
                </a:lnTo>
                <a:lnTo>
                  <a:pt x="38" y="40"/>
                </a:lnTo>
                <a:lnTo>
                  <a:pt x="47" y="27"/>
                </a:lnTo>
                <a:lnTo>
                  <a:pt x="54" y="15"/>
                </a:lnTo>
                <a:lnTo>
                  <a:pt x="62" y="7"/>
                </a:lnTo>
                <a:lnTo>
                  <a:pt x="68" y="1"/>
                </a:lnTo>
                <a:lnTo>
                  <a:pt x="74" y="0"/>
                </a:lnTo>
                <a:lnTo>
                  <a:pt x="77" y="5"/>
                </a:lnTo>
                <a:lnTo>
                  <a:pt x="78" y="15"/>
                </a:lnTo>
                <a:lnTo>
                  <a:pt x="76" y="28"/>
                </a:lnTo>
                <a:lnTo>
                  <a:pt x="74" y="44"/>
                </a:lnTo>
                <a:lnTo>
                  <a:pt x="70" y="62"/>
                </a:lnTo>
                <a:lnTo>
                  <a:pt x="66" y="82"/>
                </a:lnTo>
                <a:lnTo>
                  <a:pt x="64" y="103"/>
                </a:lnTo>
                <a:lnTo>
                  <a:pt x="62" y="123"/>
                </a:lnTo>
                <a:lnTo>
                  <a:pt x="63" y="142"/>
                </a:lnTo>
                <a:lnTo>
                  <a:pt x="66" y="160"/>
                </a:lnTo>
                <a:lnTo>
                  <a:pt x="67" y="161"/>
                </a:lnTo>
                <a:lnTo>
                  <a:pt x="65" y="160"/>
                </a:lnTo>
                <a:lnTo>
                  <a:pt x="60" y="156"/>
                </a:lnTo>
                <a:lnTo>
                  <a:pt x="53" y="149"/>
                </a:lnTo>
                <a:lnTo>
                  <a:pt x="46" y="142"/>
                </a:lnTo>
                <a:lnTo>
                  <a:pt x="37" y="132"/>
                </a:lnTo>
                <a:lnTo>
                  <a:pt x="28" y="123"/>
                </a:lnTo>
                <a:lnTo>
                  <a:pt x="19" y="113"/>
                </a:lnTo>
                <a:lnTo>
                  <a:pt x="12" y="106"/>
                </a:lnTo>
                <a:lnTo>
                  <a:pt x="6" y="99"/>
                </a:lnTo>
                <a:lnTo>
                  <a:pt x="2" y="95"/>
                </a:lnTo>
                <a:lnTo>
                  <a:pt x="0" y="9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8" name="Freeform 132"/>
          <p:cNvSpPr>
            <a:spLocks noEditPoints="1"/>
          </p:cNvSpPr>
          <p:nvPr/>
        </p:nvSpPr>
        <p:spPr bwMode="auto">
          <a:xfrm>
            <a:off x="2360594" y="4902180"/>
            <a:ext cx="136525" cy="269875"/>
          </a:xfrm>
          <a:custGeom>
            <a:avLst/>
            <a:gdLst/>
            <a:ahLst/>
            <a:cxnLst>
              <a:cxn ang="0">
                <a:pos x="70" y="170"/>
              </a:cxn>
              <a:cxn ang="0">
                <a:pos x="67" y="168"/>
              </a:cxn>
              <a:cxn ang="0">
                <a:pos x="59" y="161"/>
              </a:cxn>
              <a:cxn ang="0">
                <a:pos x="44" y="146"/>
              </a:cxn>
              <a:cxn ang="0">
                <a:pos x="19" y="119"/>
              </a:cxn>
              <a:cxn ang="0">
                <a:pos x="0" y="98"/>
              </a:cxn>
              <a:cxn ang="0">
                <a:pos x="2" y="95"/>
              </a:cxn>
              <a:cxn ang="0">
                <a:pos x="8" y="89"/>
              </a:cxn>
              <a:cxn ang="0">
                <a:pos x="20" y="73"/>
              </a:cxn>
              <a:cxn ang="0">
                <a:pos x="34" y="50"/>
              </a:cxn>
              <a:cxn ang="0">
                <a:pos x="58" y="13"/>
              </a:cxn>
              <a:cxn ang="0">
                <a:pos x="76" y="0"/>
              </a:cxn>
              <a:cxn ang="0">
                <a:pos x="80" y="1"/>
              </a:cxn>
              <a:cxn ang="0">
                <a:pos x="86" y="14"/>
              </a:cxn>
              <a:cxn ang="0">
                <a:pos x="83" y="40"/>
              </a:cxn>
              <a:cxn ang="0">
                <a:pos x="76" y="78"/>
              </a:cxn>
              <a:cxn ang="0">
                <a:pos x="70" y="122"/>
              </a:cxn>
              <a:cxn ang="0">
                <a:pos x="74" y="162"/>
              </a:cxn>
              <a:cxn ang="0">
                <a:pos x="76" y="165"/>
              </a:cxn>
              <a:cxn ang="0">
                <a:pos x="74" y="170"/>
              </a:cxn>
              <a:cxn ang="0">
                <a:pos x="10" y="98"/>
              </a:cxn>
              <a:cxn ang="0">
                <a:pos x="41" y="129"/>
              </a:cxn>
              <a:cxn ang="0">
                <a:pos x="64" y="155"/>
              </a:cxn>
              <a:cxn ang="0">
                <a:pos x="64" y="105"/>
              </a:cxn>
              <a:cxn ang="0">
                <a:pos x="71" y="56"/>
              </a:cxn>
              <a:cxn ang="0">
                <a:pos x="77" y="31"/>
              </a:cxn>
              <a:cxn ang="0">
                <a:pos x="78" y="13"/>
              </a:cxn>
              <a:cxn ang="0">
                <a:pos x="76" y="8"/>
              </a:cxn>
              <a:cxn ang="0">
                <a:pos x="66" y="16"/>
              </a:cxn>
              <a:cxn ang="0">
                <a:pos x="54" y="33"/>
              </a:cxn>
              <a:cxn ang="0">
                <a:pos x="41" y="54"/>
              </a:cxn>
              <a:cxn ang="0">
                <a:pos x="20" y="87"/>
              </a:cxn>
            </a:cxnLst>
            <a:rect l="0" t="0" r="r" b="b"/>
            <a:pathLst>
              <a:path w="86" h="170">
                <a:moveTo>
                  <a:pt x="71" y="170"/>
                </a:moveTo>
                <a:lnTo>
                  <a:pt x="70" y="170"/>
                </a:lnTo>
                <a:lnTo>
                  <a:pt x="69" y="170"/>
                </a:lnTo>
                <a:lnTo>
                  <a:pt x="67" y="168"/>
                </a:lnTo>
                <a:lnTo>
                  <a:pt x="64" y="165"/>
                </a:lnTo>
                <a:lnTo>
                  <a:pt x="59" y="161"/>
                </a:lnTo>
                <a:lnTo>
                  <a:pt x="53" y="155"/>
                </a:lnTo>
                <a:lnTo>
                  <a:pt x="44" y="146"/>
                </a:lnTo>
                <a:lnTo>
                  <a:pt x="33" y="134"/>
                </a:lnTo>
                <a:lnTo>
                  <a:pt x="19" y="119"/>
                </a:lnTo>
                <a:lnTo>
                  <a:pt x="2" y="100"/>
                </a:lnTo>
                <a:lnTo>
                  <a:pt x="0" y="98"/>
                </a:lnTo>
                <a:lnTo>
                  <a:pt x="0" y="96"/>
                </a:lnTo>
                <a:lnTo>
                  <a:pt x="2" y="95"/>
                </a:lnTo>
                <a:lnTo>
                  <a:pt x="3" y="93"/>
                </a:lnTo>
                <a:lnTo>
                  <a:pt x="8" y="89"/>
                </a:lnTo>
                <a:lnTo>
                  <a:pt x="14" y="81"/>
                </a:lnTo>
                <a:lnTo>
                  <a:pt x="20" y="73"/>
                </a:lnTo>
                <a:lnTo>
                  <a:pt x="28" y="61"/>
                </a:lnTo>
                <a:lnTo>
                  <a:pt x="34" y="50"/>
                </a:lnTo>
                <a:lnTo>
                  <a:pt x="47" y="29"/>
                </a:lnTo>
                <a:lnTo>
                  <a:pt x="58" y="13"/>
                </a:lnTo>
                <a:lnTo>
                  <a:pt x="67" y="3"/>
                </a:lnTo>
                <a:lnTo>
                  <a:pt x="76" y="0"/>
                </a:lnTo>
                <a:lnTo>
                  <a:pt x="78" y="0"/>
                </a:lnTo>
                <a:lnTo>
                  <a:pt x="80" y="1"/>
                </a:lnTo>
                <a:lnTo>
                  <a:pt x="84" y="5"/>
                </a:lnTo>
                <a:lnTo>
                  <a:pt x="86" y="14"/>
                </a:lnTo>
                <a:lnTo>
                  <a:pt x="86" y="25"/>
                </a:lnTo>
                <a:lnTo>
                  <a:pt x="83" y="40"/>
                </a:lnTo>
                <a:lnTo>
                  <a:pt x="80" y="57"/>
                </a:lnTo>
                <a:lnTo>
                  <a:pt x="76" y="78"/>
                </a:lnTo>
                <a:lnTo>
                  <a:pt x="72" y="100"/>
                </a:lnTo>
                <a:lnTo>
                  <a:pt x="70" y="122"/>
                </a:lnTo>
                <a:lnTo>
                  <a:pt x="70" y="144"/>
                </a:lnTo>
                <a:lnTo>
                  <a:pt x="74" y="162"/>
                </a:lnTo>
                <a:lnTo>
                  <a:pt x="75" y="164"/>
                </a:lnTo>
                <a:lnTo>
                  <a:pt x="76" y="165"/>
                </a:lnTo>
                <a:lnTo>
                  <a:pt x="75" y="168"/>
                </a:lnTo>
                <a:lnTo>
                  <a:pt x="74" y="170"/>
                </a:lnTo>
                <a:lnTo>
                  <a:pt x="71" y="170"/>
                </a:lnTo>
                <a:close/>
                <a:moveTo>
                  <a:pt x="10" y="98"/>
                </a:moveTo>
                <a:lnTo>
                  <a:pt x="26" y="114"/>
                </a:lnTo>
                <a:lnTo>
                  <a:pt x="41" y="129"/>
                </a:lnTo>
                <a:lnTo>
                  <a:pt x="54" y="144"/>
                </a:lnTo>
                <a:lnTo>
                  <a:pt x="64" y="155"/>
                </a:lnTo>
                <a:lnTo>
                  <a:pt x="62" y="131"/>
                </a:lnTo>
                <a:lnTo>
                  <a:pt x="64" y="105"/>
                </a:lnTo>
                <a:lnTo>
                  <a:pt x="67" y="80"/>
                </a:lnTo>
                <a:lnTo>
                  <a:pt x="71" y="56"/>
                </a:lnTo>
                <a:lnTo>
                  <a:pt x="75" y="43"/>
                </a:lnTo>
                <a:lnTo>
                  <a:pt x="77" y="31"/>
                </a:lnTo>
                <a:lnTo>
                  <a:pt x="78" y="20"/>
                </a:lnTo>
                <a:lnTo>
                  <a:pt x="78" y="13"/>
                </a:lnTo>
                <a:lnTo>
                  <a:pt x="76" y="8"/>
                </a:lnTo>
                <a:lnTo>
                  <a:pt x="76" y="8"/>
                </a:lnTo>
                <a:lnTo>
                  <a:pt x="71" y="11"/>
                </a:lnTo>
                <a:lnTo>
                  <a:pt x="66" y="16"/>
                </a:lnTo>
                <a:lnTo>
                  <a:pt x="60" y="25"/>
                </a:lnTo>
                <a:lnTo>
                  <a:pt x="54" y="33"/>
                </a:lnTo>
                <a:lnTo>
                  <a:pt x="47" y="44"/>
                </a:lnTo>
                <a:lnTo>
                  <a:pt x="41" y="54"/>
                </a:lnTo>
                <a:lnTo>
                  <a:pt x="30" y="73"/>
                </a:lnTo>
                <a:lnTo>
                  <a:pt x="20" y="87"/>
                </a:lnTo>
                <a:lnTo>
                  <a:pt x="10" y="9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9" name="Freeform 133"/>
          <p:cNvSpPr>
            <a:spLocks/>
          </p:cNvSpPr>
          <p:nvPr/>
        </p:nvSpPr>
        <p:spPr bwMode="auto">
          <a:xfrm>
            <a:off x="1976419" y="5703868"/>
            <a:ext cx="241300" cy="138113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78" y="3"/>
              </a:cxn>
              <a:cxn ang="0">
                <a:pos x="64" y="6"/>
              </a:cxn>
              <a:cxn ang="0">
                <a:pos x="49" y="10"/>
              </a:cxn>
              <a:cxn ang="0">
                <a:pos x="35" y="15"/>
              </a:cxn>
              <a:cxn ang="0">
                <a:pos x="22" y="20"/>
              </a:cxn>
              <a:cxn ang="0">
                <a:pos x="12" y="28"/>
              </a:cxn>
              <a:cxn ang="0">
                <a:pos x="4" y="37"/>
              </a:cxn>
              <a:cxn ang="0">
                <a:pos x="0" y="47"/>
              </a:cxn>
              <a:cxn ang="0">
                <a:pos x="0" y="58"/>
              </a:cxn>
              <a:cxn ang="0">
                <a:pos x="6" y="71"/>
              </a:cxn>
              <a:cxn ang="0">
                <a:pos x="14" y="80"/>
              </a:cxn>
              <a:cxn ang="0">
                <a:pos x="24" y="86"/>
              </a:cxn>
              <a:cxn ang="0">
                <a:pos x="35" y="87"/>
              </a:cxn>
              <a:cxn ang="0">
                <a:pos x="47" y="86"/>
              </a:cxn>
              <a:cxn ang="0">
                <a:pos x="60" y="82"/>
              </a:cxn>
              <a:cxn ang="0">
                <a:pos x="73" y="76"/>
              </a:cxn>
              <a:cxn ang="0">
                <a:pos x="86" y="70"/>
              </a:cxn>
              <a:cxn ang="0">
                <a:pos x="101" y="63"/>
              </a:cxn>
              <a:cxn ang="0">
                <a:pos x="115" y="59"/>
              </a:cxn>
              <a:cxn ang="0">
                <a:pos x="128" y="55"/>
              </a:cxn>
              <a:cxn ang="0">
                <a:pos x="140" y="55"/>
              </a:cxn>
              <a:cxn ang="0">
                <a:pos x="149" y="55"/>
              </a:cxn>
              <a:cxn ang="0">
                <a:pos x="152" y="53"/>
              </a:cxn>
              <a:cxn ang="0">
                <a:pos x="152" y="49"/>
              </a:cxn>
              <a:cxn ang="0">
                <a:pos x="148" y="43"/>
              </a:cxn>
              <a:cxn ang="0">
                <a:pos x="141" y="37"/>
              </a:cxn>
              <a:cxn ang="0">
                <a:pos x="132" y="29"/>
              </a:cxn>
              <a:cxn ang="0">
                <a:pos x="122" y="23"/>
              </a:cxn>
              <a:cxn ang="0">
                <a:pos x="114" y="16"/>
              </a:cxn>
              <a:cxn ang="0">
                <a:pos x="104" y="10"/>
              </a:cxn>
              <a:cxn ang="0">
                <a:pos x="97" y="4"/>
              </a:cxn>
              <a:cxn ang="0">
                <a:pos x="92" y="1"/>
              </a:cxn>
              <a:cxn ang="0">
                <a:pos x="90" y="0"/>
              </a:cxn>
            </a:cxnLst>
            <a:rect l="0" t="0" r="r" b="b"/>
            <a:pathLst>
              <a:path w="152" h="87">
                <a:moveTo>
                  <a:pt x="90" y="0"/>
                </a:moveTo>
                <a:lnTo>
                  <a:pt x="78" y="3"/>
                </a:lnTo>
                <a:lnTo>
                  <a:pt x="64" y="6"/>
                </a:lnTo>
                <a:lnTo>
                  <a:pt x="49" y="10"/>
                </a:lnTo>
                <a:lnTo>
                  <a:pt x="35" y="15"/>
                </a:lnTo>
                <a:lnTo>
                  <a:pt x="22" y="20"/>
                </a:lnTo>
                <a:lnTo>
                  <a:pt x="12" y="28"/>
                </a:lnTo>
                <a:lnTo>
                  <a:pt x="4" y="37"/>
                </a:lnTo>
                <a:lnTo>
                  <a:pt x="0" y="47"/>
                </a:lnTo>
                <a:lnTo>
                  <a:pt x="0" y="58"/>
                </a:lnTo>
                <a:lnTo>
                  <a:pt x="6" y="71"/>
                </a:lnTo>
                <a:lnTo>
                  <a:pt x="14" y="80"/>
                </a:lnTo>
                <a:lnTo>
                  <a:pt x="24" y="86"/>
                </a:lnTo>
                <a:lnTo>
                  <a:pt x="35" y="87"/>
                </a:lnTo>
                <a:lnTo>
                  <a:pt x="47" y="86"/>
                </a:lnTo>
                <a:lnTo>
                  <a:pt x="60" y="82"/>
                </a:lnTo>
                <a:lnTo>
                  <a:pt x="73" y="76"/>
                </a:lnTo>
                <a:lnTo>
                  <a:pt x="86" y="70"/>
                </a:lnTo>
                <a:lnTo>
                  <a:pt x="101" y="63"/>
                </a:lnTo>
                <a:lnTo>
                  <a:pt x="115" y="59"/>
                </a:lnTo>
                <a:lnTo>
                  <a:pt x="128" y="55"/>
                </a:lnTo>
                <a:lnTo>
                  <a:pt x="140" y="55"/>
                </a:lnTo>
                <a:lnTo>
                  <a:pt x="149" y="55"/>
                </a:lnTo>
                <a:lnTo>
                  <a:pt x="152" y="53"/>
                </a:lnTo>
                <a:lnTo>
                  <a:pt x="152" y="49"/>
                </a:lnTo>
                <a:lnTo>
                  <a:pt x="148" y="43"/>
                </a:lnTo>
                <a:lnTo>
                  <a:pt x="141" y="37"/>
                </a:lnTo>
                <a:lnTo>
                  <a:pt x="132" y="29"/>
                </a:lnTo>
                <a:lnTo>
                  <a:pt x="122" y="23"/>
                </a:lnTo>
                <a:lnTo>
                  <a:pt x="114" y="16"/>
                </a:lnTo>
                <a:lnTo>
                  <a:pt x="104" y="10"/>
                </a:lnTo>
                <a:lnTo>
                  <a:pt x="97" y="4"/>
                </a:lnTo>
                <a:lnTo>
                  <a:pt x="92" y="1"/>
                </a:lnTo>
                <a:lnTo>
                  <a:pt x="9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0" name="Freeform 134"/>
          <p:cNvSpPr>
            <a:spLocks noEditPoints="1"/>
          </p:cNvSpPr>
          <p:nvPr/>
        </p:nvSpPr>
        <p:spPr bwMode="auto">
          <a:xfrm>
            <a:off x="1968481" y="5695930"/>
            <a:ext cx="255588" cy="152400"/>
          </a:xfrm>
          <a:custGeom>
            <a:avLst/>
            <a:gdLst/>
            <a:ahLst/>
            <a:cxnLst>
              <a:cxn ang="0">
                <a:pos x="26" y="94"/>
              </a:cxn>
              <a:cxn ang="0">
                <a:pos x="7" y="78"/>
              </a:cxn>
              <a:cxn ang="0">
                <a:pos x="0" y="55"/>
              </a:cxn>
              <a:cxn ang="0">
                <a:pos x="12" y="32"/>
              </a:cxn>
              <a:cxn ang="0">
                <a:pos x="40" y="16"/>
              </a:cxn>
              <a:cxn ang="0">
                <a:pos x="77" y="5"/>
              </a:cxn>
              <a:cxn ang="0">
                <a:pos x="96" y="0"/>
              </a:cxn>
              <a:cxn ang="0">
                <a:pos x="109" y="9"/>
              </a:cxn>
              <a:cxn ang="0">
                <a:pos x="134" y="27"/>
              </a:cxn>
              <a:cxn ang="0">
                <a:pos x="155" y="45"/>
              </a:cxn>
              <a:cxn ang="0">
                <a:pos x="161" y="59"/>
              </a:cxn>
              <a:cxn ang="0">
                <a:pos x="158" y="64"/>
              </a:cxn>
              <a:cxn ang="0">
                <a:pos x="150" y="65"/>
              </a:cxn>
              <a:cxn ang="0">
                <a:pos x="148" y="65"/>
              </a:cxn>
              <a:cxn ang="0">
                <a:pos x="132" y="65"/>
              </a:cxn>
              <a:cxn ang="0">
                <a:pos x="103" y="75"/>
              </a:cxn>
              <a:cxn ang="0">
                <a:pos x="71" y="89"/>
              </a:cxn>
              <a:cxn ang="0">
                <a:pos x="38" y="96"/>
              </a:cxn>
              <a:cxn ang="0">
                <a:pos x="84" y="11"/>
              </a:cxn>
              <a:cxn ang="0">
                <a:pos x="57" y="18"/>
              </a:cxn>
              <a:cxn ang="0">
                <a:pos x="28" y="30"/>
              </a:cxn>
              <a:cxn ang="0">
                <a:pos x="11" y="47"/>
              </a:cxn>
              <a:cxn ang="0">
                <a:pos x="10" y="64"/>
              </a:cxn>
              <a:cxn ang="0">
                <a:pos x="21" y="82"/>
              </a:cxn>
              <a:cxn ang="0">
                <a:pos x="38" y="89"/>
              </a:cxn>
              <a:cxn ang="0">
                <a:pos x="69" y="80"/>
              </a:cxn>
              <a:cxn ang="0">
                <a:pos x="100" y="66"/>
              </a:cxn>
              <a:cxn ang="0">
                <a:pos x="131" y="57"/>
              </a:cxn>
              <a:cxn ang="0">
                <a:pos x="150" y="57"/>
              </a:cxn>
              <a:cxn ang="0">
                <a:pos x="153" y="56"/>
              </a:cxn>
              <a:cxn ang="0">
                <a:pos x="150" y="52"/>
              </a:cxn>
              <a:cxn ang="0">
                <a:pos x="133" y="36"/>
              </a:cxn>
              <a:cxn ang="0">
                <a:pos x="108" y="19"/>
              </a:cxn>
            </a:cxnLst>
            <a:rect l="0" t="0" r="r" b="b"/>
            <a:pathLst>
              <a:path w="161" h="96">
                <a:moveTo>
                  <a:pt x="38" y="96"/>
                </a:moveTo>
                <a:lnTo>
                  <a:pt x="26" y="94"/>
                </a:lnTo>
                <a:lnTo>
                  <a:pt x="15" y="89"/>
                </a:lnTo>
                <a:lnTo>
                  <a:pt x="7" y="78"/>
                </a:lnTo>
                <a:lnTo>
                  <a:pt x="2" y="66"/>
                </a:lnTo>
                <a:lnTo>
                  <a:pt x="0" y="55"/>
                </a:lnTo>
                <a:lnTo>
                  <a:pt x="3" y="44"/>
                </a:lnTo>
                <a:lnTo>
                  <a:pt x="12" y="32"/>
                </a:lnTo>
                <a:lnTo>
                  <a:pt x="24" y="23"/>
                </a:lnTo>
                <a:lnTo>
                  <a:pt x="40" y="16"/>
                </a:lnTo>
                <a:lnTo>
                  <a:pt x="59" y="9"/>
                </a:lnTo>
                <a:lnTo>
                  <a:pt x="77" y="5"/>
                </a:lnTo>
                <a:lnTo>
                  <a:pt x="95" y="1"/>
                </a:lnTo>
                <a:lnTo>
                  <a:pt x="96" y="0"/>
                </a:lnTo>
                <a:lnTo>
                  <a:pt x="97" y="1"/>
                </a:lnTo>
                <a:lnTo>
                  <a:pt x="109" y="9"/>
                </a:lnTo>
                <a:lnTo>
                  <a:pt x="122" y="18"/>
                </a:lnTo>
                <a:lnTo>
                  <a:pt x="134" y="27"/>
                </a:lnTo>
                <a:lnTo>
                  <a:pt x="146" y="36"/>
                </a:lnTo>
                <a:lnTo>
                  <a:pt x="155" y="45"/>
                </a:lnTo>
                <a:lnTo>
                  <a:pt x="160" y="53"/>
                </a:lnTo>
                <a:lnTo>
                  <a:pt x="161" y="59"/>
                </a:lnTo>
                <a:lnTo>
                  <a:pt x="160" y="61"/>
                </a:lnTo>
                <a:lnTo>
                  <a:pt x="158" y="64"/>
                </a:lnTo>
                <a:lnTo>
                  <a:pt x="155" y="65"/>
                </a:lnTo>
                <a:lnTo>
                  <a:pt x="150" y="65"/>
                </a:lnTo>
                <a:lnTo>
                  <a:pt x="150" y="65"/>
                </a:lnTo>
                <a:lnTo>
                  <a:pt x="148" y="65"/>
                </a:lnTo>
                <a:lnTo>
                  <a:pt x="145" y="65"/>
                </a:lnTo>
                <a:lnTo>
                  <a:pt x="132" y="65"/>
                </a:lnTo>
                <a:lnTo>
                  <a:pt x="118" y="68"/>
                </a:lnTo>
                <a:lnTo>
                  <a:pt x="103" y="75"/>
                </a:lnTo>
                <a:lnTo>
                  <a:pt x="88" y="80"/>
                </a:lnTo>
                <a:lnTo>
                  <a:pt x="71" y="89"/>
                </a:lnTo>
                <a:lnTo>
                  <a:pt x="54" y="94"/>
                </a:lnTo>
                <a:lnTo>
                  <a:pt x="38" y="96"/>
                </a:lnTo>
                <a:close/>
                <a:moveTo>
                  <a:pt x="95" y="9"/>
                </a:moveTo>
                <a:lnTo>
                  <a:pt x="84" y="11"/>
                </a:lnTo>
                <a:lnTo>
                  <a:pt x="71" y="15"/>
                </a:lnTo>
                <a:lnTo>
                  <a:pt x="57" y="18"/>
                </a:lnTo>
                <a:lnTo>
                  <a:pt x="41" y="23"/>
                </a:lnTo>
                <a:lnTo>
                  <a:pt x="28" y="30"/>
                </a:lnTo>
                <a:lnTo>
                  <a:pt x="17" y="37"/>
                </a:lnTo>
                <a:lnTo>
                  <a:pt x="11" y="47"/>
                </a:lnTo>
                <a:lnTo>
                  <a:pt x="9" y="55"/>
                </a:lnTo>
                <a:lnTo>
                  <a:pt x="10" y="64"/>
                </a:lnTo>
                <a:lnTo>
                  <a:pt x="14" y="73"/>
                </a:lnTo>
                <a:lnTo>
                  <a:pt x="21" y="82"/>
                </a:lnTo>
                <a:lnTo>
                  <a:pt x="28" y="87"/>
                </a:lnTo>
                <a:lnTo>
                  <a:pt x="38" y="89"/>
                </a:lnTo>
                <a:lnTo>
                  <a:pt x="52" y="87"/>
                </a:lnTo>
                <a:lnTo>
                  <a:pt x="69" y="80"/>
                </a:lnTo>
                <a:lnTo>
                  <a:pt x="85" y="73"/>
                </a:lnTo>
                <a:lnTo>
                  <a:pt x="100" y="66"/>
                </a:lnTo>
                <a:lnTo>
                  <a:pt x="115" y="60"/>
                </a:lnTo>
                <a:lnTo>
                  <a:pt x="131" y="57"/>
                </a:lnTo>
                <a:lnTo>
                  <a:pt x="146" y="56"/>
                </a:lnTo>
                <a:lnTo>
                  <a:pt x="150" y="57"/>
                </a:lnTo>
                <a:lnTo>
                  <a:pt x="150" y="57"/>
                </a:lnTo>
                <a:lnTo>
                  <a:pt x="153" y="56"/>
                </a:lnTo>
                <a:lnTo>
                  <a:pt x="154" y="56"/>
                </a:lnTo>
                <a:lnTo>
                  <a:pt x="150" y="52"/>
                </a:lnTo>
                <a:lnTo>
                  <a:pt x="143" y="45"/>
                </a:lnTo>
                <a:lnTo>
                  <a:pt x="133" y="36"/>
                </a:lnTo>
                <a:lnTo>
                  <a:pt x="121" y="28"/>
                </a:lnTo>
                <a:lnTo>
                  <a:pt x="108" y="19"/>
                </a:lnTo>
                <a:lnTo>
                  <a:pt x="95" y="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1" name="Freeform 135"/>
          <p:cNvSpPr>
            <a:spLocks/>
          </p:cNvSpPr>
          <p:nvPr/>
        </p:nvSpPr>
        <p:spPr bwMode="auto">
          <a:xfrm>
            <a:off x="2336781" y="5700693"/>
            <a:ext cx="225425" cy="1444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70" y="2"/>
              </a:cxn>
              <a:cxn ang="0">
                <a:pos x="85" y="5"/>
              </a:cxn>
              <a:cxn ang="0">
                <a:pos x="101" y="9"/>
              </a:cxn>
              <a:cxn ang="0">
                <a:pos x="115" y="16"/>
              </a:cxn>
              <a:cxn ang="0">
                <a:pos x="127" y="24"/>
              </a:cxn>
              <a:cxn ang="0">
                <a:pos x="135" y="33"/>
              </a:cxn>
              <a:cxn ang="0">
                <a:pos x="141" y="45"/>
              </a:cxn>
              <a:cxn ang="0">
                <a:pos x="142" y="58"/>
              </a:cxn>
              <a:cxn ang="0">
                <a:pos x="138" y="75"/>
              </a:cxn>
              <a:cxn ang="0">
                <a:pos x="131" y="85"/>
              </a:cxn>
              <a:cxn ang="0">
                <a:pos x="122" y="90"/>
              </a:cxn>
              <a:cxn ang="0">
                <a:pos x="113" y="91"/>
              </a:cxn>
              <a:cxn ang="0">
                <a:pos x="102" y="89"/>
              </a:cxn>
              <a:cxn ang="0">
                <a:pos x="90" y="85"/>
              </a:cxn>
              <a:cxn ang="0">
                <a:pos x="77" y="79"/>
              </a:cxn>
              <a:cxn ang="0">
                <a:pos x="65" y="73"/>
              </a:cxn>
              <a:cxn ang="0">
                <a:pos x="51" y="66"/>
              </a:cxn>
              <a:cxn ang="0">
                <a:pos x="38" y="62"/>
              </a:cxn>
              <a:cxn ang="0">
                <a:pos x="25" y="60"/>
              </a:cxn>
              <a:cxn ang="0">
                <a:pos x="12" y="61"/>
              </a:cxn>
              <a:cxn ang="0">
                <a:pos x="5" y="62"/>
              </a:cxn>
              <a:cxn ang="0">
                <a:pos x="1" y="60"/>
              </a:cxn>
              <a:cxn ang="0">
                <a:pos x="0" y="56"/>
              </a:cxn>
              <a:cxn ang="0">
                <a:pos x="2" y="51"/>
              </a:cxn>
              <a:cxn ang="0">
                <a:pos x="8" y="45"/>
              </a:cxn>
              <a:cxn ang="0">
                <a:pos x="14" y="38"/>
              </a:cxn>
              <a:cxn ang="0">
                <a:pos x="22" y="30"/>
              </a:cxn>
              <a:cxn ang="0">
                <a:pos x="30" y="22"/>
              </a:cxn>
              <a:cxn ang="0">
                <a:pos x="37" y="16"/>
              </a:cxn>
              <a:cxn ang="0">
                <a:pos x="45" y="9"/>
              </a:cxn>
              <a:cxn ang="0">
                <a:pos x="50" y="4"/>
              </a:cxn>
              <a:cxn ang="0">
                <a:pos x="55" y="1"/>
              </a:cxn>
              <a:cxn ang="0">
                <a:pos x="56" y="0"/>
              </a:cxn>
            </a:cxnLst>
            <a:rect l="0" t="0" r="r" b="b"/>
            <a:pathLst>
              <a:path w="142" h="91">
                <a:moveTo>
                  <a:pt x="56" y="0"/>
                </a:moveTo>
                <a:lnTo>
                  <a:pt x="70" y="2"/>
                </a:lnTo>
                <a:lnTo>
                  <a:pt x="85" y="5"/>
                </a:lnTo>
                <a:lnTo>
                  <a:pt x="101" y="9"/>
                </a:lnTo>
                <a:lnTo>
                  <a:pt x="115" y="16"/>
                </a:lnTo>
                <a:lnTo>
                  <a:pt x="127" y="24"/>
                </a:lnTo>
                <a:lnTo>
                  <a:pt x="135" y="33"/>
                </a:lnTo>
                <a:lnTo>
                  <a:pt x="141" y="45"/>
                </a:lnTo>
                <a:lnTo>
                  <a:pt x="142" y="58"/>
                </a:lnTo>
                <a:lnTo>
                  <a:pt x="138" y="75"/>
                </a:lnTo>
                <a:lnTo>
                  <a:pt x="131" y="85"/>
                </a:lnTo>
                <a:lnTo>
                  <a:pt x="122" y="90"/>
                </a:lnTo>
                <a:lnTo>
                  <a:pt x="113" y="91"/>
                </a:lnTo>
                <a:lnTo>
                  <a:pt x="102" y="89"/>
                </a:lnTo>
                <a:lnTo>
                  <a:pt x="90" y="85"/>
                </a:lnTo>
                <a:lnTo>
                  <a:pt x="77" y="79"/>
                </a:lnTo>
                <a:lnTo>
                  <a:pt x="65" y="73"/>
                </a:lnTo>
                <a:lnTo>
                  <a:pt x="51" y="66"/>
                </a:lnTo>
                <a:lnTo>
                  <a:pt x="38" y="62"/>
                </a:lnTo>
                <a:lnTo>
                  <a:pt x="25" y="60"/>
                </a:lnTo>
                <a:lnTo>
                  <a:pt x="12" y="61"/>
                </a:lnTo>
                <a:lnTo>
                  <a:pt x="5" y="62"/>
                </a:lnTo>
                <a:lnTo>
                  <a:pt x="1" y="60"/>
                </a:lnTo>
                <a:lnTo>
                  <a:pt x="0" y="56"/>
                </a:lnTo>
                <a:lnTo>
                  <a:pt x="2" y="51"/>
                </a:lnTo>
                <a:lnTo>
                  <a:pt x="8" y="45"/>
                </a:lnTo>
                <a:lnTo>
                  <a:pt x="14" y="38"/>
                </a:lnTo>
                <a:lnTo>
                  <a:pt x="22" y="30"/>
                </a:lnTo>
                <a:lnTo>
                  <a:pt x="30" y="22"/>
                </a:lnTo>
                <a:lnTo>
                  <a:pt x="37" y="16"/>
                </a:lnTo>
                <a:lnTo>
                  <a:pt x="45" y="9"/>
                </a:lnTo>
                <a:lnTo>
                  <a:pt x="50" y="4"/>
                </a:lnTo>
                <a:lnTo>
                  <a:pt x="55" y="1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2" name="Freeform 136"/>
          <p:cNvSpPr>
            <a:spLocks noEditPoints="1"/>
          </p:cNvSpPr>
          <p:nvPr/>
        </p:nvSpPr>
        <p:spPr bwMode="auto">
          <a:xfrm>
            <a:off x="2332019" y="5692755"/>
            <a:ext cx="236538" cy="160338"/>
          </a:xfrm>
          <a:custGeom>
            <a:avLst/>
            <a:gdLst/>
            <a:ahLst/>
            <a:cxnLst>
              <a:cxn ang="0">
                <a:pos x="104" y="98"/>
              </a:cxn>
              <a:cxn ang="0">
                <a:pos x="74" y="85"/>
              </a:cxn>
              <a:cxn ang="0">
                <a:pos x="40" y="71"/>
              </a:cxn>
              <a:cxn ang="0">
                <a:pos x="21" y="69"/>
              </a:cxn>
              <a:cxn ang="0">
                <a:pos x="12" y="70"/>
              </a:cxn>
              <a:cxn ang="0">
                <a:pos x="5" y="70"/>
              </a:cxn>
              <a:cxn ang="0">
                <a:pos x="1" y="68"/>
              </a:cxn>
              <a:cxn ang="0">
                <a:pos x="0" y="66"/>
              </a:cxn>
              <a:cxn ang="0">
                <a:pos x="5" y="50"/>
              </a:cxn>
              <a:cxn ang="0">
                <a:pos x="23" y="31"/>
              </a:cxn>
              <a:cxn ang="0">
                <a:pos x="46" y="10"/>
              </a:cxn>
              <a:cxn ang="0">
                <a:pos x="58" y="0"/>
              </a:cxn>
              <a:cxn ang="0">
                <a:pos x="80" y="3"/>
              </a:cxn>
              <a:cxn ang="0">
                <a:pos x="117" y="17"/>
              </a:cxn>
              <a:cxn ang="0">
                <a:pos x="144" y="39"/>
              </a:cxn>
              <a:cxn ang="0">
                <a:pos x="149" y="66"/>
              </a:cxn>
              <a:cxn ang="0">
                <a:pos x="137" y="92"/>
              </a:cxn>
              <a:cxn ang="0">
                <a:pos x="117" y="101"/>
              </a:cxn>
              <a:cxn ang="0">
                <a:pos x="25" y="60"/>
              </a:cxn>
              <a:cxn ang="0">
                <a:pos x="60" y="70"/>
              </a:cxn>
              <a:cxn ang="0">
                <a:pos x="92" y="85"/>
              </a:cxn>
              <a:cxn ang="0">
                <a:pos x="117" y="93"/>
              </a:cxn>
              <a:cxn ang="0">
                <a:pos x="122" y="92"/>
              </a:cxn>
              <a:cxn ang="0">
                <a:pos x="132" y="85"/>
              </a:cxn>
              <a:cxn ang="0">
                <a:pos x="141" y="66"/>
              </a:cxn>
              <a:cxn ang="0">
                <a:pos x="136" y="44"/>
              </a:cxn>
              <a:cxn ang="0">
                <a:pos x="112" y="23"/>
              </a:cxn>
              <a:cxn ang="0">
                <a:pos x="78" y="11"/>
              </a:cxn>
              <a:cxn ang="0">
                <a:pos x="48" y="20"/>
              </a:cxn>
              <a:cxn ang="0">
                <a:pos x="25" y="41"/>
              </a:cxn>
              <a:cxn ang="0">
                <a:pos x="10" y="57"/>
              </a:cxn>
              <a:cxn ang="0">
                <a:pos x="9" y="62"/>
              </a:cxn>
              <a:cxn ang="0">
                <a:pos x="15" y="61"/>
              </a:cxn>
              <a:cxn ang="0">
                <a:pos x="25" y="60"/>
              </a:cxn>
            </a:cxnLst>
            <a:rect l="0" t="0" r="r" b="b"/>
            <a:pathLst>
              <a:path w="149" h="101">
                <a:moveTo>
                  <a:pt x="117" y="101"/>
                </a:moveTo>
                <a:lnTo>
                  <a:pt x="104" y="98"/>
                </a:lnTo>
                <a:lnTo>
                  <a:pt x="89" y="93"/>
                </a:lnTo>
                <a:lnTo>
                  <a:pt x="74" y="85"/>
                </a:lnTo>
                <a:lnTo>
                  <a:pt x="57" y="78"/>
                </a:lnTo>
                <a:lnTo>
                  <a:pt x="40" y="71"/>
                </a:lnTo>
                <a:lnTo>
                  <a:pt x="25" y="69"/>
                </a:lnTo>
                <a:lnTo>
                  <a:pt x="21" y="69"/>
                </a:lnTo>
                <a:lnTo>
                  <a:pt x="16" y="70"/>
                </a:lnTo>
                <a:lnTo>
                  <a:pt x="12" y="70"/>
                </a:lnTo>
                <a:lnTo>
                  <a:pt x="9" y="71"/>
                </a:lnTo>
                <a:lnTo>
                  <a:pt x="5" y="70"/>
                </a:lnTo>
                <a:lnTo>
                  <a:pt x="3" y="69"/>
                </a:lnTo>
                <a:lnTo>
                  <a:pt x="1" y="68"/>
                </a:lnTo>
                <a:lnTo>
                  <a:pt x="0" y="67"/>
                </a:lnTo>
                <a:lnTo>
                  <a:pt x="0" y="66"/>
                </a:lnTo>
                <a:lnTo>
                  <a:pt x="0" y="59"/>
                </a:lnTo>
                <a:lnTo>
                  <a:pt x="5" y="50"/>
                </a:lnTo>
                <a:lnTo>
                  <a:pt x="13" y="42"/>
                </a:lnTo>
                <a:lnTo>
                  <a:pt x="23" y="31"/>
                </a:lnTo>
                <a:lnTo>
                  <a:pt x="35" y="20"/>
                </a:lnTo>
                <a:lnTo>
                  <a:pt x="46" y="10"/>
                </a:lnTo>
                <a:lnTo>
                  <a:pt x="57" y="1"/>
                </a:lnTo>
                <a:lnTo>
                  <a:pt x="58" y="0"/>
                </a:lnTo>
                <a:lnTo>
                  <a:pt x="60" y="0"/>
                </a:lnTo>
                <a:lnTo>
                  <a:pt x="80" y="3"/>
                </a:lnTo>
                <a:lnTo>
                  <a:pt x="99" y="8"/>
                </a:lnTo>
                <a:lnTo>
                  <a:pt x="117" y="17"/>
                </a:lnTo>
                <a:lnTo>
                  <a:pt x="133" y="26"/>
                </a:lnTo>
                <a:lnTo>
                  <a:pt x="144" y="39"/>
                </a:lnTo>
                <a:lnTo>
                  <a:pt x="148" y="53"/>
                </a:lnTo>
                <a:lnTo>
                  <a:pt x="149" y="66"/>
                </a:lnTo>
                <a:lnTo>
                  <a:pt x="144" y="81"/>
                </a:lnTo>
                <a:lnTo>
                  <a:pt x="137" y="92"/>
                </a:lnTo>
                <a:lnTo>
                  <a:pt x="129" y="98"/>
                </a:lnTo>
                <a:lnTo>
                  <a:pt x="117" y="101"/>
                </a:lnTo>
                <a:lnTo>
                  <a:pt x="117" y="101"/>
                </a:lnTo>
                <a:close/>
                <a:moveTo>
                  <a:pt x="25" y="60"/>
                </a:moveTo>
                <a:lnTo>
                  <a:pt x="42" y="63"/>
                </a:lnTo>
                <a:lnTo>
                  <a:pt x="60" y="70"/>
                </a:lnTo>
                <a:lnTo>
                  <a:pt x="77" y="78"/>
                </a:lnTo>
                <a:lnTo>
                  <a:pt x="92" y="85"/>
                </a:lnTo>
                <a:lnTo>
                  <a:pt x="106" y="91"/>
                </a:lnTo>
                <a:lnTo>
                  <a:pt x="117" y="93"/>
                </a:lnTo>
                <a:lnTo>
                  <a:pt x="117" y="93"/>
                </a:lnTo>
                <a:lnTo>
                  <a:pt x="122" y="92"/>
                </a:lnTo>
                <a:lnTo>
                  <a:pt x="126" y="90"/>
                </a:lnTo>
                <a:lnTo>
                  <a:pt x="132" y="85"/>
                </a:lnTo>
                <a:lnTo>
                  <a:pt x="137" y="78"/>
                </a:lnTo>
                <a:lnTo>
                  <a:pt x="141" y="66"/>
                </a:lnTo>
                <a:lnTo>
                  <a:pt x="141" y="54"/>
                </a:lnTo>
                <a:lnTo>
                  <a:pt x="136" y="44"/>
                </a:lnTo>
                <a:lnTo>
                  <a:pt x="126" y="32"/>
                </a:lnTo>
                <a:lnTo>
                  <a:pt x="112" y="23"/>
                </a:lnTo>
                <a:lnTo>
                  <a:pt x="96" y="17"/>
                </a:lnTo>
                <a:lnTo>
                  <a:pt x="78" y="11"/>
                </a:lnTo>
                <a:lnTo>
                  <a:pt x="60" y="9"/>
                </a:lnTo>
                <a:lnTo>
                  <a:pt x="48" y="20"/>
                </a:lnTo>
                <a:lnTo>
                  <a:pt x="36" y="31"/>
                </a:lnTo>
                <a:lnTo>
                  <a:pt x="25" y="41"/>
                </a:lnTo>
                <a:lnTo>
                  <a:pt x="16" y="49"/>
                </a:lnTo>
                <a:lnTo>
                  <a:pt x="10" y="57"/>
                </a:lnTo>
                <a:lnTo>
                  <a:pt x="8" y="62"/>
                </a:lnTo>
                <a:lnTo>
                  <a:pt x="9" y="62"/>
                </a:lnTo>
                <a:lnTo>
                  <a:pt x="12" y="62"/>
                </a:lnTo>
                <a:lnTo>
                  <a:pt x="15" y="61"/>
                </a:lnTo>
                <a:lnTo>
                  <a:pt x="20" y="60"/>
                </a:lnTo>
                <a:lnTo>
                  <a:pt x="25" y="6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3" name="Freeform 137"/>
          <p:cNvSpPr>
            <a:spLocks/>
          </p:cNvSpPr>
          <p:nvPr/>
        </p:nvSpPr>
        <p:spPr bwMode="auto">
          <a:xfrm>
            <a:off x="2062144" y="5333980"/>
            <a:ext cx="387350" cy="481013"/>
          </a:xfrm>
          <a:custGeom>
            <a:avLst/>
            <a:gdLst/>
            <a:ahLst/>
            <a:cxnLst>
              <a:cxn ang="0">
                <a:pos x="244" y="144"/>
              </a:cxn>
              <a:cxn ang="0">
                <a:pos x="244" y="175"/>
              </a:cxn>
              <a:cxn ang="0">
                <a:pos x="239" y="203"/>
              </a:cxn>
              <a:cxn ang="0">
                <a:pos x="229" y="229"/>
              </a:cxn>
              <a:cxn ang="0">
                <a:pos x="215" y="253"/>
              </a:cxn>
              <a:cxn ang="0">
                <a:pos x="197" y="273"/>
              </a:cxn>
              <a:cxn ang="0">
                <a:pos x="178" y="287"/>
              </a:cxn>
              <a:cxn ang="0">
                <a:pos x="156" y="298"/>
              </a:cxn>
              <a:cxn ang="0">
                <a:pos x="131" y="303"/>
              </a:cxn>
              <a:cxn ang="0">
                <a:pos x="106" y="300"/>
              </a:cxn>
              <a:cxn ang="0">
                <a:pos x="83" y="293"/>
              </a:cxn>
              <a:cxn ang="0">
                <a:pos x="61" y="281"/>
              </a:cxn>
              <a:cxn ang="0">
                <a:pos x="42" y="263"/>
              </a:cxn>
              <a:cxn ang="0">
                <a:pos x="26" y="241"/>
              </a:cxn>
              <a:cxn ang="0">
                <a:pos x="13" y="216"/>
              </a:cxn>
              <a:cxn ang="0">
                <a:pos x="4" y="189"/>
              </a:cxn>
              <a:cxn ang="0">
                <a:pos x="0" y="159"/>
              </a:cxn>
              <a:cxn ang="0">
                <a:pos x="1" y="128"/>
              </a:cxn>
              <a:cxn ang="0">
                <a:pos x="6" y="100"/>
              </a:cxn>
              <a:cxn ang="0">
                <a:pos x="16" y="72"/>
              </a:cxn>
              <a:cxn ang="0">
                <a:pos x="29" y="49"/>
              </a:cxn>
              <a:cxn ang="0">
                <a:pos x="47" y="30"/>
              </a:cxn>
              <a:cxn ang="0">
                <a:pos x="66" y="16"/>
              </a:cxn>
              <a:cxn ang="0">
                <a:pos x="89" y="5"/>
              </a:cxn>
              <a:cxn ang="0">
                <a:pos x="113" y="0"/>
              </a:cxn>
              <a:cxn ang="0">
                <a:pos x="138" y="3"/>
              </a:cxn>
              <a:cxn ang="0">
                <a:pos x="162" y="10"/>
              </a:cxn>
              <a:cxn ang="0">
                <a:pos x="183" y="22"/>
              </a:cxn>
              <a:cxn ang="0">
                <a:pos x="203" y="40"/>
              </a:cxn>
              <a:cxn ang="0">
                <a:pos x="219" y="61"/>
              </a:cxn>
              <a:cxn ang="0">
                <a:pos x="231" y="87"/>
              </a:cxn>
              <a:cxn ang="0">
                <a:pos x="240" y="114"/>
              </a:cxn>
              <a:cxn ang="0">
                <a:pos x="244" y="144"/>
              </a:cxn>
            </a:cxnLst>
            <a:rect l="0" t="0" r="r" b="b"/>
            <a:pathLst>
              <a:path w="244" h="303">
                <a:moveTo>
                  <a:pt x="244" y="144"/>
                </a:moveTo>
                <a:lnTo>
                  <a:pt x="244" y="175"/>
                </a:lnTo>
                <a:lnTo>
                  <a:pt x="239" y="203"/>
                </a:lnTo>
                <a:lnTo>
                  <a:pt x="229" y="229"/>
                </a:lnTo>
                <a:lnTo>
                  <a:pt x="215" y="253"/>
                </a:lnTo>
                <a:lnTo>
                  <a:pt x="197" y="273"/>
                </a:lnTo>
                <a:lnTo>
                  <a:pt x="178" y="287"/>
                </a:lnTo>
                <a:lnTo>
                  <a:pt x="156" y="298"/>
                </a:lnTo>
                <a:lnTo>
                  <a:pt x="131" y="303"/>
                </a:lnTo>
                <a:lnTo>
                  <a:pt x="106" y="300"/>
                </a:lnTo>
                <a:lnTo>
                  <a:pt x="83" y="293"/>
                </a:lnTo>
                <a:lnTo>
                  <a:pt x="61" y="281"/>
                </a:lnTo>
                <a:lnTo>
                  <a:pt x="42" y="263"/>
                </a:lnTo>
                <a:lnTo>
                  <a:pt x="26" y="241"/>
                </a:lnTo>
                <a:lnTo>
                  <a:pt x="13" y="216"/>
                </a:lnTo>
                <a:lnTo>
                  <a:pt x="4" y="189"/>
                </a:lnTo>
                <a:lnTo>
                  <a:pt x="0" y="159"/>
                </a:lnTo>
                <a:lnTo>
                  <a:pt x="1" y="128"/>
                </a:lnTo>
                <a:lnTo>
                  <a:pt x="6" y="100"/>
                </a:lnTo>
                <a:lnTo>
                  <a:pt x="16" y="72"/>
                </a:lnTo>
                <a:lnTo>
                  <a:pt x="29" y="49"/>
                </a:lnTo>
                <a:lnTo>
                  <a:pt x="47" y="30"/>
                </a:lnTo>
                <a:lnTo>
                  <a:pt x="66" y="16"/>
                </a:lnTo>
                <a:lnTo>
                  <a:pt x="89" y="5"/>
                </a:lnTo>
                <a:lnTo>
                  <a:pt x="113" y="0"/>
                </a:lnTo>
                <a:lnTo>
                  <a:pt x="138" y="3"/>
                </a:lnTo>
                <a:lnTo>
                  <a:pt x="162" y="10"/>
                </a:lnTo>
                <a:lnTo>
                  <a:pt x="183" y="22"/>
                </a:lnTo>
                <a:lnTo>
                  <a:pt x="203" y="40"/>
                </a:lnTo>
                <a:lnTo>
                  <a:pt x="219" y="61"/>
                </a:lnTo>
                <a:lnTo>
                  <a:pt x="231" y="87"/>
                </a:lnTo>
                <a:lnTo>
                  <a:pt x="240" y="114"/>
                </a:lnTo>
                <a:lnTo>
                  <a:pt x="244" y="14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4" name="Freeform 138"/>
          <p:cNvSpPr>
            <a:spLocks noEditPoints="1"/>
          </p:cNvSpPr>
          <p:nvPr/>
        </p:nvSpPr>
        <p:spPr bwMode="auto">
          <a:xfrm>
            <a:off x="2052619" y="5326043"/>
            <a:ext cx="407988" cy="496888"/>
          </a:xfrm>
          <a:custGeom>
            <a:avLst/>
            <a:gdLst/>
            <a:ahLst/>
            <a:cxnLst>
              <a:cxn ang="0">
                <a:pos x="106" y="310"/>
              </a:cxn>
              <a:cxn ang="0">
                <a:pos x="60" y="288"/>
              </a:cxn>
              <a:cxn ang="0">
                <a:pos x="25" y="248"/>
              </a:cxn>
              <a:cxn ang="0">
                <a:pos x="5" y="194"/>
              </a:cxn>
              <a:cxn ang="0">
                <a:pos x="0" y="133"/>
              </a:cxn>
              <a:cxn ang="0">
                <a:pos x="17" y="76"/>
              </a:cxn>
              <a:cxn ang="0">
                <a:pos x="49" y="30"/>
              </a:cxn>
              <a:cxn ang="0">
                <a:pos x="94" y="4"/>
              </a:cxn>
              <a:cxn ang="0">
                <a:pos x="126" y="0"/>
              </a:cxn>
              <a:cxn ang="0">
                <a:pos x="174" y="11"/>
              </a:cxn>
              <a:cxn ang="0">
                <a:pos x="214" y="42"/>
              </a:cxn>
              <a:cxn ang="0">
                <a:pos x="244" y="90"/>
              </a:cxn>
              <a:cxn ang="0">
                <a:pos x="257" y="149"/>
              </a:cxn>
              <a:cxn ang="0">
                <a:pos x="249" y="210"/>
              </a:cxn>
              <a:cxn ang="0">
                <a:pos x="225" y="262"/>
              </a:cxn>
              <a:cxn ang="0">
                <a:pos x="186" y="298"/>
              </a:cxn>
              <a:cxn ang="0">
                <a:pos x="137" y="313"/>
              </a:cxn>
              <a:cxn ang="0">
                <a:pos x="126" y="11"/>
              </a:cxn>
              <a:cxn ang="0">
                <a:pos x="97" y="15"/>
              </a:cxn>
              <a:cxn ang="0">
                <a:pos x="57" y="39"/>
              </a:cxn>
              <a:cxn ang="0">
                <a:pos x="26" y="81"/>
              </a:cxn>
              <a:cxn ang="0">
                <a:pos x="12" y="134"/>
              </a:cxn>
              <a:cxn ang="0">
                <a:pos x="16" y="192"/>
              </a:cxn>
              <a:cxn ang="0">
                <a:pos x="36" y="243"/>
              </a:cxn>
              <a:cxn ang="0">
                <a:pos x="70" y="280"/>
              </a:cxn>
              <a:cxn ang="0">
                <a:pos x="113" y="300"/>
              </a:cxn>
              <a:cxn ang="0">
                <a:pos x="160" y="298"/>
              </a:cxn>
              <a:cxn ang="0">
                <a:pos x="200" y="273"/>
              </a:cxn>
              <a:cxn ang="0">
                <a:pos x="229" y="232"/>
              </a:cxn>
              <a:cxn ang="0">
                <a:pos x="244" y="179"/>
              </a:cxn>
              <a:cxn ang="0">
                <a:pos x="240" y="118"/>
              </a:cxn>
              <a:cxn ang="0">
                <a:pos x="215" y="62"/>
              </a:cxn>
              <a:cxn ang="0">
                <a:pos x="176" y="25"/>
              </a:cxn>
              <a:cxn ang="0">
                <a:pos x="126" y="11"/>
              </a:cxn>
            </a:cxnLst>
            <a:rect l="0" t="0" r="r" b="b"/>
            <a:pathLst>
              <a:path w="257" h="313">
                <a:moveTo>
                  <a:pt x="131" y="313"/>
                </a:moveTo>
                <a:lnTo>
                  <a:pt x="106" y="310"/>
                </a:lnTo>
                <a:lnTo>
                  <a:pt x="82" y="302"/>
                </a:lnTo>
                <a:lnTo>
                  <a:pt x="60" y="288"/>
                </a:lnTo>
                <a:lnTo>
                  <a:pt x="42" y="270"/>
                </a:lnTo>
                <a:lnTo>
                  <a:pt x="25" y="248"/>
                </a:lnTo>
                <a:lnTo>
                  <a:pt x="13" y="222"/>
                </a:lnTo>
                <a:lnTo>
                  <a:pt x="5" y="194"/>
                </a:lnTo>
                <a:lnTo>
                  <a:pt x="0" y="164"/>
                </a:lnTo>
                <a:lnTo>
                  <a:pt x="0" y="133"/>
                </a:lnTo>
                <a:lnTo>
                  <a:pt x="7" y="104"/>
                </a:lnTo>
                <a:lnTo>
                  <a:pt x="17" y="76"/>
                </a:lnTo>
                <a:lnTo>
                  <a:pt x="31" y="51"/>
                </a:lnTo>
                <a:lnTo>
                  <a:pt x="49" y="30"/>
                </a:lnTo>
                <a:lnTo>
                  <a:pt x="70" y="15"/>
                </a:lnTo>
                <a:lnTo>
                  <a:pt x="94" y="4"/>
                </a:lnTo>
                <a:lnTo>
                  <a:pt x="119" y="0"/>
                </a:lnTo>
                <a:lnTo>
                  <a:pt x="126" y="0"/>
                </a:lnTo>
                <a:lnTo>
                  <a:pt x="151" y="3"/>
                </a:lnTo>
                <a:lnTo>
                  <a:pt x="174" y="11"/>
                </a:lnTo>
                <a:lnTo>
                  <a:pt x="196" y="25"/>
                </a:lnTo>
                <a:lnTo>
                  <a:pt x="214" y="42"/>
                </a:lnTo>
                <a:lnTo>
                  <a:pt x="230" y="65"/>
                </a:lnTo>
                <a:lnTo>
                  <a:pt x="244" y="90"/>
                </a:lnTo>
                <a:lnTo>
                  <a:pt x="252" y="119"/>
                </a:lnTo>
                <a:lnTo>
                  <a:pt x="257" y="149"/>
                </a:lnTo>
                <a:lnTo>
                  <a:pt x="256" y="181"/>
                </a:lnTo>
                <a:lnTo>
                  <a:pt x="249" y="210"/>
                </a:lnTo>
                <a:lnTo>
                  <a:pt x="239" y="238"/>
                </a:lnTo>
                <a:lnTo>
                  <a:pt x="225" y="262"/>
                </a:lnTo>
                <a:lnTo>
                  <a:pt x="208" y="282"/>
                </a:lnTo>
                <a:lnTo>
                  <a:pt x="186" y="298"/>
                </a:lnTo>
                <a:lnTo>
                  <a:pt x="163" y="309"/>
                </a:lnTo>
                <a:lnTo>
                  <a:pt x="137" y="313"/>
                </a:lnTo>
                <a:lnTo>
                  <a:pt x="131" y="313"/>
                </a:lnTo>
                <a:close/>
                <a:moveTo>
                  <a:pt x="126" y="11"/>
                </a:moveTo>
                <a:lnTo>
                  <a:pt x="120" y="11"/>
                </a:lnTo>
                <a:lnTo>
                  <a:pt x="97" y="15"/>
                </a:lnTo>
                <a:lnTo>
                  <a:pt x="76" y="25"/>
                </a:lnTo>
                <a:lnTo>
                  <a:pt x="57" y="39"/>
                </a:lnTo>
                <a:lnTo>
                  <a:pt x="41" y="58"/>
                </a:lnTo>
                <a:lnTo>
                  <a:pt x="26" y="81"/>
                </a:lnTo>
                <a:lnTo>
                  <a:pt x="18" y="107"/>
                </a:lnTo>
                <a:lnTo>
                  <a:pt x="12" y="134"/>
                </a:lnTo>
                <a:lnTo>
                  <a:pt x="11" y="164"/>
                </a:lnTo>
                <a:lnTo>
                  <a:pt x="16" y="192"/>
                </a:lnTo>
                <a:lnTo>
                  <a:pt x="24" y="219"/>
                </a:lnTo>
                <a:lnTo>
                  <a:pt x="36" y="243"/>
                </a:lnTo>
                <a:lnTo>
                  <a:pt x="52" y="264"/>
                </a:lnTo>
                <a:lnTo>
                  <a:pt x="70" y="280"/>
                </a:lnTo>
                <a:lnTo>
                  <a:pt x="90" y="293"/>
                </a:lnTo>
                <a:lnTo>
                  <a:pt x="113" y="300"/>
                </a:lnTo>
                <a:lnTo>
                  <a:pt x="137" y="302"/>
                </a:lnTo>
                <a:lnTo>
                  <a:pt x="160" y="298"/>
                </a:lnTo>
                <a:lnTo>
                  <a:pt x="181" y="288"/>
                </a:lnTo>
                <a:lnTo>
                  <a:pt x="200" y="273"/>
                </a:lnTo>
                <a:lnTo>
                  <a:pt x="216" y="254"/>
                </a:lnTo>
                <a:lnTo>
                  <a:pt x="229" y="232"/>
                </a:lnTo>
                <a:lnTo>
                  <a:pt x="239" y="207"/>
                </a:lnTo>
                <a:lnTo>
                  <a:pt x="244" y="179"/>
                </a:lnTo>
                <a:lnTo>
                  <a:pt x="245" y="149"/>
                </a:lnTo>
                <a:lnTo>
                  <a:pt x="240" y="118"/>
                </a:lnTo>
                <a:lnTo>
                  <a:pt x="230" y="88"/>
                </a:lnTo>
                <a:lnTo>
                  <a:pt x="215" y="62"/>
                </a:lnTo>
                <a:lnTo>
                  <a:pt x="197" y="41"/>
                </a:lnTo>
                <a:lnTo>
                  <a:pt x="176" y="25"/>
                </a:lnTo>
                <a:lnTo>
                  <a:pt x="151" y="15"/>
                </a:lnTo>
                <a:lnTo>
                  <a:pt x="126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5" name="Freeform 139"/>
          <p:cNvSpPr>
            <a:spLocks/>
          </p:cNvSpPr>
          <p:nvPr/>
        </p:nvSpPr>
        <p:spPr bwMode="auto">
          <a:xfrm>
            <a:off x="2035156" y="5324455"/>
            <a:ext cx="161925" cy="301625"/>
          </a:xfrm>
          <a:custGeom>
            <a:avLst/>
            <a:gdLst/>
            <a:ahLst/>
            <a:cxnLst>
              <a:cxn ang="0">
                <a:pos x="64" y="15"/>
              </a:cxn>
              <a:cxn ang="0">
                <a:pos x="45" y="29"/>
              </a:cxn>
              <a:cxn ang="0">
                <a:pos x="30" y="46"/>
              </a:cxn>
              <a:cxn ang="0">
                <a:pos x="18" y="64"/>
              </a:cxn>
              <a:cxn ang="0">
                <a:pos x="9" y="83"/>
              </a:cxn>
              <a:cxn ang="0">
                <a:pos x="4" y="102"/>
              </a:cxn>
              <a:cxn ang="0">
                <a:pos x="0" y="121"/>
              </a:cxn>
              <a:cxn ang="0">
                <a:pos x="1" y="138"/>
              </a:cxn>
              <a:cxn ang="0">
                <a:pos x="5" y="155"/>
              </a:cxn>
              <a:cxn ang="0">
                <a:pos x="11" y="168"/>
              </a:cxn>
              <a:cxn ang="0">
                <a:pos x="20" y="179"/>
              </a:cxn>
              <a:cxn ang="0">
                <a:pos x="32" y="186"/>
              </a:cxn>
              <a:cxn ang="0">
                <a:pos x="46" y="190"/>
              </a:cxn>
              <a:cxn ang="0">
                <a:pos x="63" y="187"/>
              </a:cxn>
              <a:cxn ang="0">
                <a:pos x="75" y="183"/>
              </a:cxn>
              <a:cxn ang="0">
                <a:pos x="81" y="177"/>
              </a:cxn>
              <a:cxn ang="0">
                <a:pos x="83" y="167"/>
              </a:cxn>
              <a:cxn ang="0">
                <a:pos x="83" y="156"/>
              </a:cxn>
              <a:cxn ang="0">
                <a:pos x="81" y="144"/>
              </a:cxn>
              <a:cxn ang="0">
                <a:pos x="77" y="131"/>
              </a:cxn>
              <a:cxn ang="0">
                <a:pos x="72" y="115"/>
              </a:cxn>
              <a:cxn ang="0">
                <a:pos x="67" y="100"/>
              </a:cxn>
              <a:cxn ang="0">
                <a:pos x="65" y="85"/>
              </a:cxn>
              <a:cxn ang="0">
                <a:pos x="64" y="71"/>
              </a:cxn>
              <a:cxn ang="0">
                <a:pos x="65" y="55"/>
              </a:cxn>
              <a:cxn ang="0">
                <a:pos x="70" y="41"/>
              </a:cxn>
              <a:cxn ang="0">
                <a:pos x="81" y="28"/>
              </a:cxn>
              <a:cxn ang="0">
                <a:pos x="87" y="23"/>
              </a:cxn>
              <a:cxn ang="0">
                <a:pos x="92" y="17"/>
              </a:cxn>
              <a:cxn ang="0">
                <a:pos x="95" y="13"/>
              </a:cxn>
              <a:cxn ang="0">
                <a:pos x="99" y="10"/>
              </a:cxn>
              <a:cxn ang="0">
                <a:pos x="101" y="6"/>
              </a:cxn>
              <a:cxn ang="0">
                <a:pos x="102" y="4"/>
              </a:cxn>
              <a:cxn ang="0">
                <a:pos x="102" y="2"/>
              </a:cxn>
              <a:cxn ang="0">
                <a:pos x="102" y="1"/>
              </a:cxn>
              <a:cxn ang="0">
                <a:pos x="101" y="1"/>
              </a:cxn>
              <a:cxn ang="0">
                <a:pos x="99" y="0"/>
              </a:cxn>
              <a:cxn ang="0">
                <a:pos x="96" y="1"/>
              </a:cxn>
              <a:cxn ang="0">
                <a:pos x="94" y="1"/>
              </a:cxn>
              <a:cxn ang="0">
                <a:pos x="92" y="2"/>
              </a:cxn>
              <a:cxn ang="0">
                <a:pos x="89" y="3"/>
              </a:cxn>
              <a:cxn ang="0">
                <a:pos x="85" y="4"/>
              </a:cxn>
              <a:cxn ang="0">
                <a:pos x="82" y="5"/>
              </a:cxn>
              <a:cxn ang="0">
                <a:pos x="79" y="6"/>
              </a:cxn>
              <a:cxn ang="0">
                <a:pos x="77" y="9"/>
              </a:cxn>
              <a:cxn ang="0">
                <a:pos x="73" y="10"/>
              </a:cxn>
              <a:cxn ang="0">
                <a:pos x="70" y="11"/>
              </a:cxn>
              <a:cxn ang="0">
                <a:pos x="68" y="12"/>
              </a:cxn>
              <a:cxn ang="0">
                <a:pos x="67" y="13"/>
              </a:cxn>
              <a:cxn ang="0">
                <a:pos x="65" y="14"/>
              </a:cxn>
              <a:cxn ang="0">
                <a:pos x="64" y="15"/>
              </a:cxn>
              <a:cxn ang="0">
                <a:pos x="64" y="15"/>
              </a:cxn>
            </a:cxnLst>
            <a:rect l="0" t="0" r="r" b="b"/>
            <a:pathLst>
              <a:path w="102" h="190">
                <a:moveTo>
                  <a:pt x="64" y="15"/>
                </a:moveTo>
                <a:lnTo>
                  <a:pt x="45" y="29"/>
                </a:lnTo>
                <a:lnTo>
                  <a:pt x="30" y="46"/>
                </a:lnTo>
                <a:lnTo>
                  <a:pt x="18" y="64"/>
                </a:lnTo>
                <a:lnTo>
                  <a:pt x="9" y="83"/>
                </a:lnTo>
                <a:lnTo>
                  <a:pt x="4" y="102"/>
                </a:lnTo>
                <a:lnTo>
                  <a:pt x="0" y="121"/>
                </a:lnTo>
                <a:lnTo>
                  <a:pt x="1" y="138"/>
                </a:lnTo>
                <a:lnTo>
                  <a:pt x="5" y="155"/>
                </a:lnTo>
                <a:lnTo>
                  <a:pt x="11" y="168"/>
                </a:lnTo>
                <a:lnTo>
                  <a:pt x="20" y="179"/>
                </a:lnTo>
                <a:lnTo>
                  <a:pt x="32" y="186"/>
                </a:lnTo>
                <a:lnTo>
                  <a:pt x="46" y="190"/>
                </a:lnTo>
                <a:lnTo>
                  <a:pt x="63" y="187"/>
                </a:lnTo>
                <a:lnTo>
                  <a:pt x="75" y="183"/>
                </a:lnTo>
                <a:lnTo>
                  <a:pt x="81" y="177"/>
                </a:lnTo>
                <a:lnTo>
                  <a:pt x="83" y="167"/>
                </a:lnTo>
                <a:lnTo>
                  <a:pt x="83" y="156"/>
                </a:lnTo>
                <a:lnTo>
                  <a:pt x="81" y="144"/>
                </a:lnTo>
                <a:lnTo>
                  <a:pt x="77" y="131"/>
                </a:lnTo>
                <a:lnTo>
                  <a:pt x="72" y="115"/>
                </a:lnTo>
                <a:lnTo>
                  <a:pt x="67" y="100"/>
                </a:lnTo>
                <a:lnTo>
                  <a:pt x="65" y="85"/>
                </a:lnTo>
                <a:lnTo>
                  <a:pt x="64" y="71"/>
                </a:lnTo>
                <a:lnTo>
                  <a:pt x="65" y="55"/>
                </a:lnTo>
                <a:lnTo>
                  <a:pt x="70" y="41"/>
                </a:lnTo>
                <a:lnTo>
                  <a:pt x="81" y="28"/>
                </a:lnTo>
                <a:lnTo>
                  <a:pt x="87" y="23"/>
                </a:lnTo>
                <a:lnTo>
                  <a:pt x="92" y="17"/>
                </a:lnTo>
                <a:lnTo>
                  <a:pt x="95" y="13"/>
                </a:lnTo>
                <a:lnTo>
                  <a:pt x="99" y="10"/>
                </a:lnTo>
                <a:lnTo>
                  <a:pt x="101" y="6"/>
                </a:lnTo>
                <a:lnTo>
                  <a:pt x="102" y="4"/>
                </a:lnTo>
                <a:lnTo>
                  <a:pt x="102" y="2"/>
                </a:lnTo>
                <a:lnTo>
                  <a:pt x="102" y="1"/>
                </a:lnTo>
                <a:lnTo>
                  <a:pt x="101" y="1"/>
                </a:lnTo>
                <a:lnTo>
                  <a:pt x="99" y="0"/>
                </a:lnTo>
                <a:lnTo>
                  <a:pt x="96" y="1"/>
                </a:lnTo>
                <a:lnTo>
                  <a:pt x="94" y="1"/>
                </a:lnTo>
                <a:lnTo>
                  <a:pt x="92" y="2"/>
                </a:lnTo>
                <a:lnTo>
                  <a:pt x="89" y="3"/>
                </a:lnTo>
                <a:lnTo>
                  <a:pt x="85" y="4"/>
                </a:lnTo>
                <a:lnTo>
                  <a:pt x="82" y="5"/>
                </a:lnTo>
                <a:lnTo>
                  <a:pt x="79" y="6"/>
                </a:lnTo>
                <a:lnTo>
                  <a:pt x="77" y="9"/>
                </a:lnTo>
                <a:lnTo>
                  <a:pt x="73" y="10"/>
                </a:lnTo>
                <a:lnTo>
                  <a:pt x="70" y="11"/>
                </a:lnTo>
                <a:lnTo>
                  <a:pt x="68" y="12"/>
                </a:lnTo>
                <a:lnTo>
                  <a:pt x="67" y="13"/>
                </a:lnTo>
                <a:lnTo>
                  <a:pt x="65" y="14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6" name="Freeform 140"/>
          <p:cNvSpPr>
            <a:spLocks noEditPoints="1"/>
          </p:cNvSpPr>
          <p:nvPr/>
        </p:nvSpPr>
        <p:spPr bwMode="auto">
          <a:xfrm>
            <a:off x="2027219" y="5314930"/>
            <a:ext cx="177800" cy="319088"/>
          </a:xfrm>
          <a:custGeom>
            <a:avLst/>
            <a:gdLst/>
            <a:ahLst/>
            <a:cxnLst>
              <a:cxn ang="0">
                <a:pos x="54" y="201"/>
              </a:cxn>
              <a:cxn ang="0">
                <a:pos x="23" y="190"/>
              </a:cxn>
              <a:cxn ang="0">
                <a:pos x="3" y="161"/>
              </a:cxn>
              <a:cxn ang="0">
                <a:pos x="1" y="119"/>
              </a:cxn>
              <a:cxn ang="0">
                <a:pos x="14" y="75"/>
              </a:cxn>
              <a:cxn ang="0">
                <a:pos x="44" y="33"/>
              </a:cxn>
              <a:cxn ang="0">
                <a:pos x="71" y="13"/>
              </a:cxn>
              <a:cxn ang="0">
                <a:pos x="87" y="5"/>
              </a:cxn>
              <a:cxn ang="0">
                <a:pos x="104" y="0"/>
              </a:cxn>
              <a:cxn ang="0">
                <a:pos x="109" y="1"/>
              </a:cxn>
              <a:cxn ang="0">
                <a:pos x="111" y="5"/>
              </a:cxn>
              <a:cxn ang="0">
                <a:pos x="112" y="9"/>
              </a:cxn>
              <a:cxn ang="0">
                <a:pos x="108" y="19"/>
              </a:cxn>
              <a:cxn ang="0">
                <a:pos x="89" y="39"/>
              </a:cxn>
              <a:cxn ang="0">
                <a:pos x="75" y="66"/>
              </a:cxn>
              <a:cxn ang="0">
                <a:pos x="76" y="97"/>
              </a:cxn>
              <a:cxn ang="0">
                <a:pos x="85" y="129"/>
              </a:cxn>
              <a:cxn ang="0">
                <a:pos x="94" y="161"/>
              </a:cxn>
              <a:cxn ang="0">
                <a:pos x="90" y="185"/>
              </a:cxn>
              <a:cxn ang="0">
                <a:pos x="78" y="197"/>
              </a:cxn>
              <a:cxn ang="0">
                <a:pos x="61" y="201"/>
              </a:cxn>
              <a:cxn ang="0">
                <a:pos x="98" y="13"/>
              </a:cxn>
              <a:cxn ang="0">
                <a:pos x="80" y="21"/>
              </a:cxn>
              <a:cxn ang="0">
                <a:pos x="52" y="42"/>
              </a:cxn>
              <a:cxn ang="0">
                <a:pos x="24" y="79"/>
              </a:cxn>
              <a:cxn ang="0">
                <a:pos x="12" y="120"/>
              </a:cxn>
              <a:cxn ang="0">
                <a:pos x="14" y="157"/>
              </a:cxn>
              <a:cxn ang="0">
                <a:pos x="23" y="174"/>
              </a:cxn>
              <a:cxn ang="0">
                <a:pos x="40" y="188"/>
              </a:cxn>
              <a:cxn ang="0">
                <a:pos x="54" y="190"/>
              </a:cxn>
              <a:cxn ang="0">
                <a:pos x="66" y="188"/>
              </a:cxn>
              <a:cxn ang="0">
                <a:pos x="75" y="185"/>
              </a:cxn>
              <a:cxn ang="0">
                <a:pos x="81" y="179"/>
              </a:cxn>
              <a:cxn ang="0">
                <a:pos x="82" y="160"/>
              </a:cxn>
              <a:cxn ang="0">
                <a:pos x="74" y="133"/>
              </a:cxn>
              <a:cxn ang="0">
                <a:pos x="65" y="104"/>
              </a:cxn>
              <a:cxn ang="0">
                <a:pos x="62" y="73"/>
              </a:cxn>
              <a:cxn ang="0">
                <a:pos x="71" y="44"/>
              </a:cxn>
              <a:cxn ang="0">
                <a:pos x="86" y="25"/>
              </a:cxn>
              <a:cxn ang="0">
                <a:pos x="94" y="19"/>
              </a:cxn>
              <a:cxn ang="0">
                <a:pos x="98" y="13"/>
              </a:cxn>
            </a:cxnLst>
            <a:rect l="0" t="0" r="r" b="b"/>
            <a:pathLst>
              <a:path w="112" h="201">
                <a:moveTo>
                  <a:pt x="54" y="201"/>
                </a:moveTo>
                <a:lnTo>
                  <a:pt x="54" y="201"/>
                </a:lnTo>
                <a:lnTo>
                  <a:pt x="37" y="199"/>
                </a:lnTo>
                <a:lnTo>
                  <a:pt x="23" y="190"/>
                </a:lnTo>
                <a:lnTo>
                  <a:pt x="11" y="178"/>
                </a:lnTo>
                <a:lnTo>
                  <a:pt x="3" y="161"/>
                </a:lnTo>
                <a:lnTo>
                  <a:pt x="0" y="141"/>
                </a:lnTo>
                <a:lnTo>
                  <a:pt x="1" y="119"/>
                </a:lnTo>
                <a:lnTo>
                  <a:pt x="5" y="96"/>
                </a:lnTo>
                <a:lnTo>
                  <a:pt x="14" y="75"/>
                </a:lnTo>
                <a:lnTo>
                  <a:pt x="27" y="53"/>
                </a:lnTo>
                <a:lnTo>
                  <a:pt x="44" y="33"/>
                </a:lnTo>
                <a:lnTo>
                  <a:pt x="65" y="16"/>
                </a:lnTo>
                <a:lnTo>
                  <a:pt x="71" y="13"/>
                </a:lnTo>
                <a:lnTo>
                  <a:pt x="78" y="9"/>
                </a:lnTo>
                <a:lnTo>
                  <a:pt x="87" y="5"/>
                </a:lnTo>
                <a:lnTo>
                  <a:pt x="97" y="1"/>
                </a:lnTo>
                <a:lnTo>
                  <a:pt x="104" y="0"/>
                </a:lnTo>
                <a:lnTo>
                  <a:pt x="107" y="1"/>
                </a:lnTo>
                <a:lnTo>
                  <a:pt x="109" y="1"/>
                </a:lnTo>
                <a:lnTo>
                  <a:pt x="110" y="4"/>
                </a:lnTo>
                <a:lnTo>
                  <a:pt x="111" y="5"/>
                </a:lnTo>
                <a:lnTo>
                  <a:pt x="112" y="6"/>
                </a:lnTo>
                <a:lnTo>
                  <a:pt x="112" y="9"/>
                </a:lnTo>
                <a:lnTo>
                  <a:pt x="111" y="13"/>
                </a:lnTo>
                <a:lnTo>
                  <a:pt x="108" y="19"/>
                </a:lnTo>
                <a:lnTo>
                  <a:pt x="100" y="28"/>
                </a:lnTo>
                <a:lnTo>
                  <a:pt x="89" y="39"/>
                </a:lnTo>
                <a:lnTo>
                  <a:pt x="80" y="52"/>
                </a:lnTo>
                <a:lnTo>
                  <a:pt x="75" y="66"/>
                </a:lnTo>
                <a:lnTo>
                  <a:pt x="74" y="82"/>
                </a:lnTo>
                <a:lnTo>
                  <a:pt x="76" y="97"/>
                </a:lnTo>
                <a:lnTo>
                  <a:pt x="81" y="114"/>
                </a:lnTo>
                <a:lnTo>
                  <a:pt x="85" y="129"/>
                </a:lnTo>
                <a:lnTo>
                  <a:pt x="90" y="145"/>
                </a:lnTo>
                <a:lnTo>
                  <a:pt x="94" y="161"/>
                </a:lnTo>
                <a:lnTo>
                  <a:pt x="95" y="174"/>
                </a:lnTo>
                <a:lnTo>
                  <a:pt x="90" y="185"/>
                </a:lnTo>
                <a:lnTo>
                  <a:pt x="86" y="191"/>
                </a:lnTo>
                <a:lnTo>
                  <a:pt x="78" y="197"/>
                </a:lnTo>
                <a:lnTo>
                  <a:pt x="69" y="200"/>
                </a:lnTo>
                <a:lnTo>
                  <a:pt x="61" y="201"/>
                </a:lnTo>
                <a:lnTo>
                  <a:pt x="54" y="201"/>
                </a:lnTo>
                <a:close/>
                <a:moveTo>
                  <a:pt x="98" y="13"/>
                </a:moveTo>
                <a:lnTo>
                  <a:pt x="89" y="17"/>
                </a:lnTo>
                <a:lnTo>
                  <a:pt x="80" y="21"/>
                </a:lnTo>
                <a:lnTo>
                  <a:pt x="71" y="25"/>
                </a:lnTo>
                <a:lnTo>
                  <a:pt x="52" y="42"/>
                </a:lnTo>
                <a:lnTo>
                  <a:pt x="36" y="59"/>
                </a:lnTo>
                <a:lnTo>
                  <a:pt x="24" y="79"/>
                </a:lnTo>
                <a:lnTo>
                  <a:pt x="16" y="100"/>
                </a:lnTo>
                <a:lnTo>
                  <a:pt x="12" y="120"/>
                </a:lnTo>
                <a:lnTo>
                  <a:pt x="12" y="139"/>
                </a:lnTo>
                <a:lnTo>
                  <a:pt x="14" y="157"/>
                </a:lnTo>
                <a:lnTo>
                  <a:pt x="17" y="165"/>
                </a:lnTo>
                <a:lnTo>
                  <a:pt x="23" y="174"/>
                </a:lnTo>
                <a:lnTo>
                  <a:pt x="30" y="181"/>
                </a:lnTo>
                <a:lnTo>
                  <a:pt x="40" y="188"/>
                </a:lnTo>
                <a:lnTo>
                  <a:pt x="54" y="190"/>
                </a:lnTo>
                <a:lnTo>
                  <a:pt x="54" y="190"/>
                </a:lnTo>
                <a:lnTo>
                  <a:pt x="60" y="189"/>
                </a:lnTo>
                <a:lnTo>
                  <a:pt x="66" y="188"/>
                </a:lnTo>
                <a:lnTo>
                  <a:pt x="72" y="187"/>
                </a:lnTo>
                <a:lnTo>
                  <a:pt x="75" y="185"/>
                </a:lnTo>
                <a:lnTo>
                  <a:pt x="78" y="183"/>
                </a:lnTo>
                <a:lnTo>
                  <a:pt x="81" y="179"/>
                </a:lnTo>
                <a:lnTo>
                  <a:pt x="83" y="171"/>
                </a:lnTo>
                <a:lnTo>
                  <a:pt x="82" y="160"/>
                </a:lnTo>
                <a:lnTo>
                  <a:pt x="78" y="147"/>
                </a:lnTo>
                <a:lnTo>
                  <a:pt x="74" y="133"/>
                </a:lnTo>
                <a:lnTo>
                  <a:pt x="70" y="118"/>
                </a:lnTo>
                <a:lnTo>
                  <a:pt x="65" y="104"/>
                </a:lnTo>
                <a:lnTo>
                  <a:pt x="63" y="89"/>
                </a:lnTo>
                <a:lnTo>
                  <a:pt x="62" y="73"/>
                </a:lnTo>
                <a:lnTo>
                  <a:pt x="65" y="58"/>
                </a:lnTo>
                <a:lnTo>
                  <a:pt x="71" y="44"/>
                </a:lnTo>
                <a:lnTo>
                  <a:pt x="82" y="30"/>
                </a:lnTo>
                <a:lnTo>
                  <a:pt x="86" y="25"/>
                </a:lnTo>
                <a:lnTo>
                  <a:pt x="90" y="22"/>
                </a:lnTo>
                <a:lnTo>
                  <a:pt x="94" y="19"/>
                </a:lnTo>
                <a:lnTo>
                  <a:pt x="96" y="16"/>
                </a:lnTo>
                <a:lnTo>
                  <a:pt x="98" y="1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7" name="Freeform 141"/>
          <p:cNvSpPr>
            <a:spLocks/>
          </p:cNvSpPr>
          <p:nvPr/>
        </p:nvSpPr>
        <p:spPr bwMode="auto">
          <a:xfrm>
            <a:off x="2325669" y="5333980"/>
            <a:ext cx="152400" cy="312738"/>
          </a:xfrm>
          <a:custGeom>
            <a:avLst/>
            <a:gdLst/>
            <a:ahLst/>
            <a:cxnLst>
              <a:cxn ang="0">
                <a:pos x="52" y="22"/>
              </a:cxn>
              <a:cxn ang="0">
                <a:pos x="70" y="42"/>
              </a:cxn>
              <a:cxn ang="0">
                <a:pos x="84" y="64"/>
              </a:cxn>
              <a:cxn ang="0">
                <a:pos x="92" y="85"/>
              </a:cxn>
              <a:cxn ang="0">
                <a:pos x="96" y="107"/>
              </a:cxn>
              <a:cxn ang="0">
                <a:pos x="96" y="128"/>
              </a:cxn>
              <a:cxn ang="0">
                <a:pos x="92" y="148"/>
              </a:cxn>
              <a:cxn ang="0">
                <a:pos x="85" y="165"/>
              </a:cxn>
              <a:cxn ang="0">
                <a:pos x="75" y="179"/>
              </a:cxn>
              <a:cxn ang="0">
                <a:pos x="62" y="190"/>
              </a:cxn>
              <a:cxn ang="0">
                <a:pos x="48" y="196"/>
              </a:cxn>
              <a:cxn ang="0">
                <a:pos x="31" y="197"/>
              </a:cxn>
              <a:cxn ang="0">
                <a:pos x="14" y="191"/>
              </a:cxn>
              <a:cxn ang="0">
                <a:pos x="4" y="185"/>
              </a:cxn>
              <a:cxn ang="0">
                <a:pos x="0" y="177"/>
              </a:cxn>
              <a:cxn ang="0">
                <a:pos x="1" y="168"/>
              </a:cxn>
              <a:cxn ang="0">
                <a:pos x="5" y="160"/>
              </a:cxn>
              <a:cxn ang="0">
                <a:pos x="12" y="150"/>
              </a:cxn>
              <a:cxn ang="0">
                <a:pos x="20" y="139"/>
              </a:cxn>
              <a:cxn ang="0">
                <a:pos x="29" y="127"/>
              </a:cxn>
              <a:cxn ang="0">
                <a:pos x="37" y="114"/>
              </a:cxn>
              <a:cxn ang="0">
                <a:pos x="43" y="100"/>
              </a:cxn>
              <a:cxn ang="0">
                <a:pos x="48" y="84"/>
              </a:cxn>
              <a:cxn ang="0">
                <a:pos x="48" y="68"/>
              </a:cxn>
              <a:cxn ang="0">
                <a:pos x="43" y="51"/>
              </a:cxn>
              <a:cxn ang="0">
                <a:pos x="32" y="31"/>
              </a:cxn>
              <a:cxn ang="0">
                <a:pos x="24" y="19"/>
              </a:cxn>
              <a:cxn ang="0">
                <a:pos x="18" y="10"/>
              </a:cxn>
              <a:cxn ang="0">
                <a:pos x="17" y="4"/>
              </a:cxn>
              <a:cxn ang="0">
                <a:pos x="17" y="1"/>
              </a:cxn>
              <a:cxn ang="0">
                <a:pos x="19" y="0"/>
              </a:cxn>
              <a:cxn ang="0">
                <a:pos x="22" y="1"/>
              </a:cxn>
              <a:cxn ang="0">
                <a:pos x="28" y="5"/>
              </a:cxn>
              <a:cxn ang="0">
                <a:pos x="33" y="8"/>
              </a:cxn>
              <a:cxn ang="0">
                <a:pos x="39" y="11"/>
              </a:cxn>
              <a:cxn ang="0">
                <a:pos x="44" y="16"/>
              </a:cxn>
              <a:cxn ang="0">
                <a:pos x="48" y="19"/>
              </a:cxn>
              <a:cxn ang="0">
                <a:pos x="51" y="21"/>
              </a:cxn>
              <a:cxn ang="0">
                <a:pos x="52" y="22"/>
              </a:cxn>
            </a:cxnLst>
            <a:rect l="0" t="0" r="r" b="b"/>
            <a:pathLst>
              <a:path w="96" h="197">
                <a:moveTo>
                  <a:pt x="52" y="22"/>
                </a:moveTo>
                <a:lnTo>
                  <a:pt x="70" y="42"/>
                </a:lnTo>
                <a:lnTo>
                  <a:pt x="84" y="64"/>
                </a:lnTo>
                <a:lnTo>
                  <a:pt x="92" y="85"/>
                </a:lnTo>
                <a:lnTo>
                  <a:pt x="96" y="107"/>
                </a:lnTo>
                <a:lnTo>
                  <a:pt x="96" y="128"/>
                </a:lnTo>
                <a:lnTo>
                  <a:pt x="92" y="148"/>
                </a:lnTo>
                <a:lnTo>
                  <a:pt x="85" y="165"/>
                </a:lnTo>
                <a:lnTo>
                  <a:pt x="75" y="179"/>
                </a:lnTo>
                <a:lnTo>
                  <a:pt x="62" y="190"/>
                </a:lnTo>
                <a:lnTo>
                  <a:pt x="48" y="196"/>
                </a:lnTo>
                <a:lnTo>
                  <a:pt x="31" y="197"/>
                </a:lnTo>
                <a:lnTo>
                  <a:pt x="14" y="191"/>
                </a:lnTo>
                <a:lnTo>
                  <a:pt x="4" y="185"/>
                </a:lnTo>
                <a:lnTo>
                  <a:pt x="0" y="177"/>
                </a:lnTo>
                <a:lnTo>
                  <a:pt x="1" y="168"/>
                </a:lnTo>
                <a:lnTo>
                  <a:pt x="5" y="160"/>
                </a:lnTo>
                <a:lnTo>
                  <a:pt x="12" y="150"/>
                </a:lnTo>
                <a:lnTo>
                  <a:pt x="20" y="139"/>
                </a:lnTo>
                <a:lnTo>
                  <a:pt x="29" y="127"/>
                </a:lnTo>
                <a:lnTo>
                  <a:pt x="37" y="114"/>
                </a:lnTo>
                <a:lnTo>
                  <a:pt x="43" y="100"/>
                </a:lnTo>
                <a:lnTo>
                  <a:pt x="48" y="84"/>
                </a:lnTo>
                <a:lnTo>
                  <a:pt x="48" y="68"/>
                </a:lnTo>
                <a:lnTo>
                  <a:pt x="43" y="51"/>
                </a:lnTo>
                <a:lnTo>
                  <a:pt x="32" y="31"/>
                </a:lnTo>
                <a:lnTo>
                  <a:pt x="24" y="19"/>
                </a:lnTo>
                <a:lnTo>
                  <a:pt x="18" y="10"/>
                </a:lnTo>
                <a:lnTo>
                  <a:pt x="17" y="4"/>
                </a:lnTo>
                <a:lnTo>
                  <a:pt x="17" y="1"/>
                </a:lnTo>
                <a:lnTo>
                  <a:pt x="19" y="0"/>
                </a:lnTo>
                <a:lnTo>
                  <a:pt x="22" y="1"/>
                </a:lnTo>
                <a:lnTo>
                  <a:pt x="28" y="5"/>
                </a:lnTo>
                <a:lnTo>
                  <a:pt x="33" y="8"/>
                </a:lnTo>
                <a:lnTo>
                  <a:pt x="39" y="11"/>
                </a:lnTo>
                <a:lnTo>
                  <a:pt x="44" y="16"/>
                </a:lnTo>
                <a:lnTo>
                  <a:pt x="48" y="19"/>
                </a:lnTo>
                <a:lnTo>
                  <a:pt x="51" y="21"/>
                </a:lnTo>
                <a:lnTo>
                  <a:pt x="52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8" name="Freeform 142"/>
          <p:cNvSpPr>
            <a:spLocks noEditPoints="1"/>
          </p:cNvSpPr>
          <p:nvPr/>
        </p:nvSpPr>
        <p:spPr bwMode="auto">
          <a:xfrm>
            <a:off x="2316144" y="5326043"/>
            <a:ext cx="171450" cy="328613"/>
          </a:xfrm>
          <a:custGeom>
            <a:avLst/>
            <a:gdLst/>
            <a:ahLst/>
            <a:cxnLst>
              <a:cxn ang="0">
                <a:pos x="31" y="206"/>
              </a:cxn>
              <a:cxn ang="0">
                <a:pos x="6" y="193"/>
              </a:cxn>
              <a:cxn ang="0">
                <a:pos x="0" y="173"/>
              </a:cxn>
              <a:cxn ang="0">
                <a:pos x="11" y="154"/>
              </a:cxn>
              <a:cxn ang="0">
                <a:pos x="27" y="132"/>
              </a:cxn>
              <a:cxn ang="0">
                <a:pos x="44" y="106"/>
              </a:cxn>
              <a:cxn ang="0">
                <a:pos x="48" y="75"/>
              </a:cxn>
              <a:cxn ang="0">
                <a:pos x="34" y="39"/>
              </a:cxn>
              <a:cxn ang="0">
                <a:pos x="20" y="18"/>
              </a:cxn>
              <a:cxn ang="0">
                <a:pos x="16" y="8"/>
              </a:cxn>
              <a:cxn ang="0">
                <a:pos x="20" y="2"/>
              </a:cxn>
              <a:cxn ang="0">
                <a:pos x="24" y="0"/>
              </a:cxn>
              <a:cxn ang="0">
                <a:pos x="39" y="5"/>
              </a:cxn>
              <a:cxn ang="0">
                <a:pos x="56" y="17"/>
              </a:cxn>
              <a:cxn ang="0">
                <a:pos x="80" y="41"/>
              </a:cxn>
              <a:cxn ang="0">
                <a:pos x="102" y="83"/>
              </a:cxn>
              <a:cxn ang="0">
                <a:pos x="108" y="125"/>
              </a:cxn>
              <a:cxn ang="0">
                <a:pos x="100" y="162"/>
              </a:cxn>
              <a:cxn ang="0">
                <a:pos x="78" y="195"/>
              </a:cxn>
              <a:cxn ang="0">
                <a:pos x="44" y="207"/>
              </a:cxn>
              <a:cxn ang="0">
                <a:pos x="33" y="18"/>
              </a:cxn>
              <a:cxn ang="0">
                <a:pos x="43" y="33"/>
              </a:cxn>
              <a:cxn ang="0">
                <a:pos x="59" y="70"/>
              </a:cxn>
              <a:cxn ang="0">
                <a:pos x="57" y="101"/>
              </a:cxn>
              <a:cxn ang="0">
                <a:pos x="44" y="129"/>
              </a:cxn>
              <a:cxn ang="0">
                <a:pos x="27" y="150"/>
              </a:cxn>
              <a:cxn ang="0">
                <a:pos x="15" y="168"/>
              </a:cxn>
              <a:cxn ang="0">
                <a:pos x="11" y="181"/>
              </a:cxn>
              <a:cxn ang="0">
                <a:pos x="16" y="188"/>
              </a:cxn>
              <a:cxn ang="0">
                <a:pos x="34" y="195"/>
              </a:cxn>
              <a:cxn ang="0">
                <a:pos x="58" y="193"/>
              </a:cxn>
              <a:cxn ang="0">
                <a:pos x="82" y="174"/>
              </a:cxn>
              <a:cxn ang="0">
                <a:pos x="95" y="140"/>
              </a:cxn>
              <a:cxn ang="0">
                <a:pos x="94" y="96"/>
              </a:cxn>
              <a:cxn ang="0">
                <a:pos x="73" y="52"/>
              </a:cxn>
              <a:cxn ang="0">
                <a:pos x="46" y="24"/>
              </a:cxn>
              <a:cxn ang="0">
                <a:pos x="31" y="14"/>
              </a:cxn>
            </a:cxnLst>
            <a:rect l="0" t="0" r="r" b="b"/>
            <a:pathLst>
              <a:path w="108" h="207">
                <a:moveTo>
                  <a:pt x="44" y="207"/>
                </a:moveTo>
                <a:lnTo>
                  <a:pt x="31" y="206"/>
                </a:lnTo>
                <a:lnTo>
                  <a:pt x="18" y="201"/>
                </a:lnTo>
                <a:lnTo>
                  <a:pt x="6" y="193"/>
                </a:lnTo>
                <a:lnTo>
                  <a:pt x="0" y="183"/>
                </a:lnTo>
                <a:lnTo>
                  <a:pt x="0" y="173"/>
                </a:lnTo>
                <a:lnTo>
                  <a:pt x="4" y="165"/>
                </a:lnTo>
                <a:lnTo>
                  <a:pt x="11" y="154"/>
                </a:lnTo>
                <a:lnTo>
                  <a:pt x="19" y="144"/>
                </a:lnTo>
                <a:lnTo>
                  <a:pt x="27" y="132"/>
                </a:lnTo>
                <a:lnTo>
                  <a:pt x="36" y="119"/>
                </a:lnTo>
                <a:lnTo>
                  <a:pt x="44" y="106"/>
                </a:lnTo>
                <a:lnTo>
                  <a:pt x="47" y="90"/>
                </a:lnTo>
                <a:lnTo>
                  <a:pt x="48" y="75"/>
                </a:lnTo>
                <a:lnTo>
                  <a:pt x="44" y="58"/>
                </a:lnTo>
                <a:lnTo>
                  <a:pt x="34" y="39"/>
                </a:lnTo>
                <a:lnTo>
                  <a:pt x="25" y="27"/>
                </a:lnTo>
                <a:lnTo>
                  <a:pt x="20" y="18"/>
                </a:lnTo>
                <a:lnTo>
                  <a:pt x="18" y="12"/>
                </a:lnTo>
                <a:lnTo>
                  <a:pt x="16" y="8"/>
                </a:lnTo>
                <a:lnTo>
                  <a:pt x="18" y="4"/>
                </a:lnTo>
                <a:lnTo>
                  <a:pt x="20" y="2"/>
                </a:lnTo>
                <a:lnTo>
                  <a:pt x="22" y="0"/>
                </a:lnTo>
                <a:lnTo>
                  <a:pt x="24" y="0"/>
                </a:lnTo>
                <a:lnTo>
                  <a:pt x="31" y="1"/>
                </a:lnTo>
                <a:lnTo>
                  <a:pt x="39" y="5"/>
                </a:lnTo>
                <a:lnTo>
                  <a:pt x="48" y="12"/>
                </a:lnTo>
                <a:lnTo>
                  <a:pt x="56" y="17"/>
                </a:lnTo>
                <a:lnTo>
                  <a:pt x="61" y="23"/>
                </a:lnTo>
                <a:lnTo>
                  <a:pt x="80" y="41"/>
                </a:lnTo>
                <a:lnTo>
                  <a:pt x="93" y="62"/>
                </a:lnTo>
                <a:lnTo>
                  <a:pt x="102" y="83"/>
                </a:lnTo>
                <a:lnTo>
                  <a:pt x="107" y="105"/>
                </a:lnTo>
                <a:lnTo>
                  <a:pt x="108" y="125"/>
                </a:lnTo>
                <a:lnTo>
                  <a:pt x="106" y="145"/>
                </a:lnTo>
                <a:lnTo>
                  <a:pt x="100" y="162"/>
                </a:lnTo>
                <a:lnTo>
                  <a:pt x="91" y="181"/>
                </a:lnTo>
                <a:lnTo>
                  <a:pt x="78" y="195"/>
                </a:lnTo>
                <a:lnTo>
                  <a:pt x="61" y="204"/>
                </a:lnTo>
                <a:lnTo>
                  <a:pt x="44" y="207"/>
                </a:lnTo>
                <a:close/>
                <a:moveTo>
                  <a:pt x="31" y="14"/>
                </a:moveTo>
                <a:lnTo>
                  <a:pt x="33" y="18"/>
                </a:lnTo>
                <a:lnTo>
                  <a:pt x="37" y="25"/>
                </a:lnTo>
                <a:lnTo>
                  <a:pt x="43" y="33"/>
                </a:lnTo>
                <a:lnTo>
                  <a:pt x="54" y="52"/>
                </a:lnTo>
                <a:lnTo>
                  <a:pt x="59" y="70"/>
                </a:lnTo>
                <a:lnTo>
                  <a:pt x="59" y="86"/>
                </a:lnTo>
                <a:lnTo>
                  <a:pt x="57" y="101"/>
                </a:lnTo>
                <a:lnTo>
                  <a:pt x="51" y="116"/>
                </a:lnTo>
                <a:lnTo>
                  <a:pt x="44" y="129"/>
                </a:lnTo>
                <a:lnTo>
                  <a:pt x="36" y="140"/>
                </a:lnTo>
                <a:lnTo>
                  <a:pt x="27" y="150"/>
                </a:lnTo>
                <a:lnTo>
                  <a:pt x="21" y="159"/>
                </a:lnTo>
                <a:lnTo>
                  <a:pt x="15" y="168"/>
                </a:lnTo>
                <a:lnTo>
                  <a:pt x="12" y="174"/>
                </a:lnTo>
                <a:lnTo>
                  <a:pt x="11" y="181"/>
                </a:lnTo>
                <a:lnTo>
                  <a:pt x="13" y="184"/>
                </a:lnTo>
                <a:lnTo>
                  <a:pt x="16" y="188"/>
                </a:lnTo>
                <a:lnTo>
                  <a:pt x="23" y="191"/>
                </a:lnTo>
                <a:lnTo>
                  <a:pt x="34" y="195"/>
                </a:lnTo>
                <a:lnTo>
                  <a:pt x="44" y="196"/>
                </a:lnTo>
                <a:lnTo>
                  <a:pt x="58" y="193"/>
                </a:lnTo>
                <a:lnTo>
                  <a:pt x="71" y="186"/>
                </a:lnTo>
                <a:lnTo>
                  <a:pt x="82" y="174"/>
                </a:lnTo>
                <a:lnTo>
                  <a:pt x="90" y="158"/>
                </a:lnTo>
                <a:lnTo>
                  <a:pt x="95" y="140"/>
                </a:lnTo>
                <a:lnTo>
                  <a:pt x="96" y="119"/>
                </a:lnTo>
                <a:lnTo>
                  <a:pt x="94" y="96"/>
                </a:lnTo>
                <a:lnTo>
                  <a:pt x="86" y="74"/>
                </a:lnTo>
                <a:lnTo>
                  <a:pt x="73" y="52"/>
                </a:lnTo>
                <a:lnTo>
                  <a:pt x="55" y="32"/>
                </a:lnTo>
                <a:lnTo>
                  <a:pt x="46" y="24"/>
                </a:lnTo>
                <a:lnTo>
                  <a:pt x="37" y="18"/>
                </a:lnTo>
                <a:lnTo>
                  <a:pt x="31" y="1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9" name="Freeform 143"/>
          <p:cNvSpPr>
            <a:spLocks/>
          </p:cNvSpPr>
          <p:nvPr/>
        </p:nvSpPr>
        <p:spPr bwMode="auto">
          <a:xfrm>
            <a:off x="2035156" y="5027593"/>
            <a:ext cx="500063" cy="393700"/>
          </a:xfrm>
          <a:custGeom>
            <a:avLst/>
            <a:gdLst/>
            <a:ahLst/>
            <a:cxnLst>
              <a:cxn ang="0">
                <a:pos x="315" y="139"/>
              </a:cxn>
              <a:cxn ang="0">
                <a:pos x="309" y="163"/>
              </a:cxn>
              <a:cxn ang="0">
                <a:pos x="297" y="186"/>
              </a:cxn>
              <a:cxn ang="0">
                <a:pos x="281" y="205"/>
              </a:cxn>
              <a:cxn ang="0">
                <a:pos x="260" y="222"/>
              </a:cxn>
              <a:cxn ang="0">
                <a:pos x="235" y="235"/>
              </a:cxn>
              <a:cxn ang="0">
                <a:pos x="208" y="244"/>
              </a:cxn>
              <a:cxn ang="0">
                <a:pos x="177" y="248"/>
              </a:cxn>
              <a:cxn ang="0">
                <a:pos x="145" y="247"/>
              </a:cxn>
              <a:cxn ang="0">
                <a:pos x="114" y="241"/>
              </a:cxn>
              <a:cxn ang="0">
                <a:pos x="85" y="232"/>
              </a:cxn>
              <a:cxn ang="0">
                <a:pos x="59" y="217"/>
              </a:cxn>
              <a:cxn ang="0">
                <a:pos x="37" y="201"/>
              </a:cxn>
              <a:cxn ang="0">
                <a:pos x="20" y="180"/>
              </a:cxn>
              <a:cxn ang="0">
                <a:pos x="8" y="158"/>
              </a:cxn>
              <a:cxn ang="0">
                <a:pos x="0" y="134"/>
              </a:cxn>
              <a:cxn ang="0">
                <a:pos x="0" y="108"/>
              </a:cxn>
              <a:cxn ang="0">
                <a:pos x="6" y="84"/>
              </a:cxn>
              <a:cxn ang="0">
                <a:pos x="17" y="62"/>
              </a:cxn>
              <a:cxn ang="0">
                <a:pos x="33" y="43"/>
              </a:cxn>
              <a:cxn ang="0">
                <a:pos x="54" y="26"/>
              </a:cxn>
              <a:cxn ang="0">
                <a:pos x="79" y="13"/>
              </a:cxn>
              <a:cxn ang="0">
                <a:pos x="107" y="5"/>
              </a:cxn>
              <a:cxn ang="0">
                <a:pos x="137" y="0"/>
              </a:cxn>
              <a:cxn ang="0">
                <a:pos x="168" y="0"/>
              </a:cxn>
              <a:cxn ang="0">
                <a:pos x="200" y="6"/>
              </a:cxn>
              <a:cxn ang="0">
                <a:pos x="229" y="16"/>
              </a:cxn>
              <a:cxn ang="0">
                <a:pos x="255" y="30"/>
              </a:cxn>
              <a:cxn ang="0">
                <a:pos x="276" y="47"/>
              </a:cxn>
              <a:cxn ang="0">
                <a:pos x="294" y="67"/>
              </a:cxn>
              <a:cxn ang="0">
                <a:pos x="307" y="90"/>
              </a:cxn>
              <a:cxn ang="0">
                <a:pos x="313" y="114"/>
              </a:cxn>
              <a:cxn ang="0">
                <a:pos x="315" y="139"/>
              </a:cxn>
            </a:cxnLst>
            <a:rect l="0" t="0" r="r" b="b"/>
            <a:pathLst>
              <a:path w="315" h="248">
                <a:moveTo>
                  <a:pt x="315" y="139"/>
                </a:moveTo>
                <a:lnTo>
                  <a:pt x="309" y="163"/>
                </a:lnTo>
                <a:lnTo>
                  <a:pt x="297" y="186"/>
                </a:lnTo>
                <a:lnTo>
                  <a:pt x="281" y="205"/>
                </a:lnTo>
                <a:lnTo>
                  <a:pt x="260" y="222"/>
                </a:lnTo>
                <a:lnTo>
                  <a:pt x="235" y="235"/>
                </a:lnTo>
                <a:lnTo>
                  <a:pt x="208" y="244"/>
                </a:lnTo>
                <a:lnTo>
                  <a:pt x="177" y="248"/>
                </a:lnTo>
                <a:lnTo>
                  <a:pt x="145" y="247"/>
                </a:lnTo>
                <a:lnTo>
                  <a:pt x="114" y="241"/>
                </a:lnTo>
                <a:lnTo>
                  <a:pt x="85" y="232"/>
                </a:lnTo>
                <a:lnTo>
                  <a:pt x="59" y="217"/>
                </a:lnTo>
                <a:lnTo>
                  <a:pt x="37" y="201"/>
                </a:lnTo>
                <a:lnTo>
                  <a:pt x="20" y="180"/>
                </a:lnTo>
                <a:lnTo>
                  <a:pt x="8" y="158"/>
                </a:lnTo>
                <a:lnTo>
                  <a:pt x="0" y="134"/>
                </a:lnTo>
                <a:lnTo>
                  <a:pt x="0" y="108"/>
                </a:lnTo>
                <a:lnTo>
                  <a:pt x="6" y="84"/>
                </a:lnTo>
                <a:lnTo>
                  <a:pt x="17" y="62"/>
                </a:lnTo>
                <a:lnTo>
                  <a:pt x="33" y="43"/>
                </a:lnTo>
                <a:lnTo>
                  <a:pt x="54" y="26"/>
                </a:lnTo>
                <a:lnTo>
                  <a:pt x="79" y="13"/>
                </a:lnTo>
                <a:lnTo>
                  <a:pt x="107" y="5"/>
                </a:lnTo>
                <a:lnTo>
                  <a:pt x="137" y="0"/>
                </a:lnTo>
                <a:lnTo>
                  <a:pt x="168" y="0"/>
                </a:lnTo>
                <a:lnTo>
                  <a:pt x="200" y="6"/>
                </a:lnTo>
                <a:lnTo>
                  <a:pt x="229" y="16"/>
                </a:lnTo>
                <a:lnTo>
                  <a:pt x="255" y="30"/>
                </a:lnTo>
                <a:lnTo>
                  <a:pt x="276" y="47"/>
                </a:lnTo>
                <a:lnTo>
                  <a:pt x="294" y="67"/>
                </a:lnTo>
                <a:lnTo>
                  <a:pt x="307" y="90"/>
                </a:lnTo>
                <a:lnTo>
                  <a:pt x="313" y="114"/>
                </a:lnTo>
                <a:lnTo>
                  <a:pt x="315" y="1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0" name="Freeform 144"/>
          <p:cNvSpPr>
            <a:spLocks noEditPoints="1"/>
          </p:cNvSpPr>
          <p:nvPr/>
        </p:nvSpPr>
        <p:spPr bwMode="auto">
          <a:xfrm>
            <a:off x="2027219" y="5018068"/>
            <a:ext cx="515938" cy="411163"/>
          </a:xfrm>
          <a:custGeom>
            <a:avLst/>
            <a:gdLst/>
            <a:ahLst/>
            <a:cxnLst>
              <a:cxn ang="0">
                <a:pos x="149" y="259"/>
              </a:cxn>
              <a:cxn ang="0">
                <a:pos x="88" y="243"/>
              </a:cxn>
              <a:cxn ang="0">
                <a:pos x="39" y="210"/>
              </a:cxn>
              <a:cxn ang="0">
                <a:pos x="8" y="166"/>
              </a:cxn>
              <a:cxn ang="0">
                <a:pos x="0" y="114"/>
              </a:cxn>
              <a:cxn ang="0">
                <a:pos x="15" y="68"/>
              </a:cxn>
              <a:cxn ang="0">
                <a:pos x="49" y="32"/>
              </a:cxn>
              <a:cxn ang="0">
                <a:pos x="97" y="8"/>
              </a:cxn>
              <a:cxn ang="0">
                <a:pos x="155" y="0"/>
              </a:cxn>
              <a:cxn ang="0">
                <a:pos x="206" y="6"/>
              </a:cxn>
              <a:cxn ang="0">
                <a:pos x="262" y="30"/>
              </a:cxn>
              <a:cxn ang="0">
                <a:pos x="304" y="71"/>
              </a:cxn>
              <a:cxn ang="0">
                <a:pos x="324" y="120"/>
              </a:cxn>
              <a:cxn ang="0">
                <a:pos x="320" y="169"/>
              </a:cxn>
              <a:cxn ang="0">
                <a:pos x="294" y="210"/>
              </a:cxn>
              <a:cxn ang="0">
                <a:pos x="253" y="241"/>
              </a:cxn>
              <a:cxn ang="0">
                <a:pos x="200" y="257"/>
              </a:cxn>
              <a:cxn ang="0">
                <a:pos x="155" y="11"/>
              </a:cxn>
              <a:cxn ang="0">
                <a:pos x="94" y="22"/>
              </a:cxn>
              <a:cxn ang="0">
                <a:pos x="46" y="50"/>
              </a:cxn>
              <a:cxn ang="0">
                <a:pos x="16" y="91"/>
              </a:cxn>
              <a:cxn ang="0">
                <a:pos x="12" y="138"/>
              </a:cxn>
              <a:cxn ang="0">
                <a:pos x="29" y="183"/>
              </a:cxn>
              <a:cxn ang="0">
                <a:pos x="69" y="219"/>
              </a:cxn>
              <a:cxn ang="0">
                <a:pos x="121" y="242"/>
              </a:cxn>
              <a:cxn ang="0">
                <a:pos x="170" y="248"/>
              </a:cxn>
              <a:cxn ang="0">
                <a:pos x="230" y="239"/>
              </a:cxn>
              <a:cxn ang="0">
                <a:pos x="278" y="210"/>
              </a:cxn>
              <a:cxn ang="0">
                <a:pos x="308" y="169"/>
              </a:cxn>
              <a:cxn ang="0">
                <a:pos x="313" y="121"/>
              </a:cxn>
              <a:cxn ang="0">
                <a:pos x="294" y="77"/>
              </a:cxn>
              <a:cxn ang="0">
                <a:pos x="256" y="40"/>
              </a:cxn>
              <a:cxn ang="0">
                <a:pos x="203" y="17"/>
              </a:cxn>
              <a:cxn ang="0">
                <a:pos x="155" y="11"/>
              </a:cxn>
            </a:cxnLst>
            <a:rect l="0" t="0" r="r" b="b"/>
            <a:pathLst>
              <a:path w="325" h="259">
                <a:moveTo>
                  <a:pt x="170" y="259"/>
                </a:moveTo>
                <a:lnTo>
                  <a:pt x="149" y="259"/>
                </a:lnTo>
                <a:lnTo>
                  <a:pt x="118" y="254"/>
                </a:lnTo>
                <a:lnTo>
                  <a:pt x="88" y="243"/>
                </a:lnTo>
                <a:lnTo>
                  <a:pt x="62" y="229"/>
                </a:lnTo>
                <a:lnTo>
                  <a:pt x="39" y="210"/>
                </a:lnTo>
                <a:lnTo>
                  <a:pt x="20" y="188"/>
                </a:lnTo>
                <a:lnTo>
                  <a:pt x="8" y="166"/>
                </a:lnTo>
                <a:lnTo>
                  <a:pt x="0" y="140"/>
                </a:lnTo>
                <a:lnTo>
                  <a:pt x="0" y="114"/>
                </a:lnTo>
                <a:lnTo>
                  <a:pt x="4" y="90"/>
                </a:lnTo>
                <a:lnTo>
                  <a:pt x="15" y="68"/>
                </a:lnTo>
                <a:lnTo>
                  <a:pt x="29" y="49"/>
                </a:lnTo>
                <a:lnTo>
                  <a:pt x="49" y="32"/>
                </a:lnTo>
                <a:lnTo>
                  <a:pt x="71" y="18"/>
                </a:lnTo>
                <a:lnTo>
                  <a:pt x="97" y="8"/>
                </a:lnTo>
                <a:lnTo>
                  <a:pt x="124" y="2"/>
                </a:lnTo>
                <a:lnTo>
                  <a:pt x="155" y="0"/>
                </a:lnTo>
                <a:lnTo>
                  <a:pt x="174" y="1"/>
                </a:lnTo>
                <a:lnTo>
                  <a:pt x="206" y="6"/>
                </a:lnTo>
                <a:lnTo>
                  <a:pt x="236" y="16"/>
                </a:lnTo>
                <a:lnTo>
                  <a:pt x="262" y="30"/>
                </a:lnTo>
                <a:lnTo>
                  <a:pt x="286" y="49"/>
                </a:lnTo>
                <a:lnTo>
                  <a:pt x="304" y="71"/>
                </a:lnTo>
                <a:lnTo>
                  <a:pt x="317" y="95"/>
                </a:lnTo>
                <a:lnTo>
                  <a:pt x="324" y="120"/>
                </a:lnTo>
                <a:lnTo>
                  <a:pt x="325" y="145"/>
                </a:lnTo>
                <a:lnTo>
                  <a:pt x="320" y="169"/>
                </a:lnTo>
                <a:lnTo>
                  <a:pt x="310" y="191"/>
                </a:lnTo>
                <a:lnTo>
                  <a:pt x="294" y="210"/>
                </a:lnTo>
                <a:lnTo>
                  <a:pt x="276" y="227"/>
                </a:lnTo>
                <a:lnTo>
                  <a:pt x="253" y="241"/>
                </a:lnTo>
                <a:lnTo>
                  <a:pt x="228" y="251"/>
                </a:lnTo>
                <a:lnTo>
                  <a:pt x="200" y="257"/>
                </a:lnTo>
                <a:lnTo>
                  <a:pt x="170" y="259"/>
                </a:lnTo>
                <a:close/>
                <a:moveTo>
                  <a:pt x="155" y="11"/>
                </a:moveTo>
                <a:lnTo>
                  <a:pt x="123" y="14"/>
                </a:lnTo>
                <a:lnTo>
                  <a:pt x="94" y="22"/>
                </a:lnTo>
                <a:lnTo>
                  <a:pt x="68" y="34"/>
                </a:lnTo>
                <a:lnTo>
                  <a:pt x="46" y="50"/>
                </a:lnTo>
                <a:lnTo>
                  <a:pt x="28" y="68"/>
                </a:lnTo>
                <a:lnTo>
                  <a:pt x="16" y="91"/>
                </a:lnTo>
                <a:lnTo>
                  <a:pt x="11" y="115"/>
                </a:lnTo>
                <a:lnTo>
                  <a:pt x="12" y="138"/>
                </a:lnTo>
                <a:lnTo>
                  <a:pt x="17" y="161"/>
                </a:lnTo>
                <a:lnTo>
                  <a:pt x="29" y="183"/>
                </a:lnTo>
                <a:lnTo>
                  <a:pt x="47" y="203"/>
                </a:lnTo>
                <a:lnTo>
                  <a:pt x="69" y="219"/>
                </a:lnTo>
                <a:lnTo>
                  <a:pt x="94" y="233"/>
                </a:lnTo>
                <a:lnTo>
                  <a:pt x="121" y="242"/>
                </a:lnTo>
                <a:lnTo>
                  <a:pt x="150" y="247"/>
                </a:lnTo>
                <a:lnTo>
                  <a:pt x="170" y="248"/>
                </a:lnTo>
                <a:lnTo>
                  <a:pt x="202" y="246"/>
                </a:lnTo>
                <a:lnTo>
                  <a:pt x="230" y="239"/>
                </a:lnTo>
                <a:lnTo>
                  <a:pt x="256" y="227"/>
                </a:lnTo>
                <a:lnTo>
                  <a:pt x="278" y="210"/>
                </a:lnTo>
                <a:lnTo>
                  <a:pt x="296" y="191"/>
                </a:lnTo>
                <a:lnTo>
                  <a:pt x="308" y="169"/>
                </a:lnTo>
                <a:lnTo>
                  <a:pt x="313" y="144"/>
                </a:lnTo>
                <a:lnTo>
                  <a:pt x="313" y="121"/>
                </a:lnTo>
                <a:lnTo>
                  <a:pt x="306" y="98"/>
                </a:lnTo>
                <a:lnTo>
                  <a:pt x="294" y="77"/>
                </a:lnTo>
                <a:lnTo>
                  <a:pt x="278" y="58"/>
                </a:lnTo>
                <a:lnTo>
                  <a:pt x="256" y="40"/>
                </a:lnTo>
                <a:lnTo>
                  <a:pt x="231" y="27"/>
                </a:lnTo>
                <a:lnTo>
                  <a:pt x="203" y="17"/>
                </a:lnTo>
                <a:lnTo>
                  <a:pt x="173" y="12"/>
                </a:lnTo>
                <a:lnTo>
                  <a:pt x="155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1" name="Freeform 145"/>
          <p:cNvSpPr>
            <a:spLocks/>
          </p:cNvSpPr>
          <p:nvPr/>
        </p:nvSpPr>
        <p:spPr bwMode="auto">
          <a:xfrm>
            <a:off x="2224069" y="5113318"/>
            <a:ext cx="41275" cy="79375"/>
          </a:xfrm>
          <a:custGeom>
            <a:avLst/>
            <a:gdLst/>
            <a:ahLst/>
            <a:cxnLst>
              <a:cxn ang="0">
                <a:pos x="26" y="24"/>
              </a:cxn>
              <a:cxn ang="0">
                <a:pos x="25" y="37"/>
              </a:cxn>
              <a:cxn ang="0">
                <a:pos x="21" y="46"/>
              </a:cxn>
              <a:cxn ang="0">
                <a:pos x="14" y="50"/>
              </a:cxn>
              <a:cxn ang="0">
                <a:pos x="8" y="47"/>
              </a:cxn>
              <a:cxn ang="0">
                <a:pos x="2" y="38"/>
              </a:cxn>
              <a:cxn ang="0">
                <a:pos x="0" y="26"/>
              </a:cxn>
              <a:cxn ang="0">
                <a:pos x="0" y="16"/>
              </a:cxn>
              <a:cxn ang="0">
                <a:pos x="4" y="7"/>
              </a:cxn>
              <a:cxn ang="0">
                <a:pos x="7" y="2"/>
              </a:cxn>
              <a:cxn ang="0">
                <a:pos x="12" y="0"/>
              </a:cxn>
              <a:cxn ang="0">
                <a:pos x="19" y="3"/>
              </a:cxn>
              <a:cxn ang="0">
                <a:pos x="24" y="12"/>
              </a:cxn>
              <a:cxn ang="0">
                <a:pos x="26" y="24"/>
              </a:cxn>
            </a:cxnLst>
            <a:rect l="0" t="0" r="r" b="b"/>
            <a:pathLst>
              <a:path w="26" h="50">
                <a:moveTo>
                  <a:pt x="26" y="24"/>
                </a:moveTo>
                <a:lnTo>
                  <a:pt x="25" y="37"/>
                </a:lnTo>
                <a:lnTo>
                  <a:pt x="21" y="46"/>
                </a:lnTo>
                <a:lnTo>
                  <a:pt x="14" y="50"/>
                </a:lnTo>
                <a:lnTo>
                  <a:pt x="8" y="47"/>
                </a:lnTo>
                <a:lnTo>
                  <a:pt x="2" y="38"/>
                </a:lnTo>
                <a:lnTo>
                  <a:pt x="0" y="26"/>
                </a:lnTo>
                <a:lnTo>
                  <a:pt x="0" y="16"/>
                </a:lnTo>
                <a:lnTo>
                  <a:pt x="4" y="7"/>
                </a:lnTo>
                <a:lnTo>
                  <a:pt x="7" y="2"/>
                </a:lnTo>
                <a:lnTo>
                  <a:pt x="12" y="0"/>
                </a:lnTo>
                <a:lnTo>
                  <a:pt x="19" y="3"/>
                </a:lnTo>
                <a:lnTo>
                  <a:pt x="24" y="12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2" name="Freeform 146"/>
          <p:cNvSpPr>
            <a:spLocks/>
          </p:cNvSpPr>
          <p:nvPr/>
        </p:nvSpPr>
        <p:spPr bwMode="auto">
          <a:xfrm>
            <a:off x="2338369" y="5138718"/>
            <a:ext cx="52388" cy="71438"/>
          </a:xfrm>
          <a:custGeom>
            <a:avLst/>
            <a:gdLst/>
            <a:ahLst/>
            <a:cxnLst>
              <a:cxn ang="0">
                <a:pos x="29" y="28"/>
              </a:cxn>
              <a:cxn ang="0">
                <a:pos x="23" y="37"/>
              </a:cxn>
              <a:cxn ang="0">
                <a:pos x="17" y="43"/>
              </a:cxn>
              <a:cxn ang="0">
                <a:pos x="10" y="45"/>
              </a:cxn>
              <a:cxn ang="0">
                <a:pos x="5" y="45"/>
              </a:cxn>
              <a:cxn ang="0">
                <a:pos x="1" y="40"/>
              </a:cxn>
              <a:cxn ang="0">
                <a:pos x="0" y="34"/>
              </a:cxn>
              <a:cxn ang="0">
                <a:pos x="1" y="25"/>
              </a:cxn>
              <a:cxn ang="0">
                <a:pos x="5" y="16"/>
              </a:cxn>
              <a:cxn ang="0">
                <a:pos x="10" y="9"/>
              </a:cxn>
              <a:cxn ang="0">
                <a:pos x="17" y="2"/>
              </a:cxn>
              <a:cxn ang="0">
                <a:pos x="23" y="0"/>
              </a:cxn>
              <a:cxn ang="0">
                <a:pos x="29" y="1"/>
              </a:cxn>
              <a:cxn ang="0">
                <a:pos x="32" y="4"/>
              </a:cxn>
              <a:cxn ang="0">
                <a:pos x="33" y="11"/>
              </a:cxn>
              <a:cxn ang="0">
                <a:pos x="32" y="20"/>
              </a:cxn>
              <a:cxn ang="0">
                <a:pos x="29" y="28"/>
              </a:cxn>
            </a:cxnLst>
            <a:rect l="0" t="0" r="r" b="b"/>
            <a:pathLst>
              <a:path w="33" h="45">
                <a:moveTo>
                  <a:pt x="29" y="28"/>
                </a:moveTo>
                <a:lnTo>
                  <a:pt x="23" y="37"/>
                </a:lnTo>
                <a:lnTo>
                  <a:pt x="17" y="43"/>
                </a:lnTo>
                <a:lnTo>
                  <a:pt x="10" y="45"/>
                </a:lnTo>
                <a:lnTo>
                  <a:pt x="5" y="45"/>
                </a:lnTo>
                <a:lnTo>
                  <a:pt x="1" y="40"/>
                </a:lnTo>
                <a:lnTo>
                  <a:pt x="0" y="34"/>
                </a:lnTo>
                <a:lnTo>
                  <a:pt x="1" y="25"/>
                </a:lnTo>
                <a:lnTo>
                  <a:pt x="5" y="16"/>
                </a:lnTo>
                <a:lnTo>
                  <a:pt x="10" y="9"/>
                </a:lnTo>
                <a:lnTo>
                  <a:pt x="17" y="2"/>
                </a:lnTo>
                <a:lnTo>
                  <a:pt x="23" y="0"/>
                </a:lnTo>
                <a:lnTo>
                  <a:pt x="29" y="1"/>
                </a:lnTo>
                <a:lnTo>
                  <a:pt x="32" y="4"/>
                </a:lnTo>
                <a:lnTo>
                  <a:pt x="33" y="11"/>
                </a:lnTo>
                <a:lnTo>
                  <a:pt x="32" y="20"/>
                </a:lnTo>
                <a:lnTo>
                  <a:pt x="29" y="2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3" name="Freeform 147"/>
          <p:cNvSpPr>
            <a:spLocks/>
          </p:cNvSpPr>
          <p:nvPr/>
        </p:nvSpPr>
        <p:spPr bwMode="auto">
          <a:xfrm>
            <a:off x="2232006" y="5226030"/>
            <a:ext cx="109538" cy="68263"/>
          </a:xfrm>
          <a:custGeom>
            <a:avLst/>
            <a:gdLst/>
            <a:ahLst/>
            <a:cxnLst>
              <a:cxn ang="0">
                <a:pos x="69" y="27"/>
              </a:cxn>
              <a:cxn ang="0">
                <a:pos x="65" y="35"/>
              </a:cxn>
              <a:cxn ang="0">
                <a:pos x="56" y="40"/>
              </a:cxn>
              <a:cxn ang="0">
                <a:pos x="44" y="43"/>
              </a:cxn>
              <a:cxn ang="0">
                <a:pos x="31" y="43"/>
              </a:cxn>
              <a:cxn ang="0">
                <a:pos x="18" y="39"/>
              </a:cxn>
              <a:cxn ang="0">
                <a:pos x="7" y="32"/>
              </a:cxn>
              <a:cxn ang="0">
                <a:pos x="1" y="25"/>
              </a:cxn>
              <a:cxn ang="0">
                <a:pos x="0" y="16"/>
              </a:cxn>
              <a:cxn ang="0">
                <a:pos x="4" y="8"/>
              </a:cxn>
              <a:cxn ang="0">
                <a:pos x="12" y="2"/>
              </a:cxn>
              <a:cxn ang="0">
                <a:pos x="24" y="0"/>
              </a:cxn>
              <a:cxn ang="0">
                <a:pos x="38" y="0"/>
              </a:cxn>
              <a:cxn ang="0">
                <a:pos x="51" y="4"/>
              </a:cxn>
              <a:cxn ang="0">
                <a:pos x="62" y="9"/>
              </a:cxn>
              <a:cxn ang="0">
                <a:pos x="67" y="18"/>
              </a:cxn>
              <a:cxn ang="0">
                <a:pos x="69" y="27"/>
              </a:cxn>
            </a:cxnLst>
            <a:rect l="0" t="0" r="r" b="b"/>
            <a:pathLst>
              <a:path w="69" h="43">
                <a:moveTo>
                  <a:pt x="69" y="27"/>
                </a:moveTo>
                <a:lnTo>
                  <a:pt x="65" y="35"/>
                </a:lnTo>
                <a:lnTo>
                  <a:pt x="56" y="40"/>
                </a:lnTo>
                <a:lnTo>
                  <a:pt x="44" y="43"/>
                </a:lnTo>
                <a:lnTo>
                  <a:pt x="31" y="43"/>
                </a:lnTo>
                <a:lnTo>
                  <a:pt x="18" y="39"/>
                </a:lnTo>
                <a:lnTo>
                  <a:pt x="7" y="32"/>
                </a:lnTo>
                <a:lnTo>
                  <a:pt x="1" y="25"/>
                </a:lnTo>
                <a:lnTo>
                  <a:pt x="0" y="16"/>
                </a:lnTo>
                <a:lnTo>
                  <a:pt x="4" y="8"/>
                </a:lnTo>
                <a:lnTo>
                  <a:pt x="12" y="2"/>
                </a:lnTo>
                <a:lnTo>
                  <a:pt x="24" y="0"/>
                </a:lnTo>
                <a:lnTo>
                  <a:pt x="38" y="0"/>
                </a:lnTo>
                <a:lnTo>
                  <a:pt x="51" y="4"/>
                </a:lnTo>
                <a:lnTo>
                  <a:pt x="62" y="9"/>
                </a:lnTo>
                <a:lnTo>
                  <a:pt x="67" y="18"/>
                </a:lnTo>
                <a:lnTo>
                  <a:pt x="69" y="2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4" name="Freeform 148"/>
          <p:cNvSpPr>
            <a:spLocks/>
          </p:cNvSpPr>
          <p:nvPr/>
        </p:nvSpPr>
        <p:spPr bwMode="auto">
          <a:xfrm>
            <a:off x="6334106" y="1328718"/>
            <a:ext cx="128588" cy="357188"/>
          </a:xfrm>
          <a:custGeom>
            <a:avLst/>
            <a:gdLst/>
            <a:ahLst/>
            <a:cxnLst>
              <a:cxn ang="0">
                <a:pos x="81" y="168"/>
              </a:cxn>
              <a:cxn ang="0">
                <a:pos x="80" y="187"/>
              </a:cxn>
              <a:cxn ang="0">
                <a:pos x="76" y="201"/>
              </a:cxn>
              <a:cxn ang="0">
                <a:pos x="72" y="211"/>
              </a:cxn>
              <a:cxn ang="0">
                <a:pos x="65" y="217"/>
              </a:cxn>
              <a:cxn ang="0">
                <a:pos x="58" y="222"/>
              </a:cxn>
              <a:cxn ang="0">
                <a:pos x="49" y="224"/>
              </a:cxn>
              <a:cxn ang="0">
                <a:pos x="40" y="225"/>
              </a:cxn>
              <a:cxn ang="0">
                <a:pos x="31" y="224"/>
              </a:cxn>
              <a:cxn ang="0">
                <a:pos x="23" y="222"/>
              </a:cxn>
              <a:cxn ang="0">
                <a:pos x="15" y="217"/>
              </a:cxn>
              <a:cxn ang="0">
                <a:pos x="9" y="210"/>
              </a:cxn>
              <a:cxn ang="0">
                <a:pos x="4" y="200"/>
              </a:cxn>
              <a:cxn ang="0">
                <a:pos x="1" y="186"/>
              </a:cxn>
              <a:cxn ang="0">
                <a:pos x="0" y="168"/>
              </a:cxn>
              <a:cxn ang="0">
                <a:pos x="0" y="57"/>
              </a:cxn>
              <a:cxn ang="0">
                <a:pos x="2" y="39"/>
              </a:cxn>
              <a:cxn ang="0">
                <a:pos x="8" y="24"/>
              </a:cxn>
              <a:cxn ang="0">
                <a:pos x="16" y="11"/>
              </a:cxn>
              <a:cxn ang="0">
                <a:pos x="27" y="3"/>
              </a:cxn>
              <a:cxn ang="0">
                <a:pos x="40" y="0"/>
              </a:cxn>
              <a:cxn ang="0">
                <a:pos x="53" y="3"/>
              </a:cxn>
              <a:cxn ang="0">
                <a:pos x="64" y="11"/>
              </a:cxn>
              <a:cxn ang="0">
                <a:pos x="73" y="24"/>
              </a:cxn>
              <a:cxn ang="0">
                <a:pos x="79" y="39"/>
              </a:cxn>
              <a:cxn ang="0">
                <a:pos x="81" y="57"/>
              </a:cxn>
              <a:cxn ang="0">
                <a:pos x="81" y="168"/>
              </a:cxn>
            </a:cxnLst>
            <a:rect l="0" t="0" r="r" b="b"/>
            <a:pathLst>
              <a:path w="81" h="225">
                <a:moveTo>
                  <a:pt x="81" y="168"/>
                </a:moveTo>
                <a:lnTo>
                  <a:pt x="80" y="187"/>
                </a:lnTo>
                <a:lnTo>
                  <a:pt x="76" y="201"/>
                </a:lnTo>
                <a:lnTo>
                  <a:pt x="72" y="211"/>
                </a:lnTo>
                <a:lnTo>
                  <a:pt x="65" y="217"/>
                </a:lnTo>
                <a:lnTo>
                  <a:pt x="58" y="222"/>
                </a:lnTo>
                <a:lnTo>
                  <a:pt x="49" y="224"/>
                </a:lnTo>
                <a:lnTo>
                  <a:pt x="40" y="225"/>
                </a:lnTo>
                <a:lnTo>
                  <a:pt x="31" y="224"/>
                </a:lnTo>
                <a:lnTo>
                  <a:pt x="23" y="222"/>
                </a:lnTo>
                <a:lnTo>
                  <a:pt x="15" y="217"/>
                </a:lnTo>
                <a:lnTo>
                  <a:pt x="9" y="210"/>
                </a:lnTo>
                <a:lnTo>
                  <a:pt x="4" y="200"/>
                </a:lnTo>
                <a:lnTo>
                  <a:pt x="1" y="186"/>
                </a:lnTo>
                <a:lnTo>
                  <a:pt x="0" y="168"/>
                </a:lnTo>
                <a:lnTo>
                  <a:pt x="0" y="57"/>
                </a:lnTo>
                <a:lnTo>
                  <a:pt x="2" y="39"/>
                </a:lnTo>
                <a:lnTo>
                  <a:pt x="8" y="24"/>
                </a:lnTo>
                <a:lnTo>
                  <a:pt x="16" y="11"/>
                </a:lnTo>
                <a:lnTo>
                  <a:pt x="27" y="3"/>
                </a:lnTo>
                <a:lnTo>
                  <a:pt x="40" y="0"/>
                </a:lnTo>
                <a:lnTo>
                  <a:pt x="53" y="3"/>
                </a:lnTo>
                <a:lnTo>
                  <a:pt x="64" y="11"/>
                </a:lnTo>
                <a:lnTo>
                  <a:pt x="73" y="24"/>
                </a:lnTo>
                <a:lnTo>
                  <a:pt x="79" y="39"/>
                </a:lnTo>
                <a:lnTo>
                  <a:pt x="81" y="57"/>
                </a:lnTo>
                <a:lnTo>
                  <a:pt x="81" y="1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5" name="Freeform 149"/>
          <p:cNvSpPr>
            <a:spLocks noEditPoints="1"/>
          </p:cNvSpPr>
          <p:nvPr/>
        </p:nvSpPr>
        <p:spPr bwMode="auto">
          <a:xfrm>
            <a:off x="6329344" y="1323955"/>
            <a:ext cx="138113" cy="366713"/>
          </a:xfrm>
          <a:custGeom>
            <a:avLst/>
            <a:gdLst/>
            <a:ahLst/>
            <a:cxnLst>
              <a:cxn ang="0">
                <a:pos x="43" y="231"/>
              </a:cxn>
              <a:cxn ang="0">
                <a:pos x="27" y="229"/>
              </a:cxn>
              <a:cxn ang="0">
                <a:pos x="15" y="221"/>
              </a:cxn>
              <a:cxn ang="0">
                <a:pos x="6" y="209"/>
              </a:cxn>
              <a:cxn ang="0">
                <a:pos x="1" y="193"/>
              </a:cxn>
              <a:cxn ang="0">
                <a:pos x="0" y="171"/>
              </a:cxn>
              <a:cxn ang="0">
                <a:pos x="0" y="60"/>
              </a:cxn>
              <a:cxn ang="0">
                <a:pos x="2" y="41"/>
              </a:cxn>
              <a:cxn ang="0">
                <a:pos x="8" y="25"/>
              </a:cxn>
              <a:cxn ang="0">
                <a:pos x="17" y="12"/>
              </a:cxn>
              <a:cxn ang="0">
                <a:pos x="29" y="3"/>
              </a:cxn>
              <a:cxn ang="0">
                <a:pos x="43" y="0"/>
              </a:cxn>
              <a:cxn ang="0">
                <a:pos x="58" y="3"/>
              </a:cxn>
              <a:cxn ang="0">
                <a:pos x="70" y="12"/>
              </a:cxn>
              <a:cxn ang="0">
                <a:pos x="78" y="25"/>
              </a:cxn>
              <a:cxn ang="0">
                <a:pos x="85" y="41"/>
              </a:cxn>
              <a:cxn ang="0">
                <a:pos x="87" y="60"/>
              </a:cxn>
              <a:cxn ang="0">
                <a:pos x="87" y="171"/>
              </a:cxn>
              <a:cxn ang="0">
                <a:pos x="86" y="191"/>
              </a:cxn>
              <a:cxn ang="0">
                <a:pos x="83" y="206"/>
              </a:cxn>
              <a:cxn ang="0">
                <a:pos x="77" y="217"/>
              </a:cxn>
              <a:cxn ang="0">
                <a:pos x="70" y="225"/>
              </a:cxn>
              <a:cxn ang="0">
                <a:pos x="62" y="229"/>
              </a:cxn>
              <a:cxn ang="0">
                <a:pos x="52" y="230"/>
              </a:cxn>
              <a:cxn ang="0">
                <a:pos x="43" y="231"/>
              </a:cxn>
              <a:cxn ang="0">
                <a:pos x="43" y="6"/>
              </a:cxn>
              <a:cxn ang="0">
                <a:pos x="31" y="10"/>
              </a:cxn>
              <a:cxn ang="0">
                <a:pos x="22" y="17"/>
              </a:cxn>
              <a:cxn ang="0">
                <a:pos x="13" y="28"/>
              </a:cxn>
              <a:cxn ang="0">
                <a:pos x="8" y="43"/>
              </a:cxn>
              <a:cxn ang="0">
                <a:pos x="6" y="60"/>
              </a:cxn>
              <a:cxn ang="0">
                <a:pos x="6" y="171"/>
              </a:cxn>
              <a:cxn ang="0">
                <a:pos x="7" y="189"/>
              </a:cxn>
              <a:cxn ang="0">
                <a:pos x="11" y="202"/>
              </a:cxn>
              <a:cxn ang="0">
                <a:pos x="15" y="211"/>
              </a:cxn>
              <a:cxn ang="0">
                <a:pos x="20" y="218"/>
              </a:cxn>
              <a:cxn ang="0">
                <a:pos x="28" y="222"/>
              </a:cxn>
              <a:cxn ang="0">
                <a:pos x="36" y="223"/>
              </a:cxn>
              <a:cxn ang="0">
                <a:pos x="43" y="225"/>
              </a:cxn>
              <a:cxn ang="0">
                <a:pos x="51" y="225"/>
              </a:cxn>
              <a:cxn ang="0">
                <a:pos x="59" y="222"/>
              </a:cxn>
              <a:cxn ang="0">
                <a:pos x="65" y="219"/>
              </a:cxn>
              <a:cxn ang="0">
                <a:pos x="72" y="213"/>
              </a:cxn>
              <a:cxn ang="0">
                <a:pos x="76" y="203"/>
              </a:cxn>
              <a:cxn ang="0">
                <a:pos x="79" y="190"/>
              </a:cxn>
              <a:cxn ang="0">
                <a:pos x="80" y="171"/>
              </a:cxn>
              <a:cxn ang="0">
                <a:pos x="80" y="60"/>
              </a:cxn>
              <a:cxn ang="0">
                <a:pos x="78" y="43"/>
              </a:cxn>
              <a:cxn ang="0">
                <a:pos x="74" y="28"/>
              </a:cxn>
              <a:cxn ang="0">
                <a:pos x="65" y="17"/>
              </a:cxn>
              <a:cxn ang="0">
                <a:pos x="55" y="10"/>
              </a:cxn>
              <a:cxn ang="0">
                <a:pos x="43" y="6"/>
              </a:cxn>
            </a:cxnLst>
            <a:rect l="0" t="0" r="r" b="b"/>
            <a:pathLst>
              <a:path w="87" h="231">
                <a:moveTo>
                  <a:pt x="43" y="231"/>
                </a:moveTo>
                <a:lnTo>
                  <a:pt x="27" y="229"/>
                </a:lnTo>
                <a:lnTo>
                  <a:pt x="15" y="221"/>
                </a:lnTo>
                <a:lnTo>
                  <a:pt x="6" y="209"/>
                </a:lnTo>
                <a:lnTo>
                  <a:pt x="1" y="193"/>
                </a:lnTo>
                <a:lnTo>
                  <a:pt x="0" y="171"/>
                </a:lnTo>
                <a:lnTo>
                  <a:pt x="0" y="60"/>
                </a:lnTo>
                <a:lnTo>
                  <a:pt x="2" y="41"/>
                </a:lnTo>
                <a:lnTo>
                  <a:pt x="8" y="25"/>
                </a:lnTo>
                <a:lnTo>
                  <a:pt x="17" y="12"/>
                </a:lnTo>
                <a:lnTo>
                  <a:pt x="29" y="3"/>
                </a:lnTo>
                <a:lnTo>
                  <a:pt x="43" y="0"/>
                </a:lnTo>
                <a:lnTo>
                  <a:pt x="58" y="3"/>
                </a:lnTo>
                <a:lnTo>
                  <a:pt x="70" y="12"/>
                </a:lnTo>
                <a:lnTo>
                  <a:pt x="78" y="25"/>
                </a:lnTo>
                <a:lnTo>
                  <a:pt x="85" y="41"/>
                </a:lnTo>
                <a:lnTo>
                  <a:pt x="87" y="60"/>
                </a:lnTo>
                <a:lnTo>
                  <a:pt x="87" y="171"/>
                </a:lnTo>
                <a:lnTo>
                  <a:pt x="86" y="191"/>
                </a:lnTo>
                <a:lnTo>
                  <a:pt x="83" y="206"/>
                </a:lnTo>
                <a:lnTo>
                  <a:pt x="77" y="217"/>
                </a:lnTo>
                <a:lnTo>
                  <a:pt x="70" y="225"/>
                </a:lnTo>
                <a:lnTo>
                  <a:pt x="62" y="229"/>
                </a:lnTo>
                <a:lnTo>
                  <a:pt x="52" y="230"/>
                </a:lnTo>
                <a:lnTo>
                  <a:pt x="43" y="231"/>
                </a:lnTo>
                <a:close/>
                <a:moveTo>
                  <a:pt x="43" y="6"/>
                </a:moveTo>
                <a:lnTo>
                  <a:pt x="31" y="10"/>
                </a:lnTo>
                <a:lnTo>
                  <a:pt x="22" y="17"/>
                </a:lnTo>
                <a:lnTo>
                  <a:pt x="13" y="28"/>
                </a:lnTo>
                <a:lnTo>
                  <a:pt x="8" y="43"/>
                </a:lnTo>
                <a:lnTo>
                  <a:pt x="6" y="60"/>
                </a:lnTo>
                <a:lnTo>
                  <a:pt x="6" y="171"/>
                </a:lnTo>
                <a:lnTo>
                  <a:pt x="7" y="189"/>
                </a:lnTo>
                <a:lnTo>
                  <a:pt x="11" y="202"/>
                </a:lnTo>
                <a:lnTo>
                  <a:pt x="15" y="211"/>
                </a:lnTo>
                <a:lnTo>
                  <a:pt x="20" y="218"/>
                </a:lnTo>
                <a:lnTo>
                  <a:pt x="28" y="222"/>
                </a:lnTo>
                <a:lnTo>
                  <a:pt x="36" y="223"/>
                </a:lnTo>
                <a:lnTo>
                  <a:pt x="43" y="225"/>
                </a:lnTo>
                <a:lnTo>
                  <a:pt x="51" y="225"/>
                </a:lnTo>
                <a:lnTo>
                  <a:pt x="59" y="222"/>
                </a:lnTo>
                <a:lnTo>
                  <a:pt x="65" y="219"/>
                </a:lnTo>
                <a:lnTo>
                  <a:pt x="72" y="213"/>
                </a:lnTo>
                <a:lnTo>
                  <a:pt x="76" y="203"/>
                </a:lnTo>
                <a:lnTo>
                  <a:pt x="79" y="190"/>
                </a:lnTo>
                <a:lnTo>
                  <a:pt x="80" y="171"/>
                </a:lnTo>
                <a:lnTo>
                  <a:pt x="80" y="60"/>
                </a:lnTo>
                <a:lnTo>
                  <a:pt x="78" y="43"/>
                </a:lnTo>
                <a:lnTo>
                  <a:pt x="74" y="28"/>
                </a:lnTo>
                <a:lnTo>
                  <a:pt x="65" y="17"/>
                </a:lnTo>
                <a:lnTo>
                  <a:pt x="55" y="10"/>
                </a:lnTo>
                <a:lnTo>
                  <a:pt x="43" y="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6" name="Freeform 150"/>
          <p:cNvSpPr>
            <a:spLocks/>
          </p:cNvSpPr>
          <p:nvPr/>
        </p:nvSpPr>
        <p:spPr bwMode="auto">
          <a:xfrm>
            <a:off x="6180119" y="1101705"/>
            <a:ext cx="904875" cy="584200"/>
          </a:xfrm>
          <a:custGeom>
            <a:avLst/>
            <a:gdLst/>
            <a:ahLst/>
            <a:cxnLst>
              <a:cxn ang="0">
                <a:pos x="561" y="39"/>
              </a:cxn>
              <a:cxn ang="0">
                <a:pos x="539" y="36"/>
              </a:cxn>
              <a:cxn ang="0">
                <a:pos x="509" y="44"/>
              </a:cxn>
              <a:cxn ang="0">
                <a:pos x="476" y="58"/>
              </a:cxn>
              <a:cxn ang="0">
                <a:pos x="440" y="72"/>
              </a:cxn>
              <a:cxn ang="0">
                <a:pos x="402" y="81"/>
              </a:cxn>
              <a:cxn ang="0">
                <a:pos x="329" y="80"/>
              </a:cxn>
              <a:cxn ang="0">
                <a:pos x="264" y="67"/>
              </a:cxn>
              <a:cxn ang="0">
                <a:pos x="207" y="49"/>
              </a:cxn>
              <a:cxn ang="0">
                <a:pos x="161" y="30"/>
              </a:cxn>
              <a:cxn ang="0">
                <a:pos x="130" y="12"/>
              </a:cxn>
              <a:cxn ang="0">
                <a:pos x="112" y="2"/>
              </a:cxn>
              <a:cxn ang="0">
                <a:pos x="95" y="3"/>
              </a:cxn>
              <a:cxn ang="0">
                <a:pos x="68" y="26"/>
              </a:cxn>
              <a:cxn ang="0">
                <a:pos x="45" y="63"/>
              </a:cxn>
              <a:cxn ang="0">
                <a:pos x="28" y="108"/>
              </a:cxn>
              <a:cxn ang="0">
                <a:pos x="18" y="152"/>
              </a:cxn>
              <a:cxn ang="0">
                <a:pos x="2" y="181"/>
              </a:cxn>
              <a:cxn ang="0">
                <a:pos x="0" y="311"/>
              </a:cxn>
              <a:cxn ang="0">
                <a:pos x="4" y="342"/>
              </a:cxn>
              <a:cxn ang="0">
                <a:pos x="15" y="360"/>
              </a:cxn>
              <a:cxn ang="0">
                <a:pos x="32" y="367"/>
              </a:cxn>
              <a:cxn ang="0">
                <a:pos x="50" y="367"/>
              </a:cxn>
              <a:cxn ang="0">
                <a:pos x="66" y="360"/>
              </a:cxn>
              <a:cxn ang="0">
                <a:pos x="77" y="343"/>
              </a:cxn>
              <a:cxn ang="0">
                <a:pos x="82" y="311"/>
              </a:cxn>
              <a:cxn ang="0">
                <a:pos x="94" y="285"/>
              </a:cxn>
              <a:cxn ang="0">
                <a:pos x="132" y="294"/>
              </a:cxn>
              <a:cxn ang="0">
                <a:pos x="185" y="297"/>
              </a:cxn>
              <a:cxn ang="0">
                <a:pos x="244" y="296"/>
              </a:cxn>
              <a:cxn ang="0">
                <a:pos x="304" y="294"/>
              </a:cxn>
              <a:cxn ang="0">
                <a:pos x="356" y="289"/>
              </a:cxn>
              <a:cxn ang="0">
                <a:pos x="394" y="286"/>
              </a:cxn>
              <a:cxn ang="0">
                <a:pos x="410" y="284"/>
              </a:cxn>
              <a:cxn ang="0">
                <a:pos x="412" y="330"/>
              </a:cxn>
              <a:cxn ang="0">
                <a:pos x="422" y="355"/>
              </a:cxn>
              <a:cxn ang="0">
                <a:pos x="440" y="367"/>
              </a:cxn>
              <a:cxn ang="0">
                <a:pos x="461" y="367"/>
              </a:cxn>
              <a:cxn ang="0">
                <a:pos x="479" y="356"/>
              </a:cxn>
              <a:cxn ang="0">
                <a:pos x="490" y="330"/>
              </a:cxn>
              <a:cxn ang="0">
                <a:pos x="491" y="308"/>
              </a:cxn>
              <a:cxn ang="0">
                <a:pos x="491" y="285"/>
              </a:cxn>
              <a:cxn ang="0">
                <a:pos x="491" y="249"/>
              </a:cxn>
              <a:cxn ang="0">
                <a:pos x="491" y="214"/>
              </a:cxn>
              <a:cxn ang="0">
                <a:pos x="491" y="188"/>
              </a:cxn>
              <a:cxn ang="0">
                <a:pos x="490" y="161"/>
              </a:cxn>
              <a:cxn ang="0">
                <a:pos x="497" y="126"/>
              </a:cxn>
              <a:cxn ang="0">
                <a:pos x="516" y="103"/>
              </a:cxn>
              <a:cxn ang="0">
                <a:pos x="538" y="86"/>
              </a:cxn>
              <a:cxn ang="0">
                <a:pos x="557" y="74"/>
              </a:cxn>
              <a:cxn ang="0">
                <a:pos x="569" y="62"/>
              </a:cxn>
              <a:cxn ang="0">
                <a:pos x="568" y="48"/>
              </a:cxn>
            </a:cxnLst>
            <a:rect l="0" t="0" r="r" b="b"/>
            <a:pathLst>
              <a:path w="570" h="368">
                <a:moveTo>
                  <a:pt x="568" y="48"/>
                </a:moveTo>
                <a:lnTo>
                  <a:pt x="561" y="39"/>
                </a:lnTo>
                <a:lnTo>
                  <a:pt x="551" y="36"/>
                </a:lnTo>
                <a:lnTo>
                  <a:pt x="539" y="36"/>
                </a:lnTo>
                <a:lnTo>
                  <a:pt x="525" y="38"/>
                </a:lnTo>
                <a:lnTo>
                  <a:pt x="509" y="44"/>
                </a:lnTo>
                <a:lnTo>
                  <a:pt x="493" y="50"/>
                </a:lnTo>
                <a:lnTo>
                  <a:pt x="476" y="58"/>
                </a:lnTo>
                <a:lnTo>
                  <a:pt x="458" y="66"/>
                </a:lnTo>
                <a:lnTo>
                  <a:pt x="440" y="72"/>
                </a:lnTo>
                <a:lnTo>
                  <a:pt x="421" y="78"/>
                </a:lnTo>
                <a:lnTo>
                  <a:pt x="402" y="81"/>
                </a:lnTo>
                <a:lnTo>
                  <a:pt x="365" y="82"/>
                </a:lnTo>
                <a:lnTo>
                  <a:pt x="329" y="80"/>
                </a:lnTo>
                <a:lnTo>
                  <a:pt x="296" y="74"/>
                </a:lnTo>
                <a:lnTo>
                  <a:pt x="264" y="67"/>
                </a:lnTo>
                <a:lnTo>
                  <a:pt x="234" y="59"/>
                </a:lnTo>
                <a:lnTo>
                  <a:pt x="207" y="49"/>
                </a:lnTo>
                <a:lnTo>
                  <a:pt x="183" y="39"/>
                </a:lnTo>
                <a:lnTo>
                  <a:pt x="161" y="30"/>
                </a:lnTo>
                <a:lnTo>
                  <a:pt x="144" y="21"/>
                </a:lnTo>
                <a:lnTo>
                  <a:pt x="130" y="12"/>
                </a:lnTo>
                <a:lnTo>
                  <a:pt x="119" y="6"/>
                </a:lnTo>
                <a:lnTo>
                  <a:pt x="112" y="2"/>
                </a:lnTo>
                <a:lnTo>
                  <a:pt x="110" y="0"/>
                </a:lnTo>
                <a:lnTo>
                  <a:pt x="95" y="3"/>
                </a:lnTo>
                <a:lnTo>
                  <a:pt x="81" y="12"/>
                </a:lnTo>
                <a:lnTo>
                  <a:pt x="68" y="26"/>
                </a:lnTo>
                <a:lnTo>
                  <a:pt x="56" y="43"/>
                </a:lnTo>
                <a:lnTo>
                  <a:pt x="45" y="63"/>
                </a:lnTo>
                <a:lnTo>
                  <a:pt x="36" y="85"/>
                </a:lnTo>
                <a:lnTo>
                  <a:pt x="28" y="108"/>
                </a:lnTo>
                <a:lnTo>
                  <a:pt x="23" y="131"/>
                </a:lnTo>
                <a:lnTo>
                  <a:pt x="18" y="152"/>
                </a:lnTo>
                <a:lnTo>
                  <a:pt x="9" y="165"/>
                </a:lnTo>
                <a:lnTo>
                  <a:pt x="2" y="181"/>
                </a:lnTo>
                <a:lnTo>
                  <a:pt x="0" y="200"/>
                </a:lnTo>
                <a:lnTo>
                  <a:pt x="0" y="311"/>
                </a:lnTo>
                <a:lnTo>
                  <a:pt x="1" y="329"/>
                </a:lnTo>
                <a:lnTo>
                  <a:pt x="4" y="342"/>
                </a:lnTo>
                <a:lnTo>
                  <a:pt x="9" y="353"/>
                </a:lnTo>
                <a:lnTo>
                  <a:pt x="15" y="360"/>
                </a:lnTo>
                <a:lnTo>
                  <a:pt x="23" y="365"/>
                </a:lnTo>
                <a:lnTo>
                  <a:pt x="32" y="367"/>
                </a:lnTo>
                <a:lnTo>
                  <a:pt x="40" y="368"/>
                </a:lnTo>
                <a:lnTo>
                  <a:pt x="50" y="367"/>
                </a:lnTo>
                <a:lnTo>
                  <a:pt x="59" y="365"/>
                </a:lnTo>
                <a:lnTo>
                  <a:pt x="66" y="360"/>
                </a:lnTo>
                <a:lnTo>
                  <a:pt x="72" y="353"/>
                </a:lnTo>
                <a:lnTo>
                  <a:pt x="77" y="343"/>
                </a:lnTo>
                <a:lnTo>
                  <a:pt x="81" y="329"/>
                </a:lnTo>
                <a:lnTo>
                  <a:pt x="82" y="311"/>
                </a:lnTo>
                <a:lnTo>
                  <a:pt x="82" y="278"/>
                </a:lnTo>
                <a:lnTo>
                  <a:pt x="94" y="285"/>
                </a:lnTo>
                <a:lnTo>
                  <a:pt x="110" y="290"/>
                </a:lnTo>
                <a:lnTo>
                  <a:pt x="132" y="294"/>
                </a:lnTo>
                <a:lnTo>
                  <a:pt x="157" y="296"/>
                </a:lnTo>
                <a:lnTo>
                  <a:pt x="185" y="297"/>
                </a:lnTo>
                <a:lnTo>
                  <a:pt x="215" y="297"/>
                </a:lnTo>
                <a:lnTo>
                  <a:pt x="244" y="296"/>
                </a:lnTo>
                <a:lnTo>
                  <a:pt x="275" y="295"/>
                </a:lnTo>
                <a:lnTo>
                  <a:pt x="304" y="294"/>
                </a:lnTo>
                <a:lnTo>
                  <a:pt x="332" y="291"/>
                </a:lnTo>
                <a:lnTo>
                  <a:pt x="356" y="289"/>
                </a:lnTo>
                <a:lnTo>
                  <a:pt x="377" y="287"/>
                </a:lnTo>
                <a:lnTo>
                  <a:pt x="394" y="286"/>
                </a:lnTo>
                <a:lnTo>
                  <a:pt x="405" y="285"/>
                </a:lnTo>
                <a:lnTo>
                  <a:pt x="410" y="284"/>
                </a:lnTo>
                <a:lnTo>
                  <a:pt x="410" y="311"/>
                </a:lnTo>
                <a:lnTo>
                  <a:pt x="412" y="330"/>
                </a:lnTo>
                <a:lnTo>
                  <a:pt x="417" y="345"/>
                </a:lnTo>
                <a:lnTo>
                  <a:pt x="422" y="355"/>
                </a:lnTo>
                <a:lnTo>
                  <a:pt x="431" y="362"/>
                </a:lnTo>
                <a:lnTo>
                  <a:pt x="440" y="367"/>
                </a:lnTo>
                <a:lnTo>
                  <a:pt x="450" y="368"/>
                </a:lnTo>
                <a:lnTo>
                  <a:pt x="461" y="367"/>
                </a:lnTo>
                <a:lnTo>
                  <a:pt x="471" y="362"/>
                </a:lnTo>
                <a:lnTo>
                  <a:pt x="479" y="356"/>
                </a:lnTo>
                <a:lnTo>
                  <a:pt x="485" y="345"/>
                </a:lnTo>
                <a:lnTo>
                  <a:pt x="490" y="330"/>
                </a:lnTo>
                <a:lnTo>
                  <a:pt x="491" y="311"/>
                </a:lnTo>
                <a:lnTo>
                  <a:pt x="491" y="308"/>
                </a:lnTo>
                <a:lnTo>
                  <a:pt x="491" y="298"/>
                </a:lnTo>
                <a:lnTo>
                  <a:pt x="491" y="285"/>
                </a:lnTo>
                <a:lnTo>
                  <a:pt x="491" y="267"/>
                </a:lnTo>
                <a:lnTo>
                  <a:pt x="491" y="249"/>
                </a:lnTo>
                <a:lnTo>
                  <a:pt x="491" y="231"/>
                </a:lnTo>
                <a:lnTo>
                  <a:pt x="491" y="214"/>
                </a:lnTo>
                <a:lnTo>
                  <a:pt x="491" y="199"/>
                </a:lnTo>
                <a:lnTo>
                  <a:pt x="491" y="188"/>
                </a:lnTo>
                <a:lnTo>
                  <a:pt x="491" y="183"/>
                </a:lnTo>
                <a:lnTo>
                  <a:pt x="490" y="161"/>
                </a:lnTo>
                <a:lnTo>
                  <a:pt x="492" y="142"/>
                </a:lnTo>
                <a:lnTo>
                  <a:pt x="497" y="126"/>
                </a:lnTo>
                <a:lnTo>
                  <a:pt x="506" y="113"/>
                </a:lnTo>
                <a:lnTo>
                  <a:pt x="516" y="103"/>
                </a:lnTo>
                <a:lnTo>
                  <a:pt x="527" y="94"/>
                </a:lnTo>
                <a:lnTo>
                  <a:pt x="538" y="86"/>
                </a:lnTo>
                <a:lnTo>
                  <a:pt x="549" y="80"/>
                </a:lnTo>
                <a:lnTo>
                  <a:pt x="557" y="74"/>
                </a:lnTo>
                <a:lnTo>
                  <a:pt x="565" y="69"/>
                </a:lnTo>
                <a:lnTo>
                  <a:pt x="569" y="62"/>
                </a:lnTo>
                <a:lnTo>
                  <a:pt x="570" y="56"/>
                </a:lnTo>
                <a:lnTo>
                  <a:pt x="568" y="4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7" name="Freeform 151"/>
          <p:cNvSpPr>
            <a:spLocks noEditPoints="1"/>
          </p:cNvSpPr>
          <p:nvPr/>
        </p:nvSpPr>
        <p:spPr bwMode="auto">
          <a:xfrm>
            <a:off x="6170594" y="1093768"/>
            <a:ext cx="925513" cy="600075"/>
          </a:xfrm>
          <a:custGeom>
            <a:avLst/>
            <a:gdLst/>
            <a:ahLst/>
            <a:cxnLst>
              <a:cxn ang="0">
                <a:pos x="419" y="355"/>
              </a:cxn>
              <a:cxn ang="0">
                <a:pos x="398" y="296"/>
              </a:cxn>
              <a:cxn ang="0">
                <a:pos x="300" y="304"/>
              </a:cxn>
              <a:cxn ang="0">
                <a:pos x="176" y="307"/>
              </a:cxn>
              <a:cxn ang="0">
                <a:pos x="93" y="294"/>
              </a:cxn>
              <a:cxn ang="0">
                <a:pos x="81" y="363"/>
              </a:cxn>
              <a:cxn ang="0">
                <a:pos x="32" y="377"/>
              </a:cxn>
              <a:cxn ang="0">
                <a:pos x="2" y="335"/>
              </a:cxn>
              <a:cxn ang="0">
                <a:pos x="9" y="169"/>
              </a:cxn>
              <a:cxn ang="0">
                <a:pos x="38" y="87"/>
              </a:cxn>
              <a:cxn ang="0">
                <a:pos x="83" y="12"/>
              </a:cxn>
              <a:cxn ang="0">
                <a:pos x="119" y="1"/>
              </a:cxn>
              <a:cxn ang="0">
                <a:pos x="155" y="22"/>
              </a:cxn>
              <a:cxn ang="0">
                <a:pos x="250" y="61"/>
              </a:cxn>
              <a:cxn ang="0">
                <a:pos x="383" y="82"/>
              </a:cxn>
              <a:cxn ang="0">
                <a:pos x="485" y="55"/>
              </a:cxn>
              <a:cxn ang="0">
                <a:pos x="550" y="35"/>
              </a:cxn>
              <a:cxn ang="0">
                <a:pos x="582" y="55"/>
              </a:cxn>
              <a:cxn ang="0">
                <a:pos x="568" y="84"/>
              </a:cxn>
              <a:cxn ang="0">
                <a:pos x="524" y="113"/>
              </a:cxn>
              <a:cxn ang="0">
                <a:pos x="501" y="167"/>
              </a:cxn>
              <a:cxn ang="0">
                <a:pos x="502" y="219"/>
              </a:cxn>
              <a:cxn ang="0">
                <a:pos x="502" y="292"/>
              </a:cxn>
              <a:cxn ang="0">
                <a:pos x="496" y="354"/>
              </a:cxn>
              <a:cxn ang="0">
                <a:pos x="456" y="378"/>
              </a:cxn>
              <a:cxn ang="0">
                <a:pos x="424" y="334"/>
              </a:cxn>
              <a:cxn ang="0">
                <a:pos x="443" y="365"/>
              </a:cxn>
              <a:cxn ang="0">
                <a:pos x="479" y="359"/>
              </a:cxn>
              <a:cxn ang="0">
                <a:pos x="491" y="294"/>
              </a:cxn>
              <a:cxn ang="0">
                <a:pos x="491" y="208"/>
              </a:cxn>
              <a:cxn ang="0">
                <a:pos x="491" y="150"/>
              </a:cxn>
              <a:cxn ang="0">
                <a:pos x="520" y="101"/>
              </a:cxn>
              <a:cxn ang="0">
                <a:pos x="559" y="75"/>
              </a:cxn>
              <a:cxn ang="0">
                <a:pos x="571" y="62"/>
              </a:cxn>
              <a:cxn ang="0">
                <a:pos x="564" y="50"/>
              </a:cxn>
              <a:cxn ang="0">
                <a:pos x="523" y="52"/>
              </a:cxn>
              <a:cxn ang="0">
                <a:pos x="436" y="86"/>
              </a:cxn>
              <a:cxn ang="0">
                <a:pos x="309" y="86"/>
              </a:cxn>
              <a:cxn ang="0">
                <a:pos x="189" y="50"/>
              </a:cxn>
              <a:cxn ang="0">
                <a:pos x="120" y="15"/>
              </a:cxn>
              <a:cxn ang="0">
                <a:pos x="76" y="37"/>
              </a:cxn>
              <a:cxn ang="0">
                <a:pos x="40" y="115"/>
              </a:cxn>
              <a:cxn ang="0">
                <a:pos x="29" y="161"/>
              </a:cxn>
              <a:cxn ang="0">
                <a:pos x="11" y="316"/>
              </a:cxn>
              <a:cxn ang="0">
                <a:pos x="27" y="361"/>
              </a:cxn>
              <a:cxn ang="0">
                <a:pos x="54" y="366"/>
              </a:cxn>
              <a:cxn ang="0">
                <a:pos x="78" y="346"/>
              </a:cxn>
              <a:cxn ang="0">
                <a:pos x="91" y="279"/>
              </a:cxn>
              <a:cxn ang="0">
                <a:pos x="131" y="292"/>
              </a:cxn>
              <a:cxn ang="0">
                <a:pos x="240" y="295"/>
              </a:cxn>
              <a:cxn ang="0">
                <a:pos x="358" y="289"/>
              </a:cxn>
              <a:cxn ang="0">
                <a:pos x="415" y="283"/>
              </a:cxn>
            </a:cxnLst>
            <a:rect l="0" t="0" r="r" b="b"/>
            <a:pathLst>
              <a:path w="583" h="378">
                <a:moveTo>
                  <a:pt x="456" y="378"/>
                </a:moveTo>
                <a:lnTo>
                  <a:pt x="441" y="376"/>
                </a:lnTo>
                <a:lnTo>
                  <a:pt x="428" y="368"/>
                </a:lnTo>
                <a:lnTo>
                  <a:pt x="419" y="355"/>
                </a:lnTo>
                <a:lnTo>
                  <a:pt x="413" y="338"/>
                </a:lnTo>
                <a:lnTo>
                  <a:pt x="410" y="316"/>
                </a:lnTo>
                <a:lnTo>
                  <a:pt x="410" y="295"/>
                </a:lnTo>
                <a:lnTo>
                  <a:pt x="398" y="296"/>
                </a:lnTo>
                <a:lnTo>
                  <a:pt x="379" y="299"/>
                </a:lnTo>
                <a:lnTo>
                  <a:pt x="356" y="301"/>
                </a:lnTo>
                <a:lnTo>
                  <a:pt x="330" y="303"/>
                </a:lnTo>
                <a:lnTo>
                  <a:pt x="300" y="304"/>
                </a:lnTo>
                <a:lnTo>
                  <a:pt x="270" y="306"/>
                </a:lnTo>
                <a:lnTo>
                  <a:pt x="239" y="307"/>
                </a:lnTo>
                <a:lnTo>
                  <a:pt x="209" y="307"/>
                </a:lnTo>
                <a:lnTo>
                  <a:pt x="176" y="307"/>
                </a:lnTo>
                <a:lnTo>
                  <a:pt x="149" y="305"/>
                </a:lnTo>
                <a:lnTo>
                  <a:pt x="126" y="303"/>
                </a:lnTo>
                <a:lnTo>
                  <a:pt x="107" y="299"/>
                </a:lnTo>
                <a:lnTo>
                  <a:pt x="93" y="294"/>
                </a:lnTo>
                <a:lnTo>
                  <a:pt x="93" y="316"/>
                </a:lnTo>
                <a:lnTo>
                  <a:pt x="92" y="336"/>
                </a:lnTo>
                <a:lnTo>
                  <a:pt x="88" y="351"/>
                </a:lnTo>
                <a:lnTo>
                  <a:pt x="81" y="363"/>
                </a:lnTo>
                <a:lnTo>
                  <a:pt x="72" y="372"/>
                </a:lnTo>
                <a:lnTo>
                  <a:pt x="62" y="377"/>
                </a:lnTo>
                <a:lnTo>
                  <a:pt x="46" y="378"/>
                </a:lnTo>
                <a:lnTo>
                  <a:pt x="32" y="377"/>
                </a:lnTo>
                <a:lnTo>
                  <a:pt x="21" y="372"/>
                </a:lnTo>
                <a:lnTo>
                  <a:pt x="11" y="363"/>
                </a:lnTo>
                <a:lnTo>
                  <a:pt x="6" y="351"/>
                </a:lnTo>
                <a:lnTo>
                  <a:pt x="2" y="335"/>
                </a:lnTo>
                <a:lnTo>
                  <a:pt x="0" y="316"/>
                </a:lnTo>
                <a:lnTo>
                  <a:pt x="0" y="205"/>
                </a:lnTo>
                <a:lnTo>
                  <a:pt x="3" y="186"/>
                </a:lnTo>
                <a:lnTo>
                  <a:pt x="9" y="169"/>
                </a:lnTo>
                <a:lnTo>
                  <a:pt x="19" y="155"/>
                </a:lnTo>
                <a:lnTo>
                  <a:pt x="23" y="133"/>
                </a:lnTo>
                <a:lnTo>
                  <a:pt x="30" y="111"/>
                </a:lnTo>
                <a:lnTo>
                  <a:pt x="38" y="87"/>
                </a:lnTo>
                <a:lnTo>
                  <a:pt x="46" y="65"/>
                </a:lnTo>
                <a:lnTo>
                  <a:pt x="57" y="44"/>
                </a:lnTo>
                <a:lnTo>
                  <a:pt x="70" y="26"/>
                </a:lnTo>
                <a:lnTo>
                  <a:pt x="83" y="12"/>
                </a:lnTo>
                <a:lnTo>
                  <a:pt x="100" y="3"/>
                </a:lnTo>
                <a:lnTo>
                  <a:pt x="116" y="0"/>
                </a:lnTo>
                <a:lnTo>
                  <a:pt x="118" y="0"/>
                </a:lnTo>
                <a:lnTo>
                  <a:pt x="119" y="1"/>
                </a:lnTo>
                <a:lnTo>
                  <a:pt x="122" y="2"/>
                </a:lnTo>
                <a:lnTo>
                  <a:pt x="129" y="7"/>
                </a:lnTo>
                <a:lnTo>
                  <a:pt x="140" y="14"/>
                </a:lnTo>
                <a:lnTo>
                  <a:pt x="155" y="22"/>
                </a:lnTo>
                <a:lnTo>
                  <a:pt x="174" y="31"/>
                </a:lnTo>
                <a:lnTo>
                  <a:pt x="197" y="41"/>
                </a:lnTo>
                <a:lnTo>
                  <a:pt x="222" y="51"/>
                </a:lnTo>
                <a:lnTo>
                  <a:pt x="250" y="61"/>
                </a:lnTo>
                <a:lnTo>
                  <a:pt x="280" y="68"/>
                </a:lnTo>
                <a:lnTo>
                  <a:pt x="312" y="75"/>
                </a:lnTo>
                <a:lnTo>
                  <a:pt x="347" y="79"/>
                </a:lnTo>
                <a:lnTo>
                  <a:pt x="383" y="82"/>
                </a:lnTo>
                <a:lnTo>
                  <a:pt x="407" y="80"/>
                </a:lnTo>
                <a:lnTo>
                  <a:pt x="434" y="75"/>
                </a:lnTo>
                <a:lnTo>
                  <a:pt x="460" y="65"/>
                </a:lnTo>
                <a:lnTo>
                  <a:pt x="485" y="55"/>
                </a:lnTo>
                <a:lnTo>
                  <a:pt x="503" y="48"/>
                </a:lnTo>
                <a:lnTo>
                  <a:pt x="521" y="41"/>
                </a:lnTo>
                <a:lnTo>
                  <a:pt x="536" y="37"/>
                </a:lnTo>
                <a:lnTo>
                  <a:pt x="550" y="35"/>
                </a:lnTo>
                <a:lnTo>
                  <a:pt x="562" y="37"/>
                </a:lnTo>
                <a:lnTo>
                  <a:pt x="571" y="41"/>
                </a:lnTo>
                <a:lnTo>
                  <a:pt x="579" y="50"/>
                </a:lnTo>
                <a:lnTo>
                  <a:pt x="582" y="55"/>
                </a:lnTo>
                <a:lnTo>
                  <a:pt x="583" y="62"/>
                </a:lnTo>
                <a:lnTo>
                  <a:pt x="582" y="66"/>
                </a:lnTo>
                <a:lnTo>
                  <a:pt x="576" y="76"/>
                </a:lnTo>
                <a:lnTo>
                  <a:pt x="568" y="84"/>
                </a:lnTo>
                <a:lnTo>
                  <a:pt x="555" y="91"/>
                </a:lnTo>
                <a:lnTo>
                  <a:pt x="545" y="98"/>
                </a:lnTo>
                <a:lnTo>
                  <a:pt x="534" y="104"/>
                </a:lnTo>
                <a:lnTo>
                  <a:pt x="524" y="113"/>
                </a:lnTo>
                <a:lnTo>
                  <a:pt x="515" y="123"/>
                </a:lnTo>
                <a:lnTo>
                  <a:pt x="508" y="135"/>
                </a:lnTo>
                <a:lnTo>
                  <a:pt x="503" y="149"/>
                </a:lnTo>
                <a:lnTo>
                  <a:pt x="501" y="167"/>
                </a:lnTo>
                <a:lnTo>
                  <a:pt x="502" y="187"/>
                </a:lnTo>
                <a:lnTo>
                  <a:pt x="502" y="193"/>
                </a:lnTo>
                <a:lnTo>
                  <a:pt x="502" y="204"/>
                </a:lnTo>
                <a:lnTo>
                  <a:pt x="502" y="219"/>
                </a:lnTo>
                <a:lnTo>
                  <a:pt x="502" y="238"/>
                </a:lnTo>
                <a:lnTo>
                  <a:pt x="502" y="256"/>
                </a:lnTo>
                <a:lnTo>
                  <a:pt x="502" y="275"/>
                </a:lnTo>
                <a:lnTo>
                  <a:pt x="502" y="292"/>
                </a:lnTo>
                <a:lnTo>
                  <a:pt x="502" y="306"/>
                </a:lnTo>
                <a:lnTo>
                  <a:pt x="502" y="316"/>
                </a:lnTo>
                <a:lnTo>
                  <a:pt x="501" y="337"/>
                </a:lnTo>
                <a:lnTo>
                  <a:pt x="496" y="354"/>
                </a:lnTo>
                <a:lnTo>
                  <a:pt x="488" y="366"/>
                </a:lnTo>
                <a:lnTo>
                  <a:pt x="479" y="373"/>
                </a:lnTo>
                <a:lnTo>
                  <a:pt x="468" y="377"/>
                </a:lnTo>
                <a:lnTo>
                  <a:pt x="456" y="378"/>
                </a:lnTo>
                <a:close/>
                <a:moveTo>
                  <a:pt x="422" y="282"/>
                </a:moveTo>
                <a:lnTo>
                  <a:pt x="422" y="289"/>
                </a:lnTo>
                <a:lnTo>
                  <a:pt x="422" y="316"/>
                </a:lnTo>
                <a:lnTo>
                  <a:pt x="424" y="334"/>
                </a:lnTo>
                <a:lnTo>
                  <a:pt x="427" y="346"/>
                </a:lnTo>
                <a:lnTo>
                  <a:pt x="431" y="355"/>
                </a:lnTo>
                <a:lnTo>
                  <a:pt x="438" y="361"/>
                </a:lnTo>
                <a:lnTo>
                  <a:pt x="443" y="365"/>
                </a:lnTo>
                <a:lnTo>
                  <a:pt x="450" y="366"/>
                </a:lnTo>
                <a:lnTo>
                  <a:pt x="456" y="367"/>
                </a:lnTo>
                <a:lnTo>
                  <a:pt x="470" y="365"/>
                </a:lnTo>
                <a:lnTo>
                  <a:pt x="479" y="359"/>
                </a:lnTo>
                <a:lnTo>
                  <a:pt x="486" y="348"/>
                </a:lnTo>
                <a:lnTo>
                  <a:pt x="490" y="334"/>
                </a:lnTo>
                <a:lnTo>
                  <a:pt x="491" y="316"/>
                </a:lnTo>
                <a:lnTo>
                  <a:pt x="491" y="294"/>
                </a:lnTo>
                <a:lnTo>
                  <a:pt x="491" y="270"/>
                </a:lnTo>
                <a:lnTo>
                  <a:pt x="491" y="247"/>
                </a:lnTo>
                <a:lnTo>
                  <a:pt x="491" y="226"/>
                </a:lnTo>
                <a:lnTo>
                  <a:pt x="491" y="208"/>
                </a:lnTo>
                <a:lnTo>
                  <a:pt x="491" y="195"/>
                </a:lnTo>
                <a:lnTo>
                  <a:pt x="491" y="188"/>
                </a:lnTo>
                <a:lnTo>
                  <a:pt x="489" y="168"/>
                </a:lnTo>
                <a:lnTo>
                  <a:pt x="491" y="150"/>
                </a:lnTo>
                <a:lnTo>
                  <a:pt x="496" y="135"/>
                </a:lnTo>
                <a:lnTo>
                  <a:pt x="502" y="122"/>
                </a:lnTo>
                <a:lnTo>
                  <a:pt x="511" y="111"/>
                </a:lnTo>
                <a:lnTo>
                  <a:pt x="520" y="101"/>
                </a:lnTo>
                <a:lnTo>
                  <a:pt x="530" y="94"/>
                </a:lnTo>
                <a:lnTo>
                  <a:pt x="539" y="87"/>
                </a:lnTo>
                <a:lnTo>
                  <a:pt x="549" y="82"/>
                </a:lnTo>
                <a:lnTo>
                  <a:pt x="559" y="75"/>
                </a:lnTo>
                <a:lnTo>
                  <a:pt x="567" y="70"/>
                </a:lnTo>
                <a:lnTo>
                  <a:pt x="571" y="64"/>
                </a:lnTo>
                <a:lnTo>
                  <a:pt x="571" y="63"/>
                </a:lnTo>
                <a:lnTo>
                  <a:pt x="571" y="62"/>
                </a:lnTo>
                <a:lnTo>
                  <a:pt x="571" y="61"/>
                </a:lnTo>
                <a:lnTo>
                  <a:pt x="570" y="59"/>
                </a:lnTo>
                <a:lnTo>
                  <a:pt x="569" y="55"/>
                </a:lnTo>
                <a:lnTo>
                  <a:pt x="564" y="50"/>
                </a:lnTo>
                <a:lnTo>
                  <a:pt x="558" y="48"/>
                </a:lnTo>
                <a:lnTo>
                  <a:pt x="550" y="47"/>
                </a:lnTo>
                <a:lnTo>
                  <a:pt x="537" y="48"/>
                </a:lnTo>
                <a:lnTo>
                  <a:pt x="523" y="52"/>
                </a:lnTo>
                <a:lnTo>
                  <a:pt x="507" y="59"/>
                </a:lnTo>
                <a:lnTo>
                  <a:pt x="489" y="65"/>
                </a:lnTo>
                <a:lnTo>
                  <a:pt x="463" y="76"/>
                </a:lnTo>
                <a:lnTo>
                  <a:pt x="436" y="86"/>
                </a:lnTo>
                <a:lnTo>
                  <a:pt x="408" y="92"/>
                </a:lnTo>
                <a:lnTo>
                  <a:pt x="383" y="92"/>
                </a:lnTo>
                <a:lnTo>
                  <a:pt x="346" y="91"/>
                </a:lnTo>
                <a:lnTo>
                  <a:pt x="309" y="86"/>
                </a:lnTo>
                <a:lnTo>
                  <a:pt x="275" y="79"/>
                </a:lnTo>
                <a:lnTo>
                  <a:pt x="244" y="71"/>
                </a:lnTo>
                <a:lnTo>
                  <a:pt x="214" y="61"/>
                </a:lnTo>
                <a:lnTo>
                  <a:pt x="189" y="50"/>
                </a:lnTo>
                <a:lnTo>
                  <a:pt x="166" y="40"/>
                </a:lnTo>
                <a:lnTo>
                  <a:pt x="147" y="30"/>
                </a:lnTo>
                <a:lnTo>
                  <a:pt x="131" y="22"/>
                </a:lnTo>
                <a:lnTo>
                  <a:pt x="120" y="15"/>
                </a:lnTo>
                <a:lnTo>
                  <a:pt x="115" y="11"/>
                </a:lnTo>
                <a:lnTo>
                  <a:pt x="101" y="15"/>
                </a:lnTo>
                <a:lnTo>
                  <a:pt x="88" y="24"/>
                </a:lnTo>
                <a:lnTo>
                  <a:pt x="76" y="37"/>
                </a:lnTo>
                <a:lnTo>
                  <a:pt x="65" y="53"/>
                </a:lnTo>
                <a:lnTo>
                  <a:pt x="55" y="73"/>
                </a:lnTo>
                <a:lnTo>
                  <a:pt x="46" y="94"/>
                </a:lnTo>
                <a:lnTo>
                  <a:pt x="40" y="115"/>
                </a:lnTo>
                <a:lnTo>
                  <a:pt x="34" y="137"/>
                </a:lnTo>
                <a:lnTo>
                  <a:pt x="31" y="158"/>
                </a:lnTo>
                <a:lnTo>
                  <a:pt x="30" y="160"/>
                </a:lnTo>
                <a:lnTo>
                  <a:pt x="29" y="161"/>
                </a:lnTo>
                <a:lnTo>
                  <a:pt x="20" y="173"/>
                </a:lnTo>
                <a:lnTo>
                  <a:pt x="14" y="188"/>
                </a:lnTo>
                <a:lnTo>
                  <a:pt x="11" y="205"/>
                </a:lnTo>
                <a:lnTo>
                  <a:pt x="11" y="316"/>
                </a:lnTo>
                <a:lnTo>
                  <a:pt x="12" y="332"/>
                </a:lnTo>
                <a:lnTo>
                  <a:pt x="16" y="346"/>
                </a:lnTo>
                <a:lnTo>
                  <a:pt x="20" y="355"/>
                </a:lnTo>
                <a:lnTo>
                  <a:pt x="27" y="361"/>
                </a:lnTo>
                <a:lnTo>
                  <a:pt x="33" y="365"/>
                </a:lnTo>
                <a:lnTo>
                  <a:pt x="40" y="366"/>
                </a:lnTo>
                <a:lnTo>
                  <a:pt x="46" y="367"/>
                </a:lnTo>
                <a:lnTo>
                  <a:pt x="54" y="366"/>
                </a:lnTo>
                <a:lnTo>
                  <a:pt x="62" y="365"/>
                </a:lnTo>
                <a:lnTo>
                  <a:pt x="68" y="361"/>
                </a:lnTo>
                <a:lnTo>
                  <a:pt x="74" y="355"/>
                </a:lnTo>
                <a:lnTo>
                  <a:pt x="78" y="346"/>
                </a:lnTo>
                <a:lnTo>
                  <a:pt x="80" y="332"/>
                </a:lnTo>
                <a:lnTo>
                  <a:pt x="81" y="316"/>
                </a:lnTo>
                <a:lnTo>
                  <a:pt x="81" y="271"/>
                </a:lnTo>
                <a:lnTo>
                  <a:pt x="91" y="279"/>
                </a:lnTo>
                <a:lnTo>
                  <a:pt x="96" y="282"/>
                </a:lnTo>
                <a:lnTo>
                  <a:pt x="104" y="286"/>
                </a:lnTo>
                <a:lnTo>
                  <a:pt x="116" y="289"/>
                </a:lnTo>
                <a:lnTo>
                  <a:pt x="131" y="292"/>
                </a:lnTo>
                <a:lnTo>
                  <a:pt x="152" y="294"/>
                </a:lnTo>
                <a:lnTo>
                  <a:pt x="177" y="295"/>
                </a:lnTo>
                <a:lnTo>
                  <a:pt x="209" y="296"/>
                </a:lnTo>
                <a:lnTo>
                  <a:pt x="240" y="295"/>
                </a:lnTo>
                <a:lnTo>
                  <a:pt x="272" y="294"/>
                </a:lnTo>
                <a:lnTo>
                  <a:pt x="303" y="293"/>
                </a:lnTo>
                <a:lnTo>
                  <a:pt x="332" y="291"/>
                </a:lnTo>
                <a:lnTo>
                  <a:pt x="358" y="289"/>
                </a:lnTo>
                <a:lnTo>
                  <a:pt x="380" y="287"/>
                </a:lnTo>
                <a:lnTo>
                  <a:pt x="398" y="286"/>
                </a:lnTo>
                <a:lnTo>
                  <a:pt x="410" y="283"/>
                </a:lnTo>
                <a:lnTo>
                  <a:pt x="415" y="283"/>
                </a:lnTo>
                <a:lnTo>
                  <a:pt x="422" y="28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8" name="Freeform 152"/>
          <p:cNvSpPr>
            <a:spLocks/>
          </p:cNvSpPr>
          <p:nvPr/>
        </p:nvSpPr>
        <p:spPr bwMode="auto">
          <a:xfrm>
            <a:off x="5968981" y="1087418"/>
            <a:ext cx="214313" cy="427038"/>
          </a:xfrm>
          <a:custGeom>
            <a:avLst/>
            <a:gdLst/>
            <a:ahLst/>
            <a:cxnLst>
              <a:cxn ang="0">
                <a:pos x="126" y="149"/>
              </a:cxn>
              <a:cxn ang="0">
                <a:pos x="118" y="179"/>
              </a:cxn>
              <a:cxn ang="0">
                <a:pos x="106" y="207"/>
              </a:cxn>
              <a:cxn ang="0">
                <a:pos x="93" y="230"/>
              </a:cxn>
              <a:cxn ang="0">
                <a:pos x="78" y="248"/>
              </a:cxn>
              <a:cxn ang="0">
                <a:pos x="63" y="261"/>
              </a:cxn>
              <a:cxn ang="0">
                <a:pos x="48" y="269"/>
              </a:cxn>
              <a:cxn ang="0">
                <a:pos x="34" y="269"/>
              </a:cxn>
              <a:cxn ang="0">
                <a:pos x="23" y="263"/>
              </a:cxn>
              <a:cxn ang="0">
                <a:pos x="13" y="252"/>
              </a:cxn>
              <a:cxn ang="0">
                <a:pos x="6" y="237"/>
              </a:cxn>
              <a:cxn ang="0">
                <a:pos x="2" y="219"/>
              </a:cxn>
              <a:cxn ang="0">
                <a:pos x="0" y="197"/>
              </a:cxn>
              <a:cxn ang="0">
                <a:pos x="0" y="173"/>
              </a:cxn>
              <a:cxn ang="0">
                <a:pos x="3" y="147"/>
              </a:cxn>
              <a:cxn ang="0">
                <a:pos x="9" y="119"/>
              </a:cxn>
              <a:cxn ang="0">
                <a:pos x="17" y="89"/>
              </a:cxn>
              <a:cxn ang="0">
                <a:pos x="29" y="62"/>
              </a:cxn>
              <a:cxn ang="0">
                <a:pos x="42" y="39"/>
              </a:cxn>
              <a:cxn ang="0">
                <a:pos x="57" y="20"/>
              </a:cxn>
              <a:cxn ang="0">
                <a:pos x="72" y="7"/>
              </a:cxn>
              <a:cxn ang="0">
                <a:pos x="87" y="0"/>
              </a:cxn>
              <a:cxn ang="0">
                <a:pos x="101" y="0"/>
              </a:cxn>
              <a:cxn ang="0">
                <a:pos x="112" y="6"/>
              </a:cxn>
              <a:cxn ang="0">
                <a:pos x="122" y="17"/>
              </a:cxn>
              <a:cxn ang="0">
                <a:pos x="129" y="31"/>
              </a:cxn>
              <a:cxn ang="0">
                <a:pos x="133" y="50"/>
              </a:cxn>
              <a:cxn ang="0">
                <a:pos x="135" y="71"/>
              </a:cxn>
              <a:cxn ang="0">
                <a:pos x="135" y="95"/>
              </a:cxn>
              <a:cxn ang="0">
                <a:pos x="132" y="122"/>
              </a:cxn>
              <a:cxn ang="0">
                <a:pos x="126" y="149"/>
              </a:cxn>
            </a:cxnLst>
            <a:rect l="0" t="0" r="r" b="b"/>
            <a:pathLst>
              <a:path w="135" h="269">
                <a:moveTo>
                  <a:pt x="126" y="149"/>
                </a:moveTo>
                <a:lnTo>
                  <a:pt x="118" y="179"/>
                </a:lnTo>
                <a:lnTo>
                  <a:pt x="106" y="207"/>
                </a:lnTo>
                <a:lnTo>
                  <a:pt x="93" y="230"/>
                </a:lnTo>
                <a:lnTo>
                  <a:pt x="78" y="248"/>
                </a:lnTo>
                <a:lnTo>
                  <a:pt x="63" y="261"/>
                </a:lnTo>
                <a:lnTo>
                  <a:pt x="48" y="269"/>
                </a:lnTo>
                <a:lnTo>
                  <a:pt x="34" y="269"/>
                </a:lnTo>
                <a:lnTo>
                  <a:pt x="23" y="263"/>
                </a:lnTo>
                <a:lnTo>
                  <a:pt x="13" y="252"/>
                </a:lnTo>
                <a:lnTo>
                  <a:pt x="6" y="237"/>
                </a:lnTo>
                <a:lnTo>
                  <a:pt x="2" y="219"/>
                </a:lnTo>
                <a:lnTo>
                  <a:pt x="0" y="197"/>
                </a:lnTo>
                <a:lnTo>
                  <a:pt x="0" y="173"/>
                </a:lnTo>
                <a:lnTo>
                  <a:pt x="3" y="147"/>
                </a:lnTo>
                <a:lnTo>
                  <a:pt x="9" y="119"/>
                </a:lnTo>
                <a:lnTo>
                  <a:pt x="17" y="89"/>
                </a:lnTo>
                <a:lnTo>
                  <a:pt x="29" y="62"/>
                </a:lnTo>
                <a:lnTo>
                  <a:pt x="42" y="39"/>
                </a:lnTo>
                <a:lnTo>
                  <a:pt x="57" y="20"/>
                </a:lnTo>
                <a:lnTo>
                  <a:pt x="72" y="7"/>
                </a:lnTo>
                <a:lnTo>
                  <a:pt x="87" y="0"/>
                </a:lnTo>
                <a:lnTo>
                  <a:pt x="101" y="0"/>
                </a:lnTo>
                <a:lnTo>
                  <a:pt x="112" y="6"/>
                </a:lnTo>
                <a:lnTo>
                  <a:pt x="122" y="17"/>
                </a:lnTo>
                <a:lnTo>
                  <a:pt x="129" y="31"/>
                </a:lnTo>
                <a:lnTo>
                  <a:pt x="133" y="50"/>
                </a:lnTo>
                <a:lnTo>
                  <a:pt x="135" y="71"/>
                </a:lnTo>
                <a:lnTo>
                  <a:pt x="135" y="95"/>
                </a:lnTo>
                <a:lnTo>
                  <a:pt x="132" y="122"/>
                </a:lnTo>
                <a:lnTo>
                  <a:pt x="126" y="1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9" name="Freeform 153"/>
          <p:cNvSpPr>
            <a:spLocks noEditPoints="1"/>
          </p:cNvSpPr>
          <p:nvPr/>
        </p:nvSpPr>
        <p:spPr bwMode="auto">
          <a:xfrm>
            <a:off x="5959456" y="1077893"/>
            <a:ext cx="233363" cy="446088"/>
          </a:xfrm>
          <a:custGeom>
            <a:avLst/>
            <a:gdLst/>
            <a:ahLst/>
            <a:cxnLst>
              <a:cxn ang="0">
                <a:pos x="43" y="281"/>
              </a:cxn>
              <a:cxn ang="0">
                <a:pos x="25" y="274"/>
              </a:cxn>
              <a:cxn ang="0">
                <a:pos x="8" y="248"/>
              </a:cxn>
              <a:cxn ang="0">
                <a:pos x="0" y="206"/>
              </a:cxn>
              <a:cxn ang="0">
                <a:pos x="3" y="153"/>
              </a:cxn>
              <a:cxn ang="0">
                <a:pos x="18" y="95"/>
              </a:cxn>
              <a:cxn ang="0">
                <a:pos x="42" y="45"/>
              </a:cxn>
              <a:cxn ang="0">
                <a:pos x="70" y="12"/>
              </a:cxn>
              <a:cxn ang="0">
                <a:pos x="101" y="0"/>
              </a:cxn>
              <a:cxn ang="0">
                <a:pos x="108" y="0"/>
              </a:cxn>
              <a:cxn ang="0">
                <a:pos x="131" y="17"/>
              </a:cxn>
              <a:cxn ang="0">
                <a:pos x="144" y="54"/>
              </a:cxn>
              <a:cxn ang="0">
                <a:pos x="147" y="102"/>
              </a:cxn>
              <a:cxn ang="0">
                <a:pos x="138" y="157"/>
              </a:cxn>
              <a:cxn ang="0">
                <a:pos x="118" y="213"/>
              </a:cxn>
              <a:cxn ang="0">
                <a:pos x="92" y="255"/>
              </a:cxn>
              <a:cxn ang="0">
                <a:pos x="61" y="278"/>
              </a:cxn>
              <a:cxn ang="0">
                <a:pos x="101" y="11"/>
              </a:cxn>
              <a:cxn ang="0">
                <a:pos x="75" y="23"/>
              </a:cxn>
              <a:cxn ang="0">
                <a:pos x="49" y="53"/>
              </a:cxn>
              <a:cxn ang="0">
                <a:pos x="28" y="100"/>
              </a:cxn>
              <a:cxn ang="0">
                <a:pos x="15" y="153"/>
              </a:cxn>
              <a:cxn ang="0">
                <a:pos x="11" y="201"/>
              </a:cxn>
              <a:cxn ang="0">
                <a:pos x="17" y="240"/>
              </a:cxn>
              <a:cxn ang="0">
                <a:pos x="31" y="264"/>
              </a:cxn>
              <a:cxn ang="0">
                <a:pos x="46" y="269"/>
              </a:cxn>
              <a:cxn ang="0">
                <a:pos x="72" y="258"/>
              </a:cxn>
              <a:cxn ang="0">
                <a:pos x="97" y="227"/>
              </a:cxn>
              <a:cxn ang="0">
                <a:pos x="119" y="181"/>
              </a:cxn>
              <a:cxn ang="0">
                <a:pos x="132" y="128"/>
              </a:cxn>
              <a:cxn ang="0">
                <a:pos x="136" y="78"/>
              </a:cxn>
              <a:cxn ang="0">
                <a:pos x="129" y="39"/>
              </a:cxn>
              <a:cxn ang="0">
                <a:pos x="115" y="16"/>
              </a:cxn>
              <a:cxn ang="0">
                <a:pos x="101" y="11"/>
              </a:cxn>
            </a:cxnLst>
            <a:rect l="0" t="0" r="r" b="b"/>
            <a:pathLst>
              <a:path w="147" h="281">
                <a:moveTo>
                  <a:pt x="46" y="281"/>
                </a:moveTo>
                <a:lnTo>
                  <a:pt x="43" y="281"/>
                </a:lnTo>
                <a:lnTo>
                  <a:pt x="39" y="280"/>
                </a:lnTo>
                <a:lnTo>
                  <a:pt x="25" y="274"/>
                </a:lnTo>
                <a:lnTo>
                  <a:pt x="16" y="263"/>
                </a:lnTo>
                <a:lnTo>
                  <a:pt x="8" y="248"/>
                </a:lnTo>
                <a:lnTo>
                  <a:pt x="3" y="228"/>
                </a:lnTo>
                <a:lnTo>
                  <a:pt x="0" y="206"/>
                </a:lnTo>
                <a:lnTo>
                  <a:pt x="0" y="180"/>
                </a:lnTo>
                <a:lnTo>
                  <a:pt x="3" y="153"/>
                </a:lnTo>
                <a:lnTo>
                  <a:pt x="9" y="124"/>
                </a:lnTo>
                <a:lnTo>
                  <a:pt x="18" y="95"/>
                </a:lnTo>
                <a:lnTo>
                  <a:pt x="29" y="68"/>
                </a:lnTo>
                <a:lnTo>
                  <a:pt x="42" y="45"/>
                </a:lnTo>
                <a:lnTo>
                  <a:pt x="56" y="26"/>
                </a:lnTo>
                <a:lnTo>
                  <a:pt x="70" y="12"/>
                </a:lnTo>
                <a:lnTo>
                  <a:pt x="85" y="2"/>
                </a:lnTo>
                <a:lnTo>
                  <a:pt x="101" y="0"/>
                </a:lnTo>
                <a:lnTo>
                  <a:pt x="105" y="0"/>
                </a:lnTo>
                <a:lnTo>
                  <a:pt x="108" y="0"/>
                </a:lnTo>
                <a:lnTo>
                  <a:pt x="121" y="6"/>
                </a:lnTo>
                <a:lnTo>
                  <a:pt x="131" y="17"/>
                </a:lnTo>
                <a:lnTo>
                  <a:pt x="140" y="34"/>
                </a:lnTo>
                <a:lnTo>
                  <a:pt x="144" y="54"/>
                </a:lnTo>
                <a:lnTo>
                  <a:pt x="147" y="77"/>
                </a:lnTo>
                <a:lnTo>
                  <a:pt x="147" y="102"/>
                </a:lnTo>
                <a:lnTo>
                  <a:pt x="143" y="130"/>
                </a:lnTo>
                <a:lnTo>
                  <a:pt x="138" y="157"/>
                </a:lnTo>
                <a:lnTo>
                  <a:pt x="129" y="186"/>
                </a:lnTo>
                <a:lnTo>
                  <a:pt x="118" y="213"/>
                </a:lnTo>
                <a:lnTo>
                  <a:pt x="105" y="236"/>
                </a:lnTo>
                <a:lnTo>
                  <a:pt x="92" y="255"/>
                </a:lnTo>
                <a:lnTo>
                  <a:pt x="77" y="269"/>
                </a:lnTo>
                <a:lnTo>
                  <a:pt x="61" y="278"/>
                </a:lnTo>
                <a:lnTo>
                  <a:pt x="46" y="281"/>
                </a:lnTo>
                <a:close/>
                <a:moveTo>
                  <a:pt x="101" y="11"/>
                </a:moveTo>
                <a:lnTo>
                  <a:pt x="88" y="14"/>
                </a:lnTo>
                <a:lnTo>
                  <a:pt x="75" y="23"/>
                </a:lnTo>
                <a:lnTo>
                  <a:pt x="61" y="36"/>
                </a:lnTo>
                <a:lnTo>
                  <a:pt x="49" y="53"/>
                </a:lnTo>
                <a:lnTo>
                  <a:pt x="39" y="75"/>
                </a:lnTo>
                <a:lnTo>
                  <a:pt x="28" y="100"/>
                </a:lnTo>
                <a:lnTo>
                  <a:pt x="20" y="126"/>
                </a:lnTo>
                <a:lnTo>
                  <a:pt x="15" y="153"/>
                </a:lnTo>
                <a:lnTo>
                  <a:pt x="12" y="178"/>
                </a:lnTo>
                <a:lnTo>
                  <a:pt x="11" y="201"/>
                </a:lnTo>
                <a:lnTo>
                  <a:pt x="13" y="221"/>
                </a:lnTo>
                <a:lnTo>
                  <a:pt x="17" y="240"/>
                </a:lnTo>
                <a:lnTo>
                  <a:pt x="23" y="254"/>
                </a:lnTo>
                <a:lnTo>
                  <a:pt x="31" y="264"/>
                </a:lnTo>
                <a:lnTo>
                  <a:pt x="41" y="269"/>
                </a:lnTo>
                <a:lnTo>
                  <a:pt x="46" y="269"/>
                </a:lnTo>
                <a:lnTo>
                  <a:pt x="59" y="267"/>
                </a:lnTo>
                <a:lnTo>
                  <a:pt x="72" y="258"/>
                </a:lnTo>
                <a:lnTo>
                  <a:pt x="85" y="244"/>
                </a:lnTo>
                <a:lnTo>
                  <a:pt x="97" y="227"/>
                </a:lnTo>
                <a:lnTo>
                  <a:pt x="109" y="205"/>
                </a:lnTo>
                <a:lnTo>
                  <a:pt x="119" y="181"/>
                </a:lnTo>
                <a:lnTo>
                  <a:pt x="127" y="154"/>
                </a:lnTo>
                <a:lnTo>
                  <a:pt x="132" y="128"/>
                </a:lnTo>
                <a:lnTo>
                  <a:pt x="136" y="102"/>
                </a:lnTo>
                <a:lnTo>
                  <a:pt x="136" y="78"/>
                </a:lnTo>
                <a:lnTo>
                  <a:pt x="133" y="57"/>
                </a:lnTo>
                <a:lnTo>
                  <a:pt x="129" y="39"/>
                </a:lnTo>
                <a:lnTo>
                  <a:pt x="123" y="26"/>
                </a:lnTo>
                <a:lnTo>
                  <a:pt x="115" y="16"/>
                </a:lnTo>
                <a:lnTo>
                  <a:pt x="106" y="12"/>
                </a:lnTo>
                <a:lnTo>
                  <a:pt x="101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0" name="Freeform 154"/>
          <p:cNvSpPr>
            <a:spLocks/>
          </p:cNvSpPr>
          <p:nvPr/>
        </p:nvSpPr>
        <p:spPr bwMode="auto">
          <a:xfrm>
            <a:off x="6326169" y="1087418"/>
            <a:ext cx="214313" cy="427038"/>
          </a:xfrm>
          <a:custGeom>
            <a:avLst/>
            <a:gdLst/>
            <a:ahLst/>
            <a:cxnLst>
              <a:cxn ang="0">
                <a:pos x="8" y="149"/>
              </a:cxn>
              <a:cxn ang="0">
                <a:pos x="17" y="179"/>
              </a:cxn>
              <a:cxn ang="0">
                <a:pos x="29" y="207"/>
              </a:cxn>
              <a:cxn ang="0">
                <a:pos x="42" y="230"/>
              </a:cxn>
              <a:cxn ang="0">
                <a:pos x="56" y="248"/>
              </a:cxn>
              <a:cxn ang="0">
                <a:pos x="72" y="261"/>
              </a:cxn>
              <a:cxn ang="0">
                <a:pos x="86" y="269"/>
              </a:cxn>
              <a:cxn ang="0">
                <a:pos x="101" y="269"/>
              </a:cxn>
              <a:cxn ang="0">
                <a:pos x="112" y="263"/>
              </a:cxn>
              <a:cxn ang="0">
                <a:pos x="121" y="252"/>
              </a:cxn>
              <a:cxn ang="0">
                <a:pos x="128" y="237"/>
              </a:cxn>
              <a:cxn ang="0">
                <a:pos x="133" y="219"/>
              </a:cxn>
              <a:cxn ang="0">
                <a:pos x="135" y="197"/>
              </a:cxn>
              <a:cxn ang="0">
                <a:pos x="135" y="173"/>
              </a:cxn>
              <a:cxn ang="0">
                <a:pos x="132" y="147"/>
              </a:cxn>
              <a:cxn ang="0">
                <a:pos x="126" y="119"/>
              </a:cxn>
              <a:cxn ang="0">
                <a:pos x="116" y="89"/>
              </a:cxn>
              <a:cxn ang="0">
                <a:pos x="105" y="62"/>
              </a:cxn>
              <a:cxn ang="0">
                <a:pos x="92" y="39"/>
              </a:cxn>
              <a:cxn ang="0">
                <a:pos x="77" y="20"/>
              </a:cxn>
              <a:cxn ang="0">
                <a:pos x="63" y="7"/>
              </a:cxn>
              <a:cxn ang="0">
                <a:pos x="48" y="0"/>
              </a:cxn>
              <a:cxn ang="0">
                <a:pos x="33" y="0"/>
              </a:cxn>
              <a:cxn ang="0">
                <a:pos x="21" y="6"/>
              </a:cxn>
              <a:cxn ang="0">
                <a:pos x="13" y="17"/>
              </a:cxn>
              <a:cxn ang="0">
                <a:pos x="6" y="31"/>
              </a:cxn>
              <a:cxn ang="0">
                <a:pos x="2" y="50"/>
              </a:cxn>
              <a:cxn ang="0">
                <a:pos x="0" y="71"/>
              </a:cxn>
              <a:cxn ang="0">
                <a:pos x="0" y="95"/>
              </a:cxn>
              <a:cxn ang="0">
                <a:pos x="2" y="122"/>
              </a:cxn>
              <a:cxn ang="0">
                <a:pos x="8" y="149"/>
              </a:cxn>
            </a:cxnLst>
            <a:rect l="0" t="0" r="r" b="b"/>
            <a:pathLst>
              <a:path w="135" h="269">
                <a:moveTo>
                  <a:pt x="8" y="149"/>
                </a:moveTo>
                <a:lnTo>
                  <a:pt x="17" y="179"/>
                </a:lnTo>
                <a:lnTo>
                  <a:pt x="29" y="207"/>
                </a:lnTo>
                <a:lnTo>
                  <a:pt x="42" y="230"/>
                </a:lnTo>
                <a:lnTo>
                  <a:pt x="56" y="248"/>
                </a:lnTo>
                <a:lnTo>
                  <a:pt x="72" y="261"/>
                </a:lnTo>
                <a:lnTo>
                  <a:pt x="86" y="269"/>
                </a:lnTo>
                <a:lnTo>
                  <a:pt x="101" y="269"/>
                </a:lnTo>
                <a:lnTo>
                  <a:pt x="112" y="263"/>
                </a:lnTo>
                <a:lnTo>
                  <a:pt x="121" y="252"/>
                </a:lnTo>
                <a:lnTo>
                  <a:pt x="128" y="237"/>
                </a:lnTo>
                <a:lnTo>
                  <a:pt x="133" y="219"/>
                </a:lnTo>
                <a:lnTo>
                  <a:pt x="135" y="197"/>
                </a:lnTo>
                <a:lnTo>
                  <a:pt x="135" y="173"/>
                </a:lnTo>
                <a:lnTo>
                  <a:pt x="132" y="147"/>
                </a:lnTo>
                <a:lnTo>
                  <a:pt x="126" y="119"/>
                </a:lnTo>
                <a:lnTo>
                  <a:pt x="116" y="89"/>
                </a:lnTo>
                <a:lnTo>
                  <a:pt x="105" y="62"/>
                </a:lnTo>
                <a:lnTo>
                  <a:pt x="92" y="39"/>
                </a:lnTo>
                <a:lnTo>
                  <a:pt x="77" y="20"/>
                </a:lnTo>
                <a:lnTo>
                  <a:pt x="63" y="7"/>
                </a:lnTo>
                <a:lnTo>
                  <a:pt x="48" y="0"/>
                </a:lnTo>
                <a:lnTo>
                  <a:pt x="33" y="0"/>
                </a:lnTo>
                <a:lnTo>
                  <a:pt x="21" y="6"/>
                </a:lnTo>
                <a:lnTo>
                  <a:pt x="13" y="17"/>
                </a:lnTo>
                <a:lnTo>
                  <a:pt x="6" y="31"/>
                </a:lnTo>
                <a:lnTo>
                  <a:pt x="2" y="50"/>
                </a:lnTo>
                <a:lnTo>
                  <a:pt x="0" y="71"/>
                </a:lnTo>
                <a:lnTo>
                  <a:pt x="0" y="95"/>
                </a:lnTo>
                <a:lnTo>
                  <a:pt x="2" y="122"/>
                </a:lnTo>
                <a:lnTo>
                  <a:pt x="8" y="1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1" name="Freeform 155"/>
          <p:cNvSpPr>
            <a:spLocks noEditPoints="1"/>
          </p:cNvSpPr>
          <p:nvPr/>
        </p:nvSpPr>
        <p:spPr bwMode="auto">
          <a:xfrm>
            <a:off x="6315056" y="1077893"/>
            <a:ext cx="233363" cy="446088"/>
          </a:xfrm>
          <a:custGeom>
            <a:avLst/>
            <a:gdLst/>
            <a:ahLst/>
            <a:cxnLst>
              <a:cxn ang="0">
                <a:pos x="86" y="278"/>
              </a:cxn>
              <a:cxn ang="0">
                <a:pos x="56" y="255"/>
              </a:cxn>
              <a:cxn ang="0">
                <a:pos x="29" y="213"/>
              </a:cxn>
              <a:cxn ang="0">
                <a:pos x="10" y="157"/>
              </a:cxn>
              <a:cxn ang="0">
                <a:pos x="1" y="102"/>
              </a:cxn>
              <a:cxn ang="0">
                <a:pos x="2" y="54"/>
              </a:cxn>
              <a:cxn ang="0">
                <a:pos x="15" y="17"/>
              </a:cxn>
              <a:cxn ang="0">
                <a:pos x="38" y="0"/>
              </a:cxn>
              <a:cxn ang="0">
                <a:pos x="47" y="0"/>
              </a:cxn>
              <a:cxn ang="0">
                <a:pos x="77" y="12"/>
              </a:cxn>
              <a:cxn ang="0">
                <a:pos x="106" y="45"/>
              </a:cxn>
              <a:cxn ang="0">
                <a:pos x="130" y="95"/>
              </a:cxn>
              <a:cxn ang="0">
                <a:pos x="144" y="153"/>
              </a:cxn>
              <a:cxn ang="0">
                <a:pos x="147" y="206"/>
              </a:cxn>
              <a:cxn ang="0">
                <a:pos x="140" y="248"/>
              </a:cxn>
              <a:cxn ang="0">
                <a:pos x="121" y="274"/>
              </a:cxn>
              <a:cxn ang="0">
                <a:pos x="105" y="281"/>
              </a:cxn>
              <a:cxn ang="0">
                <a:pos x="47" y="11"/>
              </a:cxn>
              <a:cxn ang="0">
                <a:pos x="32" y="16"/>
              </a:cxn>
              <a:cxn ang="0">
                <a:pos x="19" y="39"/>
              </a:cxn>
              <a:cxn ang="0">
                <a:pos x="12" y="78"/>
              </a:cxn>
              <a:cxn ang="0">
                <a:pos x="15" y="128"/>
              </a:cxn>
              <a:cxn ang="0">
                <a:pos x="28" y="181"/>
              </a:cxn>
              <a:cxn ang="0">
                <a:pos x="50" y="227"/>
              </a:cxn>
              <a:cxn ang="0">
                <a:pos x="75" y="258"/>
              </a:cxn>
              <a:cxn ang="0">
                <a:pos x="100" y="269"/>
              </a:cxn>
              <a:cxn ang="0">
                <a:pos x="116" y="264"/>
              </a:cxn>
              <a:cxn ang="0">
                <a:pos x="130" y="240"/>
              </a:cxn>
              <a:cxn ang="0">
                <a:pos x="136" y="201"/>
              </a:cxn>
              <a:cxn ang="0">
                <a:pos x="133" y="153"/>
              </a:cxn>
              <a:cxn ang="0">
                <a:pos x="119" y="100"/>
              </a:cxn>
              <a:cxn ang="0">
                <a:pos x="98" y="53"/>
              </a:cxn>
              <a:cxn ang="0">
                <a:pos x="73" y="23"/>
              </a:cxn>
              <a:cxn ang="0">
                <a:pos x="47" y="11"/>
              </a:cxn>
            </a:cxnLst>
            <a:rect l="0" t="0" r="r" b="b"/>
            <a:pathLst>
              <a:path w="147" h="281">
                <a:moveTo>
                  <a:pt x="100" y="281"/>
                </a:moveTo>
                <a:lnTo>
                  <a:pt x="86" y="278"/>
                </a:lnTo>
                <a:lnTo>
                  <a:pt x="71" y="269"/>
                </a:lnTo>
                <a:lnTo>
                  <a:pt x="56" y="255"/>
                </a:lnTo>
                <a:lnTo>
                  <a:pt x="41" y="236"/>
                </a:lnTo>
                <a:lnTo>
                  <a:pt x="29" y="213"/>
                </a:lnTo>
                <a:lnTo>
                  <a:pt x="19" y="186"/>
                </a:lnTo>
                <a:lnTo>
                  <a:pt x="10" y="157"/>
                </a:lnTo>
                <a:lnTo>
                  <a:pt x="3" y="130"/>
                </a:lnTo>
                <a:lnTo>
                  <a:pt x="1" y="102"/>
                </a:lnTo>
                <a:lnTo>
                  <a:pt x="0" y="77"/>
                </a:lnTo>
                <a:lnTo>
                  <a:pt x="2" y="54"/>
                </a:lnTo>
                <a:lnTo>
                  <a:pt x="8" y="34"/>
                </a:lnTo>
                <a:lnTo>
                  <a:pt x="15" y="17"/>
                </a:lnTo>
                <a:lnTo>
                  <a:pt x="26" y="6"/>
                </a:lnTo>
                <a:lnTo>
                  <a:pt x="38" y="0"/>
                </a:lnTo>
                <a:lnTo>
                  <a:pt x="43" y="0"/>
                </a:lnTo>
                <a:lnTo>
                  <a:pt x="47" y="0"/>
                </a:lnTo>
                <a:lnTo>
                  <a:pt x="62" y="2"/>
                </a:lnTo>
                <a:lnTo>
                  <a:pt x="77" y="12"/>
                </a:lnTo>
                <a:lnTo>
                  <a:pt x="92" y="26"/>
                </a:lnTo>
                <a:lnTo>
                  <a:pt x="106" y="45"/>
                </a:lnTo>
                <a:lnTo>
                  <a:pt x="119" y="68"/>
                </a:lnTo>
                <a:lnTo>
                  <a:pt x="130" y="95"/>
                </a:lnTo>
                <a:lnTo>
                  <a:pt x="139" y="124"/>
                </a:lnTo>
                <a:lnTo>
                  <a:pt x="144" y="153"/>
                </a:lnTo>
                <a:lnTo>
                  <a:pt x="147" y="180"/>
                </a:lnTo>
                <a:lnTo>
                  <a:pt x="147" y="206"/>
                </a:lnTo>
                <a:lnTo>
                  <a:pt x="145" y="228"/>
                </a:lnTo>
                <a:lnTo>
                  <a:pt x="140" y="248"/>
                </a:lnTo>
                <a:lnTo>
                  <a:pt x="132" y="263"/>
                </a:lnTo>
                <a:lnTo>
                  <a:pt x="121" y="274"/>
                </a:lnTo>
                <a:lnTo>
                  <a:pt x="109" y="280"/>
                </a:lnTo>
                <a:lnTo>
                  <a:pt x="105" y="281"/>
                </a:lnTo>
                <a:lnTo>
                  <a:pt x="100" y="281"/>
                </a:lnTo>
                <a:close/>
                <a:moveTo>
                  <a:pt x="47" y="11"/>
                </a:moveTo>
                <a:lnTo>
                  <a:pt x="41" y="12"/>
                </a:lnTo>
                <a:lnTo>
                  <a:pt x="32" y="16"/>
                </a:lnTo>
                <a:lnTo>
                  <a:pt x="24" y="26"/>
                </a:lnTo>
                <a:lnTo>
                  <a:pt x="19" y="39"/>
                </a:lnTo>
                <a:lnTo>
                  <a:pt x="14" y="57"/>
                </a:lnTo>
                <a:lnTo>
                  <a:pt x="12" y="78"/>
                </a:lnTo>
                <a:lnTo>
                  <a:pt x="12" y="102"/>
                </a:lnTo>
                <a:lnTo>
                  <a:pt x="15" y="128"/>
                </a:lnTo>
                <a:lnTo>
                  <a:pt x="21" y="154"/>
                </a:lnTo>
                <a:lnTo>
                  <a:pt x="28" y="181"/>
                </a:lnTo>
                <a:lnTo>
                  <a:pt x="38" y="205"/>
                </a:lnTo>
                <a:lnTo>
                  <a:pt x="50" y="227"/>
                </a:lnTo>
                <a:lnTo>
                  <a:pt x="62" y="244"/>
                </a:lnTo>
                <a:lnTo>
                  <a:pt x="75" y="258"/>
                </a:lnTo>
                <a:lnTo>
                  <a:pt x="88" y="267"/>
                </a:lnTo>
                <a:lnTo>
                  <a:pt x="100" y="269"/>
                </a:lnTo>
                <a:lnTo>
                  <a:pt x="106" y="269"/>
                </a:lnTo>
                <a:lnTo>
                  <a:pt x="116" y="264"/>
                </a:lnTo>
                <a:lnTo>
                  <a:pt x="124" y="254"/>
                </a:lnTo>
                <a:lnTo>
                  <a:pt x="130" y="240"/>
                </a:lnTo>
                <a:lnTo>
                  <a:pt x="134" y="221"/>
                </a:lnTo>
                <a:lnTo>
                  <a:pt x="136" y="201"/>
                </a:lnTo>
                <a:lnTo>
                  <a:pt x="135" y="178"/>
                </a:lnTo>
                <a:lnTo>
                  <a:pt x="133" y="153"/>
                </a:lnTo>
                <a:lnTo>
                  <a:pt x="128" y="126"/>
                </a:lnTo>
                <a:lnTo>
                  <a:pt x="119" y="100"/>
                </a:lnTo>
                <a:lnTo>
                  <a:pt x="109" y="75"/>
                </a:lnTo>
                <a:lnTo>
                  <a:pt x="98" y="53"/>
                </a:lnTo>
                <a:lnTo>
                  <a:pt x="85" y="36"/>
                </a:lnTo>
                <a:lnTo>
                  <a:pt x="73" y="23"/>
                </a:lnTo>
                <a:lnTo>
                  <a:pt x="60" y="14"/>
                </a:lnTo>
                <a:lnTo>
                  <a:pt x="47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2" name="Freeform 156"/>
          <p:cNvSpPr>
            <a:spLocks/>
          </p:cNvSpPr>
          <p:nvPr/>
        </p:nvSpPr>
        <p:spPr bwMode="auto">
          <a:xfrm>
            <a:off x="6046769" y="1008043"/>
            <a:ext cx="415925" cy="465138"/>
          </a:xfrm>
          <a:custGeom>
            <a:avLst/>
            <a:gdLst/>
            <a:ahLst/>
            <a:cxnLst>
              <a:cxn ang="0">
                <a:pos x="262" y="115"/>
              </a:cxn>
              <a:cxn ang="0">
                <a:pos x="261" y="136"/>
              </a:cxn>
              <a:cxn ang="0">
                <a:pos x="255" y="158"/>
              </a:cxn>
              <a:cxn ang="0">
                <a:pos x="248" y="181"/>
              </a:cxn>
              <a:cxn ang="0">
                <a:pos x="237" y="205"/>
              </a:cxn>
              <a:cxn ang="0">
                <a:pos x="224" y="227"/>
              </a:cxn>
              <a:cxn ang="0">
                <a:pos x="208" y="248"/>
              </a:cxn>
              <a:cxn ang="0">
                <a:pos x="191" y="266"/>
              </a:cxn>
              <a:cxn ang="0">
                <a:pos x="172" y="281"/>
              </a:cxn>
              <a:cxn ang="0">
                <a:pos x="152" y="289"/>
              </a:cxn>
              <a:cxn ang="0">
                <a:pos x="131" y="293"/>
              </a:cxn>
              <a:cxn ang="0">
                <a:pos x="109" y="289"/>
              </a:cxn>
              <a:cxn ang="0">
                <a:pos x="89" y="281"/>
              </a:cxn>
              <a:cxn ang="0">
                <a:pos x="71" y="266"/>
              </a:cxn>
              <a:cxn ang="0">
                <a:pos x="53" y="248"/>
              </a:cxn>
              <a:cxn ang="0">
                <a:pos x="38" y="227"/>
              </a:cxn>
              <a:cxn ang="0">
                <a:pos x="25" y="205"/>
              </a:cxn>
              <a:cxn ang="0">
                <a:pos x="14" y="181"/>
              </a:cxn>
              <a:cxn ang="0">
                <a:pos x="6" y="158"/>
              </a:cxn>
              <a:cxn ang="0">
                <a:pos x="1" y="136"/>
              </a:cxn>
              <a:cxn ang="0">
                <a:pos x="0" y="115"/>
              </a:cxn>
              <a:cxn ang="0">
                <a:pos x="3" y="89"/>
              </a:cxn>
              <a:cxn ang="0">
                <a:pos x="13" y="65"/>
              </a:cxn>
              <a:cxn ang="0">
                <a:pos x="28" y="44"/>
              </a:cxn>
              <a:cxn ang="0">
                <a:pos x="49" y="26"/>
              </a:cxn>
              <a:cxn ang="0">
                <a:pos x="73" y="12"/>
              </a:cxn>
              <a:cxn ang="0">
                <a:pos x="100" y="4"/>
              </a:cxn>
              <a:cxn ang="0">
                <a:pos x="131" y="0"/>
              </a:cxn>
              <a:cxn ang="0">
                <a:pos x="160" y="4"/>
              </a:cxn>
              <a:cxn ang="0">
                <a:pos x="189" y="12"/>
              </a:cxn>
              <a:cxn ang="0">
                <a:pos x="213" y="26"/>
              </a:cxn>
              <a:cxn ang="0">
                <a:pos x="233" y="44"/>
              </a:cxn>
              <a:cxn ang="0">
                <a:pos x="249" y="65"/>
              </a:cxn>
              <a:cxn ang="0">
                <a:pos x="258" y="89"/>
              </a:cxn>
              <a:cxn ang="0">
                <a:pos x="262" y="115"/>
              </a:cxn>
            </a:cxnLst>
            <a:rect l="0" t="0" r="r" b="b"/>
            <a:pathLst>
              <a:path w="262" h="293">
                <a:moveTo>
                  <a:pt x="262" y="115"/>
                </a:moveTo>
                <a:lnTo>
                  <a:pt x="261" y="136"/>
                </a:lnTo>
                <a:lnTo>
                  <a:pt x="255" y="158"/>
                </a:lnTo>
                <a:lnTo>
                  <a:pt x="248" y="181"/>
                </a:lnTo>
                <a:lnTo>
                  <a:pt x="237" y="205"/>
                </a:lnTo>
                <a:lnTo>
                  <a:pt x="224" y="227"/>
                </a:lnTo>
                <a:lnTo>
                  <a:pt x="208" y="248"/>
                </a:lnTo>
                <a:lnTo>
                  <a:pt x="191" y="266"/>
                </a:lnTo>
                <a:lnTo>
                  <a:pt x="172" y="281"/>
                </a:lnTo>
                <a:lnTo>
                  <a:pt x="152" y="289"/>
                </a:lnTo>
                <a:lnTo>
                  <a:pt x="131" y="293"/>
                </a:lnTo>
                <a:lnTo>
                  <a:pt x="109" y="289"/>
                </a:lnTo>
                <a:lnTo>
                  <a:pt x="89" y="281"/>
                </a:lnTo>
                <a:lnTo>
                  <a:pt x="71" y="266"/>
                </a:lnTo>
                <a:lnTo>
                  <a:pt x="53" y="248"/>
                </a:lnTo>
                <a:lnTo>
                  <a:pt x="38" y="227"/>
                </a:lnTo>
                <a:lnTo>
                  <a:pt x="25" y="205"/>
                </a:lnTo>
                <a:lnTo>
                  <a:pt x="14" y="181"/>
                </a:lnTo>
                <a:lnTo>
                  <a:pt x="6" y="158"/>
                </a:lnTo>
                <a:lnTo>
                  <a:pt x="1" y="136"/>
                </a:lnTo>
                <a:lnTo>
                  <a:pt x="0" y="115"/>
                </a:lnTo>
                <a:lnTo>
                  <a:pt x="3" y="89"/>
                </a:lnTo>
                <a:lnTo>
                  <a:pt x="13" y="65"/>
                </a:lnTo>
                <a:lnTo>
                  <a:pt x="28" y="44"/>
                </a:lnTo>
                <a:lnTo>
                  <a:pt x="49" y="26"/>
                </a:lnTo>
                <a:lnTo>
                  <a:pt x="73" y="12"/>
                </a:lnTo>
                <a:lnTo>
                  <a:pt x="100" y="4"/>
                </a:lnTo>
                <a:lnTo>
                  <a:pt x="131" y="0"/>
                </a:lnTo>
                <a:lnTo>
                  <a:pt x="160" y="4"/>
                </a:lnTo>
                <a:lnTo>
                  <a:pt x="189" y="12"/>
                </a:lnTo>
                <a:lnTo>
                  <a:pt x="213" y="26"/>
                </a:lnTo>
                <a:lnTo>
                  <a:pt x="233" y="44"/>
                </a:lnTo>
                <a:lnTo>
                  <a:pt x="249" y="65"/>
                </a:lnTo>
                <a:lnTo>
                  <a:pt x="258" y="89"/>
                </a:lnTo>
                <a:lnTo>
                  <a:pt x="262" y="1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3" name="Freeform 157"/>
          <p:cNvSpPr>
            <a:spLocks noEditPoints="1"/>
          </p:cNvSpPr>
          <p:nvPr/>
        </p:nvSpPr>
        <p:spPr bwMode="auto">
          <a:xfrm>
            <a:off x="6042006" y="1004868"/>
            <a:ext cx="425450" cy="473075"/>
          </a:xfrm>
          <a:custGeom>
            <a:avLst/>
            <a:gdLst/>
            <a:ahLst/>
            <a:cxnLst>
              <a:cxn ang="0">
                <a:pos x="111" y="295"/>
              </a:cxn>
              <a:cxn ang="0">
                <a:pos x="71" y="271"/>
              </a:cxn>
              <a:cxn ang="0">
                <a:pos x="38" y="230"/>
              </a:cxn>
              <a:cxn ang="0">
                <a:pos x="14" y="182"/>
              </a:cxn>
              <a:cxn ang="0">
                <a:pos x="1" y="136"/>
              </a:cxn>
              <a:cxn ang="0">
                <a:pos x="2" y="94"/>
              </a:cxn>
              <a:cxn ang="0">
                <a:pos x="23" y="51"/>
              </a:cxn>
              <a:cxn ang="0">
                <a:pos x="59" y="20"/>
              </a:cxn>
              <a:cxn ang="0">
                <a:pos x="107" y="2"/>
              </a:cxn>
              <a:cxn ang="0">
                <a:pos x="161" y="2"/>
              </a:cxn>
              <a:cxn ang="0">
                <a:pos x="209" y="20"/>
              </a:cxn>
              <a:cxn ang="0">
                <a:pos x="245" y="51"/>
              </a:cxn>
              <a:cxn ang="0">
                <a:pos x="265" y="94"/>
              </a:cxn>
              <a:cxn ang="0">
                <a:pos x="266" y="136"/>
              </a:cxn>
              <a:cxn ang="0">
                <a:pos x="254" y="182"/>
              </a:cxn>
              <a:cxn ang="0">
                <a:pos x="230" y="230"/>
              </a:cxn>
              <a:cxn ang="0">
                <a:pos x="196" y="271"/>
              </a:cxn>
              <a:cxn ang="0">
                <a:pos x="156" y="295"/>
              </a:cxn>
              <a:cxn ang="0">
                <a:pos x="134" y="6"/>
              </a:cxn>
              <a:cxn ang="0">
                <a:pos x="77" y="18"/>
              </a:cxn>
              <a:cxn ang="0">
                <a:pos x="33" y="48"/>
              </a:cxn>
              <a:cxn ang="0">
                <a:pos x="9" y="92"/>
              </a:cxn>
              <a:cxn ang="0">
                <a:pos x="7" y="141"/>
              </a:cxn>
              <a:cxn ang="0">
                <a:pos x="24" y="192"/>
              </a:cxn>
              <a:cxn ang="0">
                <a:pos x="52" y="240"/>
              </a:cxn>
              <a:cxn ang="0">
                <a:pos x="90" y="277"/>
              </a:cxn>
              <a:cxn ang="0">
                <a:pos x="134" y="291"/>
              </a:cxn>
              <a:cxn ang="0">
                <a:pos x="177" y="277"/>
              </a:cxn>
              <a:cxn ang="0">
                <a:pos x="216" y="240"/>
              </a:cxn>
              <a:cxn ang="0">
                <a:pos x="244" y="192"/>
              </a:cxn>
              <a:cxn ang="0">
                <a:pos x="259" y="141"/>
              </a:cxn>
              <a:cxn ang="0">
                <a:pos x="258" y="92"/>
              </a:cxn>
              <a:cxn ang="0">
                <a:pos x="233" y="48"/>
              </a:cxn>
              <a:cxn ang="0">
                <a:pos x="189" y="18"/>
              </a:cxn>
              <a:cxn ang="0">
                <a:pos x="134" y="6"/>
              </a:cxn>
            </a:cxnLst>
            <a:rect l="0" t="0" r="r" b="b"/>
            <a:pathLst>
              <a:path w="268" h="298">
                <a:moveTo>
                  <a:pt x="134" y="298"/>
                </a:moveTo>
                <a:lnTo>
                  <a:pt x="111" y="295"/>
                </a:lnTo>
                <a:lnTo>
                  <a:pt x="90" y="285"/>
                </a:lnTo>
                <a:lnTo>
                  <a:pt x="71" y="271"/>
                </a:lnTo>
                <a:lnTo>
                  <a:pt x="53" y="251"/>
                </a:lnTo>
                <a:lnTo>
                  <a:pt x="38" y="230"/>
                </a:lnTo>
                <a:lnTo>
                  <a:pt x="25" y="206"/>
                </a:lnTo>
                <a:lnTo>
                  <a:pt x="14" y="182"/>
                </a:lnTo>
                <a:lnTo>
                  <a:pt x="6" y="159"/>
                </a:lnTo>
                <a:lnTo>
                  <a:pt x="1" y="136"/>
                </a:lnTo>
                <a:lnTo>
                  <a:pt x="0" y="117"/>
                </a:lnTo>
                <a:lnTo>
                  <a:pt x="2" y="94"/>
                </a:lnTo>
                <a:lnTo>
                  <a:pt x="11" y="72"/>
                </a:lnTo>
                <a:lnTo>
                  <a:pt x="23" y="51"/>
                </a:lnTo>
                <a:lnTo>
                  <a:pt x="39" y="34"/>
                </a:lnTo>
                <a:lnTo>
                  <a:pt x="59" y="20"/>
                </a:lnTo>
                <a:lnTo>
                  <a:pt x="81" y="9"/>
                </a:lnTo>
                <a:lnTo>
                  <a:pt x="107" y="2"/>
                </a:lnTo>
                <a:lnTo>
                  <a:pt x="134" y="0"/>
                </a:lnTo>
                <a:lnTo>
                  <a:pt x="161" y="2"/>
                </a:lnTo>
                <a:lnTo>
                  <a:pt x="186" y="9"/>
                </a:lnTo>
                <a:lnTo>
                  <a:pt x="209" y="20"/>
                </a:lnTo>
                <a:lnTo>
                  <a:pt x="229" y="34"/>
                </a:lnTo>
                <a:lnTo>
                  <a:pt x="245" y="51"/>
                </a:lnTo>
                <a:lnTo>
                  <a:pt x="257" y="72"/>
                </a:lnTo>
                <a:lnTo>
                  <a:pt x="265" y="94"/>
                </a:lnTo>
                <a:lnTo>
                  <a:pt x="268" y="117"/>
                </a:lnTo>
                <a:lnTo>
                  <a:pt x="266" y="136"/>
                </a:lnTo>
                <a:lnTo>
                  <a:pt x="261" y="159"/>
                </a:lnTo>
                <a:lnTo>
                  <a:pt x="254" y="182"/>
                </a:lnTo>
                <a:lnTo>
                  <a:pt x="243" y="206"/>
                </a:lnTo>
                <a:lnTo>
                  <a:pt x="230" y="230"/>
                </a:lnTo>
                <a:lnTo>
                  <a:pt x="213" y="251"/>
                </a:lnTo>
                <a:lnTo>
                  <a:pt x="196" y="271"/>
                </a:lnTo>
                <a:lnTo>
                  <a:pt x="177" y="285"/>
                </a:lnTo>
                <a:lnTo>
                  <a:pt x="156" y="295"/>
                </a:lnTo>
                <a:lnTo>
                  <a:pt x="134" y="298"/>
                </a:lnTo>
                <a:close/>
                <a:moveTo>
                  <a:pt x="134" y="6"/>
                </a:moveTo>
                <a:lnTo>
                  <a:pt x="104" y="9"/>
                </a:lnTo>
                <a:lnTo>
                  <a:pt x="77" y="18"/>
                </a:lnTo>
                <a:lnTo>
                  <a:pt x="53" y="31"/>
                </a:lnTo>
                <a:lnTo>
                  <a:pt x="33" y="48"/>
                </a:lnTo>
                <a:lnTo>
                  <a:pt x="18" y="69"/>
                </a:lnTo>
                <a:lnTo>
                  <a:pt x="9" y="92"/>
                </a:lnTo>
                <a:lnTo>
                  <a:pt x="5" y="117"/>
                </a:lnTo>
                <a:lnTo>
                  <a:pt x="7" y="141"/>
                </a:lnTo>
                <a:lnTo>
                  <a:pt x="14" y="166"/>
                </a:lnTo>
                <a:lnTo>
                  <a:pt x="24" y="192"/>
                </a:lnTo>
                <a:lnTo>
                  <a:pt x="37" y="217"/>
                </a:lnTo>
                <a:lnTo>
                  <a:pt x="52" y="240"/>
                </a:lnTo>
                <a:lnTo>
                  <a:pt x="71" y="261"/>
                </a:lnTo>
                <a:lnTo>
                  <a:pt x="90" y="277"/>
                </a:lnTo>
                <a:lnTo>
                  <a:pt x="111" y="288"/>
                </a:lnTo>
                <a:lnTo>
                  <a:pt x="134" y="291"/>
                </a:lnTo>
                <a:lnTo>
                  <a:pt x="156" y="288"/>
                </a:lnTo>
                <a:lnTo>
                  <a:pt x="177" y="277"/>
                </a:lnTo>
                <a:lnTo>
                  <a:pt x="197" y="261"/>
                </a:lnTo>
                <a:lnTo>
                  <a:pt x="216" y="240"/>
                </a:lnTo>
                <a:lnTo>
                  <a:pt x="231" y="217"/>
                </a:lnTo>
                <a:lnTo>
                  <a:pt x="244" y="192"/>
                </a:lnTo>
                <a:lnTo>
                  <a:pt x="254" y="166"/>
                </a:lnTo>
                <a:lnTo>
                  <a:pt x="259" y="141"/>
                </a:lnTo>
                <a:lnTo>
                  <a:pt x="261" y="117"/>
                </a:lnTo>
                <a:lnTo>
                  <a:pt x="258" y="92"/>
                </a:lnTo>
                <a:lnTo>
                  <a:pt x="248" y="69"/>
                </a:lnTo>
                <a:lnTo>
                  <a:pt x="233" y="48"/>
                </a:lnTo>
                <a:lnTo>
                  <a:pt x="213" y="31"/>
                </a:lnTo>
                <a:lnTo>
                  <a:pt x="189" y="18"/>
                </a:lnTo>
                <a:lnTo>
                  <a:pt x="163" y="9"/>
                </a:lnTo>
                <a:lnTo>
                  <a:pt x="134" y="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4" name="Freeform 158"/>
          <p:cNvSpPr>
            <a:spLocks/>
          </p:cNvSpPr>
          <p:nvPr/>
        </p:nvSpPr>
        <p:spPr bwMode="auto">
          <a:xfrm>
            <a:off x="6183294" y="1392218"/>
            <a:ext cx="171450" cy="80963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4" y="44"/>
              </a:cxn>
              <a:cxn ang="0">
                <a:pos x="30" y="48"/>
              </a:cxn>
              <a:cxn ang="0">
                <a:pos x="45" y="51"/>
              </a:cxn>
              <a:cxn ang="0">
                <a:pos x="68" y="47"/>
              </a:cxn>
              <a:cxn ang="0">
                <a:pos x="88" y="36"/>
              </a:cxn>
              <a:cxn ang="0">
                <a:pos x="108" y="21"/>
              </a:cxn>
              <a:cxn ang="0">
                <a:pos x="95" y="10"/>
              </a:cxn>
              <a:cxn ang="0">
                <a:pos x="79" y="3"/>
              </a:cxn>
              <a:cxn ang="0">
                <a:pos x="58" y="0"/>
              </a:cxn>
              <a:cxn ang="0">
                <a:pos x="42" y="2"/>
              </a:cxn>
              <a:cxn ang="0">
                <a:pos x="27" y="7"/>
              </a:cxn>
              <a:cxn ang="0">
                <a:pos x="14" y="15"/>
              </a:cxn>
              <a:cxn ang="0">
                <a:pos x="6" y="24"/>
              </a:cxn>
              <a:cxn ang="0">
                <a:pos x="0" y="36"/>
              </a:cxn>
            </a:cxnLst>
            <a:rect l="0" t="0" r="r" b="b"/>
            <a:pathLst>
              <a:path w="108" h="51">
                <a:moveTo>
                  <a:pt x="0" y="36"/>
                </a:moveTo>
                <a:lnTo>
                  <a:pt x="14" y="44"/>
                </a:lnTo>
                <a:lnTo>
                  <a:pt x="30" y="48"/>
                </a:lnTo>
                <a:lnTo>
                  <a:pt x="45" y="51"/>
                </a:lnTo>
                <a:lnTo>
                  <a:pt x="68" y="47"/>
                </a:lnTo>
                <a:lnTo>
                  <a:pt x="88" y="36"/>
                </a:lnTo>
                <a:lnTo>
                  <a:pt x="108" y="21"/>
                </a:lnTo>
                <a:lnTo>
                  <a:pt x="95" y="10"/>
                </a:lnTo>
                <a:lnTo>
                  <a:pt x="79" y="3"/>
                </a:lnTo>
                <a:lnTo>
                  <a:pt x="58" y="0"/>
                </a:lnTo>
                <a:lnTo>
                  <a:pt x="42" y="2"/>
                </a:lnTo>
                <a:lnTo>
                  <a:pt x="27" y="7"/>
                </a:lnTo>
                <a:lnTo>
                  <a:pt x="14" y="15"/>
                </a:lnTo>
                <a:lnTo>
                  <a:pt x="6" y="24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5" name="Freeform 159"/>
          <p:cNvSpPr>
            <a:spLocks/>
          </p:cNvSpPr>
          <p:nvPr/>
        </p:nvSpPr>
        <p:spPr bwMode="auto">
          <a:xfrm>
            <a:off x="6184881" y="1187430"/>
            <a:ext cx="42863" cy="71438"/>
          </a:xfrm>
          <a:custGeom>
            <a:avLst/>
            <a:gdLst/>
            <a:ahLst/>
            <a:cxnLst>
              <a:cxn ang="0">
                <a:pos x="25" y="18"/>
              </a:cxn>
              <a:cxn ang="0">
                <a:pos x="27" y="28"/>
              </a:cxn>
              <a:cxn ang="0">
                <a:pos x="27" y="37"/>
              </a:cxn>
              <a:cxn ang="0">
                <a:pos x="25" y="42"/>
              </a:cxn>
              <a:cxn ang="0">
                <a:pos x="22" y="45"/>
              </a:cxn>
              <a:cxn ang="0">
                <a:pos x="14" y="44"/>
              </a:cxn>
              <a:cxn ang="0">
                <a:pos x="8" y="38"/>
              </a:cxn>
              <a:cxn ang="0">
                <a:pos x="2" y="27"/>
              </a:cxn>
              <a:cxn ang="0">
                <a:pos x="0" y="17"/>
              </a:cxn>
              <a:cxn ang="0">
                <a:pos x="0" y="9"/>
              </a:cxn>
              <a:cxn ang="0">
                <a:pos x="2" y="3"/>
              </a:cxn>
              <a:cxn ang="0">
                <a:pos x="6" y="0"/>
              </a:cxn>
              <a:cxn ang="0">
                <a:pos x="13" y="1"/>
              </a:cxn>
              <a:cxn ang="0">
                <a:pos x="20" y="7"/>
              </a:cxn>
              <a:cxn ang="0">
                <a:pos x="25" y="18"/>
              </a:cxn>
            </a:cxnLst>
            <a:rect l="0" t="0" r="r" b="b"/>
            <a:pathLst>
              <a:path w="27" h="45">
                <a:moveTo>
                  <a:pt x="25" y="18"/>
                </a:moveTo>
                <a:lnTo>
                  <a:pt x="27" y="28"/>
                </a:lnTo>
                <a:lnTo>
                  <a:pt x="27" y="37"/>
                </a:lnTo>
                <a:lnTo>
                  <a:pt x="25" y="42"/>
                </a:lnTo>
                <a:lnTo>
                  <a:pt x="22" y="45"/>
                </a:lnTo>
                <a:lnTo>
                  <a:pt x="14" y="44"/>
                </a:lnTo>
                <a:lnTo>
                  <a:pt x="8" y="38"/>
                </a:lnTo>
                <a:lnTo>
                  <a:pt x="2" y="27"/>
                </a:lnTo>
                <a:lnTo>
                  <a:pt x="0" y="17"/>
                </a:lnTo>
                <a:lnTo>
                  <a:pt x="0" y="9"/>
                </a:lnTo>
                <a:lnTo>
                  <a:pt x="2" y="3"/>
                </a:lnTo>
                <a:lnTo>
                  <a:pt x="6" y="0"/>
                </a:lnTo>
                <a:lnTo>
                  <a:pt x="13" y="1"/>
                </a:lnTo>
                <a:lnTo>
                  <a:pt x="20" y="7"/>
                </a:lnTo>
                <a:lnTo>
                  <a:pt x="25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6" name="Freeform 160"/>
          <p:cNvSpPr>
            <a:spLocks/>
          </p:cNvSpPr>
          <p:nvPr/>
        </p:nvSpPr>
        <p:spPr bwMode="auto">
          <a:xfrm>
            <a:off x="6278544" y="1187430"/>
            <a:ext cx="44450" cy="71438"/>
          </a:xfrm>
          <a:custGeom>
            <a:avLst/>
            <a:gdLst/>
            <a:ahLst/>
            <a:cxnLst>
              <a:cxn ang="0">
                <a:pos x="2" y="18"/>
              </a:cxn>
              <a:cxn ang="0">
                <a:pos x="0" y="28"/>
              </a:cxn>
              <a:cxn ang="0">
                <a:pos x="0" y="37"/>
              </a:cxn>
              <a:cxn ang="0">
                <a:pos x="2" y="42"/>
              </a:cxn>
              <a:cxn ang="0">
                <a:pos x="7" y="45"/>
              </a:cxn>
              <a:cxn ang="0">
                <a:pos x="14" y="44"/>
              </a:cxn>
              <a:cxn ang="0">
                <a:pos x="21" y="38"/>
              </a:cxn>
              <a:cxn ang="0">
                <a:pos x="26" y="27"/>
              </a:cxn>
              <a:cxn ang="0">
                <a:pos x="28" y="17"/>
              </a:cxn>
              <a:cxn ang="0">
                <a:pos x="28" y="9"/>
              </a:cxn>
              <a:cxn ang="0">
                <a:pos x="26" y="3"/>
              </a:cxn>
              <a:cxn ang="0">
                <a:pos x="22" y="0"/>
              </a:cxn>
              <a:cxn ang="0">
                <a:pos x="15" y="1"/>
              </a:cxn>
              <a:cxn ang="0">
                <a:pos x="8" y="7"/>
              </a:cxn>
              <a:cxn ang="0">
                <a:pos x="2" y="18"/>
              </a:cxn>
            </a:cxnLst>
            <a:rect l="0" t="0" r="r" b="b"/>
            <a:pathLst>
              <a:path w="28" h="45">
                <a:moveTo>
                  <a:pt x="2" y="18"/>
                </a:moveTo>
                <a:lnTo>
                  <a:pt x="0" y="28"/>
                </a:lnTo>
                <a:lnTo>
                  <a:pt x="0" y="37"/>
                </a:lnTo>
                <a:lnTo>
                  <a:pt x="2" y="42"/>
                </a:lnTo>
                <a:lnTo>
                  <a:pt x="7" y="45"/>
                </a:lnTo>
                <a:lnTo>
                  <a:pt x="14" y="44"/>
                </a:lnTo>
                <a:lnTo>
                  <a:pt x="21" y="38"/>
                </a:lnTo>
                <a:lnTo>
                  <a:pt x="26" y="27"/>
                </a:lnTo>
                <a:lnTo>
                  <a:pt x="28" y="17"/>
                </a:lnTo>
                <a:lnTo>
                  <a:pt x="28" y="9"/>
                </a:lnTo>
                <a:lnTo>
                  <a:pt x="26" y="3"/>
                </a:lnTo>
                <a:lnTo>
                  <a:pt x="22" y="0"/>
                </a:lnTo>
                <a:lnTo>
                  <a:pt x="15" y="1"/>
                </a:lnTo>
                <a:lnTo>
                  <a:pt x="8" y="7"/>
                </a:lnTo>
                <a:lnTo>
                  <a:pt x="2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7" name="Freeform 161"/>
          <p:cNvSpPr>
            <a:spLocks/>
          </p:cNvSpPr>
          <p:nvPr/>
        </p:nvSpPr>
        <p:spPr bwMode="auto">
          <a:xfrm>
            <a:off x="6543656" y="2211368"/>
            <a:ext cx="222250" cy="258763"/>
          </a:xfrm>
          <a:custGeom>
            <a:avLst/>
            <a:gdLst/>
            <a:ahLst/>
            <a:cxnLst>
              <a:cxn ang="0">
                <a:pos x="11" y="163"/>
              </a:cxn>
              <a:cxn ang="0">
                <a:pos x="0" y="158"/>
              </a:cxn>
              <a:cxn ang="0">
                <a:pos x="14" y="129"/>
              </a:cxn>
              <a:cxn ang="0">
                <a:pos x="31" y="100"/>
              </a:cxn>
              <a:cxn ang="0">
                <a:pos x="49" y="72"/>
              </a:cxn>
              <a:cxn ang="0">
                <a:pos x="70" y="47"/>
              </a:cxn>
              <a:cxn ang="0">
                <a:pos x="92" y="26"/>
              </a:cxn>
              <a:cxn ang="0">
                <a:pos x="113" y="10"/>
              </a:cxn>
              <a:cxn ang="0">
                <a:pos x="136" y="0"/>
              </a:cxn>
              <a:cxn ang="0">
                <a:pos x="140" y="11"/>
              </a:cxn>
              <a:cxn ang="0">
                <a:pos x="119" y="21"/>
              </a:cxn>
              <a:cxn ang="0">
                <a:pos x="98" y="36"/>
              </a:cxn>
              <a:cxn ang="0">
                <a:pos x="77" y="57"/>
              </a:cxn>
              <a:cxn ang="0">
                <a:pos x="58" y="81"/>
              </a:cxn>
              <a:cxn ang="0">
                <a:pos x="40" y="107"/>
              </a:cxn>
              <a:cxn ang="0">
                <a:pos x="24" y="135"/>
              </a:cxn>
              <a:cxn ang="0">
                <a:pos x="11" y="163"/>
              </a:cxn>
            </a:cxnLst>
            <a:rect l="0" t="0" r="r" b="b"/>
            <a:pathLst>
              <a:path w="140" h="163">
                <a:moveTo>
                  <a:pt x="11" y="163"/>
                </a:moveTo>
                <a:lnTo>
                  <a:pt x="0" y="158"/>
                </a:lnTo>
                <a:lnTo>
                  <a:pt x="14" y="129"/>
                </a:lnTo>
                <a:lnTo>
                  <a:pt x="31" y="100"/>
                </a:lnTo>
                <a:lnTo>
                  <a:pt x="49" y="72"/>
                </a:lnTo>
                <a:lnTo>
                  <a:pt x="70" y="47"/>
                </a:lnTo>
                <a:lnTo>
                  <a:pt x="92" y="26"/>
                </a:lnTo>
                <a:lnTo>
                  <a:pt x="113" y="10"/>
                </a:lnTo>
                <a:lnTo>
                  <a:pt x="136" y="0"/>
                </a:lnTo>
                <a:lnTo>
                  <a:pt x="140" y="11"/>
                </a:lnTo>
                <a:lnTo>
                  <a:pt x="119" y="21"/>
                </a:lnTo>
                <a:lnTo>
                  <a:pt x="98" y="36"/>
                </a:lnTo>
                <a:lnTo>
                  <a:pt x="77" y="57"/>
                </a:lnTo>
                <a:lnTo>
                  <a:pt x="58" y="81"/>
                </a:lnTo>
                <a:lnTo>
                  <a:pt x="40" y="107"/>
                </a:lnTo>
                <a:lnTo>
                  <a:pt x="24" y="135"/>
                </a:lnTo>
                <a:lnTo>
                  <a:pt x="11" y="16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8" name="Freeform 162"/>
          <p:cNvSpPr>
            <a:spLocks/>
          </p:cNvSpPr>
          <p:nvPr/>
        </p:nvSpPr>
        <p:spPr bwMode="auto">
          <a:xfrm>
            <a:off x="6730981" y="2187555"/>
            <a:ext cx="63500" cy="66675"/>
          </a:xfrm>
          <a:custGeom>
            <a:avLst/>
            <a:gdLst/>
            <a:ahLst/>
            <a:cxnLst>
              <a:cxn ang="0">
                <a:pos x="40" y="21"/>
              </a:cxn>
              <a:cxn ang="0">
                <a:pos x="38" y="31"/>
              </a:cxn>
              <a:cxn ang="0">
                <a:pos x="30" y="38"/>
              </a:cxn>
              <a:cxn ang="0">
                <a:pos x="19" y="42"/>
              </a:cxn>
              <a:cxn ang="0">
                <a:pos x="10" y="38"/>
              </a:cxn>
              <a:cxn ang="0">
                <a:pos x="2" y="31"/>
              </a:cxn>
              <a:cxn ang="0">
                <a:pos x="0" y="21"/>
              </a:cxn>
              <a:cxn ang="0">
                <a:pos x="2" y="11"/>
              </a:cxn>
              <a:cxn ang="0">
                <a:pos x="10" y="3"/>
              </a:cxn>
              <a:cxn ang="0">
                <a:pos x="19" y="0"/>
              </a:cxn>
              <a:cxn ang="0">
                <a:pos x="30" y="3"/>
              </a:cxn>
              <a:cxn ang="0">
                <a:pos x="38" y="11"/>
              </a:cxn>
              <a:cxn ang="0">
                <a:pos x="40" y="21"/>
              </a:cxn>
            </a:cxnLst>
            <a:rect l="0" t="0" r="r" b="b"/>
            <a:pathLst>
              <a:path w="40" h="42">
                <a:moveTo>
                  <a:pt x="40" y="21"/>
                </a:moveTo>
                <a:lnTo>
                  <a:pt x="38" y="31"/>
                </a:lnTo>
                <a:lnTo>
                  <a:pt x="30" y="38"/>
                </a:lnTo>
                <a:lnTo>
                  <a:pt x="19" y="42"/>
                </a:lnTo>
                <a:lnTo>
                  <a:pt x="10" y="38"/>
                </a:lnTo>
                <a:lnTo>
                  <a:pt x="2" y="31"/>
                </a:lnTo>
                <a:lnTo>
                  <a:pt x="0" y="21"/>
                </a:lnTo>
                <a:lnTo>
                  <a:pt x="2" y="11"/>
                </a:lnTo>
                <a:lnTo>
                  <a:pt x="10" y="3"/>
                </a:lnTo>
                <a:lnTo>
                  <a:pt x="19" y="0"/>
                </a:lnTo>
                <a:lnTo>
                  <a:pt x="30" y="3"/>
                </a:lnTo>
                <a:lnTo>
                  <a:pt x="38" y="11"/>
                </a:lnTo>
                <a:lnTo>
                  <a:pt x="4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9" name="Freeform 163"/>
          <p:cNvSpPr>
            <a:spLocks/>
          </p:cNvSpPr>
          <p:nvPr/>
        </p:nvSpPr>
        <p:spPr bwMode="auto">
          <a:xfrm>
            <a:off x="6326169" y="2265343"/>
            <a:ext cx="203200" cy="223838"/>
          </a:xfrm>
          <a:custGeom>
            <a:avLst/>
            <a:gdLst/>
            <a:ahLst/>
            <a:cxnLst>
              <a:cxn ang="0">
                <a:pos x="117" y="141"/>
              </a:cxn>
              <a:cxn ang="0">
                <a:pos x="104" y="117"/>
              </a:cxn>
              <a:cxn ang="0">
                <a:pos x="89" y="93"/>
              </a:cxn>
              <a:cxn ang="0">
                <a:pos x="73" y="71"/>
              </a:cxn>
              <a:cxn ang="0">
                <a:pos x="55" y="50"/>
              </a:cxn>
              <a:cxn ang="0">
                <a:pos x="37" y="33"/>
              </a:cxn>
              <a:cxn ang="0">
                <a:pos x="18" y="20"/>
              </a:cxn>
              <a:cxn ang="0">
                <a:pos x="0" y="12"/>
              </a:cxn>
              <a:cxn ang="0">
                <a:pos x="3" y="0"/>
              </a:cxn>
              <a:cxn ang="0">
                <a:pos x="24" y="10"/>
              </a:cxn>
              <a:cxn ang="0">
                <a:pos x="44" y="24"/>
              </a:cxn>
              <a:cxn ang="0">
                <a:pos x="65" y="43"/>
              </a:cxn>
              <a:cxn ang="0">
                <a:pos x="84" y="65"/>
              </a:cxn>
              <a:cxn ang="0">
                <a:pos x="100" y="88"/>
              </a:cxn>
              <a:cxn ang="0">
                <a:pos x="115" y="112"/>
              </a:cxn>
              <a:cxn ang="0">
                <a:pos x="128" y="136"/>
              </a:cxn>
              <a:cxn ang="0">
                <a:pos x="117" y="141"/>
              </a:cxn>
            </a:cxnLst>
            <a:rect l="0" t="0" r="r" b="b"/>
            <a:pathLst>
              <a:path w="128" h="141">
                <a:moveTo>
                  <a:pt x="117" y="141"/>
                </a:moveTo>
                <a:lnTo>
                  <a:pt x="104" y="117"/>
                </a:lnTo>
                <a:lnTo>
                  <a:pt x="89" y="93"/>
                </a:lnTo>
                <a:lnTo>
                  <a:pt x="73" y="71"/>
                </a:lnTo>
                <a:lnTo>
                  <a:pt x="55" y="50"/>
                </a:lnTo>
                <a:lnTo>
                  <a:pt x="37" y="33"/>
                </a:lnTo>
                <a:lnTo>
                  <a:pt x="18" y="20"/>
                </a:lnTo>
                <a:lnTo>
                  <a:pt x="0" y="12"/>
                </a:lnTo>
                <a:lnTo>
                  <a:pt x="3" y="0"/>
                </a:lnTo>
                <a:lnTo>
                  <a:pt x="24" y="10"/>
                </a:lnTo>
                <a:lnTo>
                  <a:pt x="44" y="24"/>
                </a:lnTo>
                <a:lnTo>
                  <a:pt x="65" y="43"/>
                </a:lnTo>
                <a:lnTo>
                  <a:pt x="84" y="65"/>
                </a:lnTo>
                <a:lnTo>
                  <a:pt x="100" y="88"/>
                </a:lnTo>
                <a:lnTo>
                  <a:pt x="115" y="112"/>
                </a:lnTo>
                <a:lnTo>
                  <a:pt x="128" y="136"/>
                </a:lnTo>
                <a:lnTo>
                  <a:pt x="117" y="1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0" name="Freeform 164"/>
          <p:cNvSpPr>
            <a:spLocks/>
          </p:cNvSpPr>
          <p:nvPr/>
        </p:nvSpPr>
        <p:spPr bwMode="auto">
          <a:xfrm>
            <a:off x="6296006" y="2243118"/>
            <a:ext cx="63500" cy="6350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2" y="31"/>
              </a:cxn>
              <a:cxn ang="0">
                <a:pos x="10" y="38"/>
              </a:cxn>
              <a:cxn ang="0">
                <a:pos x="20" y="40"/>
              </a:cxn>
              <a:cxn ang="0">
                <a:pos x="31" y="38"/>
              </a:cxn>
              <a:cxn ang="0">
                <a:pos x="37" y="31"/>
              </a:cxn>
              <a:cxn ang="0">
                <a:pos x="40" y="21"/>
              </a:cxn>
              <a:cxn ang="0">
                <a:pos x="37" y="10"/>
              </a:cxn>
              <a:cxn ang="0">
                <a:pos x="31" y="3"/>
              </a:cxn>
              <a:cxn ang="0">
                <a:pos x="20" y="0"/>
              </a:cxn>
              <a:cxn ang="0">
                <a:pos x="10" y="3"/>
              </a:cxn>
              <a:cxn ang="0">
                <a:pos x="2" y="10"/>
              </a:cxn>
              <a:cxn ang="0">
                <a:pos x="0" y="21"/>
              </a:cxn>
            </a:cxnLst>
            <a:rect l="0" t="0" r="r" b="b"/>
            <a:pathLst>
              <a:path w="40" h="40">
                <a:moveTo>
                  <a:pt x="0" y="21"/>
                </a:moveTo>
                <a:lnTo>
                  <a:pt x="2" y="31"/>
                </a:lnTo>
                <a:lnTo>
                  <a:pt x="10" y="38"/>
                </a:lnTo>
                <a:lnTo>
                  <a:pt x="20" y="40"/>
                </a:lnTo>
                <a:lnTo>
                  <a:pt x="31" y="38"/>
                </a:lnTo>
                <a:lnTo>
                  <a:pt x="37" y="31"/>
                </a:lnTo>
                <a:lnTo>
                  <a:pt x="40" y="21"/>
                </a:lnTo>
                <a:lnTo>
                  <a:pt x="37" y="10"/>
                </a:lnTo>
                <a:lnTo>
                  <a:pt x="31" y="3"/>
                </a:lnTo>
                <a:lnTo>
                  <a:pt x="20" y="0"/>
                </a:lnTo>
                <a:lnTo>
                  <a:pt x="10" y="3"/>
                </a:lnTo>
                <a:lnTo>
                  <a:pt x="2" y="10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1" name="Freeform 165"/>
          <p:cNvSpPr>
            <a:spLocks/>
          </p:cNvSpPr>
          <p:nvPr/>
        </p:nvSpPr>
        <p:spPr bwMode="auto">
          <a:xfrm>
            <a:off x="6299181" y="2857480"/>
            <a:ext cx="241300" cy="1905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2" y="75"/>
              </a:cxn>
              <a:cxn ang="0">
                <a:pos x="8" y="89"/>
              </a:cxn>
              <a:cxn ang="0">
                <a:pos x="17" y="100"/>
              </a:cxn>
              <a:cxn ang="0">
                <a:pos x="29" y="109"/>
              </a:cxn>
              <a:cxn ang="0">
                <a:pos x="43" y="116"/>
              </a:cxn>
              <a:cxn ang="0">
                <a:pos x="59" y="119"/>
              </a:cxn>
              <a:cxn ang="0">
                <a:pos x="77" y="120"/>
              </a:cxn>
              <a:cxn ang="0">
                <a:pos x="97" y="117"/>
              </a:cxn>
              <a:cxn ang="0">
                <a:pos x="115" y="108"/>
              </a:cxn>
              <a:cxn ang="0">
                <a:pos x="130" y="95"/>
              </a:cxn>
              <a:cxn ang="0">
                <a:pos x="142" y="78"/>
              </a:cxn>
              <a:cxn ang="0">
                <a:pos x="150" y="59"/>
              </a:cxn>
              <a:cxn ang="0">
                <a:pos x="152" y="39"/>
              </a:cxn>
              <a:cxn ang="0">
                <a:pos x="151" y="23"/>
              </a:cxn>
              <a:cxn ang="0">
                <a:pos x="149" y="12"/>
              </a:cxn>
              <a:cxn ang="0">
                <a:pos x="143" y="6"/>
              </a:cxn>
              <a:cxn ang="0">
                <a:pos x="135" y="3"/>
              </a:cxn>
              <a:cxn ang="0">
                <a:pos x="126" y="0"/>
              </a:cxn>
              <a:cxn ang="0">
                <a:pos x="113" y="0"/>
              </a:cxn>
              <a:cxn ang="0">
                <a:pos x="96" y="0"/>
              </a:cxn>
              <a:cxn ang="0">
                <a:pos x="80" y="1"/>
              </a:cxn>
              <a:cxn ang="0">
                <a:pos x="63" y="4"/>
              </a:cxn>
              <a:cxn ang="0">
                <a:pos x="47" y="8"/>
              </a:cxn>
              <a:cxn ang="0">
                <a:pos x="32" y="13"/>
              </a:cxn>
              <a:cxn ang="0">
                <a:pos x="20" y="21"/>
              </a:cxn>
              <a:cxn ang="0">
                <a:pos x="9" y="31"/>
              </a:cxn>
              <a:cxn ang="0">
                <a:pos x="2" y="43"/>
              </a:cxn>
              <a:cxn ang="0">
                <a:pos x="0" y="58"/>
              </a:cxn>
            </a:cxnLst>
            <a:rect l="0" t="0" r="r" b="b"/>
            <a:pathLst>
              <a:path w="152" h="120">
                <a:moveTo>
                  <a:pt x="0" y="58"/>
                </a:moveTo>
                <a:lnTo>
                  <a:pt x="2" y="75"/>
                </a:lnTo>
                <a:lnTo>
                  <a:pt x="8" y="89"/>
                </a:lnTo>
                <a:lnTo>
                  <a:pt x="17" y="100"/>
                </a:lnTo>
                <a:lnTo>
                  <a:pt x="29" y="109"/>
                </a:lnTo>
                <a:lnTo>
                  <a:pt x="43" y="116"/>
                </a:lnTo>
                <a:lnTo>
                  <a:pt x="59" y="119"/>
                </a:lnTo>
                <a:lnTo>
                  <a:pt x="77" y="120"/>
                </a:lnTo>
                <a:lnTo>
                  <a:pt x="97" y="117"/>
                </a:lnTo>
                <a:lnTo>
                  <a:pt x="115" y="108"/>
                </a:lnTo>
                <a:lnTo>
                  <a:pt x="130" y="95"/>
                </a:lnTo>
                <a:lnTo>
                  <a:pt x="142" y="78"/>
                </a:lnTo>
                <a:lnTo>
                  <a:pt x="150" y="59"/>
                </a:lnTo>
                <a:lnTo>
                  <a:pt x="152" y="39"/>
                </a:lnTo>
                <a:lnTo>
                  <a:pt x="151" y="23"/>
                </a:lnTo>
                <a:lnTo>
                  <a:pt x="149" y="12"/>
                </a:lnTo>
                <a:lnTo>
                  <a:pt x="143" y="6"/>
                </a:lnTo>
                <a:lnTo>
                  <a:pt x="135" y="3"/>
                </a:lnTo>
                <a:lnTo>
                  <a:pt x="126" y="0"/>
                </a:lnTo>
                <a:lnTo>
                  <a:pt x="113" y="0"/>
                </a:lnTo>
                <a:lnTo>
                  <a:pt x="96" y="0"/>
                </a:lnTo>
                <a:lnTo>
                  <a:pt x="80" y="1"/>
                </a:lnTo>
                <a:lnTo>
                  <a:pt x="63" y="4"/>
                </a:lnTo>
                <a:lnTo>
                  <a:pt x="47" y="8"/>
                </a:lnTo>
                <a:lnTo>
                  <a:pt x="32" y="13"/>
                </a:lnTo>
                <a:lnTo>
                  <a:pt x="20" y="21"/>
                </a:lnTo>
                <a:lnTo>
                  <a:pt x="9" y="31"/>
                </a:lnTo>
                <a:lnTo>
                  <a:pt x="2" y="43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2" name="Freeform 166"/>
          <p:cNvSpPr>
            <a:spLocks noEditPoints="1"/>
          </p:cNvSpPr>
          <p:nvPr/>
        </p:nvSpPr>
        <p:spPr bwMode="auto">
          <a:xfrm>
            <a:off x="6291244" y="2849543"/>
            <a:ext cx="257175" cy="207963"/>
          </a:xfrm>
          <a:custGeom>
            <a:avLst/>
            <a:gdLst/>
            <a:ahLst/>
            <a:cxnLst>
              <a:cxn ang="0">
                <a:pos x="82" y="131"/>
              </a:cxn>
              <a:cxn ang="0">
                <a:pos x="59" y="129"/>
              </a:cxn>
              <a:cxn ang="0">
                <a:pos x="39" y="122"/>
              </a:cxn>
              <a:cxn ang="0">
                <a:pos x="23" y="112"/>
              </a:cxn>
              <a:cxn ang="0">
                <a:pos x="11" y="99"/>
              </a:cxn>
              <a:cxn ang="0">
                <a:pos x="3" y="82"/>
              </a:cxn>
              <a:cxn ang="0">
                <a:pos x="0" y="63"/>
              </a:cxn>
              <a:cxn ang="0">
                <a:pos x="3" y="48"/>
              </a:cxn>
              <a:cxn ang="0">
                <a:pos x="10" y="35"/>
              </a:cxn>
              <a:cxn ang="0">
                <a:pos x="19" y="24"/>
              </a:cxn>
              <a:cxn ang="0">
                <a:pos x="32" y="15"/>
              </a:cxn>
              <a:cxn ang="0">
                <a:pos x="48" y="9"/>
              </a:cxn>
              <a:cxn ang="0">
                <a:pos x="65" y="4"/>
              </a:cxn>
              <a:cxn ang="0">
                <a:pos x="83" y="1"/>
              </a:cxn>
              <a:cxn ang="0">
                <a:pos x="101" y="0"/>
              </a:cxn>
              <a:cxn ang="0">
                <a:pos x="111" y="0"/>
              </a:cxn>
              <a:cxn ang="0">
                <a:pos x="118" y="0"/>
              </a:cxn>
              <a:cxn ang="0">
                <a:pos x="132" y="1"/>
              </a:cxn>
              <a:cxn ang="0">
                <a:pos x="144" y="3"/>
              </a:cxn>
              <a:cxn ang="0">
                <a:pos x="151" y="8"/>
              </a:cxn>
              <a:cxn ang="0">
                <a:pos x="157" y="15"/>
              </a:cxn>
              <a:cxn ang="0">
                <a:pos x="161" y="26"/>
              </a:cxn>
              <a:cxn ang="0">
                <a:pos x="162" y="44"/>
              </a:cxn>
              <a:cxn ang="0">
                <a:pos x="160" y="61"/>
              </a:cxn>
              <a:cxn ang="0">
                <a:pos x="155" y="78"/>
              </a:cxn>
              <a:cxn ang="0">
                <a:pos x="145" y="95"/>
              </a:cxn>
              <a:cxn ang="0">
                <a:pos x="133" y="109"/>
              </a:cxn>
              <a:cxn ang="0">
                <a:pos x="119" y="121"/>
              </a:cxn>
              <a:cxn ang="0">
                <a:pos x="101" y="128"/>
              </a:cxn>
              <a:cxn ang="0">
                <a:pos x="82" y="131"/>
              </a:cxn>
              <a:cxn ang="0">
                <a:pos x="118" y="10"/>
              </a:cxn>
              <a:cxn ang="0">
                <a:pos x="111" y="10"/>
              </a:cxn>
              <a:cxn ang="0">
                <a:pos x="101" y="10"/>
              </a:cxn>
              <a:cxn ang="0">
                <a:pos x="83" y="11"/>
              </a:cxn>
              <a:cxn ang="0">
                <a:pos x="64" y="14"/>
              </a:cxn>
              <a:cxn ang="0">
                <a:pos x="47" y="20"/>
              </a:cxn>
              <a:cxn ang="0">
                <a:pos x="32" y="27"/>
              </a:cxn>
              <a:cxn ang="0">
                <a:pos x="20" y="37"/>
              </a:cxn>
              <a:cxn ang="0">
                <a:pos x="13" y="49"/>
              </a:cxn>
              <a:cxn ang="0">
                <a:pos x="10" y="63"/>
              </a:cxn>
              <a:cxn ang="0">
                <a:pos x="12" y="80"/>
              </a:cxn>
              <a:cxn ang="0">
                <a:pos x="18" y="93"/>
              </a:cxn>
              <a:cxn ang="0">
                <a:pos x="28" y="104"/>
              </a:cxn>
              <a:cxn ang="0">
                <a:pos x="40" y="111"/>
              </a:cxn>
              <a:cxn ang="0">
                <a:pos x="53" y="117"/>
              </a:cxn>
              <a:cxn ang="0">
                <a:pos x="67" y="120"/>
              </a:cxn>
              <a:cxn ang="0">
                <a:pos x="82" y="121"/>
              </a:cxn>
              <a:cxn ang="0">
                <a:pos x="99" y="119"/>
              </a:cxn>
              <a:cxn ang="0">
                <a:pos x="114" y="112"/>
              </a:cxn>
              <a:cxn ang="0">
                <a:pos x="126" y="102"/>
              </a:cxn>
              <a:cxn ang="0">
                <a:pos x="137" y="89"/>
              </a:cxn>
              <a:cxn ang="0">
                <a:pos x="145" y="75"/>
              </a:cxn>
              <a:cxn ang="0">
                <a:pos x="150" y="59"/>
              </a:cxn>
              <a:cxn ang="0">
                <a:pos x="152" y="44"/>
              </a:cxn>
              <a:cxn ang="0">
                <a:pos x="151" y="29"/>
              </a:cxn>
              <a:cxn ang="0">
                <a:pos x="149" y="21"/>
              </a:cxn>
              <a:cxn ang="0">
                <a:pos x="145" y="15"/>
              </a:cxn>
              <a:cxn ang="0">
                <a:pos x="139" y="12"/>
              </a:cxn>
              <a:cxn ang="0">
                <a:pos x="131" y="11"/>
              </a:cxn>
              <a:cxn ang="0">
                <a:pos x="118" y="10"/>
              </a:cxn>
            </a:cxnLst>
            <a:rect l="0" t="0" r="r" b="b"/>
            <a:pathLst>
              <a:path w="162" h="131">
                <a:moveTo>
                  <a:pt x="82" y="131"/>
                </a:moveTo>
                <a:lnTo>
                  <a:pt x="59" y="129"/>
                </a:lnTo>
                <a:lnTo>
                  <a:pt x="39" y="122"/>
                </a:lnTo>
                <a:lnTo>
                  <a:pt x="23" y="112"/>
                </a:lnTo>
                <a:lnTo>
                  <a:pt x="11" y="99"/>
                </a:lnTo>
                <a:lnTo>
                  <a:pt x="3" y="82"/>
                </a:lnTo>
                <a:lnTo>
                  <a:pt x="0" y="63"/>
                </a:lnTo>
                <a:lnTo>
                  <a:pt x="3" y="48"/>
                </a:lnTo>
                <a:lnTo>
                  <a:pt x="10" y="35"/>
                </a:lnTo>
                <a:lnTo>
                  <a:pt x="19" y="24"/>
                </a:lnTo>
                <a:lnTo>
                  <a:pt x="32" y="15"/>
                </a:lnTo>
                <a:lnTo>
                  <a:pt x="48" y="9"/>
                </a:lnTo>
                <a:lnTo>
                  <a:pt x="65" y="4"/>
                </a:lnTo>
                <a:lnTo>
                  <a:pt x="83" y="1"/>
                </a:lnTo>
                <a:lnTo>
                  <a:pt x="101" y="0"/>
                </a:lnTo>
                <a:lnTo>
                  <a:pt x="111" y="0"/>
                </a:lnTo>
                <a:lnTo>
                  <a:pt x="118" y="0"/>
                </a:lnTo>
                <a:lnTo>
                  <a:pt x="132" y="1"/>
                </a:lnTo>
                <a:lnTo>
                  <a:pt x="144" y="3"/>
                </a:lnTo>
                <a:lnTo>
                  <a:pt x="151" y="8"/>
                </a:lnTo>
                <a:lnTo>
                  <a:pt x="157" y="15"/>
                </a:lnTo>
                <a:lnTo>
                  <a:pt x="161" y="26"/>
                </a:lnTo>
                <a:lnTo>
                  <a:pt x="162" y="44"/>
                </a:lnTo>
                <a:lnTo>
                  <a:pt x="160" y="61"/>
                </a:lnTo>
                <a:lnTo>
                  <a:pt x="155" y="78"/>
                </a:lnTo>
                <a:lnTo>
                  <a:pt x="145" y="95"/>
                </a:lnTo>
                <a:lnTo>
                  <a:pt x="133" y="109"/>
                </a:lnTo>
                <a:lnTo>
                  <a:pt x="119" y="121"/>
                </a:lnTo>
                <a:lnTo>
                  <a:pt x="101" y="128"/>
                </a:lnTo>
                <a:lnTo>
                  <a:pt x="82" y="131"/>
                </a:lnTo>
                <a:close/>
                <a:moveTo>
                  <a:pt x="118" y="10"/>
                </a:moveTo>
                <a:lnTo>
                  <a:pt x="111" y="10"/>
                </a:lnTo>
                <a:lnTo>
                  <a:pt x="101" y="10"/>
                </a:lnTo>
                <a:lnTo>
                  <a:pt x="83" y="11"/>
                </a:lnTo>
                <a:lnTo>
                  <a:pt x="64" y="14"/>
                </a:lnTo>
                <a:lnTo>
                  <a:pt x="47" y="20"/>
                </a:lnTo>
                <a:lnTo>
                  <a:pt x="32" y="27"/>
                </a:lnTo>
                <a:lnTo>
                  <a:pt x="20" y="37"/>
                </a:lnTo>
                <a:lnTo>
                  <a:pt x="13" y="49"/>
                </a:lnTo>
                <a:lnTo>
                  <a:pt x="10" y="63"/>
                </a:lnTo>
                <a:lnTo>
                  <a:pt x="12" y="80"/>
                </a:lnTo>
                <a:lnTo>
                  <a:pt x="18" y="93"/>
                </a:lnTo>
                <a:lnTo>
                  <a:pt x="28" y="104"/>
                </a:lnTo>
                <a:lnTo>
                  <a:pt x="40" y="111"/>
                </a:lnTo>
                <a:lnTo>
                  <a:pt x="53" y="117"/>
                </a:lnTo>
                <a:lnTo>
                  <a:pt x="67" y="120"/>
                </a:lnTo>
                <a:lnTo>
                  <a:pt x="82" y="121"/>
                </a:lnTo>
                <a:lnTo>
                  <a:pt x="99" y="119"/>
                </a:lnTo>
                <a:lnTo>
                  <a:pt x="114" y="112"/>
                </a:lnTo>
                <a:lnTo>
                  <a:pt x="126" y="102"/>
                </a:lnTo>
                <a:lnTo>
                  <a:pt x="137" y="89"/>
                </a:lnTo>
                <a:lnTo>
                  <a:pt x="145" y="75"/>
                </a:lnTo>
                <a:lnTo>
                  <a:pt x="150" y="59"/>
                </a:lnTo>
                <a:lnTo>
                  <a:pt x="152" y="44"/>
                </a:lnTo>
                <a:lnTo>
                  <a:pt x="151" y="29"/>
                </a:lnTo>
                <a:lnTo>
                  <a:pt x="149" y="21"/>
                </a:lnTo>
                <a:lnTo>
                  <a:pt x="145" y="15"/>
                </a:lnTo>
                <a:lnTo>
                  <a:pt x="139" y="12"/>
                </a:lnTo>
                <a:lnTo>
                  <a:pt x="131" y="11"/>
                </a:lnTo>
                <a:lnTo>
                  <a:pt x="118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3" name="Freeform 167"/>
          <p:cNvSpPr>
            <a:spLocks/>
          </p:cNvSpPr>
          <p:nvPr/>
        </p:nvSpPr>
        <p:spPr bwMode="auto">
          <a:xfrm>
            <a:off x="6378556" y="2920980"/>
            <a:ext cx="82550" cy="65088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3" y="29"/>
              </a:cxn>
              <a:cxn ang="0">
                <a:pos x="8" y="36"/>
              </a:cxn>
              <a:cxn ang="0">
                <a:pos x="16" y="40"/>
              </a:cxn>
              <a:cxn ang="0">
                <a:pos x="27" y="41"/>
              </a:cxn>
              <a:cxn ang="0">
                <a:pos x="36" y="39"/>
              </a:cxn>
              <a:cxn ang="0">
                <a:pos x="44" y="32"/>
              </a:cxn>
              <a:cxn ang="0">
                <a:pos x="49" y="24"/>
              </a:cxn>
              <a:cxn ang="0">
                <a:pos x="52" y="13"/>
              </a:cxn>
              <a:cxn ang="0">
                <a:pos x="51" y="5"/>
              </a:cxn>
              <a:cxn ang="0">
                <a:pos x="47" y="1"/>
              </a:cxn>
              <a:cxn ang="0">
                <a:pos x="42" y="0"/>
              </a:cxn>
              <a:cxn ang="0">
                <a:pos x="33" y="0"/>
              </a:cxn>
              <a:cxn ang="0">
                <a:pos x="24" y="1"/>
              </a:cxn>
              <a:cxn ang="0">
                <a:pos x="16" y="3"/>
              </a:cxn>
              <a:cxn ang="0">
                <a:pos x="8" y="6"/>
              </a:cxn>
              <a:cxn ang="0">
                <a:pos x="3" y="12"/>
              </a:cxn>
              <a:cxn ang="0">
                <a:pos x="0" y="19"/>
              </a:cxn>
            </a:cxnLst>
            <a:rect l="0" t="0" r="r" b="b"/>
            <a:pathLst>
              <a:path w="52" h="41">
                <a:moveTo>
                  <a:pt x="0" y="19"/>
                </a:moveTo>
                <a:lnTo>
                  <a:pt x="3" y="29"/>
                </a:lnTo>
                <a:lnTo>
                  <a:pt x="8" y="36"/>
                </a:lnTo>
                <a:lnTo>
                  <a:pt x="16" y="40"/>
                </a:lnTo>
                <a:lnTo>
                  <a:pt x="27" y="41"/>
                </a:lnTo>
                <a:lnTo>
                  <a:pt x="36" y="39"/>
                </a:lnTo>
                <a:lnTo>
                  <a:pt x="44" y="32"/>
                </a:lnTo>
                <a:lnTo>
                  <a:pt x="49" y="24"/>
                </a:lnTo>
                <a:lnTo>
                  <a:pt x="52" y="13"/>
                </a:lnTo>
                <a:lnTo>
                  <a:pt x="51" y="5"/>
                </a:lnTo>
                <a:lnTo>
                  <a:pt x="47" y="1"/>
                </a:lnTo>
                <a:lnTo>
                  <a:pt x="42" y="0"/>
                </a:lnTo>
                <a:lnTo>
                  <a:pt x="33" y="0"/>
                </a:lnTo>
                <a:lnTo>
                  <a:pt x="24" y="1"/>
                </a:lnTo>
                <a:lnTo>
                  <a:pt x="16" y="3"/>
                </a:lnTo>
                <a:lnTo>
                  <a:pt x="8" y="6"/>
                </a:lnTo>
                <a:lnTo>
                  <a:pt x="3" y="12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4" name="Freeform 168"/>
          <p:cNvSpPr>
            <a:spLocks/>
          </p:cNvSpPr>
          <p:nvPr/>
        </p:nvSpPr>
        <p:spPr bwMode="auto">
          <a:xfrm>
            <a:off x="6008669" y="2333605"/>
            <a:ext cx="531813" cy="531813"/>
          </a:xfrm>
          <a:custGeom>
            <a:avLst/>
            <a:gdLst/>
            <a:ahLst/>
            <a:cxnLst>
              <a:cxn ang="0">
                <a:pos x="335" y="150"/>
              </a:cxn>
              <a:cxn ang="0">
                <a:pos x="327" y="126"/>
              </a:cxn>
              <a:cxn ang="0">
                <a:pos x="315" y="103"/>
              </a:cxn>
              <a:cxn ang="0">
                <a:pos x="300" y="83"/>
              </a:cxn>
              <a:cxn ang="0">
                <a:pos x="281" y="64"/>
              </a:cxn>
              <a:cxn ang="0">
                <a:pos x="262" y="47"/>
              </a:cxn>
              <a:cxn ang="0">
                <a:pos x="239" y="33"/>
              </a:cxn>
              <a:cxn ang="0">
                <a:pos x="216" y="19"/>
              </a:cxn>
              <a:cxn ang="0">
                <a:pos x="192" y="11"/>
              </a:cxn>
              <a:cxn ang="0">
                <a:pos x="168" y="3"/>
              </a:cxn>
              <a:cxn ang="0">
                <a:pos x="144" y="0"/>
              </a:cxn>
              <a:cxn ang="0">
                <a:pos x="120" y="0"/>
              </a:cxn>
              <a:cxn ang="0">
                <a:pos x="98" y="2"/>
              </a:cxn>
              <a:cxn ang="0">
                <a:pos x="77" y="10"/>
              </a:cxn>
              <a:cxn ang="0">
                <a:pos x="59" y="21"/>
              </a:cxn>
              <a:cxn ang="0">
                <a:pos x="44" y="35"/>
              </a:cxn>
              <a:cxn ang="0">
                <a:pos x="32" y="54"/>
              </a:cxn>
              <a:cxn ang="0">
                <a:pos x="16" y="87"/>
              </a:cxn>
              <a:cxn ang="0">
                <a:pos x="6" y="118"/>
              </a:cxn>
              <a:cxn ang="0">
                <a:pos x="1" y="145"/>
              </a:cxn>
              <a:cxn ang="0">
                <a:pos x="0" y="170"/>
              </a:cxn>
              <a:cxn ang="0">
                <a:pos x="2" y="193"/>
              </a:cxn>
              <a:cxn ang="0">
                <a:pos x="8" y="213"/>
              </a:cxn>
              <a:cxn ang="0">
                <a:pos x="16" y="231"/>
              </a:cxn>
              <a:cxn ang="0">
                <a:pos x="27" y="247"/>
              </a:cxn>
              <a:cxn ang="0">
                <a:pos x="40" y="261"/>
              </a:cxn>
              <a:cxn ang="0">
                <a:pos x="57" y="274"/>
              </a:cxn>
              <a:cxn ang="0">
                <a:pos x="74" y="283"/>
              </a:cxn>
              <a:cxn ang="0">
                <a:pos x="93" y="293"/>
              </a:cxn>
              <a:cxn ang="0">
                <a:pos x="113" y="301"/>
              </a:cxn>
              <a:cxn ang="0">
                <a:pos x="134" y="306"/>
              </a:cxn>
              <a:cxn ang="0">
                <a:pos x="155" y="312"/>
              </a:cxn>
              <a:cxn ang="0">
                <a:pos x="177" y="317"/>
              </a:cxn>
              <a:cxn ang="0">
                <a:pos x="197" y="321"/>
              </a:cxn>
              <a:cxn ang="0">
                <a:pos x="218" y="324"/>
              </a:cxn>
              <a:cxn ang="0">
                <a:pos x="238" y="326"/>
              </a:cxn>
              <a:cxn ang="0">
                <a:pos x="256" y="328"/>
              </a:cxn>
              <a:cxn ang="0">
                <a:pos x="274" y="329"/>
              </a:cxn>
              <a:cxn ang="0">
                <a:pos x="289" y="331"/>
              </a:cxn>
              <a:cxn ang="0">
                <a:pos x="302" y="334"/>
              </a:cxn>
              <a:cxn ang="0">
                <a:pos x="312" y="335"/>
              </a:cxn>
              <a:cxn ang="0">
                <a:pos x="335" y="150"/>
              </a:cxn>
            </a:cxnLst>
            <a:rect l="0" t="0" r="r" b="b"/>
            <a:pathLst>
              <a:path w="335" h="335">
                <a:moveTo>
                  <a:pt x="335" y="150"/>
                </a:moveTo>
                <a:lnTo>
                  <a:pt x="327" y="126"/>
                </a:lnTo>
                <a:lnTo>
                  <a:pt x="315" y="103"/>
                </a:lnTo>
                <a:lnTo>
                  <a:pt x="300" y="83"/>
                </a:lnTo>
                <a:lnTo>
                  <a:pt x="281" y="64"/>
                </a:lnTo>
                <a:lnTo>
                  <a:pt x="262" y="47"/>
                </a:lnTo>
                <a:lnTo>
                  <a:pt x="239" y="33"/>
                </a:lnTo>
                <a:lnTo>
                  <a:pt x="216" y="19"/>
                </a:lnTo>
                <a:lnTo>
                  <a:pt x="192" y="11"/>
                </a:lnTo>
                <a:lnTo>
                  <a:pt x="168" y="3"/>
                </a:lnTo>
                <a:lnTo>
                  <a:pt x="144" y="0"/>
                </a:lnTo>
                <a:lnTo>
                  <a:pt x="120" y="0"/>
                </a:lnTo>
                <a:lnTo>
                  <a:pt x="98" y="2"/>
                </a:lnTo>
                <a:lnTo>
                  <a:pt x="77" y="10"/>
                </a:lnTo>
                <a:lnTo>
                  <a:pt x="59" y="21"/>
                </a:lnTo>
                <a:lnTo>
                  <a:pt x="44" y="35"/>
                </a:lnTo>
                <a:lnTo>
                  <a:pt x="32" y="54"/>
                </a:lnTo>
                <a:lnTo>
                  <a:pt x="16" y="87"/>
                </a:lnTo>
                <a:lnTo>
                  <a:pt x="6" y="118"/>
                </a:lnTo>
                <a:lnTo>
                  <a:pt x="1" y="145"/>
                </a:lnTo>
                <a:lnTo>
                  <a:pt x="0" y="170"/>
                </a:lnTo>
                <a:lnTo>
                  <a:pt x="2" y="193"/>
                </a:lnTo>
                <a:lnTo>
                  <a:pt x="8" y="213"/>
                </a:lnTo>
                <a:lnTo>
                  <a:pt x="16" y="231"/>
                </a:lnTo>
                <a:lnTo>
                  <a:pt x="27" y="247"/>
                </a:lnTo>
                <a:lnTo>
                  <a:pt x="40" y="261"/>
                </a:lnTo>
                <a:lnTo>
                  <a:pt x="57" y="274"/>
                </a:lnTo>
                <a:lnTo>
                  <a:pt x="74" y="283"/>
                </a:lnTo>
                <a:lnTo>
                  <a:pt x="93" y="293"/>
                </a:lnTo>
                <a:lnTo>
                  <a:pt x="113" y="301"/>
                </a:lnTo>
                <a:lnTo>
                  <a:pt x="134" y="306"/>
                </a:lnTo>
                <a:lnTo>
                  <a:pt x="155" y="312"/>
                </a:lnTo>
                <a:lnTo>
                  <a:pt x="177" y="317"/>
                </a:lnTo>
                <a:lnTo>
                  <a:pt x="197" y="321"/>
                </a:lnTo>
                <a:lnTo>
                  <a:pt x="218" y="324"/>
                </a:lnTo>
                <a:lnTo>
                  <a:pt x="238" y="326"/>
                </a:lnTo>
                <a:lnTo>
                  <a:pt x="256" y="328"/>
                </a:lnTo>
                <a:lnTo>
                  <a:pt x="274" y="329"/>
                </a:lnTo>
                <a:lnTo>
                  <a:pt x="289" y="331"/>
                </a:lnTo>
                <a:lnTo>
                  <a:pt x="302" y="334"/>
                </a:lnTo>
                <a:lnTo>
                  <a:pt x="312" y="335"/>
                </a:lnTo>
                <a:lnTo>
                  <a:pt x="335" y="1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5" name="Freeform 169"/>
          <p:cNvSpPr>
            <a:spLocks noEditPoints="1"/>
          </p:cNvSpPr>
          <p:nvPr/>
        </p:nvSpPr>
        <p:spPr bwMode="auto">
          <a:xfrm>
            <a:off x="6002319" y="2324080"/>
            <a:ext cx="546100" cy="550863"/>
          </a:xfrm>
          <a:custGeom>
            <a:avLst/>
            <a:gdLst/>
            <a:ahLst/>
            <a:cxnLst>
              <a:cxn ang="0">
                <a:pos x="315" y="346"/>
              </a:cxn>
              <a:cxn ang="0">
                <a:pos x="286" y="342"/>
              </a:cxn>
              <a:cxn ang="0">
                <a:pos x="246" y="337"/>
              </a:cxn>
              <a:cxn ang="0">
                <a:pos x="195" y="330"/>
              </a:cxn>
              <a:cxn ang="0">
                <a:pos x="141" y="319"/>
              </a:cxn>
              <a:cxn ang="0">
                <a:pos x="90" y="301"/>
              </a:cxn>
              <a:cxn ang="0">
                <a:pos x="46" y="274"/>
              </a:cxn>
              <a:cxn ang="0">
                <a:pos x="14" y="236"/>
              </a:cxn>
              <a:cxn ang="0">
                <a:pos x="0" y="187"/>
              </a:cxn>
              <a:cxn ang="0">
                <a:pos x="5" y="127"/>
              </a:cxn>
              <a:cxn ang="0">
                <a:pos x="31" y="58"/>
              </a:cxn>
              <a:cxn ang="0">
                <a:pos x="61" y="21"/>
              </a:cxn>
              <a:cxn ang="0">
                <a:pos x="105" y="3"/>
              </a:cxn>
              <a:cxn ang="0">
                <a:pos x="161" y="3"/>
              </a:cxn>
              <a:cxn ang="0">
                <a:pos x="219" y="20"/>
              </a:cxn>
              <a:cxn ang="0">
                <a:pos x="273" y="53"/>
              </a:cxn>
              <a:cxn ang="0">
                <a:pos x="317" y="99"/>
              </a:cxn>
              <a:cxn ang="0">
                <a:pos x="343" y="155"/>
              </a:cxn>
              <a:cxn ang="0">
                <a:pos x="344" y="157"/>
              </a:cxn>
              <a:cxn ang="0">
                <a:pos x="133" y="10"/>
              </a:cxn>
              <a:cxn ang="0">
                <a:pos x="86" y="19"/>
              </a:cxn>
              <a:cxn ang="0">
                <a:pos x="52" y="44"/>
              </a:cxn>
              <a:cxn ang="0">
                <a:pos x="25" y="96"/>
              </a:cxn>
              <a:cxn ang="0">
                <a:pos x="9" y="157"/>
              </a:cxn>
              <a:cxn ang="0">
                <a:pos x="14" y="210"/>
              </a:cxn>
              <a:cxn ang="0">
                <a:pos x="36" y="251"/>
              </a:cxn>
              <a:cxn ang="0">
                <a:pos x="74" y="282"/>
              </a:cxn>
              <a:cxn ang="0">
                <a:pos x="121" y="303"/>
              </a:cxn>
              <a:cxn ang="0">
                <a:pos x="172" y="316"/>
              </a:cxn>
              <a:cxn ang="0">
                <a:pos x="223" y="324"/>
              </a:cxn>
              <a:cxn ang="0">
                <a:pos x="269" y="330"/>
              </a:cxn>
              <a:cxn ang="0">
                <a:pos x="313" y="335"/>
              </a:cxn>
              <a:cxn ang="0">
                <a:pos x="324" y="129"/>
              </a:cxn>
              <a:cxn ang="0">
                <a:pos x="289" y="80"/>
              </a:cxn>
              <a:cxn ang="0">
                <a:pos x="241" y="43"/>
              </a:cxn>
              <a:cxn ang="0">
                <a:pos x="187" y="19"/>
              </a:cxn>
              <a:cxn ang="0">
                <a:pos x="133" y="10"/>
              </a:cxn>
            </a:cxnLst>
            <a:rect l="0" t="0" r="r" b="b"/>
            <a:pathLst>
              <a:path w="344" h="347">
                <a:moveTo>
                  <a:pt x="320" y="347"/>
                </a:moveTo>
                <a:lnTo>
                  <a:pt x="315" y="346"/>
                </a:lnTo>
                <a:lnTo>
                  <a:pt x="303" y="344"/>
                </a:lnTo>
                <a:lnTo>
                  <a:pt x="286" y="342"/>
                </a:lnTo>
                <a:lnTo>
                  <a:pt x="268" y="340"/>
                </a:lnTo>
                <a:lnTo>
                  <a:pt x="246" y="337"/>
                </a:lnTo>
                <a:lnTo>
                  <a:pt x="221" y="334"/>
                </a:lnTo>
                <a:lnTo>
                  <a:pt x="195" y="330"/>
                </a:lnTo>
                <a:lnTo>
                  <a:pt x="169" y="325"/>
                </a:lnTo>
                <a:lnTo>
                  <a:pt x="141" y="319"/>
                </a:lnTo>
                <a:lnTo>
                  <a:pt x="115" y="311"/>
                </a:lnTo>
                <a:lnTo>
                  <a:pt x="90" y="301"/>
                </a:lnTo>
                <a:lnTo>
                  <a:pt x="67" y="289"/>
                </a:lnTo>
                <a:lnTo>
                  <a:pt x="46" y="274"/>
                </a:lnTo>
                <a:lnTo>
                  <a:pt x="28" y="257"/>
                </a:lnTo>
                <a:lnTo>
                  <a:pt x="14" y="236"/>
                </a:lnTo>
                <a:lnTo>
                  <a:pt x="4" y="213"/>
                </a:lnTo>
                <a:lnTo>
                  <a:pt x="0" y="187"/>
                </a:lnTo>
                <a:lnTo>
                  <a:pt x="0" y="157"/>
                </a:lnTo>
                <a:lnTo>
                  <a:pt x="5" y="127"/>
                </a:lnTo>
                <a:lnTo>
                  <a:pt x="16" y="93"/>
                </a:lnTo>
                <a:lnTo>
                  <a:pt x="31" y="58"/>
                </a:lnTo>
                <a:lnTo>
                  <a:pt x="44" y="37"/>
                </a:lnTo>
                <a:lnTo>
                  <a:pt x="61" y="21"/>
                </a:lnTo>
                <a:lnTo>
                  <a:pt x="81" y="10"/>
                </a:lnTo>
                <a:lnTo>
                  <a:pt x="105" y="3"/>
                </a:lnTo>
                <a:lnTo>
                  <a:pt x="133" y="0"/>
                </a:lnTo>
                <a:lnTo>
                  <a:pt x="161" y="3"/>
                </a:lnTo>
                <a:lnTo>
                  <a:pt x="189" y="9"/>
                </a:lnTo>
                <a:lnTo>
                  <a:pt x="219" y="20"/>
                </a:lnTo>
                <a:lnTo>
                  <a:pt x="246" y="35"/>
                </a:lnTo>
                <a:lnTo>
                  <a:pt x="273" y="53"/>
                </a:lnTo>
                <a:lnTo>
                  <a:pt x="296" y="75"/>
                </a:lnTo>
                <a:lnTo>
                  <a:pt x="317" y="99"/>
                </a:lnTo>
                <a:lnTo>
                  <a:pt x="333" y="126"/>
                </a:lnTo>
                <a:lnTo>
                  <a:pt x="343" y="155"/>
                </a:lnTo>
                <a:lnTo>
                  <a:pt x="344" y="156"/>
                </a:lnTo>
                <a:lnTo>
                  <a:pt x="344" y="157"/>
                </a:lnTo>
                <a:lnTo>
                  <a:pt x="320" y="347"/>
                </a:lnTo>
                <a:close/>
                <a:moveTo>
                  <a:pt x="133" y="10"/>
                </a:moveTo>
                <a:lnTo>
                  <a:pt x="108" y="12"/>
                </a:lnTo>
                <a:lnTo>
                  <a:pt x="86" y="19"/>
                </a:lnTo>
                <a:lnTo>
                  <a:pt x="67" y="30"/>
                </a:lnTo>
                <a:lnTo>
                  <a:pt x="52" y="44"/>
                </a:lnTo>
                <a:lnTo>
                  <a:pt x="40" y="63"/>
                </a:lnTo>
                <a:lnTo>
                  <a:pt x="25" y="96"/>
                </a:lnTo>
                <a:lnTo>
                  <a:pt x="15" y="128"/>
                </a:lnTo>
                <a:lnTo>
                  <a:pt x="9" y="157"/>
                </a:lnTo>
                <a:lnTo>
                  <a:pt x="9" y="185"/>
                </a:lnTo>
                <a:lnTo>
                  <a:pt x="14" y="210"/>
                </a:lnTo>
                <a:lnTo>
                  <a:pt x="22" y="232"/>
                </a:lnTo>
                <a:lnTo>
                  <a:pt x="36" y="251"/>
                </a:lnTo>
                <a:lnTo>
                  <a:pt x="53" y="268"/>
                </a:lnTo>
                <a:lnTo>
                  <a:pt x="74" y="282"/>
                </a:lnTo>
                <a:lnTo>
                  <a:pt x="96" y="293"/>
                </a:lnTo>
                <a:lnTo>
                  <a:pt x="121" y="303"/>
                </a:lnTo>
                <a:lnTo>
                  <a:pt x="146" y="310"/>
                </a:lnTo>
                <a:lnTo>
                  <a:pt x="172" y="316"/>
                </a:lnTo>
                <a:lnTo>
                  <a:pt x="198" y="321"/>
                </a:lnTo>
                <a:lnTo>
                  <a:pt x="223" y="324"/>
                </a:lnTo>
                <a:lnTo>
                  <a:pt x="247" y="328"/>
                </a:lnTo>
                <a:lnTo>
                  <a:pt x="269" y="330"/>
                </a:lnTo>
                <a:lnTo>
                  <a:pt x="293" y="333"/>
                </a:lnTo>
                <a:lnTo>
                  <a:pt x="313" y="335"/>
                </a:lnTo>
                <a:lnTo>
                  <a:pt x="333" y="156"/>
                </a:lnTo>
                <a:lnTo>
                  <a:pt x="324" y="129"/>
                </a:lnTo>
                <a:lnTo>
                  <a:pt x="308" y="103"/>
                </a:lnTo>
                <a:lnTo>
                  <a:pt x="289" y="80"/>
                </a:lnTo>
                <a:lnTo>
                  <a:pt x="266" y="60"/>
                </a:lnTo>
                <a:lnTo>
                  <a:pt x="241" y="43"/>
                </a:lnTo>
                <a:lnTo>
                  <a:pt x="214" y="29"/>
                </a:lnTo>
                <a:lnTo>
                  <a:pt x="187" y="19"/>
                </a:lnTo>
                <a:lnTo>
                  <a:pt x="159" y="12"/>
                </a:lnTo>
                <a:lnTo>
                  <a:pt x="133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6" name="Freeform 170"/>
          <p:cNvSpPr>
            <a:spLocks/>
          </p:cNvSpPr>
          <p:nvPr/>
        </p:nvSpPr>
        <p:spPr bwMode="auto">
          <a:xfrm>
            <a:off x="6234094" y="2570143"/>
            <a:ext cx="182563" cy="152400"/>
          </a:xfrm>
          <a:custGeom>
            <a:avLst/>
            <a:gdLst/>
            <a:ahLst/>
            <a:cxnLst>
              <a:cxn ang="0">
                <a:pos x="37" y="79"/>
              </a:cxn>
              <a:cxn ang="0">
                <a:pos x="52" y="88"/>
              </a:cxn>
              <a:cxn ang="0">
                <a:pos x="67" y="93"/>
              </a:cxn>
              <a:cxn ang="0">
                <a:pos x="82" y="96"/>
              </a:cxn>
              <a:cxn ang="0">
                <a:pos x="95" y="95"/>
              </a:cxn>
              <a:cxn ang="0">
                <a:pos x="104" y="92"/>
              </a:cxn>
              <a:cxn ang="0">
                <a:pos x="112" y="85"/>
              </a:cxn>
              <a:cxn ang="0">
                <a:pos x="115" y="76"/>
              </a:cxn>
              <a:cxn ang="0">
                <a:pos x="115" y="65"/>
              </a:cxn>
              <a:cxn ang="0">
                <a:pos x="111" y="53"/>
              </a:cxn>
              <a:cxn ang="0">
                <a:pos x="103" y="41"/>
              </a:cxn>
              <a:cxn ang="0">
                <a:pos x="92" y="29"/>
              </a:cxn>
              <a:cxn ang="0">
                <a:pos x="78" y="18"/>
              </a:cxn>
              <a:cxn ang="0">
                <a:pos x="63" y="8"/>
              </a:cxn>
              <a:cxn ang="0">
                <a:pos x="49" y="2"/>
              </a:cxn>
              <a:cxn ang="0">
                <a:pos x="34" y="0"/>
              </a:cxn>
              <a:cxn ang="0">
                <a:pos x="22" y="0"/>
              </a:cxn>
              <a:cxn ang="0">
                <a:pos x="11" y="4"/>
              </a:cxn>
              <a:cxn ang="0">
                <a:pos x="3" y="10"/>
              </a:cxn>
              <a:cxn ang="0">
                <a:pos x="0" y="20"/>
              </a:cxn>
              <a:cxn ang="0">
                <a:pos x="0" y="31"/>
              </a:cxn>
              <a:cxn ang="0">
                <a:pos x="4" y="43"/>
              </a:cxn>
              <a:cxn ang="0">
                <a:pos x="12" y="56"/>
              </a:cxn>
              <a:cxn ang="0">
                <a:pos x="23" y="68"/>
              </a:cxn>
              <a:cxn ang="0">
                <a:pos x="37" y="79"/>
              </a:cxn>
            </a:cxnLst>
            <a:rect l="0" t="0" r="r" b="b"/>
            <a:pathLst>
              <a:path w="115" h="96">
                <a:moveTo>
                  <a:pt x="37" y="79"/>
                </a:moveTo>
                <a:lnTo>
                  <a:pt x="52" y="88"/>
                </a:lnTo>
                <a:lnTo>
                  <a:pt x="67" y="93"/>
                </a:lnTo>
                <a:lnTo>
                  <a:pt x="82" y="96"/>
                </a:lnTo>
                <a:lnTo>
                  <a:pt x="95" y="95"/>
                </a:lnTo>
                <a:lnTo>
                  <a:pt x="104" y="92"/>
                </a:lnTo>
                <a:lnTo>
                  <a:pt x="112" y="85"/>
                </a:lnTo>
                <a:lnTo>
                  <a:pt x="115" y="76"/>
                </a:lnTo>
                <a:lnTo>
                  <a:pt x="115" y="65"/>
                </a:lnTo>
                <a:lnTo>
                  <a:pt x="111" y="53"/>
                </a:lnTo>
                <a:lnTo>
                  <a:pt x="103" y="41"/>
                </a:lnTo>
                <a:lnTo>
                  <a:pt x="92" y="29"/>
                </a:lnTo>
                <a:lnTo>
                  <a:pt x="78" y="18"/>
                </a:lnTo>
                <a:lnTo>
                  <a:pt x="63" y="8"/>
                </a:lnTo>
                <a:lnTo>
                  <a:pt x="49" y="2"/>
                </a:lnTo>
                <a:lnTo>
                  <a:pt x="34" y="0"/>
                </a:lnTo>
                <a:lnTo>
                  <a:pt x="22" y="0"/>
                </a:lnTo>
                <a:lnTo>
                  <a:pt x="11" y="4"/>
                </a:lnTo>
                <a:lnTo>
                  <a:pt x="3" y="10"/>
                </a:lnTo>
                <a:lnTo>
                  <a:pt x="0" y="20"/>
                </a:lnTo>
                <a:lnTo>
                  <a:pt x="0" y="31"/>
                </a:lnTo>
                <a:lnTo>
                  <a:pt x="4" y="43"/>
                </a:lnTo>
                <a:lnTo>
                  <a:pt x="12" y="56"/>
                </a:lnTo>
                <a:lnTo>
                  <a:pt x="23" y="68"/>
                </a:lnTo>
                <a:lnTo>
                  <a:pt x="37" y="7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7" name="Freeform 171"/>
          <p:cNvSpPr>
            <a:spLocks/>
          </p:cNvSpPr>
          <p:nvPr/>
        </p:nvSpPr>
        <p:spPr bwMode="auto">
          <a:xfrm>
            <a:off x="6540481" y="2857480"/>
            <a:ext cx="239713" cy="190500"/>
          </a:xfrm>
          <a:custGeom>
            <a:avLst/>
            <a:gdLst/>
            <a:ahLst/>
            <a:cxnLst>
              <a:cxn ang="0">
                <a:pos x="151" y="58"/>
              </a:cxn>
              <a:cxn ang="0">
                <a:pos x="149" y="75"/>
              </a:cxn>
              <a:cxn ang="0">
                <a:pos x="144" y="89"/>
              </a:cxn>
              <a:cxn ang="0">
                <a:pos x="135" y="100"/>
              </a:cxn>
              <a:cxn ang="0">
                <a:pos x="123" y="109"/>
              </a:cxn>
              <a:cxn ang="0">
                <a:pos x="109" y="116"/>
              </a:cxn>
              <a:cxn ang="0">
                <a:pos x="93" y="119"/>
              </a:cxn>
              <a:cxn ang="0">
                <a:pos x="75" y="120"/>
              </a:cxn>
              <a:cxn ang="0">
                <a:pos x="54" y="117"/>
              </a:cxn>
              <a:cxn ang="0">
                <a:pos x="37" y="108"/>
              </a:cxn>
              <a:cxn ang="0">
                <a:pos x="22" y="95"/>
              </a:cxn>
              <a:cxn ang="0">
                <a:pos x="10" y="78"/>
              </a:cxn>
              <a:cxn ang="0">
                <a:pos x="2" y="59"/>
              </a:cxn>
              <a:cxn ang="0">
                <a:pos x="0" y="39"/>
              </a:cxn>
              <a:cxn ang="0">
                <a:pos x="1" y="23"/>
              </a:cxn>
              <a:cxn ang="0">
                <a:pos x="3" y="12"/>
              </a:cxn>
              <a:cxn ang="0">
                <a:pos x="9" y="6"/>
              </a:cxn>
              <a:cxn ang="0">
                <a:pos x="16" y="3"/>
              </a:cxn>
              <a:cxn ang="0">
                <a:pos x="26" y="0"/>
              </a:cxn>
              <a:cxn ang="0">
                <a:pos x="39" y="0"/>
              </a:cxn>
              <a:cxn ang="0">
                <a:pos x="55" y="0"/>
              </a:cxn>
              <a:cxn ang="0">
                <a:pos x="72" y="1"/>
              </a:cxn>
              <a:cxn ang="0">
                <a:pos x="88" y="4"/>
              </a:cxn>
              <a:cxn ang="0">
                <a:pos x="105" y="8"/>
              </a:cxn>
              <a:cxn ang="0">
                <a:pos x="120" y="13"/>
              </a:cxn>
              <a:cxn ang="0">
                <a:pos x="133" y="21"/>
              </a:cxn>
              <a:cxn ang="0">
                <a:pos x="143" y="31"/>
              </a:cxn>
              <a:cxn ang="0">
                <a:pos x="149" y="43"/>
              </a:cxn>
              <a:cxn ang="0">
                <a:pos x="151" y="58"/>
              </a:cxn>
            </a:cxnLst>
            <a:rect l="0" t="0" r="r" b="b"/>
            <a:pathLst>
              <a:path w="151" h="120">
                <a:moveTo>
                  <a:pt x="151" y="58"/>
                </a:moveTo>
                <a:lnTo>
                  <a:pt x="149" y="75"/>
                </a:lnTo>
                <a:lnTo>
                  <a:pt x="144" y="89"/>
                </a:lnTo>
                <a:lnTo>
                  <a:pt x="135" y="100"/>
                </a:lnTo>
                <a:lnTo>
                  <a:pt x="123" y="109"/>
                </a:lnTo>
                <a:lnTo>
                  <a:pt x="109" y="116"/>
                </a:lnTo>
                <a:lnTo>
                  <a:pt x="93" y="119"/>
                </a:lnTo>
                <a:lnTo>
                  <a:pt x="75" y="120"/>
                </a:lnTo>
                <a:lnTo>
                  <a:pt x="54" y="117"/>
                </a:lnTo>
                <a:lnTo>
                  <a:pt x="37" y="108"/>
                </a:lnTo>
                <a:lnTo>
                  <a:pt x="22" y="95"/>
                </a:lnTo>
                <a:lnTo>
                  <a:pt x="10" y="78"/>
                </a:lnTo>
                <a:lnTo>
                  <a:pt x="2" y="59"/>
                </a:lnTo>
                <a:lnTo>
                  <a:pt x="0" y="39"/>
                </a:lnTo>
                <a:lnTo>
                  <a:pt x="1" y="23"/>
                </a:lnTo>
                <a:lnTo>
                  <a:pt x="3" y="12"/>
                </a:lnTo>
                <a:lnTo>
                  <a:pt x="9" y="6"/>
                </a:lnTo>
                <a:lnTo>
                  <a:pt x="16" y="3"/>
                </a:lnTo>
                <a:lnTo>
                  <a:pt x="26" y="0"/>
                </a:lnTo>
                <a:lnTo>
                  <a:pt x="39" y="0"/>
                </a:lnTo>
                <a:lnTo>
                  <a:pt x="55" y="0"/>
                </a:lnTo>
                <a:lnTo>
                  <a:pt x="72" y="1"/>
                </a:lnTo>
                <a:lnTo>
                  <a:pt x="88" y="4"/>
                </a:lnTo>
                <a:lnTo>
                  <a:pt x="105" y="8"/>
                </a:lnTo>
                <a:lnTo>
                  <a:pt x="120" y="13"/>
                </a:lnTo>
                <a:lnTo>
                  <a:pt x="133" y="21"/>
                </a:lnTo>
                <a:lnTo>
                  <a:pt x="143" y="31"/>
                </a:lnTo>
                <a:lnTo>
                  <a:pt x="149" y="43"/>
                </a:lnTo>
                <a:lnTo>
                  <a:pt x="151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8" name="Freeform 172"/>
          <p:cNvSpPr>
            <a:spLocks noEditPoints="1"/>
          </p:cNvSpPr>
          <p:nvPr/>
        </p:nvSpPr>
        <p:spPr bwMode="auto">
          <a:xfrm>
            <a:off x="6532544" y="2849543"/>
            <a:ext cx="257175" cy="207963"/>
          </a:xfrm>
          <a:custGeom>
            <a:avLst/>
            <a:gdLst/>
            <a:ahLst/>
            <a:cxnLst>
              <a:cxn ang="0">
                <a:pos x="80" y="131"/>
              </a:cxn>
              <a:cxn ang="0">
                <a:pos x="60" y="128"/>
              </a:cxn>
              <a:cxn ang="0">
                <a:pos x="43" y="121"/>
              </a:cxn>
              <a:cxn ang="0">
                <a:pos x="29" y="109"/>
              </a:cxn>
              <a:cxn ang="0">
                <a:pos x="17" y="95"/>
              </a:cxn>
              <a:cxn ang="0">
                <a:pos x="8" y="78"/>
              </a:cxn>
              <a:cxn ang="0">
                <a:pos x="2" y="61"/>
              </a:cxn>
              <a:cxn ang="0">
                <a:pos x="0" y="44"/>
              </a:cxn>
              <a:cxn ang="0">
                <a:pos x="2" y="26"/>
              </a:cxn>
              <a:cxn ang="0">
                <a:pos x="5" y="15"/>
              </a:cxn>
              <a:cxn ang="0">
                <a:pos x="10" y="8"/>
              </a:cxn>
              <a:cxn ang="0">
                <a:pos x="19" y="3"/>
              </a:cxn>
              <a:cxn ang="0">
                <a:pos x="30" y="1"/>
              </a:cxn>
              <a:cxn ang="0">
                <a:pos x="44" y="0"/>
              </a:cxn>
              <a:cxn ang="0">
                <a:pos x="52" y="0"/>
              </a:cxn>
              <a:cxn ang="0">
                <a:pos x="60" y="0"/>
              </a:cxn>
              <a:cxn ang="0">
                <a:pos x="79" y="1"/>
              </a:cxn>
              <a:cxn ang="0">
                <a:pos x="96" y="4"/>
              </a:cxn>
              <a:cxn ang="0">
                <a:pos x="114" y="9"/>
              </a:cxn>
              <a:cxn ang="0">
                <a:pos x="129" y="15"/>
              </a:cxn>
              <a:cxn ang="0">
                <a:pos x="142" y="24"/>
              </a:cxn>
              <a:cxn ang="0">
                <a:pos x="152" y="35"/>
              </a:cxn>
              <a:cxn ang="0">
                <a:pos x="160" y="48"/>
              </a:cxn>
              <a:cxn ang="0">
                <a:pos x="162" y="63"/>
              </a:cxn>
              <a:cxn ang="0">
                <a:pos x="159" y="82"/>
              </a:cxn>
              <a:cxn ang="0">
                <a:pos x="151" y="99"/>
              </a:cxn>
              <a:cxn ang="0">
                <a:pos x="139" y="112"/>
              </a:cxn>
              <a:cxn ang="0">
                <a:pos x="123" y="122"/>
              </a:cxn>
              <a:cxn ang="0">
                <a:pos x="103" y="129"/>
              </a:cxn>
              <a:cxn ang="0">
                <a:pos x="80" y="131"/>
              </a:cxn>
              <a:cxn ang="0">
                <a:pos x="44" y="10"/>
              </a:cxn>
              <a:cxn ang="0">
                <a:pos x="32" y="11"/>
              </a:cxn>
              <a:cxn ang="0">
                <a:pos x="22" y="12"/>
              </a:cxn>
              <a:cxn ang="0">
                <a:pos x="17" y="15"/>
              </a:cxn>
              <a:cxn ang="0">
                <a:pos x="12" y="21"/>
              </a:cxn>
              <a:cxn ang="0">
                <a:pos x="10" y="29"/>
              </a:cxn>
              <a:cxn ang="0">
                <a:pos x="10" y="44"/>
              </a:cxn>
              <a:cxn ang="0">
                <a:pos x="11" y="59"/>
              </a:cxn>
              <a:cxn ang="0">
                <a:pos x="17" y="75"/>
              </a:cxn>
              <a:cxn ang="0">
                <a:pos x="24" y="89"/>
              </a:cxn>
              <a:cxn ang="0">
                <a:pos x="35" y="102"/>
              </a:cxn>
              <a:cxn ang="0">
                <a:pos x="48" y="112"/>
              </a:cxn>
              <a:cxn ang="0">
                <a:pos x="63" y="119"/>
              </a:cxn>
              <a:cxn ang="0">
                <a:pos x="80" y="121"/>
              </a:cxn>
              <a:cxn ang="0">
                <a:pos x="94" y="120"/>
              </a:cxn>
              <a:cxn ang="0">
                <a:pos x="108" y="117"/>
              </a:cxn>
              <a:cxn ang="0">
                <a:pos x="123" y="111"/>
              </a:cxn>
              <a:cxn ang="0">
                <a:pos x="134" y="104"/>
              </a:cxn>
              <a:cxn ang="0">
                <a:pos x="143" y="93"/>
              </a:cxn>
              <a:cxn ang="0">
                <a:pos x="150" y="80"/>
              </a:cxn>
              <a:cxn ang="0">
                <a:pos x="152" y="63"/>
              </a:cxn>
              <a:cxn ang="0">
                <a:pos x="149" y="49"/>
              </a:cxn>
              <a:cxn ang="0">
                <a:pos x="141" y="37"/>
              </a:cxn>
              <a:cxn ang="0">
                <a:pos x="129" y="27"/>
              </a:cxn>
              <a:cxn ang="0">
                <a:pos x="115" y="20"/>
              </a:cxn>
              <a:cxn ang="0">
                <a:pos x="98" y="14"/>
              </a:cxn>
              <a:cxn ang="0">
                <a:pos x="79" y="11"/>
              </a:cxn>
              <a:cxn ang="0">
                <a:pos x="60" y="10"/>
              </a:cxn>
              <a:cxn ang="0">
                <a:pos x="52" y="10"/>
              </a:cxn>
              <a:cxn ang="0">
                <a:pos x="44" y="10"/>
              </a:cxn>
            </a:cxnLst>
            <a:rect l="0" t="0" r="r" b="b"/>
            <a:pathLst>
              <a:path w="162" h="131">
                <a:moveTo>
                  <a:pt x="80" y="131"/>
                </a:moveTo>
                <a:lnTo>
                  <a:pt x="60" y="128"/>
                </a:lnTo>
                <a:lnTo>
                  <a:pt x="43" y="121"/>
                </a:lnTo>
                <a:lnTo>
                  <a:pt x="29" y="109"/>
                </a:lnTo>
                <a:lnTo>
                  <a:pt x="17" y="95"/>
                </a:lnTo>
                <a:lnTo>
                  <a:pt x="8" y="78"/>
                </a:lnTo>
                <a:lnTo>
                  <a:pt x="2" y="61"/>
                </a:lnTo>
                <a:lnTo>
                  <a:pt x="0" y="44"/>
                </a:lnTo>
                <a:lnTo>
                  <a:pt x="2" y="26"/>
                </a:lnTo>
                <a:lnTo>
                  <a:pt x="5" y="15"/>
                </a:lnTo>
                <a:lnTo>
                  <a:pt x="10" y="8"/>
                </a:lnTo>
                <a:lnTo>
                  <a:pt x="19" y="3"/>
                </a:lnTo>
                <a:lnTo>
                  <a:pt x="30" y="1"/>
                </a:lnTo>
                <a:lnTo>
                  <a:pt x="44" y="0"/>
                </a:lnTo>
                <a:lnTo>
                  <a:pt x="52" y="0"/>
                </a:lnTo>
                <a:lnTo>
                  <a:pt x="60" y="0"/>
                </a:lnTo>
                <a:lnTo>
                  <a:pt x="79" y="1"/>
                </a:lnTo>
                <a:lnTo>
                  <a:pt x="96" y="4"/>
                </a:lnTo>
                <a:lnTo>
                  <a:pt x="114" y="9"/>
                </a:lnTo>
                <a:lnTo>
                  <a:pt x="129" y="15"/>
                </a:lnTo>
                <a:lnTo>
                  <a:pt x="142" y="24"/>
                </a:lnTo>
                <a:lnTo>
                  <a:pt x="152" y="35"/>
                </a:lnTo>
                <a:lnTo>
                  <a:pt x="160" y="48"/>
                </a:lnTo>
                <a:lnTo>
                  <a:pt x="162" y="63"/>
                </a:lnTo>
                <a:lnTo>
                  <a:pt x="159" y="82"/>
                </a:lnTo>
                <a:lnTo>
                  <a:pt x="151" y="99"/>
                </a:lnTo>
                <a:lnTo>
                  <a:pt x="139" y="112"/>
                </a:lnTo>
                <a:lnTo>
                  <a:pt x="123" y="122"/>
                </a:lnTo>
                <a:lnTo>
                  <a:pt x="103" y="129"/>
                </a:lnTo>
                <a:lnTo>
                  <a:pt x="80" y="131"/>
                </a:lnTo>
                <a:close/>
                <a:moveTo>
                  <a:pt x="44" y="10"/>
                </a:moveTo>
                <a:lnTo>
                  <a:pt x="32" y="11"/>
                </a:lnTo>
                <a:lnTo>
                  <a:pt x="22" y="12"/>
                </a:lnTo>
                <a:lnTo>
                  <a:pt x="17" y="15"/>
                </a:lnTo>
                <a:lnTo>
                  <a:pt x="12" y="21"/>
                </a:lnTo>
                <a:lnTo>
                  <a:pt x="10" y="29"/>
                </a:lnTo>
                <a:lnTo>
                  <a:pt x="10" y="44"/>
                </a:lnTo>
                <a:lnTo>
                  <a:pt x="11" y="59"/>
                </a:lnTo>
                <a:lnTo>
                  <a:pt x="17" y="75"/>
                </a:lnTo>
                <a:lnTo>
                  <a:pt x="24" y="89"/>
                </a:lnTo>
                <a:lnTo>
                  <a:pt x="35" y="102"/>
                </a:lnTo>
                <a:lnTo>
                  <a:pt x="48" y="112"/>
                </a:lnTo>
                <a:lnTo>
                  <a:pt x="63" y="119"/>
                </a:lnTo>
                <a:lnTo>
                  <a:pt x="80" y="121"/>
                </a:lnTo>
                <a:lnTo>
                  <a:pt x="94" y="120"/>
                </a:lnTo>
                <a:lnTo>
                  <a:pt x="108" y="117"/>
                </a:lnTo>
                <a:lnTo>
                  <a:pt x="123" y="111"/>
                </a:lnTo>
                <a:lnTo>
                  <a:pt x="134" y="104"/>
                </a:lnTo>
                <a:lnTo>
                  <a:pt x="143" y="93"/>
                </a:lnTo>
                <a:lnTo>
                  <a:pt x="150" y="80"/>
                </a:lnTo>
                <a:lnTo>
                  <a:pt x="152" y="63"/>
                </a:lnTo>
                <a:lnTo>
                  <a:pt x="149" y="49"/>
                </a:lnTo>
                <a:lnTo>
                  <a:pt x="141" y="37"/>
                </a:lnTo>
                <a:lnTo>
                  <a:pt x="129" y="27"/>
                </a:lnTo>
                <a:lnTo>
                  <a:pt x="115" y="20"/>
                </a:lnTo>
                <a:lnTo>
                  <a:pt x="98" y="14"/>
                </a:lnTo>
                <a:lnTo>
                  <a:pt x="79" y="11"/>
                </a:lnTo>
                <a:lnTo>
                  <a:pt x="60" y="10"/>
                </a:lnTo>
                <a:lnTo>
                  <a:pt x="52" y="10"/>
                </a:lnTo>
                <a:lnTo>
                  <a:pt x="44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9" name="Freeform 173"/>
          <p:cNvSpPr>
            <a:spLocks/>
          </p:cNvSpPr>
          <p:nvPr/>
        </p:nvSpPr>
        <p:spPr bwMode="auto">
          <a:xfrm>
            <a:off x="6619856" y="2920980"/>
            <a:ext cx="80963" cy="65088"/>
          </a:xfrm>
          <a:custGeom>
            <a:avLst/>
            <a:gdLst/>
            <a:ahLst/>
            <a:cxnLst>
              <a:cxn ang="0">
                <a:pos x="51" y="19"/>
              </a:cxn>
              <a:cxn ang="0">
                <a:pos x="49" y="29"/>
              </a:cxn>
              <a:cxn ang="0">
                <a:pos x="44" y="36"/>
              </a:cxn>
              <a:cxn ang="0">
                <a:pos x="36" y="40"/>
              </a:cxn>
              <a:cxn ang="0">
                <a:pos x="25" y="41"/>
              </a:cxn>
              <a:cxn ang="0">
                <a:pos x="15" y="39"/>
              </a:cxn>
              <a:cxn ang="0">
                <a:pos x="8" y="32"/>
              </a:cxn>
              <a:cxn ang="0">
                <a:pos x="2" y="24"/>
              </a:cxn>
              <a:cxn ang="0">
                <a:pos x="0" y="13"/>
              </a:cxn>
              <a:cxn ang="0">
                <a:pos x="1" y="5"/>
              </a:cxn>
              <a:cxn ang="0">
                <a:pos x="4" y="1"/>
              </a:cxn>
              <a:cxn ang="0">
                <a:pos x="10" y="0"/>
              </a:cxn>
              <a:cxn ang="0">
                <a:pos x="19" y="0"/>
              </a:cxn>
              <a:cxn ang="0">
                <a:pos x="28" y="1"/>
              </a:cxn>
              <a:cxn ang="0">
                <a:pos x="37" y="3"/>
              </a:cxn>
              <a:cxn ang="0">
                <a:pos x="45" y="6"/>
              </a:cxn>
              <a:cxn ang="0">
                <a:pos x="49" y="12"/>
              </a:cxn>
              <a:cxn ang="0">
                <a:pos x="51" y="19"/>
              </a:cxn>
            </a:cxnLst>
            <a:rect l="0" t="0" r="r" b="b"/>
            <a:pathLst>
              <a:path w="51" h="41">
                <a:moveTo>
                  <a:pt x="51" y="19"/>
                </a:moveTo>
                <a:lnTo>
                  <a:pt x="49" y="29"/>
                </a:lnTo>
                <a:lnTo>
                  <a:pt x="44" y="36"/>
                </a:lnTo>
                <a:lnTo>
                  <a:pt x="36" y="40"/>
                </a:lnTo>
                <a:lnTo>
                  <a:pt x="25" y="41"/>
                </a:lnTo>
                <a:lnTo>
                  <a:pt x="15" y="39"/>
                </a:lnTo>
                <a:lnTo>
                  <a:pt x="8" y="32"/>
                </a:lnTo>
                <a:lnTo>
                  <a:pt x="2" y="24"/>
                </a:lnTo>
                <a:lnTo>
                  <a:pt x="0" y="13"/>
                </a:lnTo>
                <a:lnTo>
                  <a:pt x="1" y="5"/>
                </a:lnTo>
                <a:lnTo>
                  <a:pt x="4" y="1"/>
                </a:lnTo>
                <a:lnTo>
                  <a:pt x="10" y="0"/>
                </a:lnTo>
                <a:lnTo>
                  <a:pt x="19" y="0"/>
                </a:lnTo>
                <a:lnTo>
                  <a:pt x="28" y="1"/>
                </a:lnTo>
                <a:lnTo>
                  <a:pt x="37" y="3"/>
                </a:lnTo>
                <a:lnTo>
                  <a:pt x="45" y="6"/>
                </a:lnTo>
                <a:lnTo>
                  <a:pt x="49" y="12"/>
                </a:lnTo>
                <a:lnTo>
                  <a:pt x="51" y="1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0" name="Freeform 174"/>
          <p:cNvSpPr>
            <a:spLocks/>
          </p:cNvSpPr>
          <p:nvPr/>
        </p:nvSpPr>
        <p:spPr bwMode="auto">
          <a:xfrm>
            <a:off x="6540481" y="2333605"/>
            <a:ext cx="531813" cy="531813"/>
          </a:xfrm>
          <a:custGeom>
            <a:avLst/>
            <a:gdLst/>
            <a:ahLst/>
            <a:cxnLst>
              <a:cxn ang="0">
                <a:pos x="0" y="150"/>
              </a:cxn>
              <a:cxn ang="0">
                <a:pos x="9" y="126"/>
              </a:cxn>
              <a:cxn ang="0">
                <a:pos x="21" y="103"/>
              </a:cxn>
              <a:cxn ang="0">
                <a:pos x="36" y="83"/>
              </a:cxn>
              <a:cxn ang="0">
                <a:pos x="53" y="64"/>
              </a:cxn>
              <a:cxn ang="0">
                <a:pos x="74" y="47"/>
              </a:cxn>
              <a:cxn ang="0">
                <a:pos x="96" y="33"/>
              </a:cxn>
              <a:cxn ang="0">
                <a:pos x="119" y="19"/>
              </a:cxn>
              <a:cxn ang="0">
                <a:pos x="143" y="11"/>
              </a:cxn>
              <a:cxn ang="0">
                <a:pos x="167" y="3"/>
              </a:cxn>
              <a:cxn ang="0">
                <a:pos x="192" y="0"/>
              </a:cxn>
              <a:cxn ang="0">
                <a:pos x="215" y="0"/>
              </a:cxn>
              <a:cxn ang="0">
                <a:pos x="237" y="2"/>
              </a:cxn>
              <a:cxn ang="0">
                <a:pos x="257" y="10"/>
              </a:cxn>
              <a:cxn ang="0">
                <a:pos x="276" y="21"/>
              </a:cxn>
              <a:cxn ang="0">
                <a:pos x="291" y="35"/>
              </a:cxn>
              <a:cxn ang="0">
                <a:pos x="303" y="54"/>
              </a:cxn>
              <a:cxn ang="0">
                <a:pos x="318" y="87"/>
              </a:cxn>
              <a:cxn ang="0">
                <a:pos x="328" y="118"/>
              </a:cxn>
              <a:cxn ang="0">
                <a:pos x="334" y="145"/>
              </a:cxn>
              <a:cxn ang="0">
                <a:pos x="335" y="170"/>
              </a:cxn>
              <a:cxn ang="0">
                <a:pos x="333" y="193"/>
              </a:cxn>
              <a:cxn ang="0">
                <a:pos x="327" y="213"/>
              </a:cxn>
              <a:cxn ang="0">
                <a:pos x="319" y="231"/>
              </a:cxn>
              <a:cxn ang="0">
                <a:pos x="307" y="247"/>
              </a:cxn>
              <a:cxn ang="0">
                <a:pos x="294" y="261"/>
              </a:cxn>
              <a:cxn ang="0">
                <a:pos x="278" y="274"/>
              </a:cxn>
              <a:cxn ang="0">
                <a:pos x="261" y="283"/>
              </a:cxn>
              <a:cxn ang="0">
                <a:pos x="242" y="293"/>
              </a:cxn>
              <a:cxn ang="0">
                <a:pos x="221" y="301"/>
              </a:cxn>
              <a:cxn ang="0">
                <a:pos x="201" y="306"/>
              </a:cxn>
              <a:cxn ang="0">
                <a:pos x="180" y="312"/>
              </a:cxn>
              <a:cxn ang="0">
                <a:pos x="158" y="317"/>
              </a:cxn>
              <a:cxn ang="0">
                <a:pos x="137" y="321"/>
              </a:cxn>
              <a:cxn ang="0">
                <a:pos x="117" y="324"/>
              </a:cxn>
              <a:cxn ang="0">
                <a:pos x="97" y="326"/>
              </a:cxn>
              <a:cxn ang="0">
                <a:pos x="78" y="328"/>
              </a:cxn>
              <a:cxn ang="0">
                <a:pos x="61" y="329"/>
              </a:cxn>
              <a:cxn ang="0">
                <a:pos x="46" y="331"/>
              </a:cxn>
              <a:cxn ang="0">
                <a:pos x="33" y="334"/>
              </a:cxn>
              <a:cxn ang="0">
                <a:pos x="23" y="335"/>
              </a:cxn>
              <a:cxn ang="0">
                <a:pos x="0" y="150"/>
              </a:cxn>
            </a:cxnLst>
            <a:rect l="0" t="0" r="r" b="b"/>
            <a:pathLst>
              <a:path w="335" h="335">
                <a:moveTo>
                  <a:pt x="0" y="150"/>
                </a:moveTo>
                <a:lnTo>
                  <a:pt x="9" y="126"/>
                </a:lnTo>
                <a:lnTo>
                  <a:pt x="21" y="103"/>
                </a:lnTo>
                <a:lnTo>
                  <a:pt x="36" y="83"/>
                </a:lnTo>
                <a:lnTo>
                  <a:pt x="53" y="64"/>
                </a:lnTo>
                <a:lnTo>
                  <a:pt x="74" y="47"/>
                </a:lnTo>
                <a:lnTo>
                  <a:pt x="96" y="33"/>
                </a:lnTo>
                <a:lnTo>
                  <a:pt x="119" y="19"/>
                </a:lnTo>
                <a:lnTo>
                  <a:pt x="143" y="11"/>
                </a:lnTo>
                <a:lnTo>
                  <a:pt x="167" y="3"/>
                </a:lnTo>
                <a:lnTo>
                  <a:pt x="192" y="0"/>
                </a:lnTo>
                <a:lnTo>
                  <a:pt x="215" y="0"/>
                </a:lnTo>
                <a:lnTo>
                  <a:pt x="237" y="2"/>
                </a:lnTo>
                <a:lnTo>
                  <a:pt x="257" y="10"/>
                </a:lnTo>
                <a:lnTo>
                  <a:pt x="276" y="21"/>
                </a:lnTo>
                <a:lnTo>
                  <a:pt x="291" y="35"/>
                </a:lnTo>
                <a:lnTo>
                  <a:pt x="303" y="54"/>
                </a:lnTo>
                <a:lnTo>
                  <a:pt x="318" y="87"/>
                </a:lnTo>
                <a:lnTo>
                  <a:pt x="328" y="118"/>
                </a:lnTo>
                <a:lnTo>
                  <a:pt x="334" y="145"/>
                </a:lnTo>
                <a:lnTo>
                  <a:pt x="335" y="170"/>
                </a:lnTo>
                <a:lnTo>
                  <a:pt x="333" y="193"/>
                </a:lnTo>
                <a:lnTo>
                  <a:pt x="327" y="213"/>
                </a:lnTo>
                <a:lnTo>
                  <a:pt x="319" y="231"/>
                </a:lnTo>
                <a:lnTo>
                  <a:pt x="307" y="247"/>
                </a:lnTo>
                <a:lnTo>
                  <a:pt x="294" y="261"/>
                </a:lnTo>
                <a:lnTo>
                  <a:pt x="278" y="274"/>
                </a:lnTo>
                <a:lnTo>
                  <a:pt x="261" y="283"/>
                </a:lnTo>
                <a:lnTo>
                  <a:pt x="242" y="293"/>
                </a:lnTo>
                <a:lnTo>
                  <a:pt x="221" y="301"/>
                </a:lnTo>
                <a:lnTo>
                  <a:pt x="201" y="306"/>
                </a:lnTo>
                <a:lnTo>
                  <a:pt x="180" y="312"/>
                </a:lnTo>
                <a:lnTo>
                  <a:pt x="158" y="317"/>
                </a:lnTo>
                <a:lnTo>
                  <a:pt x="137" y="321"/>
                </a:lnTo>
                <a:lnTo>
                  <a:pt x="117" y="324"/>
                </a:lnTo>
                <a:lnTo>
                  <a:pt x="97" y="326"/>
                </a:lnTo>
                <a:lnTo>
                  <a:pt x="78" y="328"/>
                </a:lnTo>
                <a:lnTo>
                  <a:pt x="61" y="329"/>
                </a:lnTo>
                <a:lnTo>
                  <a:pt x="46" y="331"/>
                </a:lnTo>
                <a:lnTo>
                  <a:pt x="33" y="334"/>
                </a:lnTo>
                <a:lnTo>
                  <a:pt x="23" y="335"/>
                </a:lnTo>
                <a:lnTo>
                  <a:pt x="0" y="1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1" name="Freeform 175"/>
          <p:cNvSpPr>
            <a:spLocks noEditPoints="1"/>
          </p:cNvSpPr>
          <p:nvPr/>
        </p:nvSpPr>
        <p:spPr bwMode="auto">
          <a:xfrm>
            <a:off x="6532544" y="2324080"/>
            <a:ext cx="546100" cy="550863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10" y="126"/>
              </a:cxn>
              <a:cxn ang="0">
                <a:pos x="47" y="75"/>
              </a:cxn>
              <a:cxn ang="0">
                <a:pos x="98" y="35"/>
              </a:cxn>
              <a:cxn ang="0">
                <a:pos x="154" y="9"/>
              </a:cxn>
              <a:cxn ang="0">
                <a:pos x="211" y="0"/>
              </a:cxn>
              <a:cxn ang="0">
                <a:pos x="262" y="10"/>
              </a:cxn>
              <a:cxn ang="0">
                <a:pos x="299" y="37"/>
              </a:cxn>
              <a:cxn ang="0">
                <a:pos x="329" y="93"/>
              </a:cxn>
              <a:cxn ang="0">
                <a:pos x="344" y="157"/>
              </a:cxn>
              <a:cxn ang="0">
                <a:pos x="340" y="213"/>
              </a:cxn>
              <a:cxn ang="0">
                <a:pos x="316" y="257"/>
              </a:cxn>
              <a:cxn ang="0">
                <a:pos x="276" y="289"/>
              </a:cxn>
              <a:cxn ang="0">
                <a:pos x="228" y="311"/>
              </a:cxn>
              <a:cxn ang="0">
                <a:pos x="175" y="325"/>
              </a:cxn>
              <a:cxn ang="0">
                <a:pos x="123" y="334"/>
              </a:cxn>
              <a:cxn ang="0">
                <a:pos x="76" y="340"/>
              </a:cxn>
              <a:cxn ang="0">
                <a:pos x="41" y="344"/>
              </a:cxn>
              <a:cxn ang="0">
                <a:pos x="23" y="347"/>
              </a:cxn>
              <a:cxn ang="0">
                <a:pos x="32" y="335"/>
              </a:cxn>
              <a:cxn ang="0">
                <a:pos x="75" y="330"/>
              </a:cxn>
              <a:cxn ang="0">
                <a:pos x="120" y="324"/>
              </a:cxn>
              <a:cxn ang="0">
                <a:pos x="172" y="316"/>
              </a:cxn>
              <a:cxn ang="0">
                <a:pos x="223" y="303"/>
              </a:cxn>
              <a:cxn ang="0">
                <a:pos x="271" y="282"/>
              </a:cxn>
              <a:cxn ang="0">
                <a:pos x="308" y="251"/>
              </a:cxn>
              <a:cxn ang="0">
                <a:pos x="331" y="210"/>
              </a:cxn>
              <a:cxn ang="0">
                <a:pos x="334" y="157"/>
              </a:cxn>
              <a:cxn ang="0">
                <a:pos x="319" y="96"/>
              </a:cxn>
              <a:cxn ang="0">
                <a:pos x="292" y="44"/>
              </a:cxn>
              <a:cxn ang="0">
                <a:pos x="258" y="19"/>
              </a:cxn>
              <a:cxn ang="0">
                <a:pos x="211" y="10"/>
              </a:cxn>
              <a:cxn ang="0">
                <a:pos x="156" y="19"/>
              </a:cxn>
              <a:cxn ang="0">
                <a:pos x="103" y="43"/>
              </a:cxn>
              <a:cxn ang="0">
                <a:pos x="55" y="80"/>
              </a:cxn>
              <a:cxn ang="0">
                <a:pos x="20" y="129"/>
              </a:cxn>
            </a:cxnLst>
            <a:rect l="0" t="0" r="r" b="b"/>
            <a:pathLst>
              <a:path w="344" h="347">
                <a:moveTo>
                  <a:pt x="23" y="347"/>
                </a:moveTo>
                <a:lnTo>
                  <a:pt x="0" y="156"/>
                </a:lnTo>
                <a:lnTo>
                  <a:pt x="0" y="155"/>
                </a:lnTo>
                <a:lnTo>
                  <a:pt x="10" y="126"/>
                </a:lnTo>
                <a:lnTo>
                  <a:pt x="27" y="99"/>
                </a:lnTo>
                <a:lnTo>
                  <a:pt x="47" y="75"/>
                </a:lnTo>
                <a:lnTo>
                  <a:pt x="71" y="53"/>
                </a:lnTo>
                <a:lnTo>
                  <a:pt x="98" y="35"/>
                </a:lnTo>
                <a:lnTo>
                  <a:pt x="125" y="20"/>
                </a:lnTo>
                <a:lnTo>
                  <a:pt x="154" y="9"/>
                </a:lnTo>
                <a:lnTo>
                  <a:pt x="183" y="3"/>
                </a:lnTo>
                <a:lnTo>
                  <a:pt x="211" y="0"/>
                </a:lnTo>
                <a:lnTo>
                  <a:pt x="238" y="3"/>
                </a:lnTo>
                <a:lnTo>
                  <a:pt x="262" y="10"/>
                </a:lnTo>
                <a:lnTo>
                  <a:pt x="283" y="21"/>
                </a:lnTo>
                <a:lnTo>
                  <a:pt x="299" y="37"/>
                </a:lnTo>
                <a:lnTo>
                  <a:pt x="312" y="58"/>
                </a:lnTo>
                <a:lnTo>
                  <a:pt x="329" y="93"/>
                </a:lnTo>
                <a:lnTo>
                  <a:pt x="339" y="127"/>
                </a:lnTo>
                <a:lnTo>
                  <a:pt x="344" y="157"/>
                </a:lnTo>
                <a:lnTo>
                  <a:pt x="344" y="187"/>
                </a:lnTo>
                <a:lnTo>
                  <a:pt x="340" y="213"/>
                </a:lnTo>
                <a:lnTo>
                  <a:pt x="330" y="236"/>
                </a:lnTo>
                <a:lnTo>
                  <a:pt x="316" y="257"/>
                </a:lnTo>
                <a:lnTo>
                  <a:pt x="298" y="274"/>
                </a:lnTo>
                <a:lnTo>
                  <a:pt x="276" y="289"/>
                </a:lnTo>
                <a:lnTo>
                  <a:pt x="254" y="301"/>
                </a:lnTo>
                <a:lnTo>
                  <a:pt x="228" y="311"/>
                </a:lnTo>
                <a:lnTo>
                  <a:pt x="202" y="319"/>
                </a:lnTo>
                <a:lnTo>
                  <a:pt x="175" y="325"/>
                </a:lnTo>
                <a:lnTo>
                  <a:pt x="149" y="330"/>
                </a:lnTo>
                <a:lnTo>
                  <a:pt x="123" y="334"/>
                </a:lnTo>
                <a:lnTo>
                  <a:pt x="99" y="337"/>
                </a:lnTo>
                <a:lnTo>
                  <a:pt x="76" y="340"/>
                </a:lnTo>
                <a:lnTo>
                  <a:pt x="57" y="342"/>
                </a:lnTo>
                <a:lnTo>
                  <a:pt x="41" y="344"/>
                </a:lnTo>
                <a:lnTo>
                  <a:pt x="29" y="346"/>
                </a:lnTo>
                <a:lnTo>
                  <a:pt x="23" y="347"/>
                </a:lnTo>
                <a:close/>
                <a:moveTo>
                  <a:pt x="10" y="156"/>
                </a:moveTo>
                <a:lnTo>
                  <a:pt x="32" y="335"/>
                </a:lnTo>
                <a:lnTo>
                  <a:pt x="51" y="333"/>
                </a:lnTo>
                <a:lnTo>
                  <a:pt x="75" y="330"/>
                </a:lnTo>
                <a:lnTo>
                  <a:pt x="96" y="328"/>
                </a:lnTo>
                <a:lnTo>
                  <a:pt x="120" y="324"/>
                </a:lnTo>
                <a:lnTo>
                  <a:pt x="146" y="321"/>
                </a:lnTo>
                <a:lnTo>
                  <a:pt x="172" y="316"/>
                </a:lnTo>
                <a:lnTo>
                  <a:pt x="198" y="310"/>
                </a:lnTo>
                <a:lnTo>
                  <a:pt x="223" y="303"/>
                </a:lnTo>
                <a:lnTo>
                  <a:pt x="248" y="293"/>
                </a:lnTo>
                <a:lnTo>
                  <a:pt x="271" y="282"/>
                </a:lnTo>
                <a:lnTo>
                  <a:pt x="291" y="268"/>
                </a:lnTo>
                <a:lnTo>
                  <a:pt x="308" y="251"/>
                </a:lnTo>
                <a:lnTo>
                  <a:pt x="321" y="232"/>
                </a:lnTo>
                <a:lnTo>
                  <a:pt x="331" y="210"/>
                </a:lnTo>
                <a:lnTo>
                  <a:pt x="334" y="185"/>
                </a:lnTo>
                <a:lnTo>
                  <a:pt x="334" y="157"/>
                </a:lnTo>
                <a:lnTo>
                  <a:pt x="329" y="128"/>
                </a:lnTo>
                <a:lnTo>
                  <a:pt x="319" y="96"/>
                </a:lnTo>
                <a:lnTo>
                  <a:pt x="304" y="63"/>
                </a:lnTo>
                <a:lnTo>
                  <a:pt x="292" y="44"/>
                </a:lnTo>
                <a:lnTo>
                  <a:pt x="276" y="30"/>
                </a:lnTo>
                <a:lnTo>
                  <a:pt x="258" y="19"/>
                </a:lnTo>
                <a:lnTo>
                  <a:pt x="236" y="12"/>
                </a:lnTo>
                <a:lnTo>
                  <a:pt x="211" y="10"/>
                </a:lnTo>
                <a:lnTo>
                  <a:pt x="185" y="12"/>
                </a:lnTo>
                <a:lnTo>
                  <a:pt x="156" y="19"/>
                </a:lnTo>
                <a:lnTo>
                  <a:pt x="129" y="29"/>
                </a:lnTo>
                <a:lnTo>
                  <a:pt x="103" y="43"/>
                </a:lnTo>
                <a:lnTo>
                  <a:pt x="78" y="60"/>
                </a:lnTo>
                <a:lnTo>
                  <a:pt x="55" y="80"/>
                </a:lnTo>
                <a:lnTo>
                  <a:pt x="35" y="103"/>
                </a:lnTo>
                <a:lnTo>
                  <a:pt x="20" y="129"/>
                </a:lnTo>
                <a:lnTo>
                  <a:pt x="10" y="15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2" name="Freeform 176"/>
          <p:cNvSpPr>
            <a:spLocks/>
          </p:cNvSpPr>
          <p:nvPr/>
        </p:nvSpPr>
        <p:spPr bwMode="auto">
          <a:xfrm>
            <a:off x="6469044" y="2547918"/>
            <a:ext cx="142875" cy="430213"/>
          </a:xfrm>
          <a:custGeom>
            <a:avLst/>
            <a:gdLst/>
            <a:ahLst/>
            <a:cxnLst>
              <a:cxn ang="0">
                <a:pos x="90" y="135"/>
              </a:cxn>
              <a:cxn ang="0">
                <a:pos x="88" y="167"/>
              </a:cxn>
              <a:cxn ang="0">
                <a:pos x="85" y="195"/>
              </a:cxn>
              <a:cxn ang="0">
                <a:pos x="80" y="220"/>
              </a:cxn>
              <a:cxn ang="0">
                <a:pos x="73" y="241"/>
              </a:cxn>
              <a:cxn ang="0">
                <a:pos x="64" y="258"/>
              </a:cxn>
              <a:cxn ang="0">
                <a:pos x="56" y="267"/>
              </a:cxn>
              <a:cxn ang="0">
                <a:pos x="45" y="271"/>
              </a:cxn>
              <a:cxn ang="0">
                <a:pos x="35" y="267"/>
              </a:cxn>
              <a:cxn ang="0">
                <a:pos x="25" y="258"/>
              </a:cxn>
              <a:cxn ang="0">
                <a:pos x="16" y="241"/>
              </a:cxn>
              <a:cxn ang="0">
                <a:pos x="10" y="220"/>
              </a:cxn>
              <a:cxn ang="0">
                <a:pos x="4" y="195"/>
              </a:cxn>
              <a:cxn ang="0">
                <a:pos x="1" y="167"/>
              </a:cxn>
              <a:cxn ang="0">
                <a:pos x="0" y="135"/>
              </a:cxn>
              <a:cxn ang="0">
                <a:pos x="1" y="105"/>
              </a:cxn>
              <a:cxn ang="0">
                <a:pos x="4" y="76"/>
              </a:cxn>
              <a:cxn ang="0">
                <a:pos x="10" y="51"/>
              </a:cxn>
              <a:cxn ang="0">
                <a:pos x="16" y="30"/>
              </a:cxn>
              <a:cxn ang="0">
                <a:pos x="25" y="14"/>
              </a:cxn>
              <a:cxn ang="0">
                <a:pos x="35" y="3"/>
              </a:cxn>
              <a:cxn ang="0">
                <a:pos x="45" y="0"/>
              </a:cxn>
              <a:cxn ang="0">
                <a:pos x="56" y="3"/>
              </a:cxn>
              <a:cxn ang="0">
                <a:pos x="64" y="14"/>
              </a:cxn>
              <a:cxn ang="0">
                <a:pos x="73" y="30"/>
              </a:cxn>
              <a:cxn ang="0">
                <a:pos x="80" y="51"/>
              </a:cxn>
              <a:cxn ang="0">
                <a:pos x="85" y="76"/>
              </a:cxn>
              <a:cxn ang="0">
                <a:pos x="88" y="105"/>
              </a:cxn>
              <a:cxn ang="0">
                <a:pos x="90" y="135"/>
              </a:cxn>
            </a:cxnLst>
            <a:rect l="0" t="0" r="r" b="b"/>
            <a:pathLst>
              <a:path w="90" h="271">
                <a:moveTo>
                  <a:pt x="90" y="135"/>
                </a:moveTo>
                <a:lnTo>
                  <a:pt x="88" y="167"/>
                </a:lnTo>
                <a:lnTo>
                  <a:pt x="85" y="195"/>
                </a:lnTo>
                <a:lnTo>
                  <a:pt x="80" y="220"/>
                </a:lnTo>
                <a:lnTo>
                  <a:pt x="73" y="241"/>
                </a:lnTo>
                <a:lnTo>
                  <a:pt x="64" y="258"/>
                </a:lnTo>
                <a:lnTo>
                  <a:pt x="56" y="267"/>
                </a:lnTo>
                <a:lnTo>
                  <a:pt x="45" y="271"/>
                </a:lnTo>
                <a:lnTo>
                  <a:pt x="35" y="267"/>
                </a:lnTo>
                <a:lnTo>
                  <a:pt x="25" y="258"/>
                </a:lnTo>
                <a:lnTo>
                  <a:pt x="16" y="241"/>
                </a:lnTo>
                <a:lnTo>
                  <a:pt x="10" y="220"/>
                </a:lnTo>
                <a:lnTo>
                  <a:pt x="4" y="195"/>
                </a:lnTo>
                <a:lnTo>
                  <a:pt x="1" y="167"/>
                </a:lnTo>
                <a:lnTo>
                  <a:pt x="0" y="135"/>
                </a:lnTo>
                <a:lnTo>
                  <a:pt x="1" y="105"/>
                </a:lnTo>
                <a:lnTo>
                  <a:pt x="4" y="76"/>
                </a:lnTo>
                <a:lnTo>
                  <a:pt x="10" y="51"/>
                </a:lnTo>
                <a:lnTo>
                  <a:pt x="16" y="30"/>
                </a:lnTo>
                <a:lnTo>
                  <a:pt x="25" y="14"/>
                </a:lnTo>
                <a:lnTo>
                  <a:pt x="35" y="3"/>
                </a:lnTo>
                <a:lnTo>
                  <a:pt x="45" y="0"/>
                </a:lnTo>
                <a:lnTo>
                  <a:pt x="56" y="3"/>
                </a:lnTo>
                <a:lnTo>
                  <a:pt x="64" y="14"/>
                </a:lnTo>
                <a:lnTo>
                  <a:pt x="73" y="30"/>
                </a:lnTo>
                <a:lnTo>
                  <a:pt x="80" y="51"/>
                </a:lnTo>
                <a:lnTo>
                  <a:pt x="85" y="76"/>
                </a:lnTo>
                <a:lnTo>
                  <a:pt x="88" y="105"/>
                </a:lnTo>
                <a:lnTo>
                  <a:pt x="90" y="13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3" name="Freeform 177"/>
          <p:cNvSpPr>
            <a:spLocks noEditPoints="1"/>
          </p:cNvSpPr>
          <p:nvPr/>
        </p:nvSpPr>
        <p:spPr bwMode="auto">
          <a:xfrm>
            <a:off x="6461106" y="2539980"/>
            <a:ext cx="158750" cy="446088"/>
          </a:xfrm>
          <a:custGeom>
            <a:avLst/>
            <a:gdLst/>
            <a:ahLst/>
            <a:cxnLst>
              <a:cxn ang="0">
                <a:pos x="50" y="281"/>
              </a:cxn>
              <a:cxn ang="0">
                <a:pos x="38" y="278"/>
              </a:cxn>
              <a:cxn ang="0">
                <a:pos x="28" y="269"/>
              </a:cxn>
              <a:cxn ang="0">
                <a:pos x="19" y="255"/>
              </a:cxn>
              <a:cxn ang="0">
                <a:pos x="13" y="236"/>
              </a:cxn>
              <a:cxn ang="0">
                <a:pos x="7" y="215"/>
              </a:cxn>
              <a:cxn ang="0">
                <a:pos x="3" y="192"/>
              </a:cxn>
              <a:cxn ang="0">
                <a:pos x="1" y="167"/>
              </a:cxn>
              <a:cxn ang="0">
                <a:pos x="0" y="140"/>
              </a:cxn>
              <a:cxn ang="0">
                <a:pos x="1" y="115"/>
              </a:cxn>
              <a:cxn ang="0">
                <a:pos x="3" y="90"/>
              </a:cxn>
              <a:cxn ang="0">
                <a:pos x="7" y="66"/>
              </a:cxn>
              <a:cxn ang="0">
                <a:pos x="13" y="44"/>
              </a:cxn>
              <a:cxn ang="0">
                <a:pos x="19" y="27"/>
              </a:cxn>
              <a:cxn ang="0">
                <a:pos x="28" y="13"/>
              </a:cxn>
              <a:cxn ang="0">
                <a:pos x="38" y="3"/>
              </a:cxn>
              <a:cxn ang="0">
                <a:pos x="50" y="0"/>
              </a:cxn>
              <a:cxn ang="0">
                <a:pos x="62" y="3"/>
              </a:cxn>
              <a:cxn ang="0">
                <a:pos x="72" y="13"/>
              </a:cxn>
              <a:cxn ang="0">
                <a:pos x="80" y="27"/>
              </a:cxn>
              <a:cxn ang="0">
                <a:pos x="87" y="44"/>
              </a:cxn>
              <a:cxn ang="0">
                <a:pos x="93" y="66"/>
              </a:cxn>
              <a:cxn ang="0">
                <a:pos x="97" y="90"/>
              </a:cxn>
              <a:cxn ang="0">
                <a:pos x="100" y="115"/>
              </a:cxn>
              <a:cxn ang="0">
                <a:pos x="100" y="140"/>
              </a:cxn>
              <a:cxn ang="0">
                <a:pos x="100" y="167"/>
              </a:cxn>
              <a:cxn ang="0">
                <a:pos x="97" y="192"/>
              </a:cxn>
              <a:cxn ang="0">
                <a:pos x="93" y="215"/>
              </a:cxn>
              <a:cxn ang="0">
                <a:pos x="87" y="236"/>
              </a:cxn>
              <a:cxn ang="0">
                <a:pos x="80" y="255"/>
              </a:cxn>
              <a:cxn ang="0">
                <a:pos x="72" y="269"/>
              </a:cxn>
              <a:cxn ang="0">
                <a:pos x="62" y="278"/>
              </a:cxn>
              <a:cxn ang="0">
                <a:pos x="50" y="281"/>
              </a:cxn>
              <a:cxn ang="0">
                <a:pos x="50" y="11"/>
              </a:cxn>
              <a:cxn ang="0">
                <a:pos x="42" y="14"/>
              </a:cxn>
              <a:cxn ang="0">
                <a:pos x="33" y="23"/>
              </a:cxn>
              <a:cxn ang="0">
                <a:pos x="26" y="38"/>
              </a:cxn>
              <a:cxn ang="0">
                <a:pos x="20" y="57"/>
              </a:cxn>
              <a:cxn ang="0">
                <a:pos x="15" y="81"/>
              </a:cxn>
              <a:cxn ang="0">
                <a:pos x="12" y="109"/>
              </a:cxn>
              <a:cxn ang="0">
                <a:pos x="11" y="140"/>
              </a:cxn>
              <a:cxn ang="0">
                <a:pos x="12" y="172"/>
              </a:cxn>
              <a:cxn ang="0">
                <a:pos x="15" y="199"/>
              </a:cxn>
              <a:cxn ang="0">
                <a:pos x="20" y="223"/>
              </a:cxn>
              <a:cxn ang="0">
                <a:pos x="26" y="243"/>
              </a:cxn>
              <a:cxn ang="0">
                <a:pos x="33" y="258"/>
              </a:cxn>
              <a:cxn ang="0">
                <a:pos x="42" y="267"/>
              </a:cxn>
              <a:cxn ang="0">
                <a:pos x="50" y="270"/>
              </a:cxn>
              <a:cxn ang="0">
                <a:pos x="57" y="267"/>
              </a:cxn>
              <a:cxn ang="0">
                <a:pos x="66" y="258"/>
              </a:cxn>
              <a:cxn ang="0">
                <a:pos x="74" y="243"/>
              </a:cxn>
              <a:cxn ang="0">
                <a:pos x="80" y="223"/>
              </a:cxn>
              <a:cxn ang="0">
                <a:pos x="85" y="199"/>
              </a:cxn>
              <a:cxn ang="0">
                <a:pos x="88" y="172"/>
              </a:cxn>
              <a:cxn ang="0">
                <a:pos x="89" y="140"/>
              </a:cxn>
              <a:cxn ang="0">
                <a:pos x="88" y="109"/>
              </a:cxn>
              <a:cxn ang="0">
                <a:pos x="85" y="81"/>
              </a:cxn>
              <a:cxn ang="0">
                <a:pos x="80" y="57"/>
              </a:cxn>
              <a:cxn ang="0">
                <a:pos x="74" y="38"/>
              </a:cxn>
              <a:cxn ang="0">
                <a:pos x="66" y="23"/>
              </a:cxn>
              <a:cxn ang="0">
                <a:pos x="57" y="14"/>
              </a:cxn>
              <a:cxn ang="0">
                <a:pos x="50" y="11"/>
              </a:cxn>
            </a:cxnLst>
            <a:rect l="0" t="0" r="r" b="b"/>
            <a:pathLst>
              <a:path w="100" h="281">
                <a:moveTo>
                  <a:pt x="50" y="281"/>
                </a:moveTo>
                <a:lnTo>
                  <a:pt x="38" y="278"/>
                </a:lnTo>
                <a:lnTo>
                  <a:pt x="28" y="269"/>
                </a:lnTo>
                <a:lnTo>
                  <a:pt x="19" y="255"/>
                </a:lnTo>
                <a:lnTo>
                  <a:pt x="13" y="236"/>
                </a:lnTo>
                <a:lnTo>
                  <a:pt x="7" y="215"/>
                </a:lnTo>
                <a:lnTo>
                  <a:pt x="3" y="192"/>
                </a:lnTo>
                <a:lnTo>
                  <a:pt x="1" y="167"/>
                </a:lnTo>
                <a:lnTo>
                  <a:pt x="0" y="140"/>
                </a:lnTo>
                <a:lnTo>
                  <a:pt x="1" y="115"/>
                </a:lnTo>
                <a:lnTo>
                  <a:pt x="3" y="90"/>
                </a:lnTo>
                <a:lnTo>
                  <a:pt x="7" y="66"/>
                </a:lnTo>
                <a:lnTo>
                  <a:pt x="13" y="44"/>
                </a:lnTo>
                <a:lnTo>
                  <a:pt x="19" y="27"/>
                </a:lnTo>
                <a:lnTo>
                  <a:pt x="28" y="13"/>
                </a:lnTo>
                <a:lnTo>
                  <a:pt x="38" y="3"/>
                </a:lnTo>
                <a:lnTo>
                  <a:pt x="50" y="0"/>
                </a:lnTo>
                <a:lnTo>
                  <a:pt x="62" y="3"/>
                </a:lnTo>
                <a:lnTo>
                  <a:pt x="72" y="13"/>
                </a:lnTo>
                <a:lnTo>
                  <a:pt x="80" y="27"/>
                </a:lnTo>
                <a:lnTo>
                  <a:pt x="87" y="44"/>
                </a:lnTo>
                <a:lnTo>
                  <a:pt x="93" y="66"/>
                </a:lnTo>
                <a:lnTo>
                  <a:pt x="97" y="90"/>
                </a:lnTo>
                <a:lnTo>
                  <a:pt x="100" y="115"/>
                </a:lnTo>
                <a:lnTo>
                  <a:pt x="100" y="140"/>
                </a:lnTo>
                <a:lnTo>
                  <a:pt x="100" y="167"/>
                </a:lnTo>
                <a:lnTo>
                  <a:pt x="97" y="192"/>
                </a:lnTo>
                <a:lnTo>
                  <a:pt x="93" y="215"/>
                </a:lnTo>
                <a:lnTo>
                  <a:pt x="87" y="236"/>
                </a:lnTo>
                <a:lnTo>
                  <a:pt x="80" y="255"/>
                </a:lnTo>
                <a:lnTo>
                  <a:pt x="72" y="269"/>
                </a:lnTo>
                <a:lnTo>
                  <a:pt x="62" y="278"/>
                </a:lnTo>
                <a:lnTo>
                  <a:pt x="50" y="281"/>
                </a:lnTo>
                <a:close/>
                <a:moveTo>
                  <a:pt x="50" y="11"/>
                </a:moveTo>
                <a:lnTo>
                  <a:pt x="42" y="14"/>
                </a:lnTo>
                <a:lnTo>
                  <a:pt x="33" y="23"/>
                </a:lnTo>
                <a:lnTo>
                  <a:pt x="26" y="38"/>
                </a:lnTo>
                <a:lnTo>
                  <a:pt x="20" y="57"/>
                </a:lnTo>
                <a:lnTo>
                  <a:pt x="15" y="81"/>
                </a:lnTo>
                <a:lnTo>
                  <a:pt x="12" y="109"/>
                </a:lnTo>
                <a:lnTo>
                  <a:pt x="11" y="140"/>
                </a:lnTo>
                <a:lnTo>
                  <a:pt x="12" y="172"/>
                </a:lnTo>
                <a:lnTo>
                  <a:pt x="15" y="199"/>
                </a:lnTo>
                <a:lnTo>
                  <a:pt x="20" y="223"/>
                </a:lnTo>
                <a:lnTo>
                  <a:pt x="26" y="243"/>
                </a:lnTo>
                <a:lnTo>
                  <a:pt x="33" y="258"/>
                </a:lnTo>
                <a:lnTo>
                  <a:pt x="42" y="267"/>
                </a:lnTo>
                <a:lnTo>
                  <a:pt x="50" y="270"/>
                </a:lnTo>
                <a:lnTo>
                  <a:pt x="57" y="267"/>
                </a:lnTo>
                <a:lnTo>
                  <a:pt x="66" y="258"/>
                </a:lnTo>
                <a:lnTo>
                  <a:pt x="74" y="243"/>
                </a:lnTo>
                <a:lnTo>
                  <a:pt x="80" y="223"/>
                </a:lnTo>
                <a:lnTo>
                  <a:pt x="85" y="199"/>
                </a:lnTo>
                <a:lnTo>
                  <a:pt x="88" y="172"/>
                </a:lnTo>
                <a:lnTo>
                  <a:pt x="89" y="140"/>
                </a:lnTo>
                <a:lnTo>
                  <a:pt x="88" y="109"/>
                </a:lnTo>
                <a:lnTo>
                  <a:pt x="85" y="81"/>
                </a:lnTo>
                <a:lnTo>
                  <a:pt x="80" y="57"/>
                </a:lnTo>
                <a:lnTo>
                  <a:pt x="74" y="38"/>
                </a:lnTo>
                <a:lnTo>
                  <a:pt x="66" y="23"/>
                </a:lnTo>
                <a:lnTo>
                  <a:pt x="57" y="14"/>
                </a:lnTo>
                <a:lnTo>
                  <a:pt x="50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4" name="Freeform 178"/>
          <p:cNvSpPr>
            <a:spLocks/>
          </p:cNvSpPr>
          <p:nvPr/>
        </p:nvSpPr>
        <p:spPr bwMode="auto">
          <a:xfrm>
            <a:off x="6488094" y="2444730"/>
            <a:ext cx="104775" cy="103188"/>
          </a:xfrm>
          <a:custGeom>
            <a:avLst/>
            <a:gdLst/>
            <a:ahLst/>
            <a:cxnLst>
              <a:cxn ang="0">
                <a:pos x="66" y="32"/>
              </a:cxn>
              <a:cxn ang="0">
                <a:pos x="63" y="45"/>
              </a:cxn>
              <a:cxn ang="0">
                <a:pos x="56" y="55"/>
              </a:cxn>
              <a:cxn ang="0">
                <a:pos x="46" y="63"/>
              </a:cxn>
              <a:cxn ang="0">
                <a:pos x="33" y="65"/>
              </a:cxn>
              <a:cxn ang="0">
                <a:pos x="20" y="63"/>
              </a:cxn>
              <a:cxn ang="0">
                <a:pos x="10" y="55"/>
              </a:cxn>
              <a:cxn ang="0">
                <a:pos x="2" y="45"/>
              </a:cxn>
              <a:cxn ang="0">
                <a:pos x="0" y="32"/>
              </a:cxn>
              <a:cxn ang="0">
                <a:pos x="2" y="19"/>
              </a:cxn>
              <a:cxn ang="0">
                <a:pos x="10" y="8"/>
              </a:cxn>
              <a:cxn ang="0">
                <a:pos x="20" y="2"/>
              </a:cxn>
              <a:cxn ang="0">
                <a:pos x="33" y="0"/>
              </a:cxn>
              <a:cxn ang="0">
                <a:pos x="46" y="2"/>
              </a:cxn>
              <a:cxn ang="0">
                <a:pos x="56" y="8"/>
              </a:cxn>
              <a:cxn ang="0">
                <a:pos x="63" y="19"/>
              </a:cxn>
              <a:cxn ang="0">
                <a:pos x="66" y="32"/>
              </a:cxn>
            </a:cxnLst>
            <a:rect l="0" t="0" r="r" b="b"/>
            <a:pathLst>
              <a:path w="66" h="65">
                <a:moveTo>
                  <a:pt x="66" y="32"/>
                </a:moveTo>
                <a:lnTo>
                  <a:pt x="63" y="45"/>
                </a:lnTo>
                <a:lnTo>
                  <a:pt x="56" y="55"/>
                </a:lnTo>
                <a:lnTo>
                  <a:pt x="46" y="63"/>
                </a:lnTo>
                <a:lnTo>
                  <a:pt x="33" y="65"/>
                </a:lnTo>
                <a:lnTo>
                  <a:pt x="20" y="63"/>
                </a:lnTo>
                <a:lnTo>
                  <a:pt x="10" y="55"/>
                </a:lnTo>
                <a:lnTo>
                  <a:pt x="2" y="45"/>
                </a:lnTo>
                <a:lnTo>
                  <a:pt x="0" y="32"/>
                </a:lnTo>
                <a:lnTo>
                  <a:pt x="2" y="19"/>
                </a:lnTo>
                <a:lnTo>
                  <a:pt x="10" y="8"/>
                </a:lnTo>
                <a:lnTo>
                  <a:pt x="20" y="2"/>
                </a:lnTo>
                <a:lnTo>
                  <a:pt x="33" y="0"/>
                </a:lnTo>
                <a:lnTo>
                  <a:pt x="46" y="2"/>
                </a:lnTo>
                <a:lnTo>
                  <a:pt x="56" y="8"/>
                </a:lnTo>
                <a:lnTo>
                  <a:pt x="63" y="19"/>
                </a:lnTo>
                <a:lnTo>
                  <a:pt x="66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5" name="Freeform 179"/>
          <p:cNvSpPr>
            <a:spLocks noEditPoints="1"/>
          </p:cNvSpPr>
          <p:nvPr/>
        </p:nvSpPr>
        <p:spPr bwMode="auto">
          <a:xfrm>
            <a:off x="6480156" y="2435205"/>
            <a:ext cx="120650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23" y="73"/>
              </a:cxn>
              <a:cxn ang="0">
                <a:pos x="11" y="66"/>
              </a:cxn>
              <a:cxn ang="0">
                <a:pos x="3" y="54"/>
              </a:cxn>
              <a:cxn ang="0">
                <a:pos x="0" y="38"/>
              </a:cxn>
              <a:cxn ang="0">
                <a:pos x="3" y="23"/>
              </a:cxn>
              <a:cxn ang="0">
                <a:pos x="11" y="11"/>
              </a:cxn>
              <a:cxn ang="0">
                <a:pos x="23" y="2"/>
              </a:cxn>
              <a:cxn ang="0">
                <a:pos x="38" y="0"/>
              </a:cxn>
              <a:cxn ang="0">
                <a:pos x="53" y="2"/>
              </a:cxn>
              <a:cxn ang="0">
                <a:pos x="65" y="11"/>
              </a:cxn>
              <a:cxn ang="0">
                <a:pos x="73" y="23"/>
              </a:cxn>
              <a:cxn ang="0">
                <a:pos x="76" y="38"/>
              </a:cxn>
              <a:cxn ang="0">
                <a:pos x="73" y="54"/>
              </a:cxn>
              <a:cxn ang="0">
                <a:pos x="65" y="66"/>
              </a:cxn>
              <a:cxn ang="0">
                <a:pos x="53" y="73"/>
              </a:cxn>
              <a:cxn ang="0">
                <a:pos x="38" y="77"/>
              </a:cxn>
              <a:cxn ang="0">
                <a:pos x="38" y="10"/>
              </a:cxn>
              <a:cxn ang="0">
                <a:pos x="27" y="12"/>
              </a:cxn>
              <a:cxn ang="0">
                <a:pos x="18" y="19"/>
              </a:cxn>
              <a:cxn ang="0">
                <a:pos x="13" y="27"/>
              </a:cxn>
              <a:cxn ang="0">
                <a:pos x="11" y="38"/>
              </a:cxn>
              <a:cxn ang="0">
                <a:pos x="13" y="49"/>
              </a:cxn>
              <a:cxn ang="0">
                <a:pos x="18" y="58"/>
              </a:cxn>
              <a:cxn ang="0">
                <a:pos x="27" y="63"/>
              </a:cxn>
              <a:cxn ang="0">
                <a:pos x="38" y="66"/>
              </a:cxn>
              <a:cxn ang="0">
                <a:pos x="49" y="63"/>
              </a:cxn>
              <a:cxn ang="0">
                <a:pos x="57" y="58"/>
              </a:cxn>
              <a:cxn ang="0">
                <a:pos x="63" y="49"/>
              </a:cxn>
              <a:cxn ang="0">
                <a:pos x="65" y="38"/>
              </a:cxn>
              <a:cxn ang="0">
                <a:pos x="63" y="27"/>
              </a:cxn>
              <a:cxn ang="0">
                <a:pos x="57" y="19"/>
              </a:cxn>
              <a:cxn ang="0">
                <a:pos x="49" y="12"/>
              </a:cxn>
              <a:cxn ang="0">
                <a:pos x="38" y="10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23" y="73"/>
                </a:lnTo>
                <a:lnTo>
                  <a:pt x="11" y="66"/>
                </a:lnTo>
                <a:lnTo>
                  <a:pt x="3" y="54"/>
                </a:lnTo>
                <a:lnTo>
                  <a:pt x="0" y="38"/>
                </a:lnTo>
                <a:lnTo>
                  <a:pt x="3" y="23"/>
                </a:lnTo>
                <a:lnTo>
                  <a:pt x="11" y="11"/>
                </a:lnTo>
                <a:lnTo>
                  <a:pt x="23" y="2"/>
                </a:lnTo>
                <a:lnTo>
                  <a:pt x="38" y="0"/>
                </a:lnTo>
                <a:lnTo>
                  <a:pt x="53" y="2"/>
                </a:lnTo>
                <a:lnTo>
                  <a:pt x="65" y="11"/>
                </a:lnTo>
                <a:lnTo>
                  <a:pt x="73" y="23"/>
                </a:lnTo>
                <a:lnTo>
                  <a:pt x="76" y="38"/>
                </a:lnTo>
                <a:lnTo>
                  <a:pt x="73" y="54"/>
                </a:lnTo>
                <a:lnTo>
                  <a:pt x="65" y="66"/>
                </a:lnTo>
                <a:lnTo>
                  <a:pt x="53" y="73"/>
                </a:lnTo>
                <a:lnTo>
                  <a:pt x="38" y="77"/>
                </a:lnTo>
                <a:close/>
                <a:moveTo>
                  <a:pt x="38" y="10"/>
                </a:moveTo>
                <a:lnTo>
                  <a:pt x="27" y="12"/>
                </a:lnTo>
                <a:lnTo>
                  <a:pt x="18" y="19"/>
                </a:lnTo>
                <a:lnTo>
                  <a:pt x="13" y="27"/>
                </a:lnTo>
                <a:lnTo>
                  <a:pt x="11" y="38"/>
                </a:lnTo>
                <a:lnTo>
                  <a:pt x="13" y="49"/>
                </a:lnTo>
                <a:lnTo>
                  <a:pt x="18" y="58"/>
                </a:lnTo>
                <a:lnTo>
                  <a:pt x="27" y="63"/>
                </a:lnTo>
                <a:lnTo>
                  <a:pt x="38" y="66"/>
                </a:lnTo>
                <a:lnTo>
                  <a:pt x="49" y="63"/>
                </a:lnTo>
                <a:lnTo>
                  <a:pt x="57" y="58"/>
                </a:lnTo>
                <a:lnTo>
                  <a:pt x="63" y="49"/>
                </a:lnTo>
                <a:lnTo>
                  <a:pt x="65" y="38"/>
                </a:lnTo>
                <a:lnTo>
                  <a:pt x="63" y="27"/>
                </a:lnTo>
                <a:lnTo>
                  <a:pt x="57" y="19"/>
                </a:lnTo>
                <a:lnTo>
                  <a:pt x="49" y="12"/>
                </a:lnTo>
                <a:lnTo>
                  <a:pt x="38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6" name="Freeform 180"/>
          <p:cNvSpPr>
            <a:spLocks/>
          </p:cNvSpPr>
          <p:nvPr/>
        </p:nvSpPr>
        <p:spPr bwMode="auto">
          <a:xfrm>
            <a:off x="6662719" y="2570143"/>
            <a:ext cx="184150" cy="152400"/>
          </a:xfrm>
          <a:custGeom>
            <a:avLst/>
            <a:gdLst/>
            <a:ahLst/>
            <a:cxnLst>
              <a:cxn ang="0">
                <a:pos x="79" y="79"/>
              </a:cxn>
              <a:cxn ang="0">
                <a:pos x="64" y="88"/>
              </a:cxn>
              <a:cxn ang="0">
                <a:pos x="48" y="93"/>
              </a:cxn>
              <a:cxn ang="0">
                <a:pos x="34" y="96"/>
              </a:cxn>
              <a:cxn ang="0">
                <a:pos x="22" y="95"/>
              </a:cxn>
              <a:cxn ang="0">
                <a:pos x="11" y="92"/>
              </a:cxn>
              <a:cxn ang="0">
                <a:pos x="4" y="85"/>
              </a:cxn>
              <a:cxn ang="0">
                <a:pos x="0" y="76"/>
              </a:cxn>
              <a:cxn ang="0">
                <a:pos x="0" y="65"/>
              </a:cxn>
              <a:cxn ang="0">
                <a:pos x="5" y="53"/>
              </a:cxn>
              <a:cxn ang="0">
                <a:pos x="12" y="41"/>
              </a:cxn>
              <a:cxn ang="0">
                <a:pos x="23" y="29"/>
              </a:cxn>
              <a:cxn ang="0">
                <a:pos x="37" y="18"/>
              </a:cxn>
              <a:cxn ang="0">
                <a:pos x="53" y="8"/>
              </a:cxn>
              <a:cxn ang="0">
                <a:pos x="68" y="2"/>
              </a:cxn>
              <a:cxn ang="0">
                <a:pos x="82" y="0"/>
              </a:cxn>
              <a:cxn ang="0">
                <a:pos x="94" y="0"/>
              </a:cxn>
              <a:cxn ang="0">
                <a:pos x="105" y="4"/>
              </a:cxn>
              <a:cxn ang="0">
                <a:pos x="113" y="10"/>
              </a:cxn>
              <a:cxn ang="0">
                <a:pos x="116" y="20"/>
              </a:cxn>
              <a:cxn ang="0">
                <a:pos x="116" y="31"/>
              </a:cxn>
              <a:cxn ang="0">
                <a:pos x="112" y="43"/>
              </a:cxn>
              <a:cxn ang="0">
                <a:pos x="104" y="56"/>
              </a:cxn>
              <a:cxn ang="0">
                <a:pos x="93" y="68"/>
              </a:cxn>
              <a:cxn ang="0">
                <a:pos x="79" y="79"/>
              </a:cxn>
            </a:cxnLst>
            <a:rect l="0" t="0" r="r" b="b"/>
            <a:pathLst>
              <a:path w="116" h="96">
                <a:moveTo>
                  <a:pt x="79" y="79"/>
                </a:moveTo>
                <a:lnTo>
                  <a:pt x="64" y="88"/>
                </a:lnTo>
                <a:lnTo>
                  <a:pt x="48" y="93"/>
                </a:lnTo>
                <a:lnTo>
                  <a:pt x="34" y="96"/>
                </a:lnTo>
                <a:lnTo>
                  <a:pt x="22" y="95"/>
                </a:lnTo>
                <a:lnTo>
                  <a:pt x="11" y="92"/>
                </a:lnTo>
                <a:lnTo>
                  <a:pt x="4" y="85"/>
                </a:lnTo>
                <a:lnTo>
                  <a:pt x="0" y="76"/>
                </a:lnTo>
                <a:lnTo>
                  <a:pt x="0" y="65"/>
                </a:lnTo>
                <a:lnTo>
                  <a:pt x="5" y="53"/>
                </a:lnTo>
                <a:lnTo>
                  <a:pt x="12" y="41"/>
                </a:lnTo>
                <a:lnTo>
                  <a:pt x="23" y="29"/>
                </a:lnTo>
                <a:lnTo>
                  <a:pt x="37" y="18"/>
                </a:lnTo>
                <a:lnTo>
                  <a:pt x="53" y="8"/>
                </a:lnTo>
                <a:lnTo>
                  <a:pt x="68" y="2"/>
                </a:lnTo>
                <a:lnTo>
                  <a:pt x="82" y="0"/>
                </a:lnTo>
                <a:lnTo>
                  <a:pt x="94" y="0"/>
                </a:lnTo>
                <a:lnTo>
                  <a:pt x="105" y="4"/>
                </a:lnTo>
                <a:lnTo>
                  <a:pt x="113" y="10"/>
                </a:lnTo>
                <a:lnTo>
                  <a:pt x="116" y="20"/>
                </a:lnTo>
                <a:lnTo>
                  <a:pt x="116" y="31"/>
                </a:lnTo>
                <a:lnTo>
                  <a:pt x="112" y="43"/>
                </a:lnTo>
                <a:lnTo>
                  <a:pt x="104" y="56"/>
                </a:lnTo>
                <a:lnTo>
                  <a:pt x="93" y="68"/>
                </a:lnTo>
                <a:lnTo>
                  <a:pt x="79" y="7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7" name="Freeform 181"/>
          <p:cNvSpPr>
            <a:spLocks/>
          </p:cNvSpPr>
          <p:nvPr/>
        </p:nvSpPr>
        <p:spPr bwMode="auto">
          <a:xfrm>
            <a:off x="7032606" y="5178405"/>
            <a:ext cx="84138" cy="133350"/>
          </a:xfrm>
          <a:custGeom>
            <a:avLst/>
            <a:gdLst/>
            <a:ahLst/>
            <a:cxnLst>
              <a:cxn ang="0">
                <a:pos x="52" y="84"/>
              </a:cxn>
              <a:cxn ang="0">
                <a:pos x="48" y="84"/>
              </a:cxn>
              <a:cxn ang="0">
                <a:pos x="41" y="80"/>
              </a:cxn>
              <a:cxn ang="0">
                <a:pos x="33" y="71"/>
              </a:cxn>
              <a:cxn ang="0">
                <a:pos x="26" y="61"/>
              </a:cxn>
              <a:cxn ang="0">
                <a:pos x="17" y="48"/>
              </a:cxn>
              <a:cxn ang="0">
                <a:pos x="9" y="34"/>
              </a:cxn>
              <a:cxn ang="0">
                <a:pos x="4" y="22"/>
              </a:cxn>
              <a:cxn ang="0">
                <a:pos x="1" y="11"/>
              </a:cxn>
              <a:cxn ang="0">
                <a:pos x="0" y="5"/>
              </a:cxn>
              <a:cxn ang="0">
                <a:pos x="1" y="0"/>
              </a:cxn>
              <a:cxn ang="0">
                <a:pos x="5" y="0"/>
              </a:cxn>
              <a:cxn ang="0">
                <a:pos x="12" y="5"/>
              </a:cxn>
              <a:cxn ang="0">
                <a:pos x="19" y="12"/>
              </a:cxn>
              <a:cxn ang="0">
                <a:pos x="27" y="23"/>
              </a:cxn>
              <a:cxn ang="0">
                <a:pos x="36" y="36"/>
              </a:cxn>
              <a:cxn ang="0">
                <a:pos x="43" y="49"/>
              </a:cxn>
              <a:cxn ang="0">
                <a:pos x="49" y="62"/>
              </a:cxn>
              <a:cxn ang="0">
                <a:pos x="52" y="72"/>
              </a:cxn>
              <a:cxn ang="0">
                <a:pos x="53" y="80"/>
              </a:cxn>
              <a:cxn ang="0">
                <a:pos x="52" y="84"/>
              </a:cxn>
            </a:cxnLst>
            <a:rect l="0" t="0" r="r" b="b"/>
            <a:pathLst>
              <a:path w="53" h="84">
                <a:moveTo>
                  <a:pt x="52" y="84"/>
                </a:moveTo>
                <a:lnTo>
                  <a:pt x="48" y="84"/>
                </a:lnTo>
                <a:lnTo>
                  <a:pt x="41" y="80"/>
                </a:lnTo>
                <a:lnTo>
                  <a:pt x="33" y="71"/>
                </a:lnTo>
                <a:lnTo>
                  <a:pt x="26" y="61"/>
                </a:lnTo>
                <a:lnTo>
                  <a:pt x="17" y="48"/>
                </a:lnTo>
                <a:lnTo>
                  <a:pt x="9" y="34"/>
                </a:lnTo>
                <a:lnTo>
                  <a:pt x="4" y="22"/>
                </a:lnTo>
                <a:lnTo>
                  <a:pt x="1" y="11"/>
                </a:lnTo>
                <a:lnTo>
                  <a:pt x="0" y="5"/>
                </a:lnTo>
                <a:lnTo>
                  <a:pt x="1" y="0"/>
                </a:lnTo>
                <a:lnTo>
                  <a:pt x="5" y="0"/>
                </a:lnTo>
                <a:lnTo>
                  <a:pt x="12" y="5"/>
                </a:lnTo>
                <a:lnTo>
                  <a:pt x="19" y="12"/>
                </a:lnTo>
                <a:lnTo>
                  <a:pt x="27" y="23"/>
                </a:lnTo>
                <a:lnTo>
                  <a:pt x="36" y="36"/>
                </a:lnTo>
                <a:lnTo>
                  <a:pt x="43" y="49"/>
                </a:lnTo>
                <a:lnTo>
                  <a:pt x="49" y="62"/>
                </a:lnTo>
                <a:lnTo>
                  <a:pt x="52" y="72"/>
                </a:lnTo>
                <a:lnTo>
                  <a:pt x="53" y="80"/>
                </a:lnTo>
                <a:lnTo>
                  <a:pt x="52" y="8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8" name="Freeform 182"/>
          <p:cNvSpPr>
            <a:spLocks noEditPoints="1"/>
          </p:cNvSpPr>
          <p:nvPr/>
        </p:nvSpPr>
        <p:spPr bwMode="auto">
          <a:xfrm>
            <a:off x="7024669" y="5170468"/>
            <a:ext cx="98425" cy="149225"/>
          </a:xfrm>
          <a:custGeom>
            <a:avLst/>
            <a:gdLst/>
            <a:ahLst/>
            <a:cxnLst>
              <a:cxn ang="0">
                <a:pos x="55" y="94"/>
              </a:cxn>
              <a:cxn ang="0">
                <a:pos x="48" y="91"/>
              </a:cxn>
              <a:cxn ang="0">
                <a:pos x="41" y="85"/>
              </a:cxn>
              <a:cxn ang="0">
                <a:pos x="33" y="76"/>
              </a:cxn>
              <a:cxn ang="0">
                <a:pos x="25" y="66"/>
              </a:cxn>
              <a:cxn ang="0">
                <a:pos x="18" y="55"/>
              </a:cxn>
              <a:cxn ang="0">
                <a:pos x="16" y="50"/>
              </a:cxn>
              <a:cxn ang="0">
                <a:pos x="11" y="42"/>
              </a:cxn>
              <a:cxn ang="0">
                <a:pos x="7" y="34"/>
              </a:cxn>
              <a:cxn ang="0">
                <a:pos x="2" y="24"/>
              </a:cxn>
              <a:cxn ang="0">
                <a:pos x="0" y="14"/>
              </a:cxn>
              <a:cxn ang="0">
                <a:pos x="0" y="6"/>
              </a:cxn>
              <a:cxn ang="0">
                <a:pos x="4" y="1"/>
              </a:cxn>
              <a:cxn ang="0">
                <a:pos x="6" y="1"/>
              </a:cxn>
              <a:cxn ang="0">
                <a:pos x="8" y="0"/>
              </a:cxn>
              <a:cxn ang="0">
                <a:pos x="14" y="3"/>
              </a:cxn>
              <a:cxn ang="0">
                <a:pos x="22" y="8"/>
              </a:cxn>
              <a:cxn ang="0">
                <a:pos x="30" y="17"/>
              </a:cxn>
              <a:cxn ang="0">
                <a:pos x="37" y="28"/>
              </a:cxn>
              <a:cxn ang="0">
                <a:pos x="45" y="39"/>
              </a:cxn>
              <a:cxn ang="0">
                <a:pos x="47" y="44"/>
              </a:cxn>
              <a:cxn ang="0">
                <a:pos x="52" y="52"/>
              </a:cxn>
              <a:cxn ang="0">
                <a:pos x="56" y="61"/>
              </a:cxn>
              <a:cxn ang="0">
                <a:pos x="60" y="71"/>
              </a:cxn>
              <a:cxn ang="0">
                <a:pos x="62" y="80"/>
              </a:cxn>
              <a:cxn ang="0">
                <a:pos x="62" y="88"/>
              </a:cxn>
              <a:cxn ang="0">
                <a:pos x="59" y="92"/>
              </a:cxn>
              <a:cxn ang="0">
                <a:pos x="57" y="94"/>
              </a:cxn>
              <a:cxn ang="0">
                <a:pos x="55" y="94"/>
              </a:cxn>
              <a:cxn ang="0">
                <a:pos x="9" y="10"/>
              </a:cxn>
              <a:cxn ang="0">
                <a:pos x="9" y="15"/>
              </a:cxn>
              <a:cxn ang="0">
                <a:pos x="12" y="24"/>
              </a:cxn>
              <a:cxn ang="0">
                <a:pos x="18" y="36"/>
              </a:cxn>
              <a:cxn ang="0">
                <a:pos x="25" y="51"/>
              </a:cxn>
              <a:cxn ang="0">
                <a:pos x="35" y="64"/>
              </a:cxn>
              <a:cxn ang="0">
                <a:pos x="43" y="75"/>
              </a:cxn>
              <a:cxn ang="0">
                <a:pos x="49" y="82"/>
              </a:cxn>
              <a:cxn ang="0">
                <a:pos x="54" y="85"/>
              </a:cxn>
              <a:cxn ang="0">
                <a:pos x="54" y="79"/>
              </a:cxn>
              <a:cxn ang="0">
                <a:pos x="50" y="71"/>
              </a:cxn>
              <a:cxn ang="0">
                <a:pos x="45" y="59"/>
              </a:cxn>
              <a:cxn ang="0">
                <a:pos x="37" y="43"/>
              </a:cxn>
              <a:cxn ang="0">
                <a:pos x="28" y="29"/>
              </a:cxn>
              <a:cxn ang="0">
                <a:pos x="20" y="19"/>
              </a:cxn>
              <a:cxn ang="0">
                <a:pos x="13" y="13"/>
              </a:cxn>
              <a:cxn ang="0">
                <a:pos x="9" y="10"/>
              </a:cxn>
            </a:cxnLst>
            <a:rect l="0" t="0" r="r" b="b"/>
            <a:pathLst>
              <a:path w="62" h="94">
                <a:moveTo>
                  <a:pt x="55" y="94"/>
                </a:moveTo>
                <a:lnTo>
                  <a:pt x="48" y="91"/>
                </a:lnTo>
                <a:lnTo>
                  <a:pt x="41" y="85"/>
                </a:lnTo>
                <a:lnTo>
                  <a:pt x="33" y="76"/>
                </a:lnTo>
                <a:lnTo>
                  <a:pt x="25" y="66"/>
                </a:lnTo>
                <a:lnTo>
                  <a:pt x="18" y="55"/>
                </a:lnTo>
                <a:lnTo>
                  <a:pt x="16" y="50"/>
                </a:lnTo>
                <a:lnTo>
                  <a:pt x="11" y="42"/>
                </a:lnTo>
                <a:lnTo>
                  <a:pt x="7" y="34"/>
                </a:lnTo>
                <a:lnTo>
                  <a:pt x="2" y="24"/>
                </a:lnTo>
                <a:lnTo>
                  <a:pt x="0" y="14"/>
                </a:lnTo>
                <a:lnTo>
                  <a:pt x="0" y="6"/>
                </a:lnTo>
                <a:lnTo>
                  <a:pt x="4" y="1"/>
                </a:lnTo>
                <a:lnTo>
                  <a:pt x="6" y="1"/>
                </a:lnTo>
                <a:lnTo>
                  <a:pt x="8" y="0"/>
                </a:lnTo>
                <a:lnTo>
                  <a:pt x="14" y="3"/>
                </a:lnTo>
                <a:lnTo>
                  <a:pt x="22" y="8"/>
                </a:lnTo>
                <a:lnTo>
                  <a:pt x="30" y="17"/>
                </a:lnTo>
                <a:lnTo>
                  <a:pt x="37" y="28"/>
                </a:lnTo>
                <a:lnTo>
                  <a:pt x="45" y="39"/>
                </a:lnTo>
                <a:lnTo>
                  <a:pt x="47" y="44"/>
                </a:lnTo>
                <a:lnTo>
                  <a:pt x="52" y="52"/>
                </a:lnTo>
                <a:lnTo>
                  <a:pt x="56" y="61"/>
                </a:lnTo>
                <a:lnTo>
                  <a:pt x="60" y="71"/>
                </a:lnTo>
                <a:lnTo>
                  <a:pt x="62" y="80"/>
                </a:lnTo>
                <a:lnTo>
                  <a:pt x="62" y="88"/>
                </a:lnTo>
                <a:lnTo>
                  <a:pt x="59" y="92"/>
                </a:lnTo>
                <a:lnTo>
                  <a:pt x="57" y="94"/>
                </a:lnTo>
                <a:lnTo>
                  <a:pt x="55" y="94"/>
                </a:lnTo>
                <a:close/>
                <a:moveTo>
                  <a:pt x="9" y="10"/>
                </a:moveTo>
                <a:lnTo>
                  <a:pt x="9" y="15"/>
                </a:lnTo>
                <a:lnTo>
                  <a:pt x="12" y="24"/>
                </a:lnTo>
                <a:lnTo>
                  <a:pt x="18" y="36"/>
                </a:lnTo>
                <a:lnTo>
                  <a:pt x="25" y="51"/>
                </a:lnTo>
                <a:lnTo>
                  <a:pt x="35" y="64"/>
                </a:lnTo>
                <a:lnTo>
                  <a:pt x="43" y="75"/>
                </a:lnTo>
                <a:lnTo>
                  <a:pt x="49" y="82"/>
                </a:lnTo>
                <a:lnTo>
                  <a:pt x="54" y="85"/>
                </a:lnTo>
                <a:lnTo>
                  <a:pt x="54" y="79"/>
                </a:lnTo>
                <a:lnTo>
                  <a:pt x="50" y="71"/>
                </a:lnTo>
                <a:lnTo>
                  <a:pt x="45" y="59"/>
                </a:lnTo>
                <a:lnTo>
                  <a:pt x="37" y="43"/>
                </a:lnTo>
                <a:lnTo>
                  <a:pt x="28" y="29"/>
                </a:lnTo>
                <a:lnTo>
                  <a:pt x="20" y="19"/>
                </a:lnTo>
                <a:lnTo>
                  <a:pt x="13" y="13"/>
                </a:lnTo>
                <a:lnTo>
                  <a:pt x="9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9" name="Freeform 183"/>
          <p:cNvSpPr>
            <a:spLocks noEditPoints="1"/>
          </p:cNvSpPr>
          <p:nvPr/>
        </p:nvSpPr>
        <p:spPr bwMode="auto">
          <a:xfrm>
            <a:off x="5786419" y="4911705"/>
            <a:ext cx="1285875" cy="817563"/>
          </a:xfrm>
          <a:custGeom>
            <a:avLst/>
            <a:gdLst/>
            <a:ahLst/>
            <a:cxnLst>
              <a:cxn ang="0">
                <a:pos x="382" y="505"/>
              </a:cxn>
              <a:cxn ang="0">
                <a:pos x="376" y="479"/>
              </a:cxn>
              <a:cxn ang="0">
                <a:pos x="373" y="420"/>
              </a:cxn>
              <a:cxn ang="0">
                <a:pos x="334" y="375"/>
              </a:cxn>
              <a:cxn ang="0">
                <a:pos x="270" y="392"/>
              </a:cxn>
              <a:cxn ang="0">
                <a:pos x="241" y="430"/>
              </a:cxn>
              <a:cxn ang="0">
                <a:pos x="166" y="485"/>
              </a:cxn>
              <a:cxn ang="0">
                <a:pos x="81" y="486"/>
              </a:cxn>
              <a:cxn ang="0">
                <a:pos x="12" y="435"/>
              </a:cxn>
              <a:cxn ang="0">
                <a:pos x="5" y="394"/>
              </a:cxn>
              <a:cxn ang="0">
                <a:pos x="55" y="377"/>
              </a:cxn>
              <a:cxn ang="0">
                <a:pos x="86" y="398"/>
              </a:cxn>
              <a:cxn ang="0">
                <a:pos x="138" y="406"/>
              </a:cxn>
              <a:cxn ang="0">
                <a:pos x="169" y="353"/>
              </a:cxn>
              <a:cxn ang="0">
                <a:pos x="155" y="267"/>
              </a:cxn>
              <a:cxn ang="0">
                <a:pos x="184" y="141"/>
              </a:cxn>
              <a:cxn ang="0">
                <a:pos x="302" y="39"/>
              </a:cxn>
              <a:cxn ang="0">
                <a:pos x="481" y="0"/>
              </a:cxn>
              <a:cxn ang="0">
                <a:pos x="660" y="39"/>
              </a:cxn>
              <a:cxn ang="0">
                <a:pos x="779" y="141"/>
              </a:cxn>
              <a:cxn ang="0">
                <a:pos x="809" y="271"/>
              </a:cxn>
              <a:cxn ang="0">
                <a:pos x="785" y="405"/>
              </a:cxn>
              <a:cxn ang="0">
                <a:pos x="725" y="494"/>
              </a:cxn>
              <a:cxn ang="0">
                <a:pos x="654" y="500"/>
              </a:cxn>
              <a:cxn ang="0">
                <a:pos x="650" y="442"/>
              </a:cxn>
              <a:cxn ang="0">
                <a:pos x="619" y="383"/>
              </a:cxn>
              <a:cxn ang="0">
                <a:pos x="554" y="368"/>
              </a:cxn>
              <a:cxn ang="0">
                <a:pos x="490" y="405"/>
              </a:cxn>
              <a:cxn ang="0">
                <a:pos x="481" y="462"/>
              </a:cxn>
              <a:cxn ang="0">
                <a:pos x="484" y="495"/>
              </a:cxn>
              <a:cxn ang="0">
                <a:pos x="443" y="514"/>
              </a:cxn>
              <a:cxn ang="0">
                <a:pos x="408" y="504"/>
              </a:cxn>
              <a:cxn ang="0">
                <a:pos x="475" y="493"/>
              </a:cxn>
              <a:cxn ang="0">
                <a:pos x="472" y="454"/>
              </a:cxn>
              <a:cxn ang="0">
                <a:pos x="482" y="401"/>
              </a:cxn>
              <a:cxn ang="0">
                <a:pos x="554" y="359"/>
              </a:cxn>
              <a:cxn ang="0">
                <a:pos x="621" y="374"/>
              </a:cxn>
              <a:cxn ang="0">
                <a:pos x="658" y="427"/>
              </a:cxn>
              <a:cxn ang="0">
                <a:pos x="685" y="497"/>
              </a:cxn>
              <a:cxn ang="0">
                <a:pos x="743" y="466"/>
              </a:cxn>
              <a:cxn ang="0">
                <a:pos x="776" y="402"/>
              </a:cxn>
              <a:cxn ang="0">
                <a:pos x="800" y="270"/>
              </a:cxn>
              <a:cxn ang="0">
                <a:pos x="772" y="144"/>
              </a:cxn>
              <a:cxn ang="0">
                <a:pos x="655" y="47"/>
              </a:cxn>
              <a:cxn ang="0">
                <a:pos x="481" y="9"/>
              </a:cxn>
              <a:cxn ang="0">
                <a:pos x="308" y="47"/>
              </a:cxn>
              <a:cxn ang="0">
                <a:pos x="192" y="144"/>
              </a:cxn>
              <a:cxn ang="0">
                <a:pos x="166" y="278"/>
              </a:cxn>
              <a:cxn ang="0">
                <a:pos x="178" y="354"/>
              </a:cxn>
              <a:cxn ang="0">
                <a:pos x="142" y="414"/>
              </a:cxn>
              <a:cxn ang="0">
                <a:pos x="81" y="405"/>
              </a:cxn>
              <a:cxn ang="0">
                <a:pos x="64" y="386"/>
              </a:cxn>
              <a:cxn ang="0">
                <a:pos x="26" y="391"/>
              </a:cxn>
              <a:cxn ang="0">
                <a:pos x="20" y="431"/>
              </a:cxn>
              <a:cxn ang="0">
                <a:pos x="84" y="478"/>
              </a:cxn>
              <a:cxn ang="0">
                <a:pos x="179" y="470"/>
              </a:cxn>
              <a:cxn ang="0">
                <a:pos x="249" y="401"/>
              </a:cxn>
              <a:cxn ang="0">
                <a:pos x="266" y="384"/>
              </a:cxn>
              <a:cxn ang="0">
                <a:pos x="336" y="367"/>
              </a:cxn>
              <a:cxn ang="0">
                <a:pos x="381" y="417"/>
              </a:cxn>
              <a:cxn ang="0">
                <a:pos x="384" y="479"/>
              </a:cxn>
            </a:cxnLst>
            <a:rect l="0" t="0" r="r" b="b"/>
            <a:pathLst>
              <a:path w="810" h="515">
                <a:moveTo>
                  <a:pt x="427" y="515"/>
                </a:moveTo>
                <a:lnTo>
                  <a:pt x="410" y="514"/>
                </a:lnTo>
                <a:lnTo>
                  <a:pt x="395" y="511"/>
                </a:lnTo>
                <a:lnTo>
                  <a:pt x="382" y="505"/>
                </a:lnTo>
                <a:lnTo>
                  <a:pt x="373" y="499"/>
                </a:lnTo>
                <a:lnTo>
                  <a:pt x="372" y="497"/>
                </a:lnTo>
                <a:lnTo>
                  <a:pt x="372" y="494"/>
                </a:lnTo>
                <a:lnTo>
                  <a:pt x="376" y="479"/>
                </a:lnTo>
                <a:lnTo>
                  <a:pt x="377" y="465"/>
                </a:lnTo>
                <a:lnTo>
                  <a:pt x="378" y="454"/>
                </a:lnTo>
                <a:lnTo>
                  <a:pt x="377" y="437"/>
                </a:lnTo>
                <a:lnTo>
                  <a:pt x="373" y="420"/>
                </a:lnTo>
                <a:lnTo>
                  <a:pt x="367" y="405"/>
                </a:lnTo>
                <a:lnTo>
                  <a:pt x="359" y="393"/>
                </a:lnTo>
                <a:lnTo>
                  <a:pt x="348" y="382"/>
                </a:lnTo>
                <a:lnTo>
                  <a:pt x="334" y="375"/>
                </a:lnTo>
                <a:lnTo>
                  <a:pt x="318" y="373"/>
                </a:lnTo>
                <a:lnTo>
                  <a:pt x="300" y="375"/>
                </a:lnTo>
                <a:lnTo>
                  <a:pt x="284" y="382"/>
                </a:lnTo>
                <a:lnTo>
                  <a:pt x="270" y="392"/>
                </a:lnTo>
                <a:lnTo>
                  <a:pt x="259" y="406"/>
                </a:lnTo>
                <a:lnTo>
                  <a:pt x="258" y="407"/>
                </a:lnTo>
                <a:lnTo>
                  <a:pt x="256" y="408"/>
                </a:lnTo>
                <a:lnTo>
                  <a:pt x="241" y="430"/>
                </a:lnTo>
                <a:lnTo>
                  <a:pt x="225" y="449"/>
                </a:lnTo>
                <a:lnTo>
                  <a:pt x="206" y="465"/>
                </a:lnTo>
                <a:lnTo>
                  <a:pt x="187" y="477"/>
                </a:lnTo>
                <a:lnTo>
                  <a:pt x="166" y="485"/>
                </a:lnTo>
                <a:lnTo>
                  <a:pt x="143" y="490"/>
                </a:lnTo>
                <a:lnTo>
                  <a:pt x="121" y="492"/>
                </a:lnTo>
                <a:lnTo>
                  <a:pt x="101" y="490"/>
                </a:lnTo>
                <a:lnTo>
                  <a:pt x="81" y="486"/>
                </a:lnTo>
                <a:lnTo>
                  <a:pt x="60" y="478"/>
                </a:lnTo>
                <a:lnTo>
                  <a:pt x="41" y="466"/>
                </a:lnTo>
                <a:lnTo>
                  <a:pt x="24" y="452"/>
                </a:lnTo>
                <a:lnTo>
                  <a:pt x="12" y="435"/>
                </a:lnTo>
                <a:lnTo>
                  <a:pt x="5" y="419"/>
                </a:lnTo>
                <a:lnTo>
                  <a:pt x="0" y="405"/>
                </a:lnTo>
                <a:lnTo>
                  <a:pt x="0" y="403"/>
                </a:lnTo>
                <a:lnTo>
                  <a:pt x="5" y="394"/>
                </a:lnTo>
                <a:lnTo>
                  <a:pt x="14" y="386"/>
                </a:lnTo>
                <a:lnTo>
                  <a:pt x="28" y="381"/>
                </a:lnTo>
                <a:lnTo>
                  <a:pt x="42" y="378"/>
                </a:lnTo>
                <a:lnTo>
                  <a:pt x="55" y="377"/>
                </a:lnTo>
                <a:lnTo>
                  <a:pt x="66" y="378"/>
                </a:lnTo>
                <a:lnTo>
                  <a:pt x="73" y="381"/>
                </a:lnTo>
                <a:lnTo>
                  <a:pt x="78" y="385"/>
                </a:lnTo>
                <a:lnTo>
                  <a:pt x="86" y="398"/>
                </a:lnTo>
                <a:lnTo>
                  <a:pt x="97" y="407"/>
                </a:lnTo>
                <a:lnTo>
                  <a:pt x="109" y="411"/>
                </a:lnTo>
                <a:lnTo>
                  <a:pt x="124" y="410"/>
                </a:lnTo>
                <a:lnTo>
                  <a:pt x="138" y="406"/>
                </a:lnTo>
                <a:lnTo>
                  <a:pt x="150" y="397"/>
                </a:lnTo>
                <a:lnTo>
                  <a:pt x="160" y="385"/>
                </a:lnTo>
                <a:lnTo>
                  <a:pt x="166" y="370"/>
                </a:lnTo>
                <a:lnTo>
                  <a:pt x="169" y="353"/>
                </a:lnTo>
                <a:lnTo>
                  <a:pt x="170" y="335"/>
                </a:lnTo>
                <a:lnTo>
                  <a:pt x="168" y="315"/>
                </a:lnTo>
                <a:lnTo>
                  <a:pt x="160" y="291"/>
                </a:lnTo>
                <a:lnTo>
                  <a:pt x="155" y="267"/>
                </a:lnTo>
                <a:lnTo>
                  <a:pt x="153" y="242"/>
                </a:lnTo>
                <a:lnTo>
                  <a:pt x="156" y="207"/>
                </a:lnTo>
                <a:lnTo>
                  <a:pt x="167" y="173"/>
                </a:lnTo>
                <a:lnTo>
                  <a:pt x="184" y="141"/>
                </a:lnTo>
                <a:lnTo>
                  <a:pt x="206" y="110"/>
                </a:lnTo>
                <a:lnTo>
                  <a:pt x="234" y="84"/>
                </a:lnTo>
                <a:lnTo>
                  <a:pt x="266" y="60"/>
                </a:lnTo>
                <a:lnTo>
                  <a:pt x="302" y="39"/>
                </a:lnTo>
                <a:lnTo>
                  <a:pt x="343" y="23"/>
                </a:lnTo>
                <a:lnTo>
                  <a:pt x="386" y="11"/>
                </a:lnTo>
                <a:lnTo>
                  <a:pt x="433" y="3"/>
                </a:lnTo>
                <a:lnTo>
                  <a:pt x="481" y="0"/>
                </a:lnTo>
                <a:lnTo>
                  <a:pt x="529" y="3"/>
                </a:lnTo>
                <a:lnTo>
                  <a:pt x="576" y="11"/>
                </a:lnTo>
                <a:lnTo>
                  <a:pt x="620" y="23"/>
                </a:lnTo>
                <a:lnTo>
                  <a:pt x="660" y="39"/>
                </a:lnTo>
                <a:lnTo>
                  <a:pt x="696" y="60"/>
                </a:lnTo>
                <a:lnTo>
                  <a:pt x="729" y="84"/>
                </a:lnTo>
                <a:lnTo>
                  <a:pt x="756" y="110"/>
                </a:lnTo>
                <a:lnTo>
                  <a:pt x="779" y="141"/>
                </a:lnTo>
                <a:lnTo>
                  <a:pt x="796" y="173"/>
                </a:lnTo>
                <a:lnTo>
                  <a:pt x="806" y="207"/>
                </a:lnTo>
                <a:lnTo>
                  <a:pt x="810" y="242"/>
                </a:lnTo>
                <a:lnTo>
                  <a:pt x="809" y="271"/>
                </a:lnTo>
                <a:lnTo>
                  <a:pt x="806" y="302"/>
                </a:lnTo>
                <a:lnTo>
                  <a:pt x="801" y="336"/>
                </a:lnTo>
                <a:lnTo>
                  <a:pt x="794" y="371"/>
                </a:lnTo>
                <a:lnTo>
                  <a:pt x="785" y="405"/>
                </a:lnTo>
                <a:lnTo>
                  <a:pt x="773" y="435"/>
                </a:lnTo>
                <a:lnTo>
                  <a:pt x="758" y="461"/>
                </a:lnTo>
                <a:lnTo>
                  <a:pt x="742" y="480"/>
                </a:lnTo>
                <a:lnTo>
                  <a:pt x="725" y="494"/>
                </a:lnTo>
                <a:lnTo>
                  <a:pt x="705" y="503"/>
                </a:lnTo>
                <a:lnTo>
                  <a:pt x="685" y="506"/>
                </a:lnTo>
                <a:lnTo>
                  <a:pt x="670" y="504"/>
                </a:lnTo>
                <a:lnTo>
                  <a:pt x="654" y="500"/>
                </a:lnTo>
                <a:lnTo>
                  <a:pt x="653" y="500"/>
                </a:lnTo>
                <a:lnTo>
                  <a:pt x="652" y="498"/>
                </a:lnTo>
                <a:lnTo>
                  <a:pt x="650" y="497"/>
                </a:lnTo>
                <a:lnTo>
                  <a:pt x="650" y="442"/>
                </a:lnTo>
                <a:lnTo>
                  <a:pt x="648" y="423"/>
                </a:lnTo>
                <a:lnTo>
                  <a:pt x="643" y="407"/>
                </a:lnTo>
                <a:lnTo>
                  <a:pt x="632" y="394"/>
                </a:lnTo>
                <a:lnTo>
                  <a:pt x="619" y="383"/>
                </a:lnTo>
                <a:lnTo>
                  <a:pt x="601" y="374"/>
                </a:lnTo>
                <a:lnTo>
                  <a:pt x="581" y="369"/>
                </a:lnTo>
                <a:lnTo>
                  <a:pt x="558" y="368"/>
                </a:lnTo>
                <a:lnTo>
                  <a:pt x="554" y="368"/>
                </a:lnTo>
                <a:lnTo>
                  <a:pt x="535" y="371"/>
                </a:lnTo>
                <a:lnTo>
                  <a:pt x="516" y="379"/>
                </a:lnTo>
                <a:lnTo>
                  <a:pt x="502" y="390"/>
                </a:lnTo>
                <a:lnTo>
                  <a:pt x="490" y="405"/>
                </a:lnTo>
                <a:lnTo>
                  <a:pt x="482" y="422"/>
                </a:lnTo>
                <a:lnTo>
                  <a:pt x="480" y="442"/>
                </a:lnTo>
                <a:lnTo>
                  <a:pt x="480" y="451"/>
                </a:lnTo>
                <a:lnTo>
                  <a:pt x="481" y="462"/>
                </a:lnTo>
                <a:lnTo>
                  <a:pt x="482" y="474"/>
                </a:lnTo>
                <a:lnTo>
                  <a:pt x="484" y="483"/>
                </a:lnTo>
                <a:lnTo>
                  <a:pt x="484" y="492"/>
                </a:lnTo>
                <a:lnTo>
                  <a:pt x="484" y="495"/>
                </a:lnTo>
                <a:lnTo>
                  <a:pt x="484" y="498"/>
                </a:lnTo>
                <a:lnTo>
                  <a:pt x="482" y="500"/>
                </a:lnTo>
                <a:lnTo>
                  <a:pt x="463" y="510"/>
                </a:lnTo>
                <a:lnTo>
                  <a:pt x="443" y="514"/>
                </a:lnTo>
                <a:lnTo>
                  <a:pt x="427" y="515"/>
                </a:lnTo>
                <a:close/>
                <a:moveTo>
                  <a:pt x="381" y="494"/>
                </a:moveTo>
                <a:lnTo>
                  <a:pt x="392" y="500"/>
                </a:lnTo>
                <a:lnTo>
                  <a:pt x="408" y="504"/>
                </a:lnTo>
                <a:lnTo>
                  <a:pt x="427" y="506"/>
                </a:lnTo>
                <a:lnTo>
                  <a:pt x="442" y="505"/>
                </a:lnTo>
                <a:lnTo>
                  <a:pt x="458" y="502"/>
                </a:lnTo>
                <a:lnTo>
                  <a:pt x="475" y="493"/>
                </a:lnTo>
                <a:lnTo>
                  <a:pt x="475" y="487"/>
                </a:lnTo>
                <a:lnTo>
                  <a:pt x="474" y="476"/>
                </a:lnTo>
                <a:lnTo>
                  <a:pt x="473" y="465"/>
                </a:lnTo>
                <a:lnTo>
                  <a:pt x="472" y="454"/>
                </a:lnTo>
                <a:lnTo>
                  <a:pt x="472" y="446"/>
                </a:lnTo>
                <a:lnTo>
                  <a:pt x="472" y="442"/>
                </a:lnTo>
                <a:lnTo>
                  <a:pt x="474" y="420"/>
                </a:lnTo>
                <a:lnTo>
                  <a:pt x="482" y="401"/>
                </a:lnTo>
                <a:lnTo>
                  <a:pt x="496" y="383"/>
                </a:lnTo>
                <a:lnTo>
                  <a:pt x="512" y="371"/>
                </a:lnTo>
                <a:lnTo>
                  <a:pt x="532" y="362"/>
                </a:lnTo>
                <a:lnTo>
                  <a:pt x="554" y="359"/>
                </a:lnTo>
                <a:lnTo>
                  <a:pt x="558" y="359"/>
                </a:lnTo>
                <a:lnTo>
                  <a:pt x="583" y="360"/>
                </a:lnTo>
                <a:lnTo>
                  <a:pt x="604" y="366"/>
                </a:lnTo>
                <a:lnTo>
                  <a:pt x="621" y="374"/>
                </a:lnTo>
                <a:lnTo>
                  <a:pt x="635" y="384"/>
                </a:lnTo>
                <a:lnTo>
                  <a:pt x="646" y="397"/>
                </a:lnTo>
                <a:lnTo>
                  <a:pt x="654" y="411"/>
                </a:lnTo>
                <a:lnTo>
                  <a:pt x="658" y="427"/>
                </a:lnTo>
                <a:lnTo>
                  <a:pt x="660" y="442"/>
                </a:lnTo>
                <a:lnTo>
                  <a:pt x="660" y="493"/>
                </a:lnTo>
                <a:lnTo>
                  <a:pt x="672" y="495"/>
                </a:lnTo>
                <a:lnTo>
                  <a:pt x="685" y="497"/>
                </a:lnTo>
                <a:lnTo>
                  <a:pt x="702" y="494"/>
                </a:lnTo>
                <a:lnTo>
                  <a:pt x="717" y="488"/>
                </a:lnTo>
                <a:lnTo>
                  <a:pt x="731" y="478"/>
                </a:lnTo>
                <a:lnTo>
                  <a:pt x="743" y="466"/>
                </a:lnTo>
                <a:lnTo>
                  <a:pt x="753" y="451"/>
                </a:lnTo>
                <a:lnTo>
                  <a:pt x="763" y="435"/>
                </a:lnTo>
                <a:lnTo>
                  <a:pt x="769" y="418"/>
                </a:lnTo>
                <a:lnTo>
                  <a:pt x="776" y="402"/>
                </a:lnTo>
                <a:lnTo>
                  <a:pt x="786" y="368"/>
                </a:lnTo>
                <a:lnTo>
                  <a:pt x="792" y="334"/>
                </a:lnTo>
                <a:lnTo>
                  <a:pt x="798" y="301"/>
                </a:lnTo>
                <a:lnTo>
                  <a:pt x="800" y="270"/>
                </a:lnTo>
                <a:lnTo>
                  <a:pt x="801" y="242"/>
                </a:lnTo>
                <a:lnTo>
                  <a:pt x="798" y="209"/>
                </a:lnTo>
                <a:lnTo>
                  <a:pt x="787" y="176"/>
                </a:lnTo>
                <a:lnTo>
                  <a:pt x="772" y="144"/>
                </a:lnTo>
                <a:lnTo>
                  <a:pt x="750" y="116"/>
                </a:lnTo>
                <a:lnTo>
                  <a:pt x="722" y="90"/>
                </a:lnTo>
                <a:lnTo>
                  <a:pt x="691" y="67"/>
                </a:lnTo>
                <a:lnTo>
                  <a:pt x="655" y="47"/>
                </a:lnTo>
                <a:lnTo>
                  <a:pt x="616" y="31"/>
                </a:lnTo>
                <a:lnTo>
                  <a:pt x="574" y="20"/>
                </a:lnTo>
                <a:lnTo>
                  <a:pt x="528" y="12"/>
                </a:lnTo>
                <a:lnTo>
                  <a:pt x="481" y="9"/>
                </a:lnTo>
                <a:lnTo>
                  <a:pt x="434" y="12"/>
                </a:lnTo>
                <a:lnTo>
                  <a:pt x="390" y="20"/>
                </a:lnTo>
                <a:lnTo>
                  <a:pt x="347" y="31"/>
                </a:lnTo>
                <a:lnTo>
                  <a:pt x="308" y="47"/>
                </a:lnTo>
                <a:lnTo>
                  <a:pt x="272" y="67"/>
                </a:lnTo>
                <a:lnTo>
                  <a:pt x="240" y="90"/>
                </a:lnTo>
                <a:lnTo>
                  <a:pt x="213" y="116"/>
                </a:lnTo>
                <a:lnTo>
                  <a:pt x="192" y="144"/>
                </a:lnTo>
                <a:lnTo>
                  <a:pt x="176" y="176"/>
                </a:lnTo>
                <a:lnTo>
                  <a:pt x="165" y="209"/>
                </a:lnTo>
                <a:lnTo>
                  <a:pt x="162" y="242"/>
                </a:lnTo>
                <a:lnTo>
                  <a:pt x="166" y="278"/>
                </a:lnTo>
                <a:lnTo>
                  <a:pt x="177" y="312"/>
                </a:lnTo>
                <a:lnTo>
                  <a:pt x="177" y="313"/>
                </a:lnTo>
                <a:lnTo>
                  <a:pt x="179" y="335"/>
                </a:lnTo>
                <a:lnTo>
                  <a:pt x="178" y="354"/>
                </a:lnTo>
                <a:lnTo>
                  <a:pt x="175" y="373"/>
                </a:lnTo>
                <a:lnTo>
                  <a:pt x="167" y="391"/>
                </a:lnTo>
                <a:lnTo>
                  <a:pt x="156" y="404"/>
                </a:lnTo>
                <a:lnTo>
                  <a:pt x="142" y="414"/>
                </a:lnTo>
                <a:lnTo>
                  <a:pt x="125" y="419"/>
                </a:lnTo>
                <a:lnTo>
                  <a:pt x="107" y="420"/>
                </a:lnTo>
                <a:lnTo>
                  <a:pt x="93" y="415"/>
                </a:lnTo>
                <a:lnTo>
                  <a:pt x="81" y="405"/>
                </a:lnTo>
                <a:lnTo>
                  <a:pt x="70" y="390"/>
                </a:lnTo>
                <a:lnTo>
                  <a:pt x="69" y="389"/>
                </a:lnTo>
                <a:lnTo>
                  <a:pt x="67" y="387"/>
                </a:lnTo>
                <a:lnTo>
                  <a:pt x="64" y="386"/>
                </a:lnTo>
                <a:lnTo>
                  <a:pt x="59" y="385"/>
                </a:lnTo>
                <a:lnTo>
                  <a:pt x="55" y="385"/>
                </a:lnTo>
                <a:lnTo>
                  <a:pt x="40" y="386"/>
                </a:lnTo>
                <a:lnTo>
                  <a:pt x="26" y="391"/>
                </a:lnTo>
                <a:lnTo>
                  <a:pt x="14" y="396"/>
                </a:lnTo>
                <a:lnTo>
                  <a:pt x="9" y="404"/>
                </a:lnTo>
                <a:lnTo>
                  <a:pt x="13" y="417"/>
                </a:lnTo>
                <a:lnTo>
                  <a:pt x="20" y="431"/>
                </a:lnTo>
                <a:lnTo>
                  <a:pt x="31" y="445"/>
                </a:lnTo>
                <a:lnTo>
                  <a:pt x="46" y="459"/>
                </a:lnTo>
                <a:lnTo>
                  <a:pt x="64" y="470"/>
                </a:lnTo>
                <a:lnTo>
                  <a:pt x="84" y="478"/>
                </a:lnTo>
                <a:lnTo>
                  <a:pt x="107" y="482"/>
                </a:lnTo>
                <a:lnTo>
                  <a:pt x="132" y="482"/>
                </a:lnTo>
                <a:lnTo>
                  <a:pt x="156" y="478"/>
                </a:lnTo>
                <a:lnTo>
                  <a:pt x="179" y="470"/>
                </a:lnTo>
                <a:lnTo>
                  <a:pt x="201" y="457"/>
                </a:lnTo>
                <a:lnTo>
                  <a:pt x="220" y="442"/>
                </a:lnTo>
                <a:lnTo>
                  <a:pt x="236" y="422"/>
                </a:lnTo>
                <a:lnTo>
                  <a:pt x="249" y="401"/>
                </a:lnTo>
                <a:lnTo>
                  <a:pt x="250" y="399"/>
                </a:lnTo>
                <a:lnTo>
                  <a:pt x="252" y="398"/>
                </a:lnTo>
                <a:lnTo>
                  <a:pt x="253" y="398"/>
                </a:lnTo>
                <a:lnTo>
                  <a:pt x="266" y="384"/>
                </a:lnTo>
                <a:lnTo>
                  <a:pt x="282" y="373"/>
                </a:lnTo>
                <a:lnTo>
                  <a:pt x="299" y="367"/>
                </a:lnTo>
                <a:lnTo>
                  <a:pt x="318" y="365"/>
                </a:lnTo>
                <a:lnTo>
                  <a:pt x="336" y="367"/>
                </a:lnTo>
                <a:lnTo>
                  <a:pt x="353" y="374"/>
                </a:lnTo>
                <a:lnTo>
                  <a:pt x="365" y="385"/>
                </a:lnTo>
                <a:lnTo>
                  <a:pt x="374" y="401"/>
                </a:lnTo>
                <a:lnTo>
                  <a:pt x="381" y="417"/>
                </a:lnTo>
                <a:lnTo>
                  <a:pt x="385" y="434"/>
                </a:lnTo>
                <a:lnTo>
                  <a:pt x="386" y="454"/>
                </a:lnTo>
                <a:lnTo>
                  <a:pt x="386" y="465"/>
                </a:lnTo>
                <a:lnTo>
                  <a:pt x="384" y="479"/>
                </a:lnTo>
                <a:lnTo>
                  <a:pt x="381" y="49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0" name="Freeform 184"/>
          <p:cNvSpPr>
            <a:spLocks/>
          </p:cNvSpPr>
          <p:nvPr/>
        </p:nvSpPr>
        <p:spPr bwMode="auto">
          <a:xfrm>
            <a:off x="5794356" y="4919643"/>
            <a:ext cx="1270000" cy="803275"/>
          </a:xfrm>
          <a:custGeom>
            <a:avLst/>
            <a:gdLst/>
            <a:ahLst/>
            <a:cxnLst>
              <a:cxn ang="0">
                <a:pos x="444" y="1"/>
              </a:cxn>
              <a:cxn ang="0">
                <a:pos x="393" y="1"/>
              </a:cxn>
              <a:cxn ang="0">
                <a:pos x="344" y="3"/>
              </a:cxn>
              <a:cxn ang="0">
                <a:pos x="292" y="26"/>
              </a:cxn>
              <a:cxn ang="0">
                <a:pos x="253" y="66"/>
              </a:cxn>
              <a:cxn ang="0">
                <a:pos x="199" y="115"/>
              </a:cxn>
              <a:cxn ang="0">
                <a:pos x="164" y="173"/>
              </a:cxn>
              <a:cxn ang="0">
                <a:pos x="152" y="237"/>
              </a:cxn>
              <a:cxn ang="0">
                <a:pos x="159" y="286"/>
              </a:cxn>
              <a:cxn ang="0">
                <a:pos x="170" y="329"/>
              </a:cxn>
              <a:cxn ang="0">
                <a:pos x="165" y="367"/>
              </a:cxn>
              <a:cxn ang="0">
                <a:pos x="148" y="396"/>
              </a:cxn>
              <a:cxn ang="0">
                <a:pos x="120" y="410"/>
              </a:cxn>
              <a:cxn ang="0">
                <a:pos x="92" y="408"/>
              </a:cxn>
              <a:cxn ang="0">
                <a:pos x="76" y="393"/>
              </a:cxn>
              <a:cxn ang="0">
                <a:pos x="64" y="378"/>
              </a:cxn>
              <a:cxn ang="0">
                <a:pos x="44" y="376"/>
              </a:cxn>
              <a:cxn ang="0">
                <a:pos x="21" y="380"/>
              </a:cxn>
              <a:cxn ang="0">
                <a:pos x="3" y="392"/>
              </a:cxn>
              <a:cxn ang="0">
                <a:pos x="3" y="411"/>
              </a:cxn>
              <a:cxn ang="0">
                <a:pos x="23" y="444"/>
              </a:cxn>
              <a:cxn ang="0">
                <a:pos x="57" y="469"/>
              </a:cxn>
              <a:cxn ang="0">
                <a:pos x="102" y="482"/>
              </a:cxn>
              <a:cxn ang="0">
                <a:pos x="152" y="477"/>
              </a:cxn>
              <a:cxn ang="0">
                <a:pos x="198" y="456"/>
              </a:cxn>
              <a:cxn ang="0">
                <a:pos x="235" y="420"/>
              </a:cxn>
              <a:cxn ang="0">
                <a:pos x="249" y="399"/>
              </a:cxn>
              <a:cxn ang="0">
                <a:pos x="277" y="374"/>
              </a:cxn>
              <a:cxn ang="0">
                <a:pos x="313" y="364"/>
              </a:cxn>
              <a:cxn ang="0">
                <a:pos x="344" y="373"/>
              </a:cxn>
              <a:cxn ang="0">
                <a:pos x="365" y="397"/>
              </a:cxn>
              <a:cxn ang="0">
                <a:pos x="376" y="430"/>
              </a:cxn>
              <a:cxn ang="0">
                <a:pos x="376" y="461"/>
              </a:cxn>
              <a:cxn ang="0">
                <a:pos x="372" y="490"/>
              </a:cxn>
              <a:cxn ang="0">
                <a:pos x="397" y="502"/>
              </a:cxn>
              <a:cxn ang="0">
                <a:pos x="435" y="505"/>
              </a:cxn>
              <a:cxn ang="0">
                <a:pos x="474" y="492"/>
              </a:cxn>
              <a:cxn ang="0">
                <a:pos x="474" y="480"/>
              </a:cxn>
              <a:cxn ang="0">
                <a:pos x="472" y="458"/>
              </a:cxn>
              <a:cxn ang="0">
                <a:pos x="471" y="439"/>
              </a:cxn>
              <a:cxn ang="0">
                <a:pos x="473" y="416"/>
              </a:cxn>
              <a:cxn ang="0">
                <a:pos x="494" y="381"/>
              </a:cxn>
              <a:cxn ang="0">
                <a:pos x="529" y="362"/>
              </a:cxn>
              <a:cxn ang="0">
                <a:pos x="576" y="360"/>
              </a:cxn>
              <a:cxn ang="0">
                <a:pos x="617" y="375"/>
              </a:cxn>
              <a:cxn ang="0">
                <a:pos x="642" y="402"/>
              </a:cxn>
              <a:cxn ang="0">
                <a:pos x="650" y="437"/>
              </a:cxn>
              <a:cxn ang="0">
                <a:pos x="672" y="496"/>
              </a:cxn>
              <a:cxn ang="0">
                <a:pos x="708" y="490"/>
              </a:cxn>
              <a:cxn ang="0">
                <a:pos x="737" y="469"/>
              </a:cxn>
              <a:cxn ang="0">
                <a:pos x="760" y="435"/>
              </a:cxn>
              <a:cxn ang="0">
                <a:pos x="777" y="392"/>
              </a:cxn>
              <a:cxn ang="0">
                <a:pos x="789" y="345"/>
              </a:cxn>
              <a:cxn ang="0">
                <a:pos x="796" y="298"/>
              </a:cxn>
              <a:cxn ang="0">
                <a:pos x="800" y="256"/>
              </a:cxn>
              <a:cxn ang="0">
                <a:pos x="797" y="202"/>
              </a:cxn>
              <a:cxn ang="0">
                <a:pos x="770" y="137"/>
              </a:cxn>
              <a:cxn ang="0">
                <a:pos x="721" y="81"/>
              </a:cxn>
              <a:cxn ang="0">
                <a:pos x="653" y="38"/>
              </a:cxn>
              <a:cxn ang="0">
                <a:pos x="570" y="10"/>
              </a:cxn>
              <a:cxn ang="0">
                <a:pos x="476" y="0"/>
              </a:cxn>
            </a:cxnLst>
            <a:rect l="0" t="0" r="r" b="b"/>
            <a:pathLst>
              <a:path w="800" h="506">
                <a:moveTo>
                  <a:pt x="476" y="0"/>
                </a:moveTo>
                <a:lnTo>
                  <a:pt x="444" y="1"/>
                </a:lnTo>
                <a:lnTo>
                  <a:pt x="411" y="5"/>
                </a:lnTo>
                <a:lnTo>
                  <a:pt x="393" y="1"/>
                </a:lnTo>
                <a:lnTo>
                  <a:pt x="374" y="0"/>
                </a:lnTo>
                <a:lnTo>
                  <a:pt x="344" y="3"/>
                </a:lnTo>
                <a:lnTo>
                  <a:pt x="317" y="12"/>
                </a:lnTo>
                <a:lnTo>
                  <a:pt x="292" y="26"/>
                </a:lnTo>
                <a:lnTo>
                  <a:pt x="270" y="44"/>
                </a:lnTo>
                <a:lnTo>
                  <a:pt x="253" y="66"/>
                </a:lnTo>
                <a:lnTo>
                  <a:pt x="223" y="89"/>
                </a:lnTo>
                <a:lnTo>
                  <a:pt x="199" y="115"/>
                </a:lnTo>
                <a:lnTo>
                  <a:pt x="180" y="142"/>
                </a:lnTo>
                <a:lnTo>
                  <a:pt x="164" y="173"/>
                </a:lnTo>
                <a:lnTo>
                  <a:pt x="156" y="205"/>
                </a:lnTo>
                <a:lnTo>
                  <a:pt x="152" y="237"/>
                </a:lnTo>
                <a:lnTo>
                  <a:pt x="155" y="262"/>
                </a:lnTo>
                <a:lnTo>
                  <a:pt x="159" y="286"/>
                </a:lnTo>
                <a:lnTo>
                  <a:pt x="168" y="309"/>
                </a:lnTo>
                <a:lnTo>
                  <a:pt x="170" y="329"/>
                </a:lnTo>
                <a:lnTo>
                  <a:pt x="169" y="348"/>
                </a:lnTo>
                <a:lnTo>
                  <a:pt x="165" y="367"/>
                </a:lnTo>
                <a:lnTo>
                  <a:pt x="158" y="382"/>
                </a:lnTo>
                <a:lnTo>
                  <a:pt x="148" y="396"/>
                </a:lnTo>
                <a:lnTo>
                  <a:pt x="135" y="405"/>
                </a:lnTo>
                <a:lnTo>
                  <a:pt x="120" y="410"/>
                </a:lnTo>
                <a:lnTo>
                  <a:pt x="103" y="411"/>
                </a:lnTo>
                <a:lnTo>
                  <a:pt x="92" y="408"/>
                </a:lnTo>
                <a:lnTo>
                  <a:pt x="84" y="401"/>
                </a:lnTo>
                <a:lnTo>
                  <a:pt x="76" y="393"/>
                </a:lnTo>
                <a:lnTo>
                  <a:pt x="69" y="382"/>
                </a:lnTo>
                <a:lnTo>
                  <a:pt x="64" y="378"/>
                </a:lnTo>
                <a:lnTo>
                  <a:pt x="55" y="376"/>
                </a:lnTo>
                <a:lnTo>
                  <a:pt x="44" y="376"/>
                </a:lnTo>
                <a:lnTo>
                  <a:pt x="32" y="377"/>
                </a:lnTo>
                <a:lnTo>
                  <a:pt x="21" y="380"/>
                </a:lnTo>
                <a:lnTo>
                  <a:pt x="11" y="386"/>
                </a:lnTo>
                <a:lnTo>
                  <a:pt x="3" y="392"/>
                </a:lnTo>
                <a:lnTo>
                  <a:pt x="0" y="399"/>
                </a:lnTo>
                <a:lnTo>
                  <a:pt x="3" y="411"/>
                </a:lnTo>
                <a:lnTo>
                  <a:pt x="11" y="427"/>
                </a:lnTo>
                <a:lnTo>
                  <a:pt x="23" y="444"/>
                </a:lnTo>
                <a:lnTo>
                  <a:pt x="39" y="458"/>
                </a:lnTo>
                <a:lnTo>
                  <a:pt x="57" y="469"/>
                </a:lnTo>
                <a:lnTo>
                  <a:pt x="77" y="477"/>
                </a:lnTo>
                <a:lnTo>
                  <a:pt x="102" y="482"/>
                </a:lnTo>
                <a:lnTo>
                  <a:pt x="127" y="482"/>
                </a:lnTo>
                <a:lnTo>
                  <a:pt x="152" y="477"/>
                </a:lnTo>
                <a:lnTo>
                  <a:pt x="176" y="469"/>
                </a:lnTo>
                <a:lnTo>
                  <a:pt x="198" y="456"/>
                </a:lnTo>
                <a:lnTo>
                  <a:pt x="219" y="439"/>
                </a:lnTo>
                <a:lnTo>
                  <a:pt x="235" y="420"/>
                </a:lnTo>
                <a:lnTo>
                  <a:pt x="248" y="398"/>
                </a:lnTo>
                <a:lnTo>
                  <a:pt x="249" y="399"/>
                </a:lnTo>
                <a:lnTo>
                  <a:pt x="261" y="385"/>
                </a:lnTo>
                <a:lnTo>
                  <a:pt x="277" y="374"/>
                </a:lnTo>
                <a:lnTo>
                  <a:pt x="294" y="366"/>
                </a:lnTo>
                <a:lnTo>
                  <a:pt x="313" y="364"/>
                </a:lnTo>
                <a:lnTo>
                  <a:pt x="330" y="366"/>
                </a:lnTo>
                <a:lnTo>
                  <a:pt x="344" y="373"/>
                </a:lnTo>
                <a:lnTo>
                  <a:pt x="356" y="384"/>
                </a:lnTo>
                <a:lnTo>
                  <a:pt x="365" y="397"/>
                </a:lnTo>
                <a:lnTo>
                  <a:pt x="372" y="413"/>
                </a:lnTo>
                <a:lnTo>
                  <a:pt x="376" y="430"/>
                </a:lnTo>
                <a:lnTo>
                  <a:pt x="377" y="449"/>
                </a:lnTo>
                <a:lnTo>
                  <a:pt x="376" y="461"/>
                </a:lnTo>
                <a:lnTo>
                  <a:pt x="375" y="475"/>
                </a:lnTo>
                <a:lnTo>
                  <a:pt x="372" y="490"/>
                </a:lnTo>
                <a:lnTo>
                  <a:pt x="381" y="497"/>
                </a:lnTo>
                <a:lnTo>
                  <a:pt x="397" y="502"/>
                </a:lnTo>
                <a:lnTo>
                  <a:pt x="414" y="506"/>
                </a:lnTo>
                <a:lnTo>
                  <a:pt x="435" y="505"/>
                </a:lnTo>
                <a:lnTo>
                  <a:pt x="456" y="500"/>
                </a:lnTo>
                <a:lnTo>
                  <a:pt x="474" y="492"/>
                </a:lnTo>
                <a:lnTo>
                  <a:pt x="474" y="487"/>
                </a:lnTo>
                <a:lnTo>
                  <a:pt x="474" y="480"/>
                </a:lnTo>
                <a:lnTo>
                  <a:pt x="473" y="469"/>
                </a:lnTo>
                <a:lnTo>
                  <a:pt x="472" y="458"/>
                </a:lnTo>
                <a:lnTo>
                  <a:pt x="471" y="447"/>
                </a:lnTo>
                <a:lnTo>
                  <a:pt x="471" y="439"/>
                </a:lnTo>
                <a:lnTo>
                  <a:pt x="471" y="437"/>
                </a:lnTo>
                <a:lnTo>
                  <a:pt x="473" y="416"/>
                </a:lnTo>
                <a:lnTo>
                  <a:pt x="482" y="398"/>
                </a:lnTo>
                <a:lnTo>
                  <a:pt x="494" y="381"/>
                </a:lnTo>
                <a:lnTo>
                  <a:pt x="509" y="369"/>
                </a:lnTo>
                <a:lnTo>
                  <a:pt x="529" y="362"/>
                </a:lnTo>
                <a:lnTo>
                  <a:pt x="549" y="358"/>
                </a:lnTo>
                <a:lnTo>
                  <a:pt x="576" y="360"/>
                </a:lnTo>
                <a:lnTo>
                  <a:pt x="599" y="365"/>
                </a:lnTo>
                <a:lnTo>
                  <a:pt x="617" y="375"/>
                </a:lnTo>
                <a:lnTo>
                  <a:pt x="631" y="387"/>
                </a:lnTo>
                <a:lnTo>
                  <a:pt x="642" y="402"/>
                </a:lnTo>
                <a:lnTo>
                  <a:pt x="649" y="418"/>
                </a:lnTo>
                <a:lnTo>
                  <a:pt x="650" y="437"/>
                </a:lnTo>
                <a:lnTo>
                  <a:pt x="650" y="492"/>
                </a:lnTo>
                <a:lnTo>
                  <a:pt x="672" y="496"/>
                </a:lnTo>
                <a:lnTo>
                  <a:pt x="690" y="496"/>
                </a:lnTo>
                <a:lnTo>
                  <a:pt x="708" y="490"/>
                </a:lnTo>
                <a:lnTo>
                  <a:pt x="723" y="482"/>
                </a:lnTo>
                <a:lnTo>
                  <a:pt x="737" y="469"/>
                </a:lnTo>
                <a:lnTo>
                  <a:pt x="749" y="453"/>
                </a:lnTo>
                <a:lnTo>
                  <a:pt x="760" y="435"/>
                </a:lnTo>
                <a:lnTo>
                  <a:pt x="770" y="414"/>
                </a:lnTo>
                <a:lnTo>
                  <a:pt x="777" y="392"/>
                </a:lnTo>
                <a:lnTo>
                  <a:pt x="784" y="368"/>
                </a:lnTo>
                <a:lnTo>
                  <a:pt x="789" y="345"/>
                </a:lnTo>
                <a:lnTo>
                  <a:pt x="794" y="321"/>
                </a:lnTo>
                <a:lnTo>
                  <a:pt x="796" y="298"/>
                </a:lnTo>
                <a:lnTo>
                  <a:pt x="798" y="277"/>
                </a:lnTo>
                <a:lnTo>
                  <a:pt x="800" y="256"/>
                </a:lnTo>
                <a:lnTo>
                  <a:pt x="800" y="237"/>
                </a:lnTo>
                <a:lnTo>
                  <a:pt x="797" y="202"/>
                </a:lnTo>
                <a:lnTo>
                  <a:pt x="786" y="169"/>
                </a:lnTo>
                <a:lnTo>
                  <a:pt x="770" y="137"/>
                </a:lnTo>
                <a:lnTo>
                  <a:pt x="748" y="109"/>
                </a:lnTo>
                <a:lnTo>
                  <a:pt x="721" y="81"/>
                </a:lnTo>
                <a:lnTo>
                  <a:pt x="689" y="58"/>
                </a:lnTo>
                <a:lnTo>
                  <a:pt x="653" y="38"/>
                </a:lnTo>
                <a:lnTo>
                  <a:pt x="613" y="22"/>
                </a:lnTo>
                <a:lnTo>
                  <a:pt x="570" y="10"/>
                </a:lnTo>
                <a:lnTo>
                  <a:pt x="524" y="3"/>
                </a:lnTo>
                <a:lnTo>
                  <a:pt x="4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1" name="Freeform 185"/>
          <p:cNvSpPr>
            <a:spLocks/>
          </p:cNvSpPr>
          <p:nvPr/>
        </p:nvSpPr>
        <p:spPr bwMode="auto">
          <a:xfrm>
            <a:off x="6146781" y="4902180"/>
            <a:ext cx="496888" cy="515938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14" y="91"/>
              </a:cxn>
              <a:cxn ang="0">
                <a:pos x="42" y="50"/>
              </a:cxn>
              <a:cxn ang="0">
                <a:pos x="82" y="18"/>
              </a:cxn>
              <a:cxn ang="0">
                <a:pos x="130" y="2"/>
              </a:cxn>
              <a:cxn ang="0">
                <a:pos x="181" y="2"/>
              </a:cxn>
              <a:cxn ang="0">
                <a:pos x="230" y="19"/>
              </a:cxn>
              <a:cxn ang="0">
                <a:pos x="271" y="52"/>
              </a:cxn>
              <a:cxn ang="0">
                <a:pos x="299" y="95"/>
              </a:cxn>
              <a:cxn ang="0">
                <a:pos x="312" y="145"/>
              </a:cxn>
              <a:cxn ang="0">
                <a:pos x="310" y="196"/>
              </a:cxn>
              <a:cxn ang="0">
                <a:pos x="293" y="245"/>
              </a:cxn>
              <a:cxn ang="0">
                <a:pos x="261" y="285"/>
              </a:cxn>
              <a:cxn ang="0">
                <a:pos x="217" y="313"/>
              </a:cxn>
              <a:cxn ang="0">
                <a:pos x="168" y="325"/>
              </a:cxn>
              <a:cxn ang="0">
                <a:pos x="118" y="319"/>
              </a:cxn>
              <a:cxn ang="0">
                <a:pos x="93" y="308"/>
              </a:cxn>
              <a:cxn ang="0">
                <a:pos x="93" y="304"/>
              </a:cxn>
              <a:cxn ang="0">
                <a:pos x="96" y="302"/>
              </a:cxn>
              <a:cxn ang="0">
                <a:pos x="128" y="308"/>
              </a:cxn>
              <a:cxn ang="0">
                <a:pos x="188" y="303"/>
              </a:cxn>
              <a:cxn ang="0">
                <a:pos x="227" y="283"/>
              </a:cxn>
              <a:cxn ang="0">
                <a:pos x="259" y="252"/>
              </a:cxn>
              <a:cxn ang="0">
                <a:pos x="284" y="199"/>
              </a:cxn>
              <a:cxn ang="0">
                <a:pos x="286" y="140"/>
              </a:cxn>
              <a:cxn ang="0">
                <a:pos x="265" y="86"/>
              </a:cxn>
              <a:cxn ang="0">
                <a:pos x="236" y="53"/>
              </a:cxn>
              <a:cxn ang="0">
                <a:pos x="199" y="31"/>
              </a:cxn>
              <a:cxn ang="0">
                <a:pos x="155" y="23"/>
              </a:cxn>
              <a:cxn ang="0">
                <a:pos x="111" y="28"/>
              </a:cxn>
              <a:cxn ang="0">
                <a:pos x="59" y="56"/>
              </a:cxn>
              <a:cxn ang="0">
                <a:pos x="26" y="98"/>
              </a:cxn>
              <a:cxn ang="0">
                <a:pos x="11" y="141"/>
              </a:cxn>
              <a:cxn ang="0">
                <a:pos x="8" y="167"/>
              </a:cxn>
              <a:cxn ang="0">
                <a:pos x="3" y="168"/>
              </a:cxn>
              <a:cxn ang="0">
                <a:pos x="0" y="167"/>
              </a:cxn>
              <a:cxn ang="0">
                <a:pos x="0" y="164"/>
              </a:cxn>
            </a:cxnLst>
            <a:rect l="0" t="0" r="r" b="b"/>
            <a:pathLst>
              <a:path w="313" h="325">
                <a:moveTo>
                  <a:pt x="0" y="164"/>
                </a:moveTo>
                <a:lnTo>
                  <a:pt x="0" y="139"/>
                </a:lnTo>
                <a:lnTo>
                  <a:pt x="6" y="115"/>
                </a:lnTo>
                <a:lnTo>
                  <a:pt x="14" y="91"/>
                </a:lnTo>
                <a:lnTo>
                  <a:pt x="26" y="69"/>
                </a:lnTo>
                <a:lnTo>
                  <a:pt x="42" y="50"/>
                </a:lnTo>
                <a:lnTo>
                  <a:pt x="60" y="32"/>
                </a:lnTo>
                <a:lnTo>
                  <a:pt x="82" y="18"/>
                </a:lnTo>
                <a:lnTo>
                  <a:pt x="105" y="8"/>
                </a:lnTo>
                <a:lnTo>
                  <a:pt x="130" y="2"/>
                </a:lnTo>
                <a:lnTo>
                  <a:pt x="155" y="0"/>
                </a:lnTo>
                <a:lnTo>
                  <a:pt x="181" y="2"/>
                </a:lnTo>
                <a:lnTo>
                  <a:pt x="206" y="8"/>
                </a:lnTo>
                <a:lnTo>
                  <a:pt x="230" y="19"/>
                </a:lnTo>
                <a:lnTo>
                  <a:pt x="251" y="35"/>
                </a:lnTo>
                <a:lnTo>
                  <a:pt x="271" y="52"/>
                </a:lnTo>
                <a:lnTo>
                  <a:pt x="286" y="73"/>
                </a:lnTo>
                <a:lnTo>
                  <a:pt x="299" y="95"/>
                </a:lnTo>
                <a:lnTo>
                  <a:pt x="308" y="120"/>
                </a:lnTo>
                <a:lnTo>
                  <a:pt x="312" y="145"/>
                </a:lnTo>
                <a:lnTo>
                  <a:pt x="313" y="171"/>
                </a:lnTo>
                <a:lnTo>
                  <a:pt x="310" y="196"/>
                </a:lnTo>
                <a:lnTo>
                  <a:pt x="303" y="221"/>
                </a:lnTo>
                <a:lnTo>
                  <a:pt x="293" y="245"/>
                </a:lnTo>
                <a:lnTo>
                  <a:pt x="278" y="267"/>
                </a:lnTo>
                <a:lnTo>
                  <a:pt x="261" y="285"/>
                </a:lnTo>
                <a:lnTo>
                  <a:pt x="240" y="301"/>
                </a:lnTo>
                <a:lnTo>
                  <a:pt x="217" y="313"/>
                </a:lnTo>
                <a:lnTo>
                  <a:pt x="193" y="321"/>
                </a:lnTo>
                <a:lnTo>
                  <a:pt x="168" y="325"/>
                </a:lnTo>
                <a:lnTo>
                  <a:pt x="142" y="324"/>
                </a:lnTo>
                <a:lnTo>
                  <a:pt x="118" y="319"/>
                </a:lnTo>
                <a:lnTo>
                  <a:pt x="95" y="309"/>
                </a:lnTo>
                <a:lnTo>
                  <a:pt x="93" y="308"/>
                </a:lnTo>
                <a:lnTo>
                  <a:pt x="93" y="306"/>
                </a:lnTo>
                <a:lnTo>
                  <a:pt x="93" y="304"/>
                </a:lnTo>
                <a:lnTo>
                  <a:pt x="94" y="303"/>
                </a:lnTo>
                <a:lnTo>
                  <a:pt x="96" y="302"/>
                </a:lnTo>
                <a:lnTo>
                  <a:pt x="98" y="302"/>
                </a:lnTo>
                <a:lnTo>
                  <a:pt x="128" y="308"/>
                </a:lnTo>
                <a:lnTo>
                  <a:pt x="158" y="308"/>
                </a:lnTo>
                <a:lnTo>
                  <a:pt x="188" y="303"/>
                </a:lnTo>
                <a:lnTo>
                  <a:pt x="209" y="294"/>
                </a:lnTo>
                <a:lnTo>
                  <a:pt x="227" y="283"/>
                </a:lnTo>
                <a:lnTo>
                  <a:pt x="245" y="268"/>
                </a:lnTo>
                <a:lnTo>
                  <a:pt x="259" y="252"/>
                </a:lnTo>
                <a:lnTo>
                  <a:pt x="274" y="227"/>
                </a:lnTo>
                <a:lnTo>
                  <a:pt x="284" y="199"/>
                </a:lnTo>
                <a:lnTo>
                  <a:pt x="287" y="170"/>
                </a:lnTo>
                <a:lnTo>
                  <a:pt x="286" y="140"/>
                </a:lnTo>
                <a:lnTo>
                  <a:pt x="278" y="112"/>
                </a:lnTo>
                <a:lnTo>
                  <a:pt x="265" y="86"/>
                </a:lnTo>
                <a:lnTo>
                  <a:pt x="252" y="68"/>
                </a:lnTo>
                <a:lnTo>
                  <a:pt x="236" y="53"/>
                </a:lnTo>
                <a:lnTo>
                  <a:pt x="218" y="40"/>
                </a:lnTo>
                <a:lnTo>
                  <a:pt x="199" y="31"/>
                </a:lnTo>
                <a:lnTo>
                  <a:pt x="177" y="25"/>
                </a:lnTo>
                <a:lnTo>
                  <a:pt x="155" y="23"/>
                </a:lnTo>
                <a:lnTo>
                  <a:pt x="133" y="23"/>
                </a:lnTo>
                <a:lnTo>
                  <a:pt x="111" y="28"/>
                </a:lnTo>
                <a:lnTo>
                  <a:pt x="84" y="39"/>
                </a:lnTo>
                <a:lnTo>
                  <a:pt x="59" y="56"/>
                </a:lnTo>
                <a:lnTo>
                  <a:pt x="38" y="78"/>
                </a:lnTo>
                <a:lnTo>
                  <a:pt x="26" y="98"/>
                </a:lnTo>
                <a:lnTo>
                  <a:pt x="18" y="119"/>
                </a:lnTo>
                <a:lnTo>
                  <a:pt x="11" y="141"/>
                </a:lnTo>
                <a:lnTo>
                  <a:pt x="9" y="164"/>
                </a:lnTo>
                <a:lnTo>
                  <a:pt x="8" y="167"/>
                </a:lnTo>
                <a:lnTo>
                  <a:pt x="6" y="168"/>
                </a:lnTo>
                <a:lnTo>
                  <a:pt x="3" y="168"/>
                </a:lnTo>
                <a:lnTo>
                  <a:pt x="2" y="168"/>
                </a:lnTo>
                <a:lnTo>
                  <a:pt x="0" y="167"/>
                </a:lnTo>
                <a:lnTo>
                  <a:pt x="0" y="164"/>
                </a:lnTo>
                <a:lnTo>
                  <a:pt x="0" y="16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2" name="Freeform 186"/>
          <p:cNvSpPr>
            <a:spLocks/>
          </p:cNvSpPr>
          <p:nvPr/>
        </p:nvSpPr>
        <p:spPr bwMode="auto">
          <a:xfrm>
            <a:off x="6113444" y="5335568"/>
            <a:ext cx="44450" cy="87313"/>
          </a:xfrm>
          <a:custGeom>
            <a:avLst/>
            <a:gdLst/>
            <a:ahLst/>
            <a:cxnLst>
              <a:cxn ang="0">
                <a:pos x="26" y="26"/>
              </a:cxn>
              <a:cxn ang="0">
                <a:pos x="28" y="36"/>
              </a:cxn>
              <a:cxn ang="0">
                <a:pos x="27" y="45"/>
              </a:cxn>
              <a:cxn ang="0">
                <a:pos x="23" y="52"/>
              </a:cxn>
              <a:cxn ang="0">
                <a:pos x="19" y="55"/>
              </a:cxn>
              <a:cxn ang="0">
                <a:pos x="15" y="54"/>
              </a:cxn>
              <a:cxn ang="0">
                <a:pos x="9" y="50"/>
              </a:cxn>
              <a:cxn ang="0">
                <a:pos x="5" y="41"/>
              </a:cxn>
              <a:cxn ang="0">
                <a:pos x="2" y="31"/>
              </a:cxn>
              <a:cxn ang="0">
                <a:pos x="0" y="20"/>
              </a:cxn>
              <a:cxn ang="0">
                <a:pos x="0" y="10"/>
              </a:cxn>
              <a:cxn ang="0">
                <a:pos x="4" y="4"/>
              </a:cxn>
              <a:cxn ang="0">
                <a:pos x="8" y="0"/>
              </a:cxn>
              <a:cxn ang="0">
                <a:pos x="14" y="2"/>
              </a:cxn>
              <a:cxn ang="0">
                <a:pos x="18" y="7"/>
              </a:cxn>
              <a:cxn ang="0">
                <a:pos x="23" y="15"/>
              </a:cxn>
              <a:cxn ang="0">
                <a:pos x="26" y="26"/>
              </a:cxn>
            </a:cxnLst>
            <a:rect l="0" t="0" r="r" b="b"/>
            <a:pathLst>
              <a:path w="28" h="55">
                <a:moveTo>
                  <a:pt x="26" y="26"/>
                </a:moveTo>
                <a:lnTo>
                  <a:pt x="28" y="36"/>
                </a:lnTo>
                <a:lnTo>
                  <a:pt x="27" y="45"/>
                </a:lnTo>
                <a:lnTo>
                  <a:pt x="23" y="52"/>
                </a:lnTo>
                <a:lnTo>
                  <a:pt x="19" y="55"/>
                </a:lnTo>
                <a:lnTo>
                  <a:pt x="15" y="54"/>
                </a:lnTo>
                <a:lnTo>
                  <a:pt x="9" y="50"/>
                </a:lnTo>
                <a:lnTo>
                  <a:pt x="5" y="41"/>
                </a:lnTo>
                <a:lnTo>
                  <a:pt x="2" y="31"/>
                </a:lnTo>
                <a:lnTo>
                  <a:pt x="0" y="20"/>
                </a:lnTo>
                <a:lnTo>
                  <a:pt x="0" y="10"/>
                </a:lnTo>
                <a:lnTo>
                  <a:pt x="4" y="4"/>
                </a:lnTo>
                <a:lnTo>
                  <a:pt x="8" y="0"/>
                </a:lnTo>
                <a:lnTo>
                  <a:pt x="14" y="2"/>
                </a:lnTo>
                <a:lnTo>
                  <a:pt x="18" y="7"/>
                </a:lnTo>
                <a:lnTo>
                  <a:pt x="23" y="15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3" name="Freeform 187"/>
          <p:cNvSpPr>
            <a:spLocks/>
          </p:cNvSpPr>
          <p:nvPr/>
        </p:nvSpPr>
        <p:spPr bwMode="auto">
          <a:xfrm>
            <a:off x="3490894" y="5511780"/>
            <a:ext cx="165100" cy="195263"/>
          </a:xfrm>
          <a:custGeom>
            <a:avLst/>
            <a:gdLst/>
            <a:ahLst/>
            <a:cxnLst>
              <a:cxn ang="0">
                <a:pos x="73" y="77"/>
              </a:cxn>
              <a:cxn ang="0">
                <a:pos x="62" y="88"/>
              </a:cxn>
              <a:cxn ang="0">
                <a:pos x="51" y="100"/>
              </a:cxn>
              <a:cxn ang="0">
                <a:pos x="41" y="109"/>
              </a:cxn>
              <a:cxn ang="0">
                <a:pos x="30" y="117"/>
              </a:cxn>
              <a:cxn ang="0">
                <a:pos x="22" y="122"/>
              </a:cxn>
              <a:cxn ang="0">
                <a:pos x="13" y="123"/>
              </a:cxn>
              <a:cxn ang="0">
                <a:pos x="6" y="121"/>
              </a:cxn>
              <a:cxn ang="0">
                <a:pos x="2" y="113"/>
              </a:cxn>
              <a:cxn ang="0">
                <a:pos x="0" y="99"/>
              </a:cxn>
              <a:cxn ang="0">
                <a:pos x="2" y="84"/>
              </a:cxn>
              <a:cxn ang="0">
                <a:pos x="8" y="68"/>
              </a:cxn>
              <a:cxn ang="0">
                <a:pos x="18" y="53"/>
              </a:cxn>
              <a:cxn ang="0">
                <a:pos x="29" y="39"/>
              </a:cxn>
              <a:cxn ang="0">
                <a:pos x="43" y="25"/>
              </a:cxn>
              <a:cxn ang="0">
                <a:pos x="58" y="14"/>
              </a:cxn>
              <a:cxn ang="0">
                <a:pos x="72" y="5"/>
              </a:cxn>
              <a:cxn ang="0">
                <a:pos x="84" y="1"/>
              </a:cxn>
              <a:cxn ang="0">
                <a:pos x="94" y="0"/>
              </a:cxn>
              <a:cxn ang="0">
                <a:pos x="100" y="3"/>
              </a:cxn>
              <a:cxn ang="0">
                <a:pos x="104" y="9"/>
              </a:cxn>
              <a:cxn ang="0">
                <a:pos x="104" y="20"/>
              </a:cxn>
              <a:cxn ang="0">
                <a:pos x="101" y="32"/>
              </a:cxn>
              <a:cxn ang="0">
                <a:pos x="95" y="47"/>
              </a:cxn>
              <a:cxn ang="0">
                <a:pos x="85" y="62"/>
              </a:cxn>
              <a:cxn ang="0">
                <a:pos x="73" y="77"/>
              </a:cxn>
            </a:cxnLst>
            <a:rect l="0" t="0" r="r" b="b"/>
            <a:pathLst>
              <a:path w="104" h="123">
                <a:moveTo>
                  <a:pt x="73" y="77"/>
                </a:moveTo>
                <a:lnTo>
                  <a:pt x="62" y="88"/>
                </a:lnTo>
                <a:lnTo>
                  <a:pt x="51" y="100"/>
                </a:lnTo>
                <a:lnTo>
                  <a:pt x="41" y="109"/>
                </a:lnTo>
                <a:lnTo>
                  <a:pt x="30" y="117"/>
                </a:lnTo>
                <a:lnTo>
                  <a:pt x="22" y="122"/>
                </a:lnTo>
                <a:lnTo>
                  <a:pt x="13" y="123"/>
                </a:lnTo>
                <a:lnTo>
                  <a:pt x="6" y="121"/>
                </a:lnTo>
                <a:lnTo>
                  <a:pt x="2" y="113"/>
                </a:lnTo>
                <a:lnTo>
                  <a:pt x="0" y="99"/>
                </a:lnTo>
                <a:lnTo>
                  <a:pt x="2" y="84"/>
                </a:lnTo>
                <a:lnTo>
                  <a:pt x="8" y="68"/>
                </a:lnTo>
                <a:lnTo>
                  <a:pt x="18" y="53"/>
                </a:lnTo>
                <a:lnTo>
                  <a:pt x="29" y="39"/>
                </a:lnTo>
                <a:lnTo>
                  <a:pt x="43" y="25"/>
                </a:lnTo>
                <a:lnTo>
                  <a:pt x="58" y="14"/>
                </a:lnTo>
                <a:lnTo>
                  <a:pt x="72" y="5"/>
                </a:lnTo>
                <a:lnTo>
                  <a:pt x="84" y="1"/>
                </a:lnTo>
                <a:lnTo>
                  <a:pt x="94" y="0"/>
                </a:lnTo>
                <a:lnTo>
                  <a:pt x="100" y="3"/>
                </a:lnTo>
                <a:lnTo>
                  <a:pt x="104" y="9"/>
                </a:lnTo>
                <a:lnTo>
                  <a:pt x="104" y="20"/>
                </a:lnTo>
                <a:lnTo>
                  <a:pt x="101" y="32"/>
                </a:lnTo>
                <a:lnTo>
                  <a:pt x="95" y="47"/>
                </a:lnTo>
                <a:lnTo>
                  <a:pt x="85" y="62"/>
                </a:lnTo>
                <a:lnTo>
                  <a:pt x="73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4" name="Freeform 188"/>
          <p:cNvSpPr>
            <a:spLocks noEditPoints="1"/>
          </p:cNvSpPr>
          <p:nvPr/>
        </p:nvSpPr>
        <p:spPr bwMode="auto">
          <a:xfrm>
            <a:off x="3482956" y="5503843"/>
            <a:ext cx="180975" cy="211138"/>
          </a:xfrm>
          <a:custGeom>
            <a:avLst/>
            <a:gdLst/>
            <a:ahLst/>
            <a:cxnLst>
              <a:cxn ang="0">
                <a:pos x="19" y="133"/>
              </a:cxn>
              <a:cxn ang="0">
                <a:pos x="17" y="132"/>
              </a:cxn>
              <a:cxn ang="0">
                <a:pos x="13" y="132"/>
              </a:cxn>
              <a:cxn ang="0">
                <a:pos x="10" y="130"/>
              </a:cxn>
              <a:cxn ang="0">
                <a:pos x="7" y="128"/>
              </a:cxn>
              <a:cxn ang="0">
                <a:pos x="5" y="125"/>
              </a:cxn>
              <a:cxn ang="0">
                <a:pos x="3" y="119"/>
              </a:cxn>
              <a:cxn ang="0">
                <a:pos x="0" y="103"/>
              </a:cxn>
              <a:cxn ang="0">
                <a:pos x="3" y="86"/>
              </a:cxn>
              <a:cxn ang="0">
                <a:pos x="10" y="70"/>
              </a:cxn>
              <a:cxn ang="0">
                <a:pos x="20" y="54"/>
              </a:cxn>
              <a:cxn ang="0">
                <a:pos x="31" y="41"/>
              </a:cxn>
              <a:cxn ang="0">
                <a:pos x="46" y="26"/>
              </a:cxn>
              <a:cxn ang="0">
                <a:pos x="59" y="16"/>
              </a:cxn>
              <a:cxn ang="0">
                <a:pos x="73" y="7"/>
              </a:cxn>
              <a:cxn ang="0">
                <a:pos x="85" y="1"/>
              </a:cxn>
              <a:cxn ang="0">
                <a:pos x="96" y="0"/>
              </a:cxn>
              <a:cxn ang="0">
                <a:pos x="101" y="0"/>
              </a:cxn>
              <a:cxn ang="0">
                <a:pos x="105" y="2"/>
              </a:cxn>
              <a:cxn ang="0">
                <a:pos x="108" y="5"/>
              </a:cxn>
              <a:cxn ang="0">
                <a:pos x="114" y="12"/>
              </a:cxn>
              <a:cxn ang="0">
                <a:pos x="114" y="24"/>
              </a:cxn>
              <a:cxn ang="0">
                <a:pos x="111" y="40"/>
              </a:cxn>
              <a:cxn ang="0">
                <a:pos x="103" y="54"/>
              </a:cxn>
              <a:cxn ang="0">
                <a:pos x="93" y="70"/>
              </a:cxn>
              <a:cxn ang="0">
                <a:pos x="81" y="85"/>
              </a:cxn>
              <a:cxn ang="0">
                <a:pos x="67" y="100"/>
              </a:cxn>
              <a:cxn ang="0">
                <a:pos x="54" y="113"/>
              </a:cxn>
              <a:cxn ang="0">
                <a:pos x="42" y="124"/>
              </a:cxn>
              <a:cxn ang="0">
                <a:pos x="30" y="130"/>
              </a:cxn>
              <a:cxn ang="0">
                <a:pos x="19" y="133"/>
              </a:cxn>
              <a:cxn ang="0">
                <a:pos x="96" y="9"/>
              </a:cxn>
              <a:cxn ang="0">
                <a:pos x="87" y="11"/>
              </a:cxn>
              <a:cxn ang="0">
                <a:pos x="76" y="16"/>
              </a:cxn>
              <a:cxn ang="0">
                <a:pos x="64" y="23"/>
              </a:cxn>
              <a:cxn ang="0">
                <a:pos x="51" y="34"/>
              </a:cxn>
              <a:cxn ang="0">
                <a:pos x="37" y="47"/>
              </a:cxn>
              <a:cxn ang="0">
                <a:pos x="27" y="59"/>
              </a:cxn>
              <a:cxn ang="0">
                <a:pos x="18" y="73"/>
              </a:cxn>
              <a:cxn ang="0">
                <a:pos x="11" y="89"/>
              </a:cxn>
              <a:cxn ang="0">
                <a:pos x="9" y="103"/>
              </a:cxn>
              <a:cxn ang="0">
                <a:pos x="11" y="117"/>
              </a:cxn>
              <a:cxn ang="0">
                <a:pos x="12" y="120"/>
              </a:cxn>
              <a:cxn ang="0">
                <a:pos x="13" y="122"/>
              </a:cxn>
              <a:cxn ang="0">
                <a:pos x="16" y="124"/>
              </a:cxn>
              <a:cxn ang="0">
                <a:pos x="18" y="124"/>
              </a:cxn>
              <a:cxn ang="0">
                <a:pos x="19" y="124"/>
              </a:cxn>
              <a:cxn ang="0">
                <a:pos x="28" y="121"/>
              </a:cxn>
              <a:cxn ang="0">
                <a:pos x="37" y="115"/>
              </a:cxn>
              <a:cxn ang="0">
                <a:pos x="48" y="106"/>
              </a:cxn>
              <a:cxn ang="0">
                <a:pos x="58" y="96"/>
              </a:cxn>
              <a:cxn ang="0">
                <a:pos x="67" y="86"/>
              </a:cxn>
              <a:cxn ang="0">
                <a:pos x="75" y="79"/>
              </a:cxn>
              <a:cxn ang="0">
                <a:pos x="87" y="65"/>
              </a:cxn>
              <a:cxn ang="0">
                <a:pos x="95" y="50"/>
              </a:cxn>
              <a:cxn ang="0">
                <a:pos x="102" y="36"/>
              </a:cxn>
              <a:cxn ang="0">
                <a:pos x="105" y="25"/>
              </a:cxn>
              <a:cxn ang="0">
                <a:pos x="105" y="17"/>
              </a:cxn>
              <a:cxn ang="0">
                <a:pos x="103" y="11"/>
              </a:cxn>
              <a:cxn ang="0">
                <a:pos x="100" y="9"/>
              </a:cxn>
              <a:cxn ang="0">
                <a:pos x="96" y="9"/>
              </a:cxn>
            </a:cxnLst>
            <a:rect l="0" t="0" r="r" b="b"/>
            <a:pathLst>
              <a:path w="114" h="133">
                <a:moveTo>
                  <a:pt x="19" y="133"/>
                </a:moveTo>
                <a:lnTo>
                  <a:pt x="17" y="132"/>
                </a:lnTo>
                <a:lnTo>
                  <a:pt x="13" y="132"/>
                </a:lnTo>
                <a:lnTo>
                  <a:pt x="10" y="130"/>
                </a:lnTo>
                <a:lnTo>
                  <a:pt x="7" y="128"/>
                </a:lnTo>
                <a:lnTo>
                  <a:pt x="5" y="125"/>
                </a:lnTo>
                <a:lnTo>
                  <a:pt x="3" y="119"/>
                </a:lnTo>
                <a:lnTo>
                  <a:pt x="0" y="103"/>
                </a:lnTo>
                <a:lnTo>
                  <a:pt x="3" y="86"/>
                </a:lnTo>
                <a:lnTo>
                  <a:pt x="10" y="70"/>
                </a:lnTo>
                <a:lnTo>
                  <a:pt x="20" y="54"/>
                </a:lnTo>
                <a:lnTo>
                  <a:pt x="31" y="41"/>
                </a:lnTo>
                <a:lnTo>
                  <a:pt x="46" y="26"/>
                </a:lnTo>
                <a:lnTo>
                  <a:pt x="59" y="16"/>
                </a:lnTo>
                <a:lnTo>
                  <a:pt x="73" y="7"/>
                </a:lnTo>
                <a:lnTo>
                  <a:pt x="85" y="1"/>
                </a:lnTo>
                <a:lnTo>
                  <a:pt x="96" y="0"/>
                </a:lnTo>
                <a:lnTo>
                  <a:pt x="101" y="0"/>
                </a:lnTo>
                <a:lnTo>
                  <a:pt x="105" y="2"/>
                </a:lnTo>
                <a:lnTo>
                  <a:pt x="108" y="5"/>
                </a:lnTo>
                <a:lnTo>
                  <a:pt x="114" y="12"/>
                </a:lnTo>
                <a:lnTo>
                  <a:pt x="114" y="24"/>
                </a:lnTo>
                <a:lnTo>
                  <a:pt x="111" y="40"/>
                </a:lnTo>
                <a:lnTo>
                  <a:pt x="103" y="54"/>
                </a:lnTo>
                <a:lnTo>
                  <a:pt x="93" y="70"/>
                </a:lnTo>
                <a:lnTo>
                  <a:pt x="81" y="85"/>
                </a:lnTo>
                <a:lnTo>
                  <a:pt x="67" y="100"/>
                </a:lnTo>
                <a:lnTo>
                  <a:pt x="54" y="113"/>
                </a:lnTo>
                <a:lnTo>
                  <a:pt x="42" y="124"/>
                </a:lnTo>
                <a:lnTo>
                  <a:pt x="30" y="130"/>
                </a:lnTo>
                <a:lnTo>
                  <a:pt x="19" y="133"/>
                </a:lnTo>
                <a:close/>
                <a:moveTo>
                  <a:pt x="96" y="9"/>
                </a:moveTo>
                <a:lnTo>
                  <a:pt x="87" y="11"/>
                </a:lnTo>
                <a:lnTo>
                  <a:pt x="76" y="16"/>
                </a:lnTo>
                <a:lnTo>
                  <a:pt x="64" y="23"/>
                </a:lnTo>
                <a:lnTo>
                  <a:pt x="51" y="34"/>
                </a:lnTo>
                <a:lnTo>
                  <a:pt x="37" y="47"/>
                </a:lnTo>
                <a:lnTo>
                  <a:pt x="27" y="59"/>
                </a:lnTo>
                <a:lnTo>
                  <a:pt x="18" y="73"/>
                </a:lnTo>
                <a:lnTo>
                  <a:pt x="11" y="89"/>
                </a:lnTo>
                <a:lnTo>
                  <a:pt x="9" y="103"/>
                </a:lnTo>
                <a:lnTo>
                  <a:pt x="11" y="117"/>
                </a:lnTo>
                <a:lnTo>
                  <a:pt x="12" y="120"/>
                </a:lnTo>
                <a:lnTo>
                  <a:pt x="13" y="122"/>
                </a:lnTo>
                <a:lnTo>
                  <a:pt x="16" y="124"/>
                </a:lnTo>
                <a:lnTo>
                  <a:pt x="18" y="124"/>
                </a:lnTo>
                <a:lnTo>
                  <a:pt x="19" y="124"/>
                </a:lnTo>
                <a:lnTo>
                  <a:pt x="28" y="121"/>
                </a:lnTo>
                <a:lnTo>
                  <a:pt x="37" y="115"/>
                </a:lnTo>
                <a:lnTo>
                  <a:pt x="48" y="106"/>
                </a:lnTo>
                <a:lnTo>
                  <a:pt x="58" y="96"/>
                </a:lnTo>
                <a:lnTo>
                  <a:pt x="67" y="86"/>
                </a:lnTo>
                <a:lnTo>
                  <a:pt x="75" y="79"/>
                </a:lnTo>
                <a:lnTo>
                  <a:pt x="87" y="65"/>
                </a:lnTo>
                <a:lnTo>
                  <a:pt x="95" y="50"/>
                </a:lnTo>
                <a:lnTo>
                  <a:pt x="102" y="36"/>
                </a:lnTo>
                <a:lnTo>
                  <a:pt x="105" y="25"/>
                </a:lnTo>
                <a:lnTo>
                  <a:pt x="105" y="17"/>
                </a:lnTo>
                <a:lnTo>
                  <a:pt x="103" y="11"/>
                </a:lnTo>
                <a:lnTo>
                  <a:pt x="100" y="9"/>
                </a:lnTo>
                <a:lnTo>
                  <a:pt x="96" y="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5" name="Freeform 189"/>
          <p:cNvSpPr>
            <a:spLocks/>
          </p:cNvSpPr>
          <p:nvPr/>
        </p:nvSpPr>
        <p:spPr bwMode="auto">
          <a:xfrm>
            <a:off x="3844906" y="5465743"/>
            <a:ext cx="187325" cy="174625"/>
          </a:xfrm>
          <a:custGeom>
            <a:avLst/>
            <a:gdLst/>
            <a:ahLst/>
            <a:cxnLst>
              <a:cxn ang="0">
                <a:pos x="43" y="74"/>
              </a:cxn>
              <a:cxn ang="0">
                <a:pos x="55" y="83"/>
              </a:cxn>
              <a:cxn ang="0">
                <a:pos x="67" y="93"/>
              </a:cxn>
              <a:cxn ang="0">
                <a:pos x="79" y="101"/>
              </a:cxn>
              <a:cxn ang="0">
                <a:pos x="91" y="106"/>
              </a:cxn>
              <a:cxn ang="0">
                <a:pos x="101" y="110"/>
              </a:cxn>
              <a:cxn ang="0">
                <a:pos x="108" y="110"/>
              </a:cxn>
              <a:cxn ang="0">
                <a:pos x="115" y="106"/>
              </a:cxn>
              <a:cxn ang="0">
                <a:pos x="118" y="98"/>
              </a:cxn>
              <a:cxn ang="0">
                <a:pos x="118" y="83"/>
              </a:cxn>
              <a:cxn ang="0">
                <a:pos x="114" y="69"/>
              </a:cxn>
              <a:cxn ang="0">
                <a:pos x="104" y="55"/>
              </a:cxn>
              <a:cxn ang="0">
                <a:pos x="93" y="41"/>
              </a:cxn>
              <a:cxn ang="0">
                <a:pos x="79" y="29"/>
              </a:cxn>
              <a:cxn ang="0">
                <a:pos x="63" y="18"/>
              </a:cxn>
              <a:cxn ang="0">
                <a:pos x="46" y="9"/>
              </a:cxn>
              <a:cxn ang="0">
                <a:pos x="32" y="4"/>
              </a:cxn>
              <a:cxn ang="0">
                <a:pos x="20" y="0"/>
              </a:cxn>
              <a:cxn ang="0">
                <a:pos x="9" y="1"/>
              </a:cxn>
              <a:cxn ang="0">
                <a:pos x="3" y="6"/>
              </a:cxn>
              <a:cxn ang="0">
                <a:pos x="0" y="13"/>
              </a:cxn>
              <a:cxn ang="0">
                <a:pos x="1" y="23"/>
              </a:cxn>
              <a:cxn ang="0">
                <a:pos x="7" y="35"/>
              </a:cxn>
              <a:cxn ang="0">
                <a:pos x="16" y="47"/>
              </a:cxn>
              <a:cxn ang="0">
                <a:pos x="28" y="61"/>
              </a:cxn>
              <a:cxn ang="0">
                <a:pos x="43" y="74"/>
              </a:cxn>
            </a:cxnLst>
            <a:rect l="0" t="0" r="r" b="b"/>
            <a:pathLst>
              <a:path w="118" h="110">
                <a:moveTo>
                  <a:pt x="43" y="74"/>
                </a:moveTo>
                <a:lnTo>
                  <a:pt x="55" y="83"/>
                </a:lnTo>
                <a:lnTo>
                  <a:pt x="67" y="93"/>
                </a:lnTo>
                <a:lnTo>
                  <a:pt x="79" y="101"/>
                </a:lnTo>
                <a:lnTo>
                  <a:pt x="91" y="106"/>
                </a:lnTo>
                <a:lnTo>
                  <a:pt x="101" y="110"/>
                </a:lnTo>
                <a:lnTo>
                  <a:pt x="108" y="110"/>
                </a:lnTo>
                <a:lnTo>
                  <a:pt x="115" y="106"/>
                </a:lnTo>
                <a:lnTo>
                  <a:pt x="118" y="98"/>
                </a:lnTo>
                <a:lnTo>
                  <a:pt x="118" y="83"/>
                </a:lnTo>
                <a:lnTo>
                  <a:pt x="114" y="69"/>
                </a:lnTo>
                <a:lnTo>
                  <a:pt x="104" y="55"/>
                </a:lnTo>
                <a:lnTo>
                  <a:pt x="93" y="41"/>
                </a:lnTo>
                <a:lnTo>
                  <a:pt x="79" y="29"/>
                </a:lnTo>
                <a:lnTo>
                  <a:pt x="63" y="18"/>
                </a:lnTo>
                <a:lnTo>
                  <a:pt x="46" y="9"/>
                </a:lnTo>
                <a:lnTo>
                  <a:pt x="32" y="4"/>
                </a:lnTo>
                <a:lnTo>
                  <a:pt x="20" y="0"/>
                </a:lnTo>
                <a:lnTo>
                  <a:pt x="9" y="1"/>
                </a:lnTo>
                <a:lnTo>
                  <a:pt x="3" y="6"/>
                </a:lnTo>
                <a:lnTo>
                  <a:pt x="0" y="13"/>
                </a:lnTo>
                <a:lnTo>
                  <a:pt x="1" y="23"/>
                </a:lnTo>
                <a:lnTo>
                  <a:pt x="7" y="35"/>
                </a:lnTo>
                <a:lnTo>
                  <a:pt x="16" y="47"/>
                </a:lnTo>
                <a:lnTo>
                  <a:pt x="28" y="61"/>
                </a:lnTo>
                <a:lnTo>
                  <a:pt x="43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6" name="Freeform 190"/>
          <p:cNvSpPr>
            <a:spLocks noEditPoints="1"/>
          </p:cNvSpPr>
          <p:nvPr/>
        </p:nvSpPr>
        <p:spPr bwMode="auto">
          <a:xfrm>
            <a:off x="3838556" y="5459393"/>
            <a:ext cx="201613" cy="188913"/>
          </a:xfrm>
          <a:custGeom>
            <a:avLst/>
            <a:gdLst/>
            <a:ahLst/>
            <a:cxnLst>
              <a:cxn ang="0">
                <a:pos x="109" y="119"/>
              </a:cxn>
              <a:cxn ang="0">
                <a:pos x="86" y="111"/>
              </a:cxn>
              <a:cxn ang="0">
                <a:pos x="59" y="93"/>
              </a:cxn>
              <a:cxn ang="0">
                <a:pos x="27" y="66"/>
              </a:cxn>
              <a:cxn ang="0">
                <a:pos x="4" y="35"/>
              </a:cxn>
              <a:cxn ang="0">
                <a:pos x="0" y="15"/>
              </a:cxn>
              <a:cxn ang="0">
                <a:pos x="3" y="6"/>
              </a:cxn>
              <a:cxn ang="0">
                <a:pos x="8" y="3"/>
              </a:cxn>
              <a:cxn ang="0">
                <a:pos x="15" y="0"/>
              </a:cxn>
              <a:cxn ang="0">
                <a:pos x="34" y="2"/>
              </a:cxn>
              <a:cxn ang="0">
                <a:pos x="67" y="17"/>
              </a:cxn>
              <a:cxn ang="0">
                <a:pos x="99" y="41"/>
              </a:cxn>
              <a:cxn ang="0">
                <a:pos x="121" y="70"/>
              </a:cxn>
              <a:cxn ang="0">
                <a:pos x="127" y="102"/>
              </a:cxn>
              <a:cxn ang="0">
                <a:pos x="119" y="117"/>
              </a:cxn>
              <a:cxn ang="0">
                <a:pos x="109" y="119"/>
              </a:cxn>
              <a:cxn ang="0">
                <a:pos x="15" y="9"/>
              </a:cxn>
              <a:cxn ang="0">
                <a:pos x="10" y="12"/>
              </a:cxn>
              <a:cxn ang="0">
                <a:pos x="9" y="17"/>
              </a:cxn>
              <a:cxn ang="0">
                <a:pos x="12" y="33"/>
              </a:cxn>
              <a:cxn ang="0">
                <a:pos x="34" y="61"/>
              </a:cxn>
              <a:cxn ang="0">
                <a:pos x="58" y="81"/>
              </a:cxn>
              <a:cxn ang="0">
                <a:pos x="79" y="96"/>
              </a:cxn>
              <a:cxn ang="0">
                <a:pos x="100" y="108"/>
              </a:cxn>
              <a:cxn ang="0">
                <a:pos x="111" y="110"/>
              </a:cxn>
              <a:cxn ang="0">
                <a:pos x="115" y="109"/>
              </a:cxn>
              <a:cxn ang="0">
                <a:pos x="117" y="105"/>
              </a:cxn>
              <a:cxn ang="0">
                <a:pos x="118" y="88"/>
              </a:cxn>
              <a:cxn ang="0">
                <a:pos x="104" y="60"/>
              </a:cxn>
              <a:cxn ang="0">
                <a:pos x="80" y="37"/>
              </a:cxn>
              <a:cxn ang="0">
                <a:pos x="47" y="16"/>
              </a:cxn>
              <a:cxn ang="0">
                <a:pos x="20" y="9"/>
              </a:cxn>
            </a:cxnLst>
            <a:rect l="0" t="0" r="r" b="b"/>
            <a:pathLst>
              <a:path w="127" h="119">
                <a:moveTo>
                  <a:pt x="109" y="119"/>
                </a:moveTo>
                <a:lnTo>
                  <a:pt x="109" y="119"/>
                </a:lnTo>
                <a:lnTo>
                  <a:pt x="98" y="117"/>
                </a:lnTo>
                <a:lnTo>
                  <a:pt x="86" y="111"/>
                </a:lnTo>
                <a:lnTo>
                  <a:pt x="73" y="104"/>
                </a:lnTo>
                <a:lnTo>
                  <a:pt x="59" y="93"/>
                </a:lnTo>
                <a:lnTo>
                  <a:pt x="44" y="82"/>
                </a:lnTo>
                <a:lnTo>
                  <a:pt x="27" y="66"/>
                </a:lnTo>
                <a:lnTo>
                  <a:pt x="13" y="50"/>
                </a:lnTo>
                <a:lnTo>
                  <a:pt x="4" y="35"/>
                </a:lnTo>
                <a:lnTo>
                  <a:pt x="0" y="21"/>
                </a:lnTo>
                <a:lnTo>
                  <a:pt x="0" y="15"/>
                </a:lnTo>
                <a:lnTo>
                  <a:pt x="1" y="11"/>
                </a:lnTo>
                <a:lnTo>
                  <a:pt x="3" y="6"/>
                </a:lnTo>
                <a:lnTo>
                  <a:pt x="5" y="4"/>
                </a:lnTo>
                <a:lnTo>
                  <a:pt x="8" y="3"/>
                </a:lnTo>
                <a:lnTo>
                  <a:pt x="11" y="1"/>
                </a:lnTo>
                <a:lnTo>
                  <a:pt x="15" y="0"/>
                </a:lnTo>
                <a:lnTo>
                  <a:pt x="20" y="0"/>
                </a:lnTo>
                <a:lnTo>
                  <a:pt x="34" y="2"/>
                </a:lnTo>
                <a:lnTo>
                  <a:pt x="49" y="8"/>
                </a:lnTo>
                <a:lnTo>
                  <a:pt x="67" y="17"/>
                </a:lnTo>
                <a:lnTo>
                  <a:pt x="85" y="29"/>
                </a:lnTo>
                <a:lnTo>
                  <a:pt x="99" y="41"/>
                </a:lnTo>
                <a:lnTo>
                  <a:pt x="111" y="54"/>
                </a:lnTo>
                <a:lnTo>
                  <a:pt x="121" y="70"/>
                </a:lnTo>
                <a:lnTo>
                  <a:pt x="127" y="86"/>
                </a:lnTo>
                <a:lnTo>
                  <a:pt x="127" y="102"/>
                </a:lnTo>
                <a:lnTo>
                  <a:pt x="123" y="111"/>
                </a:lnTo>
                <a:lnTo>
                  <a:pt x="119" y="117"/>
                </a:lnTo>
                <a:lnTo>
                  <a:pt x="113" y="119"/>
                </a:lnTo>
                <a:lnTo>
                  <a:pt x="109" y="119"/>
                </a:lnTo>
                <a:close/>
                <a:moveTo>
                  <a:pt x="20" y="9"/>
                </a:moveTo>
                <a:lnTo>
                  <a:pt x="15" y="9"/>
                </a:lnTo>
                <a:lnTo>
                  <a:pt x="13" y="10"/>
                </a:lnTo>
                <a:lnTo>
                  <a:pt x="10" y="12"/>
                </a:lnTo>
                <a:lnTo>
                  <a:pt x="9" y="14"/>
                </a:lnTo>
                <a:lnTo>
                  <a:pt x="9" y="17"/>
                </a:lnTo>
                <a:lnTo>
                  <a:pt x="9" y="21"/>
                </a:lnTo>
                <a:lnTo>
                  <a:pt x="12" y="33"/>
                </a:lnTo>
                <a:lnTo>
                  <a:pt x="21" y="46"/>
                </a:lnTo>
                <a:lnTo>
                  <a:pt x="34" y="61"/>
                </a:lnTo>
                <a:lnTo>
                  <a:pt x="49" y="75"/>
                </a:lnTo>
                <a:lnTo>
                  <a:pt x="58" y="81"/>
                </a:lnTo>
                <a:lnTo>
                  <a:pt x="68" y="88"/>
                </a:lnTo>
                <a:lnTo>
                  <a:pt x="79" y="96"/>
                </a:lnTo>
                <a:lnTo>
                  <a:pt x="89" y="104"/>
                </a:lnTo>
                <a:lnTo>
                  <a:pt x="100" y="108"/>
                </a:lnTo>
                <a:lnTo>
                  <a:pt x="109" y="110"/>
                </a:lnTo>
                <a:lnTo>
                  <a:pt x="111" y="110"/>
                </a:lnTo>
                <a:lnTo>
                  <a:pt x="112" y="109"/>
                </a:lnTo>
                <a:lnTo>
                  <a:pt x="115" y="109"/>
                </a:lnTo>
                <a:lnTo>
                  <a:pt x="116" y="107"/>
                </a:lnTo>
                <a:lnTo>
                  <a:pt x="117" y="105"/>
                </a:lnTo>
                <a:lnTo>
                  <a:pt x="118" y="101"/>
                </a:lnTo>
                <a:lnTo>
                  <a:pt x="118" y="88"/>
                </a:lnTo>
                <a:lnTo>
                  <a:pt x="112" y="74"/>
                </a:lnTo>
                <a:lnTo>
                  <a:pt x="104" y="60"/>
                </a:lnTo>
                <a:lnTo>
                  <a:pt x="93" y="48"/>
                </a:lnTo>
                <a:lnTo>
                  <a:pt x="80" y="37"/>
                </a:lnTo>
                <a:lnTo>
                  <a:pt x="63" y="25"/>
                </a:lnTo>
                <a:lnTo>
                  <a:pt x="47" y="16"/>
                </a:lnTo>
                <a:lnTo>
                  <a:pt x="32" y="11"/>
                </a:ln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7" name="Freeform 191"/>
          <p:cNvSpPr>
            <a:spLocks/>
          </p:cNvSpPr>
          <p:nvPr/>
        </p:nvSpPr>
        <p:spPr bwMode="auto">
          <a:xfrm>
            <a:off x="3528994" y="5749905"/>
            <a:ext cx="220663" cy="147638"/>
          </a:xfrm>
          <a:custGeom>
            <a:avLst/>
            <a:gdLst/>
            <a:ahLst/>
            <a:cxnLst>
              <a:cxn ang="0">
                <a:pos x="86" y="0"/>
              </a:cxn>
              <a:cxn ang="0">
                <a:pos x="74" y="1"/>
              </a:cxn>
              <a:cxn ang="0">
                <a:pos x="60" y="5"/>
              </a:cxn>
              <a:cxn ang="0">
                <a:pos x="47" y="11"/>
              </a:cxn>
              <a:cxn ang="0">
                <a:pos x="32" y="19"/>
              </a:cxn>
              <a:cxn ang="0">
                <a:pos x="20" y="29"/>
              </a:cxn>
              <a:cxn ang="0">
                <a:pos x="10" y="39"/>
              </a:cxn>
              <a:cxn ang="0">
                <a:pos x="3" y="50"/>
              </a:cxn>
              <a:cxn ang="0">
                <a:pos x="0" y="61"/>
              </a:cxn>
              <a:cxn ang="0">
                <a:pos x="1" y="73"/>
              </a:cxn>
              <a:cxn ang="0">
                <a:pos x="8" y="84"/>
              </a:cxn>
              <a:cxn ang="0">
                <a:pos x="22" y="92"/>
              </a:cxn>
              <a:cxn ang="0">
                <a:pos x="34" y="93"/>
              </a:cxn>
              <a:cxn ang="0">
                <a:pos x="47" y="90"/>
              </a:cxn>
              <a:cxn ang="0">
                <a:pos x="60" y="82"/>
              </a:cxn>
              <a:cxn ang="0">
                <a:pos x="73" y="71"/>
              </a:cxn>
              <a:cxn ang="0">
                <a:pos x="86" y="60"/>
              </a:cxn>
              <a:cxn ang="0">
                <a:pos x="99" y="50"/>
              </a:cxn>
              <a:cxn ang="0">
                <a:pos x="113" y="43"/>
              </a:cxn>
              <a:cxn ang="0">
                <a:pos x="127" y="38"/>
              </a:cxn>
              <a:cxn ang="0">
                <a:pos x="136" y="35"/>
              </a:cxn>
              <a:cxn ang="0">
                <a:pos x="139" y="32"/>
              </a:cxn>
              <a:cxn ang="0">
                <a:pos x="138" y="29"/>
              </a:cxn>
              <a:cxn ang="0">
                <a:pos x="133" y="23"/>
              </a:cxn>
              <a:cxn ang="0">
                <a:pos x="126" y="19"/>
              </a:cxn>
              <a:cxn ang="0">
                <a:pos x="118" y="14"/>
              </a:cxn>
              <a:cxn ang="0">
                <a:pos x="109" y="10"/>
              </a:cxn>
              <a:cxn ang="0">
                <a:pos x="100" y="6"/>
              </a:cxn>
              <a:cxn ang="0">
                <a:pos x="92" y="2"/>
              </a:cxn>
              <a:cxn ang="0">
                <a:pos x="87" y="0"/>
              </a:cxn>
              <a:cxn ang="0">
                <a:pos x="86" y="0"/>
              </a:cxn>
            </a:cxnLst>
            <a:rect l="0" t="0" r="r" b="b"/>
            <a:pathLst>
              <a:path w="139" h="93">
                <a:moveTo>
                  <a:pt x="86" y="0"/>
                </a:moveTo>
                <a:lnTo>
                  <a:pt x="74" y="1"/>
                </a:lnTo>
                <a:lnTo>
                  <a:pt x="60" y="5"/>
                </a:lnTo>
                <a:lnTo>
                  <a:pt x="47" y="11"/>
                </a:lnTo>
                <a:lnTo>
                  <a:pt x="32" y="19"/>
                </a:lnTo>
                <a:lnTo>
                  <a:pt x="20" y="29"/>
                </a:lnTo>
                <a:lnTo>
                  <a:pt x="10" y="39"/>
                </a:lnTo>
                <a:lnTo>
                  <a:pt x="3" y="50"/>
                </a:lnTo>
                <a:lnTo>
                  <a:pt x="0" y="61"/>
                </a:lnTo>
                <a:lnTo>
                  <a:pt x="1" y="73"/>
                </a:lnTo>
                <a:lnTo>
                  <a:pt x="8" y="84"/>
                </a:lnTo>
                <a:lnTo>
                  <a:pt x="22" y="92"/>
                </a:lnTo>
                <a:lnTo>
                  <a:pt x="34" y="93"/>
                </a:lnTo>
                <a:lnTo>
                  <a:pt x="47" y="90"/>
                </a:lnTo>
                <a:lnTo>
                  <a:pt x="60" y="82"/>
                </a:lnTo>
                <a:lnTo>
                  <a:pt x="73" y="71"/>
                </a:lnTo>
                <a:lnTo>
                  <a:pt x="86" y="60"/>
                </a:lnTo>
                <a:lnTo>
                  <a:pt x="99" y="50"/>
                </a:lnTo>
                <a:lnTo>
                  <a:pt x="113" y="43"/>
                </a:lnTo>
                <a:lnTo>
                  <a:pt x="127" y="38"/>
                </a:lnTo>
                <a:lnTo>
                  <a:pt x="136" y="35"/>
                </a:lnTo>
                <a:lnTo>
                  <a:pt x="139" y="32"/>
                </a:lnTo>
                <a:lnTo>
                  <a:pt x="138" y="29"/>
                </a:lnTo>
                <a:lnTo>
                  <a:pt x="133" y="23"/>
                </a:lnTo>
                <a:lnTo>
                  <a:pt x="126" y="19"/>
                </a:lnTo>
                <a:lnTo>
                  <a:pt x="118" y="14"/>
                </a:lnTo>
                <a:lnTo>
                  <a:pt x="109" y="10"/>
                </a:lnTo>
                <a:lnTo>
                  <a:pt x="100" y="6"/>
                </a:lnTo>
                <a:lnTo>
                  <a:pt x="92" y="2"/>
                </a:lnTo>
                <a:lnTo>
                  <a:pt x="87" y="0"/>
                </a:lnTo>
                <a:lnTo>
                  <a:pt x="8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8" name="Freeform 192"/>
          <p:cNvSpPr>
            <a:spLocks noEditPoints="1"/>
          </p:cNvSpPr>
          <p:nvPr/>
        </p:nvSpPr>
        <p:spPr bwMode="auto">
          <a:xfrm>
            <a:off x="3521056" y="5743555"/>
            <a:ext cx="234950" cy="160338"/>
          </a:xfrm>
          <a:custGeom>
            <a:avLst/>
            <a:gdLst/>
            <a:ahLst/>
            <a:cxnLst>
              <a:cxn ang="0">
                <a:pos x="35" y="101"/>
              </a:cxn>
              <a:cxn ang="0">
                <a:pos x="35" y="101"/>
              </a:cxn>
              <a:cxn ang="0">
                <a:pos x="22" y="99"/>
              </a:cxn>
              <a:cxn ang="0">
                <a:pos x="11" y="91"/>
              </a:cxn>
              <a:cxn ang="0">
                <a:pos x="3" y="79"/>
              </a:cxn>
              <a:cxn ang="0">
                <a:pos x="0" y="67"/>
              </a:cxn>
              <a:cxn ang="0">
                <a:pos x="3" y="54"/>
              </a:cxn>
              <a:cxn ang="0">
                <a:pos x="11" y="41"/>
              </a:cxn>
              <a:cxn ang="0">
                <a:pos x="24" y="28"/>
              </a:cxn>
              <a:cxn ang="0">
                <a:pos x="41" y="16"/>
              </a:cxn>
              <a:cxn ang="0">
                <a:pos x="58" y="7"/>
              </a:cxn>
              <a:cxn ang="0">
                <a:pos x="75" y="2"/>
              </a:cxn>
              <a:cxn ang="0">
                <a:pos x="91" y="0"/>
              </a:cxn>
              <a:cxn ang="0">
                <a:pos x="92" y="0"/>
              </a:cxn>
              <a:cxn ang="0">
                <a:pos x="104" y="5"/>
              </a:cxn>
              <a:cxn ang="0">
                <a:pos x="116" y="11"/>
              </a:cxn>
              <a:cxn ang="0">
                <a:pos x="128" y="16"/>
              </a:cxn>
              <a:cxn ang="0">
                <a:pos x="139" y="23"/>
              </a:cxn>
              <a:cxn ang="0">
                <a:pos x="145" y="30"/>
              </a:cxn>
              <a:cxn ang="0">
                <a:pos x="148" y="36"/>
              </a:cxn>
              <a:cxn ang="0">
                <a:pos x="147" y="39"/>
              </a:cxn>
              <a:cxn ang="0">
                <a:pos x="145" y="41"/>
              </a:cxn>
              <a:cxn ang="0">
                <a:pos x="142" y="43"/>
              </a:cxn>
              <a:cxn ang="0">
                <a:pos x="139" y="45"/>
              </a:cxn>
              <a:cxn ang="0">
                <a:pos x="136" y="45"/>
              </a:cxn>
              <a:cxn ang="0">
                <a:pos x="132" y="46"/>
              </a:cxn>
              <a:cxn ang="0">
                <a:pos x="117" y="51"/>
              </a:cxn>
              <a:cxn ang="0">
                <a:pos x="101" y="61"/>
              </a:cxn>
              <a:cxn ang="0">
                <a:pos x="85" y="74"/>
              </a:cxn>
              <a:cxn ang="0">
                <a:pos x="72" y="84"/>
              </a:cxn>
              <a:cxn ang="0">
                <a:pos x="60" y="93"/>
              </a:cxn>
              <a:cxn ang="0">
                <a:pos x="47" y="99"/>
              </a:cxn>
              <a:cxn ang="0">
                <a:pos x="35" y="101"/>
              </a:cxn>
              <a:cxn ang="0">
                <a:pos x="90" y="7"/>
              </a:cxn>
              <a:cxn ang="0">
                <a:pos x="76" y="10"/>
              </a:cxn>
              <a:cxn ang="0">
                <a:pos x="60" y="15"/>
              </a:cxn>
              <a:cxn ang="0">
                <a:pos x="44" y="24"/>
              </a:cxn>
              <a:cxn ang="0">
                <a:pos x="30" y="34"/>
              </a:cxn>
              <a:cxn ang="0">
                <a:pos x="18" y="46"/>
              </a:cxn>
              <a:cxn ang="0">
                <a:pos x="10" y="58"/>
              </a:cxn>
              <a:cxn ang="0">
                <a:pos x="8" y="67"/>
              </a:cxn>
              <a:cxn ang="0">
                <a:pos x="10" y="77"/>
              </a:cxn>
              <a:cxn ang="0">
                <a:pos x="17" y="85"/>
              </a:cxn>
              <a:cxn ang="0">
                <a:pos x="25" y="91"/>
              </a:cxn>
              <a:cxn ang="0">
                <a:pos x="35" y="94"/>
              </a:cxn>
              <a:cxn ang="0">
                <a:pos x="46" y="91"/>
              </a:cxn>
              <a:cxn ang="0">
                <a:pos x="57" y="86"/>
              </a:cxn>
              <a:cxn ang="0">
                <a:pos x="69" y="77"/>
              </a:cxn>
              <a:cxn ang="0">
                <a:pos x="81" y="67"/>
              </a:cxn>
              <a:cxn ang="0">
                <a:pos x="97" y="54"/>
              </a:cxn>
              <a:cxn ang="0">
                <a:pos x="114" y="43"/>
              </a:cxn>
              <a:cxn ang="0">
                <a:pos x="131" y="38"/>
              </a:cxn>
              <a:cxn ang="0">
                <a:pos x="136" y="37"/>
              </a:cxn>
              <a:cxn ang="0">
                <a:pos x="138" y="37"/>
              </a:cxn>
              <a:cxn ang="0">
                <a:pos x="139" y="36"/>
              </a:cxn>
              <a:cxn ang="0">
                <a:pos x="140" y="36"/>
              </a:cxn>
              <a:cxn ang="0">
                <a:pos x="140" y="35"/>
              </a:cxn>
              <a:cxn ang="0">
                <a:pos x="138" y="31"/>
              </a:cxn>
              <a:cxn ang="0">
                <a:pos x="130" y="26"/>
              </a:cxn>
              <a:cxn ang="0">
                <a:pos x="119" y="21"/>
              </a:cxn>
              <a:cxn ang="0">
                <a:pos x="105" y="14"/>
              </a:cxn>
              <a:cxn ang="0">
                <a:pos x="90" y="7"/>
              </a:cxn>
            </a:cxnLst>
            <a:rect l="0" t="0" r="r" b="b"/>
            <a:pathLst>
              <a:path w="148" h="101">
                <a:moveTo>
                  <a:pt x="35" y="101"/>
                </a:moveTo>
                <a:lnTo>
                  <a:pt x="35" y="101"/>
                </a:lnTo>
                <a:lnTo>
                  <a:pt x="22" y="99"/>
                </a:lnTo>
                <a:lnTo>
                  <a:pt x="11" y="91"/>
                </a:lnTo>
                <a:lnTo>
                  <a:pt x="3" y="79"/>
                </a:lnTo>
                <a:lnTo>
                  <a:pt x="0" y="67"/>
                </a:lnTo>
                <a:lnTo>
                  <a:pt x="3" y="54"/>
                </a:lnTo>
                <a:lnTo>
                  <a:pt x="11" y="41"/>
                </a:lnTo>
                <a:lnTo>
                  <a:pt x="24" y="28"/>
                </a:lnTo>
                <a:lnTo>
                  <a:pt x="41" y="16"/>
                </a:lnTo>
                <a:lnTo>
                  <a:pt x="58" y="7"/>
                </a:lnTo>
                <a:lnTo>
                  <a:pt x="75" y="2"/>
                </a:lnTo>
                <a:lnTo>
                  <a:pt x="91" y="0"/>
                </a:lnTo>
                <a:lnTo>
                  <a:pt x="92" y="0"/>
                </a:lnTo>
                <a:lnTo>
                  <a:pt x="104" y="5"/>
                </a:lnTo>
                <a:lnTo>
                  <a:pt x="116" y="11"/>
                </a:lnTo>
                <a:lnTo>
                  <a:pt x="128" y="16"/>
                </a:lnTo>
                <a:lnTo>
                  <a:pt x="139" y="23"/>
                </a:lnTo>
                <a:lnTo>
                  <a:pt x="145" y="30"/>
                </a:lnTo>
                <a:lnTo>
                  <a:pt x="148" y="36"/>
                </a:lnTo>
                <a:lnTo>
                  <a:pt x="147" y="39"/>
                </a:lnTo>
                <a:lnTo>
                  <a:pt x="145" y="41"/>
                </a:lnTo>
                <a:lnTo>
                  <a:pt x="142" y="43"/>
                </a:lnTo>
                <a:lnTo>
                  <a:pt x="139" y="45"/>
                </a:lnTo>
                <a:lnTo>
                  <a:pt x="136" y="45"/>
                </a:lnTo>
                <a:lnTo>
                  <a:pt x="132" y="46"/>
                </a:lnTo>
                <a:lnTo>
                  <a:pt x="117" y="51"/>
                </a:lnTo>
                <a:lnTo>
                  <a:pt x="101" y="61"/>
                </a:lnTo>
                <a:lnTo>
                  <a:pt x="85" y="74"/>
                </a:lnTo>
                <a:lnTo>
                  <a:pt x="72" y="84"/>
                </a:lnTo>
                <a:lnTo>
                  <a:pt x="60" y="93"/>
                </a:lnTo>
                <a:lnTo>
                  <a:pt x="47" y="99"/>
                </a:lnTo>
                <a:lnTo>
                  <a:pt x="35" y="101"/>
                </a:lnTo>
                <a:close/>
                <a:moveTo>
                  <a:pt x="90" y="7"/>
                </a:moveTo>
                <a:lnTo>
                  <a:pt x="76" y="10"/>
                </a:lnTo>
                <a:lnTo>
                  <a:pt x="60" y="15"/>
                </a:lnTo>
                <a:lnTo>
                  <a:pt x="44" y="24"/>
                </a:lnTo>
                <a:lnTo>
                  <a:pt x="30" y="34"/>
                </a:lnTo>
                <a:lnTo>
                  <a:pt x="18" y="46"/>
                </a:lnTo>
                <a:lnTo>
                  <a:pt x="10" y="58"/>
                </a:lnTo>
                <a:lnTo>
                  <a:pt x="8" y="67"/>
                </a:lnTo>
                <a:lnTo>
                  <a:pt x="10" y="77"/>
                </a:lnTo>
                <a:lnTo>
                  <a:pt x="17" y="85"/>
                </a:lnTo>
                <a:lnTo>
                  <a:pt x="25" y="91"/>
                </a:lnTo>
                <a:lnTo>
                  <a:pt x="35" y="94"/>
                </a:lnTo>
                <a:lnTo>
                  <a:pt x="46" y="91"/>
                </a:lnTo>
                <a:lnTo>
                  <a:pt x="57" y="86"/>
                </a:lnTo>
                <a:lnTo>
                  <a:pt x="69" y="77"/>
                </a:lnTo>
                <a:lnTo>
                  <a:pt x="81" y="67"/>
                </a:lnTo>
                <a:lnTo>
                  <a:pt x="97" y="54"/>
                </a:lnTo>
                <a:lnTo>
                  <a:pt x="114" y="43"/>
                </a:lnTo>
                <a:lnTo>
                  <a:pt x="131" y="38"/>
                </a:lnTo>
                <a:lnTo>
                  <a:pt x="136" y="37"/>
                </a:lnTo>
                <a:lnTo>
                  <a:pt x="138" y="37"/>
                </a:lnTo>
                <a:lnTo>
                  <a:pt x="139" y="36"/>
                </a:lnTo>
                <a:lnTo>
                  <a:pt x="140" y="36"/>
                </a:lnTo>
                <a:lnTo>
                  <a:pt x="140" y="35"/>
                </a:lnTo>
                <a:lnTo>
                  <a:pt x="138" y="31"/>
                </a:lnTo>
                <a:lnTo>
                  <a:pt x="130" y="26"/>
                </a:lnTo>
                <a:lnTo>
                  <a:pt x="119" y="21"/>
                </a:lnTo>
                <a:lnTo>
                  <a:pt x="105" y="14"/>
                </a:lnTo>
                <a:lnTo>
                  <a:pt x="90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9" name="Freeform 193"/>
          <p:cNvSpPr>
            <a:spLocks/>
          </p:cNvSpPr>
          <p:nvPr/>
        </p:nvSpPr>
        <p:spPr bwMode="auto">
          <a:xfrm>
            <a:off x="3767119" y="5749905"/>
            <a:ext cx="222250" cy="147638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66" y="1"/>
              </a:cxn>
              <a:cxn ang="0">
                <a:pos x="79" y="5"/>
              </a:cxn>
              <a:cxn ang="0">
                <a:pos x="93" y="11"/>
              </a:cxn>
              <a:cxn ang="0">
                <a:pos x="107" y="19"/>
              </a:cxn>
              <a:cxn ang="0">
                <a:pos x="119" y="29"/>
              </a:cxn>
              <a:cxn ang="0">
                <a:pos x="130" y="39"/>
              </a:cxn>
              <a:cxn ang="0">
                <a:pos x="137" y="50"/>
              </a:cxn>
              <a:cxn ang="0">
                <a:pos x="140" y="61"/>
              </a:cxn>
              <a:cxn ang="0">
                <a:pos x="139" y="73"/>
              </a:cxn>
              <a:cxn ang="0">
                <a:pos x="131" y="84"/>
              </a:cxn>
              <a:cxn ang="0">
                <a:pos x="118" y="92"/>
              </a:cxn>
              <a:cxn ang="0">
                <a:pos x="106" y="93"/>
              </a:cxn>
              <a:cxn ang="0">
                <a:pos x="93" y="90"/>
              </a:cxn>
              <a:cxn ang="0">
                <a:pos x="80" y="82"/>
              </a:cxn>
              <a:cxn ang="0">
                <a:pos x="67" y="71"/>
              </a:cxn>
              <a:cxn ang="0">
                <a:pos x="54" y="60"/>
              </a:cxn>
              <a:cxn ang="0">
                <a:pos x="40" y="50"/>
              </a:cxn>
              <a:cxn ang="0">
                <a:pos x="26" y="43"/>
              </a:cxn>
              <a:cxn ang="0">
                <a:pos x="12" y="38"/>
              </a:cxn>
              <a:cxn ang="0">
                <a:pos x="4" y="35"/>
              </a:cxn>
              <a:cxn ang="0">
                <a:pos x="0" y="32"/>
              </a:cxn>
              <a:cxn ang="0">
                <a:pos x="1" y="29"/>
              </a:cxn>
              <a:cxn ang="0">
                <a:pos x="6" y="23"/>
              </a:cxn>
              <a:cxn ang="0">
                <a:pos x="13" y="19"/>
              </a:cxn>
              <a:cxn ang="0">
                <a:pos x="22" y="14"/>
              </a:cxn>
              <a:cxn ang="0">
                <a:pos x="31" y="10"/>
              </a:cxn>
              <a:cxn ang="0">
                <a:pos x="40" y="6"/>
              </a:cxn>
              <a:cxn ang="0">
                <a:pos x="47" y="2"/>
              </a:cxn>
              <a:cxn ang="0">
                <a:pos x="53" y="0"/>
              </a:cxn>
              <a:cxn ang="0">
                <a:pos x="54" y="0"/>
              </a:cxn>
            </a:cxnLst>
            <a:rect l="0" t="0" r="r" b="b"/>
            <a:pathLst>
              <a:path w="140" h="93">
                <a:moveTo>
                  <a:pt x="54" y="0"/>
                </a:moveTo>
                <a:lnTo>
                  <a:pt x="66" y="1"/>
                </a:lnTo>
                <a:lnTo>
                  <a:pt x="79" y="5"/>
                </a:lnTo>
                <a:lnTo>
                  <a:pt x="93" y="11"/>
                </a:lnTo>
                <a:lnTo>
                  <a:pt x="107" y="19"/>
                </a:lnTo>
                <a:lnTo>
                  <a:pt x="119" y="29"/>
                </a:lnTo>
                <a:lnTo>
                  <a:pt x="130" y="39"/>
                </a:lnTo>
                <a:lnTo>
                  <a:pt x="137" y="50"/>
                </a:lnTo>
                <a:lnTo>
                  <a:pt x="140" y="61"/>
                </a:lnTo>
                <a:lnTo>
                  <a:pt x="139" y="73"/>
                </a:lnTo>
                <a:lnTo>
                  <a:pt x="131" y="84"/>
                </a:lnTo>
                <a:lnTo>
                  <a:pt x="118" y="92"/>
                </a:lnTo>
                <a:lnTo>
                  <a:pt x="106" y="93"/>
                </a:lnTo>
                <a:lnTo>
                  <a:pt x="93" y="90"/>
                </a:lnTo>
                <a:lnTo>
                  <a:pt x="80" y="82"/>
                </a:lnTo>
                <a:lnTo>
                  <a:pt x="67" y="71"/>
                </a:lnTo>
                <a:lnTo>
                  <a:pt x="54" y="60"/>
                </a:lnTo>
                <a:lnTo>
                  <a:pt x="40" y="50"/>
                </a:lnTo>
                <a:lnTo>
                  <a:pt x="26" y="43"/>
                </a:lnTo>
                <a:lnTo>
                  <a:pt x="12" y="38"/>
                </a:lnTo>
                <a:lnTo>
                  <a:pt x="4" y="35"/>
                </a:lnTo>
                <a:lnTo>
                  <a:pt x="0" y="32"/>
                </a:lnTo>
                <a:lnTo>
                  <a:pt x="1" y="29"/>
                </a:lnTo>
                <a:lnTo>
                  <a:pt x="6" y="23"/>
                </a:lnTo>
                <a:lnTo>
                  <a:pt x="13" y="19"/>
                </a:lnTo>
                <a:lnTo>
                  <a:pt x="22" y="14"/>
                </a:lnTo>
                <a:lnTo>
                  <a:pt x="31" y="10"/>
                </a:lnTo>
                <a:lnTo>
                  <a:pt x="40" y="6"/>
                </a:lnTo>
                <a:lnTo>
                  <a:pt x="47" y="2"/>
                </a:lnTo>
                <a:lnTo>
                  <a:pt x="53" y="0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 noEditPoints="1"/>
          </p:cNvSpPr>
          <p:nvPr/>
        </p:nvSpPr>
        <p:spPr bwMode="auto">
          <a:xfrm>
            <a:off x="3762356" y="5743555"/>
            <a:ext cx="233363" cy="160338"/>
          </a:xfrm>
          <a:custGeom>
            <a:avLst/>
            <a:gdLst/>
            <a:ahLst/>
            <a:cxnLst>
              <a:cxn ang="0">
                <a:pos x="112" y="101"/>
              </a:cxn>
              <a:cxn ang="0">
                <a:pos x="100" y="99"/>
              </a:cxn>
              <a:cxn ang="0">
                <a:pos x="87" y="93"/>
              </a:cxn>
              <a:cxn ang="0">
                <a:pos x="75" y="84"/>
              </a:cxn>
              <a:cxn ang="0">
                <a:pos x="62" y="74"/>
              </a:cxn>
              <a:cxn ang="0">
                <a:pos x="46" y="61"/>
              </a:cxn>
              <a:cxn ang="0">
                <a:pos x="31" y="51"/>
              </a:cxn>
              <a:cxn ang="0">
                <a:pos x="15" y="46"/>
              </a:cxn>
              <a:cxn ang="0">
                <a:pos x="12" y="45"/>
              </a:cxn>
              <a:cxn ang="0">
                <a:pos x="9" y="45"/>
              </a:cxn>
              <a:cxn ang="0">
                <a:pos x="5" y="43"/>
              </a:cxn>
              <a:cxn ang="0">
                <a:pos x="2" y="41"/>
              </a:cxn>
              <a:cxn ang="0">
                <a:pos x="0" y="39"/>
              </a:cxn>
              <a:cxn ang="0">
                <a:pos x="0" y="36"/>
              </a:cxn>
              <a:cxn ang="0">
                <a:pos x="2" y="30"/>
              </a:cxn>
              <a:cxn ang="0">
                <a:pos x="9" y="23"/>
              </a:cxn>
              <a:cxn ang="0">
                <a:pos x="19" y="16"/>
              </a:cxn>
              <a:cxn ang="0">
                <a:pos x="32" y="11"/>
              </a:cxn>
              <a:cxn ang="0">
                <a:pos x="44" y="5"/>
              </a:cxn>
              <a:cxn ang="0">
                <a:pos x="56" y="0"/>
              </a:cxn>
              <a:cxn ang="0">
                <a:pos x="57" y="0"/>
              </a:cxn>
              <a:cxn ang="0">
                <a:pos x="73" y="2"/>
              </a:cxn>
              <a:cxn ang="0">
                <a:pos x="89" y="7"/>
              </a:cxn>
              <a:cxn ang="0">
                <a:pos x="107" y="16"/>
              </a:cxn>
              <a:cxn ang="0">
                <a:pos x="123" y="28"/>
              </a:cxn>
              <a:cxn ang="0">
                <a:pos x="136" y="41"/>
              </a:cxn>
              <a:cxn ang="0">
                <a:pos x="144" y="54"/>
              </a:cxn>
              <a:cxn ang="0">
                <a:pos x="147" y="67"/>
              </a:cxn>
              <a:cxn ang="0">
                <a:pos x="144" y="79"/>
              </a:cxn>
              <a:cxn ang="0">
                <a:pos x="136" y="91"/>
              </a:cxn>
              <a:cxn ang="0">
                <a:pos x="125" y="99"/>
              </a:cxn>
              <a:cxn ang="0">
                <a:pos x="112" y="101"/>
              </a:cxn>
              <a:cxn ang="0">
                <a:pos x="8" y="36"/>
              </a:cxn>
              <a:cxn ang="0">
                <a:pos x="8" y="36"/>
              </a:cxn>
              <a:cxn ang="0">
                <a:pos x="9" y="36"/>
              </a:cxn>
              <a:cxn ang="0">
                <a:pos x="10" y="37"/>
              </a:cxn>
              <a:cxn ang="0">
                <a:pos x="12" y="37"/>
              </a:cxn>
              <a:cxn ang="0">
                <a:pos x="16" y="38"/>
              </a:cxn>
              <a:cxn ang="0">
                <a:pos x="34" y="43"/>
              </a:cxn>
              <a:cxn ang="0">
                <a:pos x="50" y="54"/>
              </a:cxn>
              <a:cxn ang="0">
                <a:pos x="67" y="67"/>
              </a:cxn>
              <a:cxn ang="0">
                <a:pos x="79" y="77"/>
              </a:cxn>
              <a:cxn ang="0">
                <a:pos x="91" y="86"/>
              </a:cxn>
              <a:cxn ang="0">
                <a:pos x="101" y="91"/>
              </a:cxn>
              <a:cxn ang="0">
                <a:pos x="112" y="94"/>
              </a:cxn>
              <a:cxn ang="0">
                <a:pos x="122" y="91"/>
              </a:cxn>
              <a:cxn ang="0">
                <a:pos x="131" y="85"/>
              </a:cxn>
              <a:cxn ang="0">
                <a:pos x="137" y="77"/>
              </a:cxn>
              <a:cxn ang="0">
                <a:pos x="140" y="67"/>
              </a:cxn>
              <a:cxn ang="0">
                <a:pos x="137" y="58"/>
              </a:cxn>
              <a:cxn ang="0">
                <a:pos x="130" y="46"/>
              </a:cxn>
              <a:cxn ang="0">
                <a:pos x="118" y="34"/>
              </a:cxn>
              <a:cxn ang="0">
                <a:pos x="104" y="24"/>
              </a:cxn>
              <a:cxn ang="0">
                <a:pos x="87" y="15"/>
              </a:cxn>
              <a:cxn ang="0">
                <a:pos x="72" y="10"/>
              </a:cxn>
              <a:cxn ang="0">
                <a:pos x="58" y="7"/>
              </a:cxn>
              <a:cxn ang="0">
                <a:pos x="43" y="14"/>
              </a:cxn>
              <a:cxn ang="0">
                <a:pos x="28" y="21"/>
              </a:cxn>
              <a:cxn ang="0">
                <a:pos x="17" y="26"/>
              </a:cxn>
              <a:cxn ang="0">
                <a:pos x="10" y="31"/>
              </a:cxn>
              <a:cxn ang="0">
                <a:pos x="8" y="36"/>
              </a:cxn>
              <a:cxn ang="0">
                <a:pos x="8" y="36"/>
              </a:cxn>
            </a:cxnLst>
            <a:rect l="0" t="0" r="r" b="b"/>
            <a:pathLst>
              <a:path w="147" h="101">
                <a:moveTo>
                  <a:pt x="112" y="101"/>
                </a:moveTo>
                <a:lnTo>
                  <a:pt x="100" y="99"/>
                </a:lnTo>
                <a:lnTo>
                  <a:pt x="87" y="93"/>
                </a:lnTo>
                <a:lnTo>
                  <a:pt x="75" y="84"/>
                </a:lnTo>
                <a:lnTo>
                  <a:pt x="62" y="74"/>
                </a:lnTo>
                <a:lnTo>
                  <a:pt x="46" y="61"/>
                </a:lnTo>
                <a:lnTo>
                  <a:pt x="31" y="51"/>
                </a:lnTo>
                <a:lnTo>
                  <a:pt x="15" y="46"/>
                </a:lnTo>
                <a:lnTo>
                  <a:pt x="12" y="45"/>
                </a:lnTo>
                <a:lnTo>
                  <a:pt x="9" y="45"/>
                </a:lnTo>
                <a:lnTo>
                  <a:pt x="5" y="43"/>
                </a:lnTo>
                <a:lnTo>
                  <a:pt x="2" y="41"/>
                </a:lnTo>
                <a:lnTo>
                  <a:pt x="0" y="39"/>
                </a:lnTo>
                <a:lnTo>
                  <a:pt x="0" y="36"/>
                </a:lnTo>
                <a:lnTo>
                  <a:pt x="2" y="30"/>
                </a:lnTo>
                <a:lnTo>
                  <a:pt x="9" y="23"/>
                </a:lnTo>
                <a:lnTo>
                  <a:pt x="19" y="16"/>
                </a:lnTo>
                <a:lnTo>
                  <a:pt x="32" y="11"/>
                </a:lnTo>
                <a:lnTo>
                  <a:pt x="44" y="5"/>
                </a:lnTo>
                <a:lnTo>
                  <a:pt x="56" y="0"/>
                </a:lnTo>
                <a:lnTo>
                  <a:pt x="57" y="0"/>
                </a:lnTo>
                <a:lnTo>
                  <a:pt x="73" y="2"/>
                </a:lnTo>
                <a:lnTo>
                  <a:pt x="89" y="7"/>
                </a:lnTo>
                <a:lnTo>
                  <a:pt x="107" y="16"/>
                </a:lnTo>
                <a:lnTo>
                  <a:pt x="123" y="28"/>
                </a:lnTo>
                <a:lnTo>
                  <a:pt x="136" y="41"/>
                </a:lnTo>
                <a:lnTo>
                  <a:pt x="144" y="54"/>
                </a:lnTo>
                <a:lnTo>
                  <a:pt x="147" y="67"/>
                </a:lnTo>
                <a:lnTo>
                  <a:pt x="144" y="79"/>
                </a:lnTo>
                <a:lnTo>
                  <a:pt x="136" y="91"/>
                </a:lnTo>
                <a:lnTo>
                  <a:pt x="125" y="99"/>
                </a:lnTo>
                <a:lnTo>
                  <a:pt x="112" y="101"/>
                </a:lnTo>
                <a:close/>
                <a:moveTo>
                  <a:pt x="8" y="36"/>
                </a:moveTo>
                <a:lnTo>
                  <a:pt x="8" y="36"/>
                </a:lnTo>
                <a:lnTo>
                  <a:pt x="9" y="36"/>
                </a:lnTo>
                <a:lnTo>
                  <a:pt x="10" y="37"/>
                </a:lnTo>
                <a:lnTo>
                  <a:pt x="12" y="37"/>
                </a:lnTo>
                <a:lnTo>
                  <a:pt x="16" y="38"/>
                </a:lnTo>
                <a:lnTo>
                  <a:pt x="34" y="43"/>
                </a:lnTo>
                <a:lnTo>
                  <a:pt x="50" y="54"/>
                </a:lnTo>
                <a:lnTo>
                  <a:pt x="67" y="67"/>
                </a:lnTo>
                <a:lnTo>
                  <a:pt x="79" y="77"/>
                </a:lnTo>
                <a:lnTo>
                  <a:pt x="91" y="86"/>
                </a:lnTo>
                <a:lnTo>
                  <a:pt x="101" y="91"/>
                </a:lnTo>
                <a:lnTo>
                  <a:pt x="112" y="94"/>
                </a:lnTo>
                <a:lnTo>
                  <a:pt x="122" y="91"/>
                </a:lnTo>
                <a:lnTo>
                  <a:pt x="131" y="85"/>
                </a:lnTo>
                <a:lnTo>
                  <a:pt x="137" y="77"/>
                </a:lnTo>
                <a:lnTo>
                  <a:pt x="140" y="67"/>
                </a:lnTo>
                <a:lnTo>
                  <a:pt x="137" y="58"/>
                </a:lnTo>
                <a:lnTo>
                  <a:pt x="130" y="46"/>
                </a:lnTo>
                <a:lnTo>
                  <a:pt x="118" y="34"/>
                </a:lnTo>
                <a:lnTo>
                  <a:pt x="104" y="24"/>
                </a:lnTo>
                <a:lnTo>
                  <a:pt x="87" y="15"/>
                </a:lnTo>
                <a:lnTo>
                  <a:pt x="72" y="10"/>
                </a:lnTo>
                <a:lnTo>
                  <a:pt x="58" y="7"/>
                </a:lnTo>
                <a:lnTo>
                  <a:pt x="43" y="14"/>
                </a:lnTo>
                <a:lnTo>
                  <a:pt x="28" y="21"/>
                </a:lnTo>
                <a:lnTo>
                  <a:pt x="17" y="26"/>
                </a:lnTo>
                <a:lnTo>
                  <a:pt x="10" y="31"/>
                </a:lnTo>
                <a:lnTo>
                  <a:pt x="8" y="36"/>
                </a:lnTo>
                <a:lnTo>
                  <a:pt x="8" y="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>
            <a:off x="3582969" y="5410180"/>
            <a:ext cx="361950" cy="434975"/>
          </a:xfrm>
          <a:custGeom>
            <a:avLst/>
            <a:gdLst/>
            <a:ahLst/>
            <a:cxnLst>
              <a:cxn ang="0">
                <a:pos x="228" y="138"/>
              </a:cxn>
              <a:cxn ang="0">
                <a:pos x="225" y="165"/>
              </a:cxn>
              <a:cxn ang="0">
                <a:pos x="219" y="190"/>
              </a:cxn>
              <a:cxn ang="0">
                <a:pos x="208" y="214"/>
              </a:cxn>
              <a:cxn ang="0">
                <a:pos x="194" y="234"/>
              </a:cxn>
              <a:cxn ang="0">
                <a:pos x="177" y="251"/>
              </a:cxn>
              <a:cxn ang="0">
                <a:pos x="158" y="263"/>
              </a:cxn>
              <a:cxn ang="0">
                <a:pos x="136" y="272"/>
              </a:cxn>
              <a:cxn ang="0">
                <a:pos x="113" y="274"/>
              </a:cxn>
              <a:cxn ang="0">
                <a:pos x="90" y="272"/>
              </a:cxn>
              <a:cxn ang="0">
                <a:pos x="69" y="263"/>
              </a:cxn>
              <a:cxn ang="0">
                <a:pos x="50" y="251"/>
              </a:cxn>
              <a:cxn ang="0">
                <a:pos x="33" y="234"/>
              </a:cxn>
              <a:cxn ang="0">
                <a:pos x="19" y="214"/>
              </a:cxn>
              <a:cxn ang="0">
                <a:pos x="8" y="190"/>
              </a:cxn>
              <a:cxn ang="0">
                <a:pos x="2" y="165"/>
              </a:cxn>
              <a:cxn ang="0">
                <a:pos x="0" y="138"/>
              </a:cxn>
              <a:cxn ang="0">
                <a:pos x="2" y="109"/>
              </a:cxn>
              <a:cxn ang="0">
                <a:pos x="8" y="84"/>
              </a:cxn>
              <a:cxn ang="0">
                <a:pos x="19" y="60"/>
              </a:cxn>
              <a:cxn ang="0">
                <a:pos x="33" y="41"/>
              </a:cxn>
              <a:cxn ang="0">
                <a:pos x="50" y="23"/>
              </a:cxn>
              <a:cxn ang="0">
                <a:pos x="69" y="11"/>
              </a:cxn>
              <a:cxn ang="0">
                <a:pos x="90" y="3"/>
              </a:cxn>
              <a:cxn ang="0">
                <a:pos x="113" y="0"/>
              </a:cxn>
              <a:cxn ang="0">
                <a:pos x="136" y="3"/>
              </a:cxn>
              <a:cxn ang="0">
                <a:pos x="158" y="11"/>
              </a:cxn>
              <a:cxn ang="0">
                <a:pos x="177" y="23"/>
              </a:cxn>
              <a:cxn ang="0">
                <a:pos x="194" y="41"/>
              </a:cxn>
              <a:cxn ang="0">
                <a:pos x="208" y="60"/>
              </a:cxn>
              <a:cxn ang="0">
                <a:pos x="219" y="84"/>
              </a:cxn>
              <a:cxn ang="0">
                <a:pos x="225" y="109"/>
              </a:cxn>
              <a:cxn ang="0">
                <a:pos x="228" y="138"/>
              </a:cxn>
            </a:cxnLst>
            <a:rect l="0" t="0" r="r" b="b"/>
            <a:pathLst>
              <a:path w="228" h="274">
                <a:moveTo>
                  <a:pt x="228" y="138"/>
                </a:moveTo>
                <a:lnTo>
                  <a:pt x="225" y="165"/>
                </a:lnTo>
                <a:lnTo>
                  <a:pt x="219" y="190"/>
                </a:lnTo>
                <a:lnTo>
                  <a:pt x="208" y="214"/>
                </a:lnTo>
                <a:lnTo>
                  <a:pt x="194" y="234"/>
                </a:lnTo>
                <a:lnTo>
                  <a:pt x="177" y="251"/>
                </a:lnTo>
                <a:lnTo>
                  <a:pt x="158" y="263"/>
                </a:lnTo>
                <a:lnTo>
                  <a:pt x="136" y="272"/>
                </a:lnTo>
                <a:lnTo>
                  <a:pt x="113" y="274"/>
                </a:lnTo>
                <a:lnTo>
                  <a:pt x="90" y="272"/>
                </a:lnTo>
                <a:lnTo>
                  <a:pt x="69" y="263"/>
                </a:lnTo>
                <a:lnTo>
                  <a:pt x="50" y="251"/>
                </a:lnTo>
                <a:lnTo>
                  <a:pt x="33" y="234"/>
                </a:lnTo>
                <a:lnTo>
                  <a:pt x="19" y="214"/>
                </a:lnTo>
                <a:lnTo>
                  <a:pt x="8" y="190"/>
                </a:lnTo>
                <a:lnTo>
                  <a:pt x="2" y="165"/>
                </a:lnTo>
                <a:lnTo>
                  <a:pt x="0" y="138"/>
                </a:lnTo>
                <a:lnTo>
                  <a:pt x="2" y="109"/>
                </a:lnTo>
                <a:lnTo>
                  <a:pt x="8" y="84"/>
                </a:lnTo>
                <a:lnTo>
                  <a:pt x="19" y="60"/>
                </a:lnTo>
                <a:lnTo>
                  <a:pt x="33" y="41"/>
                </a:lnTo>
                <a:lnTo>
                  <a:pt x="50" y="23"/>
                </a:lnTo>
                <a:lnTo>
                  <a:pt x="69" y="11"/>
                </a:lnTo>
                <a:lnTo>
                  <a:pt x="90" y="3"/>
                </a:lnTo>
                <a:lnTo>
                  <a:pt x="113" y="0"/>
                </a:lnTo>
                <a:lnTo>
                  <a:pt x="136" y="3"/>
                </a:lnTo>
                <a:lnTo>
                  <a:pt x="158" y="11"/>
                </a:lnTo>
                <a:lnTo>
                  <a:pt x="177" y="23"/>
                </a:lnTo>
                <a:lnTo>
                  <a:pt x="194" y="41"/>
                </a:lnTo>
                <a:lnTo>
                  <a:pt x="208" y="60"/>
                </a:lnTo>
                <a:lnTo>
                  <a:pt x="219" y="84"/>
                </a:lnTo>
                <a:lnTo>
                  <a:pt x="225" y="109"/>
                </a:lnTo>
                <a:lnTo>
                  <a:pt x="228" y="1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 noEditPoints="1"/>
          </p:cNvSpPr>
          <p:nvPr/>
        </p:nvSpPr>
        <p:spPr bwMode="auto">
          <a:xfrm>
            <a:off x="3576619" y="5405418"/>
            <a:ext cx="373063" cy="444500"/>
          </a:xfrm>
          <a:custGeom>
            <a:avLst/>
            <a:gdLst/>
            <a:ahLst/>
            <a:cxnLst>
              <a:cxn ang="0">
                <a:pos x="94" y="278"/>
              </a:cxn>
              <a:cxn ang="0">
                <a:pos x="52" y="256"/>
              </a:cxn>
              <a:cxn ang="0">
                <a:pos x="20" y="218"/>
              </a:cxn>
              <a:cxn ang="0">
                <a:pos x="2" y="168"/>
              </a:cxn>
              <a:cxn ang="0">
                <a:pos x="2" y="112"/>
              </a:cxn>
              <a:cxn ang="0">
                <a:pos x="20" y="62"/>
              </a:cxn>
              <a:cxn ang="0">
                <a:pos x="52" y="24"/>
              </a:cxn>
              <a:cxn ang="0">
                <a:pos x="94" y="2"/>
              </a:cxn>
              <a:cxn ang="0">
                <a:pos x="141" y="2"/>
              </a:cxn>
              <a:cxn ang="0">
                <a:pos x="184" y="24"/>
              </a:cxn>
              <a:cxn ang="0">
                <a:pos x="215" y="62"/>
              </a:cxn>
              <a:cxn ang="0">
                <a:pos x="233" y="112"/>
              </a:cxn>
              <a:cxn ang="0">
                <a:pos x="233" y="168"/>
              </a:cxn>
              <a:cxn ang="0">
                <a:pos x="215" y="218"/>
              </a:cxn>
              <a:cxn ang="0">
                <a:pos x="184" y="256"/>
              </a:cxn>
              <a:cxn ang="0">
                <a:pos x="141" y="278"/>
              </a:cxn>
              <a:cxn ang="0">
                <a:pos x="117" y="7"/>
              </a:cxn>
              <a:cxn ang="0">
                <a:pos x="74" y="18"/>
              </a:cxn>
              <a:cxn ang="0">
                <a:pos x="40" y="46"/>
              </a:cxn>
              <a:cxn ang="0">
                <a:pos x="16" y="88"/>
              </a:cxn>
              <a:cxn ang="0">
                <a:pos x="7" y="141"/>
              </a:cxn>
              <a:cxn ang="0">
                <a:pos x="16" y="192"/>
              </a:cxn>
              <a:cxn ang="0">
                <a:pos x="40" y="235"/>
              </a:cxn>
              <a:cxn ang="0">
                <a:pos x="74" y="263"/>
              </a:cxn>
              <a:cxn ang="0">
                <a:pos x="117" y="274"/>
              </a:cxn>
              <a:cxn ang="0">
                <a:pos x="161" y="263"/>
              </a:cxn>
              <a:cxn ang="0">
                <a:pos x="196" y="235"/>
              </a:cxn>
              <a:cxn ang="0">
                <a:pos x="220" y="192"/>
              </a:cxn>
              <a:cxn ang="0">
                <a:pos x="228" y="141"/>
              </a:cxn>
              <a:cxn ang="0">
                <a:pos x="220" y="88"/>
              </a:cxn>
              <a:cxn ang="0">
                <a:pos x="196" y="46"/>
              </a:cxn>
              <a:cxn ang="0">
                <a:pos x="161" y="18"/>
              </a:cxn>
              <a:cxn ang="0">
                <a:pos x="117" y="7"/>
              </a:cxn>
            </a:cxnLst>
            <a:rect l="0" t="0" r="r" b="b"/>
            <a:pathLst>
              <a:path w="235" h="280">
                <a:moveTo>
                  <a:pt x="117" y="280"/>
                </a:moveTo>
                <a:lnTo>
                  <a:pt x="94" y="278"/>
                </a:lnTo>
                <a:lnTo>
                  <a:pt x="72" y="270"/>
                </a:lnTo>
                <a:lnTo>
                  <a:pt x="52" y="256"/>
                </a:lnTo>
                <a:lnTo>
                  <a:pt x="34" y="240"/>
                </a:lnTo>
                <a:lnTo>
                  <a:pt x="20" y="218"/>
                </a:lnTo>
                <a:lnTo>
                  <a:pt x="9" y="195"/>
                </a:lnTo>
                <a:lnTo>
                  <a:pt x="2" y="168"/>
                </a:lnTo>
                <a:lnTo>
                  <a:pt x="0" y="141"/>
                </a:lnTo>
                <a:lnTo>
                  <a:pt x="2" y="112"/>
                </a:lnTo>
                <a:lnTo>
                  <a:pt x="9" y="85"/>
                </a:lnTo>
                <a:lnTo>
                  <a:pt x="20" y="62"/>
                </a:lnTo>
                <a:lnTo>
                  <a:pt x="34" y="40"/>
                </a:lnTo>
                <a:lnTo>
                  <a:pt x="52" y="24"/>
                </a:lnTo>
                <a:lnTo>
                  <a:pt x="72" y="11"/>
                </a:lnTo>
                <a:lnTo>
                  <a:pt x="94" y="2"/>
                </a:lnTo>
                <a:lnTo>
                  <a:pt x="117" y="0"/>
                </a:lnTo>
                <a:lnTo>
                  <a:pt x="141" y="2"/>
                </a:lnTo>
                <a:lnTo>
                  <a:pt x="163" y="11"/>
                </a:lnTo>
                <a:lnTo>
                  <a:pt x="184" y="24"/>
                </a:lnTo>
                <a:lnTo>
                  <a:pt x="200" y="40"/>
                </a:lnTo>
                <a:lnTo>
                  <a:pt x="215" y="62"/>
                </a:lnTo>
                <a:lnTo>
                  <a:pt x="225" y="85"/>
                </a:lnTo>
                <a:lnTo>
                  <a:pt x="233" y="112"/>
                </a:lnTo>
                <a:lnTo>
                  <a:pt x="235" y="141"/>
                </a:lnTo>
                <a:lnTo>
                  <a:pt x="233" y="168"/>
                </a:lnTo>
                <a:lnTo>
                  <a:pt x="225" y="195"/>
                </a:lnTo>
                <a:lnTo>
                  <a:pt x="215" y="218"/>
                </a:lnTo>
                <a:lnTo>
                  <a:pt x="200" y="240"/>
                </a:lnTo>
                <a:lnTo>
                  <a:pt x="184" y="256"/>
                </a:lnTo>
                <a:lnTo>
                  <a:pt x="163" y="270"/>
                </a:lnTo>
                <a:lnTo>
                  <a:pt x="141" y="278"/>
                </a:lnTo>
                <a:lnTo>
                  <a:pt x="117" y="280"/>
                </a:lnTo>
                <a:close/>
                <a:moveTo>
                  <a:pt x="117" y="7"/>
                </a:moveTo>
                <a:lnTo>
                  <a:pt x="95" y="9"/>
                </a:lnTo>
                <a:lnTo>
                  <a:pt x="74" y="18"/>
                </a:lnTo>
                <a:lnTo>
                  <a:pt x="56" y="30"/>
                </a:lnTo>
                <a:lnTo>
                  <a:pt x="40" y="46"/>
                </a:lnTo>
                <a:lnTo>
                  <a:pt x="25" y="66"/>
                </a:lnTo>
                <a:lnTo>
                  <a:pt x="16" y="88"/>
                </a:lnTo>
                <a:lnTo>
                  <a:pt x="9" y="114"/>
                </a:lnTo>
                <a:lnTo>
                  <a:pt x="7" y="141"/>
                </a:lnTo>
                <a:lnTo>
                  <a:pt x="9" y="167"/>
                </a:lnTo>
                <a:lnTo>
                  <a:pt x="16" y="192"/>
                </a:lnTo>
                <a:lnTo>
                  <a:pt x="25" y="215"/>
                </a:lnTo>
                <a:lnTo>
                  <a:pt x="40" y="235"/>
                </a:lnTo>
                <a:lnTo>
                  <a:pt x="56" y="251"/>
                </a:lnTo>
                <a:lnTo>
                  <a:pt x="74" y="263"/>
                </a:lnTo>
                <a:lnTo>
                  <a:pt x="95" y="272"/>
                </a:lnTo>
                <a:lnTo>
                  <a:pt x="117" y="274"/>
                </a:lnTo>
                <a:lnTo>
                  <a:pt x="140" y="272"/>
                </a:lnTo>
                <a:lnTo>
                  <a:pt x="161" y="263"/>
                </a:lnTo>
                <a:lnTo>
                  <a:pt x="179" y="251"/>
                </a:lnTo>
                <a:lnTo>
                  <a:pt x="196" y="235"/>
                </a:lnTo>
                <a:lnTo>
                  <a:pt x="209" y="215"/>
                </a:lnTo>
                <a:lnTo>
                  <a:pt x="220" y="192"/>
                </a:lnTo>
                <a:lnTo>
                  <a:pt x="226" y="167"/>
                </a:lnTo>
                <a:lnTo>
                  <a:pt x="228" y="141"/>
                </a:lnTo>
                <a:lnTo>
                  <a:pt x="226" y="114"/>
                </a:lnTo>
                <a:lnTo>
                  <a:pt x="220" y="88"/>
                </a:lnTo>
                <a:lnTo>
                  <a:pt x="209" y="66"/>
                </a:lnTo>
                <a:lnTo>
                  <a:pt x="196" y="46"/>
                </a:lnTo>
                <a:lnTo>
                  <a:pt x="179" y="30"/>
                </a:lnTo>
                <a:lnTo>
                  <a:pt x="161" y="18"/>
                </a:lnTo>
                <a:lnTo>
                  <a:pt x="140" y="9"/>
                </a:lnTo>
                <a:lnTo>
                  <a:pt x="117" y="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3" name="Freeform 197"/>
          <p:cNvSpPr>
            <a:spLocks/>
          </p:cNvSpPr>
          <p:nvPr/>
        </p:nvSpPr>
        <p:spPr bwMode="auto">
          <a:xfrm>
            <a:off x="3406756" y="4794230"/>
            <a:ext cx="333375" cy="334963"/>
          </a:xfrm>
          <a:custGeom>
            <a:avLst/>
            <a:gdLst/>
            <a:ahLst/>
            <a:cxnLst>
              <a:cxn ang="0">
                <a:pos x="210" y="105"/>
              </a:cxn>
              <a:cxn ang="0">
                <a:pos x="208" y="129"/>
              </a:cxn>
              <a:cxn ang="0">
                <a:pos x="200" y="152"/>
              </a:cxn>
              <a:cxn ang="0">
                <a:pos x="187" y="171"/>
              </a:cxn>
              <a:cxn ang="0">
                <a:pos x="171" y="188"/>
              </a:cxn>
              <a:cxn ang="0">
                <a:pos x="151" y="200"/>
              </a:cxn>
              <a:cxn ang="0">
                <a:pos x="129" y="207"/>
              </a:cxn>
              <a:cxn ang="0">
                <a:pos x="105" y="211"/>
              </a:cxn>
              <a:cxn ang="0">
                <a:pos x="81" y="207"/>
              </a:cxn>
              <a:cxn ang="0">
                <a:pos x="59" y="200"/>
              </a:cxn>
              <a:cxn ang="0">
                <a:pos x="40" y="188"/>
              </a:cxn>
              <a:cxn ang="0">
                <a:pos x="23" y="171"/>
              </a:cxn>
              <a:cxn ang="0">
                <a:pos x="11" y="152"/>
              </a:cxn>
              <a:cxn ang="0">
                <a:pos x="3" y="129"/>
              </a:cxn>
              <a:cxn ang="0">
                <a:pos x="0" y="105"/>
              </a:cxn>
              <a:cxn ang="0">
                <a:pos x="3" y="81"/>
              </a:cxn>
              <a:cxn ang="0">
                <a:pos x="11" y="59"/>
              </a:cxn>
              <a:cxn ang="0">
                <a:pos x="23" y="39"/>
              </a:cxn>
              <a:cxn ang="0">
                <a:pos x="40" y="23"/>
              </a:cxn>
              <a:cxn ang="0">
                <a:pos x="59" y="11"/>
              </a:cxn>
              <a:cxn ang="0">
                <a:pos x="81" y="3"/>
              </a:cxn>
              <a:cxn ang="0">
                <a:pos x="105" y="0"/>
              </a:cxn>
              <a:cxn ang="0">
                <a:pos x="129" y="3"/>
              </a:cxn>
              <a:cxn ang="0">
                <a:pos x="151" y="11"/>
              </a:cxn>
              <a:cxn ang="0">
                <a:pos x="171" y="23"/>
              </a:cxn>
              <a:cxn ang="0">
                <a:pos x="187" y="39"/>
              </a:cxn>
              <a:cxn ang="0">
                <a:pos x="200" y="59"/>
              </a:cxn>
              <a:cxn ang="0">
                <a:pos x="208" y="81"/>
              </a:cxn>
              <a:cxn ang="0">
                <a:pos x="210" y="105"/>
              </a:cxn>
            </a:cxnLst>
            <a:rect l="0" t="0" r="r" b="b"/>
            <a:pathLst>
              <a:path w="210" h="211">
                <a:moveTo>
                  <a:pt x="210" y="105"/>
                </a:moveTo>
                <a:lnTo>
                  <a:pt x="208" y="129"/>
                </a:lnTo>
                <a:lnTo>
                  <a:pt x="200" y="152"/>
                </a:lnTo>
                <a:lnTo>
                  <a:pt x="187" y="171"/>
                </a:lnTo>
                <a:lnTo>
                  <a:pt x="171" y="188"/>
                </a:lnTo>
                <a:lnTo>
                  <a:pt x="151" y="200"/>
                </a:lnTo>
                <a:lnTo>
                  <a:pt x="129" y="207"/>
                </a:lnTo>
                <a:lnTo>
                  <a:pt x="105" y="211"/>
                </a:lnTo>
                <a:lnTo>
                  <a:pt x="81" y="207"/>
                </a:lnTo>
                <a:lnTo>
                  <a:pt x="59" y="200"/>
                </a:lnTo>
                <a:lnTo>
                  <a:pt x="40" y="188"/>
                </a:lnTo>
                <a:lnTo>
                  <a:pt x="23" y="171"/>
                </a:lnTo>
                <a:lnTo>
                  <a:pt x="11" y="152"/>
                </a:lnTo>
                <a:lnTo>
                  <a:pt x="3" y="129"/>
                </a:lnTo>
                <a:lnTo>
                  <a:pt x="0" y="105"/>
                </a:lnTo>
                <a:lnTo>
                  <a:pt x="3" y="81"/>
                </a:lnTo>
                <a:lnTo>
                  <a:pt x="11" y="59"/>
                </a:lnTo>
                <a:lnTo>
                  <a:pt x="23" y="39"/>
                </a:lnTo>
                <a:lnTo>
                  <a:pt x="40" y="23"/>
                </a:lnTo>
                <a:lnTo>
                  <a:pt x="59" y="11"/>
                </a:lnTo>
                <a:lnTo>
                  <a:pt x="81" y="3"/>
                </a:lnTo>
                <a:lnTo>
                  <a:pt x="105" y="0"/>
                </a:lnTo>
                <a:lnTo>
                  <a:pt x="129" y="3"/>
                </a:lnTo>
                <a:lnTo>
                  <a:pt x="151" y="11"/>
                </a:lnTo>
                <a:lnTo>
                  <a:pt x="171" y="23"/>
                </a:lnTo>
                <a:lnTo>
                  <a:pt x="187" y="39"/>
                </a:lnTo>
                <a:lnTo>
                  <a:pt x="200" y="59"/>
                </a:lnTo>
                <a:lnTo>
                  <a:pt x="208" y="81"/>
                </a:lnTo>
                <a:lnTo>
                  <a:pt x="210" y="1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4" name="Freeform 198"/>
          <p:cNvSpPr>
            <a:spLocks noEditPoints="1"/>
          </p:cNvSpPr>
          <p:nvPr/>
        </p:nvSpPr>
        <p:spPr bwMode="auto">
          <a:xfrm>
            <a:off x="3401994" y="4789468"/>
            <a:ext cx="344488" cy="344488"/>
          </a:xfrm>
          <a:custGeom>
            <a:avLst/>
            <a:gdLst/>
            <a:ahLst/>
            <a:cxnLst>
              <a:cxn ang="0">
                <a:pos x="108" y="217"/>
              </a:cxn>
              <a:cxn ang="0">
                <a:pos x="83" y="214"/>
              </a:cxn>
              <a:cxn ang="0">
                <a:pos x="60" y="206"/>
              </a:cxn>
              <a:cxn ang="0">
                <a:pos x="40" y="193"/>
              </a:cxn>
              <a:cxn ang="0">
                <a:pos x="24" y="176"/>
              </a:cxn>
              <a:cxn ang="0">
                <a:pos x="11" y="156"/>
              </a:cxn>
              <a:cxn ang="0">
                <a:pos x="2" y="133"/>
              </a:cxn>
              <a:cxn ang="0">
                <a:pos x="0" y="108"/>
              </a:cxn>
              <a:cxn ang="0">
                <a:pos x="2" y="84"/>
              </a:cxn>
              <a:cxn ang="0">
                <a:pos x="11" y="61"/>
              </a:cxn>
              <a:cxn ang="0">
                <a:pos x="24" y="40"/>
              </a:cxn>
              <a:cxn ang="0">
                <a:pos x="40" y="24"/>
              </a:cxn>
              <a:cxn ang="0">
                <a:pos x="60" y="11"/>
              </a:cxn>
              <a:cxn ang="0">
                <a:pos x="83" y="3"/>
              </a:cxn>
              <a:cxn ang="0">
                <a:pos x="108" y="0"/>
              </a:cxn>
              <a:cxn ang="0">
                <a:pos x="133" y="3"/>
              </a:cxn>
              <a:cxn ang="0">
                <a:pos x="156" y="11"/>
              </a:cxn>
              <a:cxn ang="0">
                <a:pos x="176" y="24"/>
              </a:cxn>
              <a:cxn ang="0">
                <a:pos x="193" y="40"/>
              </a:cxn>
              <a:cxn ang="0">
                <a:pos x="205" y="61"/>
              </a:cxn>
              <a:cxn ang="0">
                <a:pos x="214" y="84"/>
              </a:cxn>
              <a:cxn ang="0">
                <a:pos x="217" y="108"/>
              </a:cxn>
              <a:cxn ang="0">
                <a:pos x="214" y="133"/>
              </a:cxn>
              <a:cxn ang="0">
                <a:pos x="205" y="156"/>
              </a:cxn>
              <a:cxn ang="0">
                <a:pos x="193" y="176"/>
              </a:cxn>
              <a:cxn ang="0">
                <a:pos x="176" y="193"/>
              </a:cxn>
              <a:cxn ang="0">
                <a:pos x="156" y="206"/>
              </a:cxn>
              <a:cxn ang="0">
                <a:pos x="133" y="214"/>
              </a:cxn>
              <a:cxn ang="0">
                <a:pos x="108" y="217"/>
              </a:cxn>
              <a:cxn ang="0">
                <a:pos x="108" y="6"/>
              </a:cxn>
              <a:cxn ang="0">
                <a:pos x="85" y="10"/>
              </a:cxn>
              <a:cxn ang="0">
                <a:pos x="63" y="17"/>
              </a:cxn>
              <a:cxn ang="0">
                <a:pos x="45" y="29"/>
              </a:cxn>
              <a:cxn ang="0">
                <a:pos x="28" y="44"/>
              </a:cxn>
              <a:cxn ang="0">
                <a:pos x="16" y="64"/>
              </a:cxn>
              <a:cxn ang="0">
                <a:pos x="9" y="85"/>
              </a:cxn>
              <a:cxn ang="0">
                <a:pos x="7" y="108"/>
              </a:cxn>
              <a:cxn ang="0">
                <a:pos x="9" y="132"/>
              </a:cxn>
              <a:cxn ang="0">
                <a:pos x="16" y="152"/>
              </a:cxn>
              <a:cxn ang="0">
                <a:pos x="28" y="172"/>
              </a:cxn>
              <a:cxn ang="0">
                <a:pos x="45" y="187"/>
              </a:cxn>
              <a:cxn ang="0">
                <a:pos x="63" y="199"/>
              </a:cxn>
              <a:cxn ang="0">
                <a:pos x="85" y="207"/>
              </a:cxn>
              <a:cxn ang="0">
                <a:pos x="108" y="210"/>
              </a:cxn>
              <a:cxn ang="0">
                <a:pos x="131" y="207"/>
              </a:cxn>
              <a:cxn ang="0">
                <a:pos x="153" y="199"/>
              </a:cxn>
              <a:cxn ang="0">
                <a:pos x="171" y="187"/>
              </a:cxn>
              <a:cxn ang="0">
                <a:pos x="188" y="172"/>
              </a:cxn>
              <a:cxn ang="0">
                <a:pos x="200" y="152"/>
              </a:cxn>
              <a:cxn ang="0">
                <a:pos x="207" y="132"/>
              </a:cxn>
              <a:cxn ang="0">
                <a:pos x="210" y="108"/>
              </a:cxn>
              <a:cxn ang="0">
                <a:pos x="207" y="85"/>
              </a:cxn>
              <a:cxn ang="0">
                <a:pos x="200" y="64"/>
              </a:cxn>
              <a:cxn ang="0">
                <a:pos x="188" y="44"/>
              </a:cxn>
              <a:cxn ang="0">
                <a:pos x="171" y="29"/>
              </a:cxn>
              <a:cxn ang="0">
                <a:pos x="153" y="17"/>
              </a:cxn>
              <a:cxn ang="0">
                <a:pos x="131" y="10"/>
              </a:cxn>
              <a:cxn ang="0">
                <a:pos x="108" y="6"/>
              </a:cxn>
            </a:cxnLst>
            <a:rect l="0" t="0" r="r" b="b"/>
            <a:pathLst>
              <a:path w="217" h="217">
                <a:moveTo>
                  <a:pt x="108" y="217"/>
                </a:moveTo>
                <a:lnTo>
                  <a:pt x="83" y="214"/>
                </a:lnTo>
                <a:lnTo>
                  <a:pt x="60" y="206"/>
                </a:lnTo>
                <a:lnTo>
                  <a:pt x="40" y="193"/>
                </a:lnTo>
                <a:lnTo>
                  <a:pt x="24" y="176"/>
                </a:lnTo>
                <a:lnTo>
                  <a:pt x="11" y="156"/>
                </a:lnTo>
                <a:lnTo>
                  <a:pt x="2" y="133"/>
                </a:lnTo>
                <a:lnTo>
                  <a:pt x="0" y="108"/>
                </a:lnTo>
                <a:lnTo>
                  <a:pt x="2" y="84"/>
                </a:lnTo>
                <a:lnTo>
                  <a:pt x="11" y="61"/>
                </a:lnTo>
                <a:lnTo>
                  <a:pt x="24" y="40"/>
                </a:lnTo>
                <a:lnTo>
                  <a:pt x="40" y="24"/>
                </a:lnTo>
                <a:lnTo>
                  <a:pt x="60" y="11"/>
                </a:lnTo>
                <a:lnTo>
                  <a:pt x="83" y="3"/>
                </a:lnTo>
                <a:lnTo>
                  <a:pt x="108" y="0"/>
                </a:lnTo>
                <a:lnTo>
                  <a:pt x="133" y="3"/>
                </a:lnTo>
                <a:lnTo>
                  <a:pt x="156" y="11"/>
                </a:lnTo>
                <a:lnTo>
                  <a:pt x="176" y="24"/>
                </a:lnTo>
                <a:lnTo>
                  <a:pt x="193" y="40"/>
                </a:lnTo>
                <a:lnTo>
                  <a:pt x="205" y="61"/>
                </a:lnTo>
                <a:lnTo>
                  <a:pt x="214" y="84"/>
                </a:lnTo>
                <a:lnTo>
                  <a:pt x="217" y="108"/>
                </a:lnTo>
                <a:lnTo>
                  <a:pt x="214" y="133"/>
                </a:lnTo>
                <a:lnTo>
                  <a:pt x="205" y="156"/>
                </a:lnTo>
                <a:lnTo>
                  <a:pt x="193" y="176"/>
                </a:lnTo>
                <a:lnTo>
                  <a:pt x="176" y="193"/>
                </a:lnTo>
                <a:lnTo>
                  <a:pt x="156" y="206"/>
                </a:lnTo>
                <a:lnTo>
                  <a:pt x="133" y="214"/>
                </a:lnTo>
                <a:lnTo>
                  <a:pt x="108" y="217"/>
                </a:lnTo>
                <a:close/>
                <a:moveTo>
                  <a:pt x="108" y="6"/>
                </a:moveTo>
                <a:lnTo>
                  <a:pt x="85" y="10"/>
                </a:lnTo>
                <a:lnTo>
                  <a:pt x="63" y="17"/>
                </a:lnTo>
                <a:lnTo>
                  <a:pt x="45" y="29"/>
                </a:lnTo>
                <a:lnTo>
                  <a:pt x="28" y="44"/>
                </a:lnTo>
                <a:lnTo>
                  <a:pt x="16" y="64"/>
                </a:lnTo>
                <a:lnTo>
                  <a:pt x="9" y="85"/>
                </a:lnTo>
                <a:lnTo>
                  <a:pt x="7" y="108"/>
                </a:lnTo>
                <a:lnTo>
                  <a:pt x="9" y="132"/>
                </a:lnTo>
                <a:lnTo>
                  <a:pt x="16" y="152"/>
                </a:lnTo>
                <a:lnTo>
                  <a:pt x="28" y="172"/>
                </a:lnTo>
                <a:lnTo>
                  <a:pt x="45" y="187"/>
                </a:lnTo>
                <a:lnTo>
                  <a:pt x="63" y="199"/>
                </a:lnTo>
                <a:lnTo>
                  <a:pt x="85" y="207"/>
                </a:lnTo>
                <a:lnTo>
                  <a:pt x="108" y="210"/>
                </a:lnTo>
                <a:lnTo>
                  <a:pt x="131" y="207"/>
                </a:lnTo>
                <a:lnTo>
                  <a:pt x="153" y="199"/>
                </a:lnTo>
                <a:lnTo>
                  <a:pt x="171" y="187"/>
                </a:lnTo>
                <a:lnTo>
                  <a:pt x="188" y="172"/>
                </a:lnTo>
                <a:lnTo>
                  <a:pt x="200" y="152"/>
                </a:lnTo>
                <a:lnTo>
                  <a:pt x="207" y="132"/>
                </a:lnTo>
                <a:lnTo>
                  <a:pt x="210" y="108"/>
                </a:lnTo>
                <a:lnTo>
                  <a:pt x="207" y="85"/>
                </a:lnTo>
                <a:lnTo>
                  <a:pt x="200" y="64"/>
                </a:lnTo>
                <a:lnTo>
                  <a:pt x="188" y="44"/>
                </a:lnTo>
                <a:lnTo>
                  <a:pt x="171" y="29"/>
                </a:lnTo>
                <a:lnTo>
                  <a:pt x="153" y="17"/>
                </a:lnTo>
                <a:lnTo>
                  <a:pt x="131" y="10"/>
                </a:lnTo>
                <a:lnTo>
                  <a:pt x="108" y="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5" name="Freeform 199"/>
          <p:cNvSpPr>
            <a:spLocks/>
          </p:cNvSpPr>
          <p:nvPr/>
        </p:nvSpPr>
        <p:spPr bwMode="auto">
          <a:xfrm>
            <a:off x="3535344" y="4960918"/>
            <a:ext cx="120650" cy="122238"/>
          </a:xfrm>
          <a:custGeom>
            <a:avLst/>
            <a:gdLst/>
            <a:ahLst/>
            <a:cxnLst>
              <a:cxn ang="0">
                <a:pos x="76" y="39"/>
              </a:cxn>
              <a:cxn ang="0">
                <a:pos x="73" y="53"/>
              </a:cxn>
              <a:cxn ang="0">
                <a:pos x="66" y="66"/>
              </a:cxn>
              <a:cxn ang="0">
                <a:pos x="54" y="74"/>
              </a:cxn>
              <a:cxn ang="0">
                <a:pos x="38" y="77"/>
              </a:cxn>
              <a:cxn ang="0">
                <a:pos x="23" y="74"/>
              </a:cxn>
              <a:cxn ang="0">
                <a:pos x="11" y="66"/>
              </a:cxn>
              <a:cxn ang="0">
                <a:pos x="2" y="53"/>
              </a:cxn>
              <a:cxn ang="0">
                <a:pos x="0" y="39"/>
              </a:cxn>
              <a:cxn ang="0">
                <a:pos x="2" y="24"/>
              </a:cxn>
              <a:cxn ang="0">
                <a:pos x="11" y="12"/>
              </a:cxn>
              <a:cxn ang="0">
                <a:pos x="23" y="3"/>
              </a:cxn>
              <a:cxn ang="0">
                <a:pos x="38" y="0"/>
              </a:cxn>
              <a:cxn ang="0">
                <a:pos x="54" y="3"/>
              </a:cxn>
              <a:cxn ang="0">
                <a:pos x="66" y="12"/>
              </a:cxn>
              <a:cxn ang="0">
                <a:pos x="73" y="24"/>
              </a:cxn>
              <a:cxn ang="0">
                <a:pos x="76" y="39"/>
              </a:cxn>
            </a:cxnLst>
            <a:rect l="0" t="0" r="r" b="b"/>
            <a:pathLst>
              <a:path w="76" h="77">
                <a:moveTo>
                  <a:pt x="76" y="39"/>
                </a:moveTo>
                <a:lnTo>
                  <a:pt x="73" y="53"/>
                </a:lnTo>
                <a:lnTo>
                  <a:pt x="66" y="66"/>
                </a:lnTo>
                <a:lnTo>
                  <a:pt x="54" y="74"/>
                </a:lnTo>
                <a:lnTo>
                  <a:pt x="38" y="77"/>
                </a:lnTo>
                <a:lnTo>
                  <a:pt x="23" y="74"/>
                </a:lnTo>
                <a:lnTo>
                  <a:pt x="11" y="66"/>
                </a:lnTo>
                <a:lnTo>
                  <a:pt x="2" y="53"/>
                </a:lnTo>
                <a:lnTo>
                  <a:pt x="0" y="39"/>
                </a:lnTo>
                <a:lnTo>
                  <a:pt x="2" y="24"/>
                </a:lnTo>
                <a:lnTo>
                  <a:pt x="11" y="12"/>
                </a:lnTo>
                <a:lnTo>
                  <a:pt x="23" y="3"/>
                </a:lnTo>
                <a:lnTo>
                  <a:pt x="38" y="0"/>
                </a:lnTo>
                <a:lnTo>
                  <a:pt x="54" y="3"/>
                </a:lnTo>
                <a:lnTo>
                  <a:pt x="66" y="12"/>
                </a:lnTo>
                <a:lnTo>
                  <a:pt x="73" y="24"/>
                </a:lnTo>
                <a:lnTo>
                  <a:pt x="76" y="3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6" name="Freeform 200"/>
          <p:cNvSpPr>
            <a:spLocks/>
          </p:cNvSpPr>
          <p:nvPr/>
        </p:nvSpPr>
        <p:spPr bwMode="auto">
          <a:xfrm>
            <a:off x="3873481" y="5030768"/>
            <a:ext cx="331788" cy="333375"/>
          </a:xfrm>
          <a:custGeom>
            <a:avLst/>
            <a:gdLst/>
            <a:ahLst/>
            <a:cxnLst>
              <a:cxn ang="0">
                <a:pos x="15" y="51"/>
              </a:cxn>
              <a:cxn ang="0">
                <a:pos x="5" y="74"/>
              </a:cxn>
              <a:cxn ang="0">
                <a:pos x="0" y="96"/>
              </a:cxn>
              <a:cxn ang="0">
                <a:pos x="1" y="119"/>
              </a:cxn>
              <a:cxn ang="0">
                <a:pos x="6" y="141"/>
              </a:cxn>
              <a:cxn ang="0">
                <a:pos x="17" y="162"/>
              </a:cxn>
              <a:cxn ang="0">
                <a:pos x="31" y="180"/>
              </a:cxn>
              <a:cxn ang="0">
                <a:pos x="51" y="195"/>
              </a:cxn>
              <a:cxn ang="0">
                <a:pos x="73" y="206"/>
              </a:cxn>
              <a:cxn ang="0">
                <a:pos x="96" y="210"/>
              </a:cxn>
              <a:cxn ang="0">
                <a:pos x="119" y="209"/>
              </a:cxn>
              <a:cxn ang="0">
                <a:pos x="142" y="203"/>
              </a:cxn>
              <a:cxn ang="0">
                <a:pos x="162" y="194"/>
              </a:cxn>
              <a:cxn ang="0">
                <a:pos x="180" y="178"/>
              </a:cxn>
              <a:cxn ang="0">
                <a:pos x="195" y="159"/>
              </a:cxn>
              <a:cxn ang="0">
                <a:pos x="205" y="137"/>
              </a:cxn>
              <a:cxn ang="0">
                <a:pos x="209" y="114"/>
              </a:cxn>
              <a:cxn ang="0">
                <a:pos x="209" y="91"/>
              </a:cxn>
              <a:cxn ang="0">
                <a:pos x="204" y="68"/>
              </a:cxn>
              <a:cxn ang="0">
                <a:pos x="193" y="47"/>
              </a:cxn>
              <a:cxn ang="0">
                <a:pos x="178" y="30"/>
              </a:cxn>
              <a:cxn ang="0">
                <a:pos x="159" y="15"/>
              </a:cxn>
              <a:cxn ang="0">
                <a:pos x="137" y="5"/>
              </a:cxn>
              <a:cxn ang="0">
                <a:pos x="114" y="0"/>
              </a:cxn>
              <a:cxn ang="0">
                <a:pos x="90" y="2"/>
              </a:cxn>
              <a:cxn ang="0">
                <a:pos x="69" y="7"/>
              </a:cxn>
              <a:cxn ang="0">
                <a:pos x="48" y="17"/>
              </a:cxn>
              <a:cxn ang="0">
                <a:pos x="29" y="32"/>
              </a:cxn>
              <a:cxn ang="0">
                <a:pos x="15" y="51"/>
              </a:cxn>
            </a:cxnLst>
            <a:rect l="0" t="0" r="r" b="b"/>
            <a:pathLst>
              <a:path w="209" h="210">
                <a:moveTo>
                  <a:pt x="15" y="51"/>
                </a:moveTo>
                <a:lnTo>
                  <a:pt x="5" y="74"/>
                </a:lnTo>
                <a:lnTo>
                  <a:pt x="0" y="96"/>
                </a:lnTo>
                <a:lnTo>
                  <a:pt x="1" y="119"/>
                </a:lnTo>
                <a:lnTo>
                  <a:pt x="6" y="141"/>
                </a:lnTo>
                <a:lnTo>
                  <a:pt x="17" y="162"/>
                </a:lnTo>
                <a:lnTo>
                  <a:pt x="31" y="180"/>
                </a:lnTo>
                <a:lnTo>
                  <a:pt x="51" y="195"/>
                </a:lnTo>
                <a:lnTo>
                  <a:pt x="73" y="206"/>
                </a:lnTo>
                <a:lnTo>
                  <a:pt x="96" y="210"/>
                </a:lnTo>
                <a:lnTo>
                  <a:pt x="119" y="209"/>
                </a:lnTo>
                <a:lnTo>
                  <a:pt x="142" y="203"/>
                </a:lnTo>
                <a:lnTo>
                  <a:pt x="162" y="194"/>
                </a:lnTo>
                <a:lnTo>
                  <a:pt x="180" y="178"/>
                </a:lnTo>
                <a:lnTo>
                  <a:pt x="195" y="159"/>
                </a:lnTo>
                <a:lnTo>
                  <a:pt x="205" y="137"/>
                </a:lnTo>
                <a:lnTo>
                  <a:pt x="209" y="114"/>
                </a:lnTo>
                <a:lnTo>
                  <a:pt x="209" y="91"/>
                </a:lnTo>
                <a:lnTo>
                  <a:pt x="204" y="68"/>
                </a:lnTo>
                <a:lnTo>
                  <a:pt x="193" y="47"/>
                </a:lnTo>
                <a:lnTo>
                  <a:pt x="178" y="30"/>
                </a:lnTo>
                <a:lnTo>
                  <a:pt x="159" y="15"/>
                </a:lnTo>
                <a:lnTo>
                  <a:pt x="137" y="5"/>
                </a:lnTo>
                <a:lnTo>
                  <a:pt x="114" y="0"/>
                </a:lnTo>
                <a:lnTo>
                  <a:pt x="90" y="2"/>
                </a:lnTo>
                <a:lnTo>
                  <a:pt x="69" y="7"/>
                </a:lnTo>
                <a:lnTo>
                  <a:pt x="48" y="17"/>
                </a:lnTo>
                <a:lnTo>
                  <a:pt x="29" y="32"/>
                </a:lnTo>
                <a:lnTo>
                  <a:pt x="15" y="5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7" name="Freeform 201"/>
          <p:cNvSpPr>
            <a:spLocks noEditPoints="1"/>
          </p:cNvSpPr>
          <p:nvPr/>
        </p:nvSpPr>
        <p:spPr bwMode="auto">
          <a:xfrm>
            <a:off x="3868719" y="5024418"/>
            <a:ext cx="344488" cy="344488"/>
          </a:xfrm>
          <a:custGeom>
            <a:avLst/>
            <a:gdLst/>
            <a:ahLst/>
            <a:cxnLst>
              <a:cxn ang="0">
                <a:pos x="108" y="217"/>
              </a:cxn>
              <a:cxn ang="0">
                <a:pos x="69" y="211"/>
              </a:cxn>
              <a:cxn ang="0">
                <a:pos x="36" y="189"/>
              </a:cxn>
              <a:cxn ang="0">
                <a:pos x="10" y="156"/>
              </a:cxn>
              <a:cxn ang="0">
                <a:pos x="0" y="115"/>
              </a:cxn>
              <a:cxn ang="0">
                <a:pos x="6" y="73"/>
              </a:cxn>
              <a:cxn ang="0">
                <a:pos x="29" y="35"/>
              </a:cxn>
              <a:cxn ang="0">
                <a:pos x="65" y="10"/>
              </a:cxn>
              <a:cxn ang="0">
                <a:pos x="108" y="0"/>
              </a:cxn>
              <a:cxn ang="0">
                <a:pos x="146" y="8"/>
              </a:cxn>
              <a:cxn ang="0">
                <a:pos x="181" y="28"/>
              </a:cxn>
              <a:cxn ang="0">
                <a:pos x="206" y="62"/>
              </a:cxn>
              <a:cxn ang="0">
                <a:pos x="217" y="104"/>
              </a:cxn>
              <a:cxn ang="0">
                <a:pos x="210" y="145"/>
              </a:cxn>
              <a:cxn ang="0">
                <a:pos x="187" y="182"/>
              </a:cxn>
              <a:cxn ang="0">
                <a:pos x="151" y="208"/>
              </a:cxn>
              <a:cxn ang="0">
                <a:pos x="108" y="217"/>
              </a:cxn>
              <a:cxn ang="0">
                <a:pos x="87" y="10"/>
              </a:cxn>
              <a:cxn ang="0">
                <a:pos x="50" y="26"/>
              </a:cxn>
              <a:cxn ang="0">
                <a:pos x="21" y="57"/>
              </a:cxn>
              <a:cxn ang="0">
                <a:pos x="7" y="94"/>
              </a:cxn>
              <a:cxn ang="0">
                <a:pos x="9" y="134"/>
              </a:cxn>
              <a:cxn ang="0">
                <a:pos x="27" y="169"/>
              </a:cxn>
              <a:cxn ang="0">
                <a:pos x="56" y="196"/>
              </a:cxn>
              <a:cxn ang="0">
                <a:pos x="90" y="208"/>
              </a:cxn>
              <a:cxn ang="0">
                <a:pos x="129" y="208"/>
              </a:cxn>
              <a:cxn ang="0">
                <a:pos x="166" y="192"/>
              </a:cxn>
              <a:cxn ang="0">
                <a:pos x="195" y="162"/>
              </a:cxn>
              <a:cxn ang="0">
                <a:pos x="209" y="124"/>
              </a:cxn>
              <a:cxn ang="0">
                <a:pos x="207" y="84"/>
              </a:cxn>
              <a:cxn ang="0">
                <a:pos x="189" y="48"/>
              </a:cxn>
              <a:cxn ang="0">
                <a:pos x="160" y="22"/>
              </a:cxn>
              <a:cxn ang="0">
                <a:pos x="126" y="9"/>
              </a:cxn>
            </a:cxnLst>
            <a:rect l="0" t="0" r="r" b="b"/>
            <a:pathLst>
              <a:path w="217" h="217">
                <a:moveTo>
                  <a:pt x="108" y="217"/>
                </a:moveTo>
                <a:lnTo>
                  <a:pt x="108" y="217"/>
                </a:lnTo>
                <a:lnTo>
                  <a:pt x="89" y="216"/>
                </a:lnTo>
                <a:lnTo>
                  <a:pt x="69" y="211"/>
                </a:lnTo>
                <a:lnTo>
                  <a:pt x="52" y="202"/>
                </a:lnTo>
                <a:lnTo>
                  <a:pt x="36" y="189"/>
                </a:lnTo>
                <a:lnTo>
                  <a:pt x="21" y="174"/>
                </a:lnTo>
                <a:lnTo>
                  <a:pt x="10" y="156"/>
                </a:lnTo>
                <a:lnTo>
                  <a:pt x="3" y="135"/>
                </a:lnTo>
                <a:lnTo>
                  <a:pt x="0" y="115"/>
                </a:lnTo>
                <a:lnTo>
                  <a:pt x="1" y="93"/>
                </a:lnTo>
                <a:lnTo>
                  <a:pt x="6" y="73"/>
                </a:lnTo>
                <a:lnTo>
                  <a:pt x="15" y="54"/>
                </a:lnTo>
                <a:lnTo>
                  <a:pt x="29" y="35"/>
                </a:lnTo>
                <a:lnTo>
                  <a:pt x="45" y="21"/>
                </a:lnTo>
                <a:lnTo>
                  <a:pt x="65" y="10"/>
                </a:lnTo>
                <a:lnTo>
                  <a:pt x="86" y="3"/>
                </a:lnTo>
                <a:lnTo>
                  <a:pt x="108" y="0"/>
                </a:lnTo>
                <a:lnTo>
                  <a:pt x="127" y="2"/>
                </a:lnTo>
                <a:lnTo>
                  <a:pt x="146" y="8"/>
                </a:lnTo>
                <a:lnTo>
                  <a:pt x="163" y="16"/>
                </a:lnTo>
                <a:lnTo>
                  <a:pt x="181" y="28"/>
                </a:lnTo>
                <a:lnTo>
                  <a:pt x="195" y="45"/>
                </a:lnTo>
                <a:lnTo>
                  <a:pt x="206" y="62"/>
                </a:lnTo>
                <a:lnTo>
                  <a:pt x="213" y="83"/>
                </a:lnTo>
                <a:lnTo>
                  <a:pt x="217" y="104"/>
                </a:lnTo>
                <a:lnTo>
                  <a:pt x="216" y="124"/>
                </a:lnTo>
                <a:lnTo>
                  <a:pt x="210" y="145"/>
                </a:lnTo>
                <a:lnTo>
                  <a:pt x="201" y="165"/>
                </a:lnTo>
                <a:lnTo>
                  <a:pt x="187" y="182"/>
                </a:lnTo>
                <a:lnTo>
                  <a:pt x="171" y="198"/>
                </a:lnTo>
                <a:lnTo>
                  <a:pt x="151" y="208"/>
                </a:lnTo>
                <a:lnTo>
                  <a:pt x="130" y="215"/>
                </a:lnTo>
                <a:lnTo>
                  <a:pt x="108" y="217"/>
                </a:lnTo>
                <a:close/>
                <a:moveTo>
                  <a:pt x="108" y="8"/>
                </a:moveTo>
                <a:lnTo>
                  <a:pt x="87" y="10"/>
                </a:lnTo>
                <a:lnTo>
                  <a:pt x="67" y="16"/>
                </a:lnTo>
                <a:lnTo>
                  <a:pt x="50" y="26"/>
                </a:lnTo>
                <a:lnTo>
                  <a:pt x="33" y="40"/>
                </a:lnTo>
                <a:lnTo>
                  <a:pt x="21" y="57"/>
                </a:lnTo>
                <a:lnTo>
                  <a:pt x="13" y="75"/>
                </a:lnTo>
                <a:lnTo>
                  <a:pt x="7" y="94"/>
                </a:lnTo>
                <a:lnTo>
                  <a:pt x="6" y="114"/>
                </a:lnTo>
                <a:lnTo>
                  <a:pt x="9" y="134"/>
                </a:lnTo>
                <a:lnTo>
                  <a:pt x="16" y="153"/>
                </a:lnTo>
                <a:lnTo>
                  <a:pt x="27" y="169"/>
                </a:lnTo>
                <a:lnTo>
                  <a:pt x="40" y="184"/>
                </a:lnTo>
                <a:lnTo>
                  <a:pt x="56" y="196"/>
                </a:lnTo>
                <a:lnTo>
                  <a:pt x="73" y="204"/>
                </a:lnTo>
                <a:lnTo>
                  <a:pt x="90" y="208"/>
                </a:lnTo>
                <a:lnTo>
                  <a:pt x="108" y="211"/>
                </a:lnTo>
                <a:lnTo>
                  <a:pt x="129" y="208"/>
                </a:lnTo>
                <a:lnTo>
                  <a:pt x="149" y="202"/>
                </a:lnTo>
                <a:lnTo>
                  <a:pt x="166" y="192"/>
                </a:lnTo>
                <a:lnTo>
                  <a:pt x="183" y="178"/>
                </a:lnTo>
                <a:lnTo>
                  <a:pt x="195" y="162"/>
                </a:lnTo>
                <a:lnTo>
                  <a:pt x="204" y="143"/>
                </a:lnTo>
                <a:lnTo>
                  <a:pt x="209" y="124"/>
                </a:lnTo>
                <a:lnTo>
                  <a:pt x="209" y="104"/>
                </a:lnTo>
                <a:lnTo>
                  <a:pt x="207" y="84"/>
                </a:lnTo>
                <a:lnTo>
                  <a:pt x="200" y="66"/>
                </a:lnTo>
                <a:lnTo>
                  <a:pt x="189" y="48"/>
                </a:lnTo>
                <a:lnTo>
                  <a:pt x="176" y="34"/>
                </a:lnTo>
                <a:lnTo>
                  <a:pt x="160" y="22"/>
                </a:lnTo>
                <a:lnTo>
                  <a:pt x="144" y="14"/>
                </a:lnTo>
                <a:lnTo>
                  <a:pt x="126" y="9"/>
                </a:lnTo>
                <a:lnTo>
                  <a:pt x="108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8" name="Freeform 202"/>
          <p:cNvSpPr>
            <a:spLocks/>
          </p:cNvSpPr>
          <p:nvPr/>
        </p:nvSpPr>
        <p:spPr bwMode="auto">
          <a:xfrm>
            <a:off x="3929044" y="5151418"/>
            <a:ext cx="120650" cy="120650"/>
          </a:xfrm>
          <a:custGeom>
            <a:avLst/>
            <a:gdLst/>
            <a:ahLst/>
            <a:cxnLst>
              <a:cxn ang="0">
                <a:pos x="5" y="18"/>
              </a:cxn>
              <a:cxn ang="0">
                <a:pos x="1" y="30"/>
              </a:cxn>
              <a:cxn ang="0">
                <a:pos x="0" y="42"/>
              </a:cxn>
              <a:cxn ang="0">
                <a:pos x="3" y="53"/>
              </a:cxn>
              <a:cxn ang="0">
                <a:pos x="10" y="63"/>
              </a:cxn>
              <a:cxn ang="0">
                <a:pos x="18" y="72"/>
              </a:cxn>
              <a:cxn ang="0">
                <a:pos x="30" y="76"/>
              </a:cxn>
              <a:cxn ang="0">
                <a:pos x="42" y="76"/>
              </a:cxn>
              <a:cxn ang="0">
                <a:pos x="53" y="74"/>
              </a:cxn>
              <a:cxn ang="0">
                <a:pos x="63" y="67"/>
              </a:cxn>
              <a:cxn ang="0">
                <a:pos x="72" y="58"/>
              </a:cxn>
              <a:cxn ang="0">
                <a:pos x="76" y="47"/>
              </a:cxn>
              <a:cxn ang="0">
                <a:pos x="76" y="35"/>
              </a:cxn>
              <a:cxn ang="0">
                <a:pos x="74" y="24"/>
              </a:cxn>
              <a:cxn ang="0">
                <a:pos x="67" y="13"/>
              </a:cxn>
              <a:cxn ang="0">
                <a:pos x="58" y="5"/>
              </a:cxn>
              <a:cxn ang="0">
                <a:pos x="47" y="1"/>
              </a:cxn>
              <a:cxn ang="0">
                <a:pos x="35" y="0"/>
              </a:cxn>
              <a:cxn ang="0">
                <a:pos x="24" y="3"/>
              </a:cxn>
              <a:cxn ang="0">
                <a:pos x="13" y="10"/>
              </a:cxn>
              <a:cxn ang="0">
                <a:pos x="5" y="18"/>
              </a:cxn>
            </a:cxnLst>
            <a:rect l="0" t="0" r="r" b="b"/>
            <a:pathLst>
              <a:path w="76" h="76">
                <a:moveTo>
                  <a:pt x="5" y="18"/>
                </a:moveTo>
                <a:lnTo>
                  <a:pt x="1" y="30"/>
                </a:lnTo>
                <a:lnTo>
                  <a:pt x="0" y="42"/>
                </a:lnTo>
                <a:lnTo>
                  <a:pt x="3" y="53"/>
                </a:lnTo>
                <a:lnTo>
                  <a:pt x="10" y="63"/>
                </a:lnTo>
                <a:lnTo>
                  <a:pt x="18" y="72"/>
                </a:lnTo>
                <a:lnTo>
                  <a:pt x="30" y="76"/>
                </a:lnTo>
                <a:lnTo>
                  <a:pt x="42" y="76"/>
                </a:lnTo>
                <a:lnTo>
                  <a:pt x="53" y="74"/>
                </a:lnTo>
                <a:lnTo>
                  <a:pt x="63" y="67"/>
                </a:lnTo>
                <a:lnTo>
                  <a:pt x="72" y="58"/>
                </a:lnTo>
                <a:lnTo>
                  <a:pt x="76" y="47"/>
                </a:lnTo>
                <a:lnTo>
                  <a:pt x="76" y="35"/>
                </a:lnTo>
                <a:lnTo>
                  <a:pt x="74" y="24"/>
                </a:lnTo>
                <a:lnTo>
                  <a:pt x="67" y="13"/>
                </a:lnTo>
                <a:lnTo>
                  <a:pt x="58" y="5"/>
                </a:lnTo>
                <a:lnTo>
                  <a:pt x="47" y="1"/>
                </a:lnTo>
                <a:lnTo>
                  <a:pt x="35" y="0"/>
                </a:lnTo>
                <a:lnTo>
                  <a:pt x="24" y="3"/>
                </a:lnTo>
                <a:lnTo>
                  <a:pt x="13" y="10"/>
                </a:ln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9" name="Freeform 203"/>
          <p:cNvSpPr>
            <a:spLocks/>
          </p:cNvSpPr>
          <p:nvPr/>
        </p:nvSpPr>
        <p:spPr bwMode="auto">
          <a:xfrm>
            <a:off x="3492481" y="5030768"/>
            <a:ext cx="446088" cy="527050"/>
          </a:xfrm>
          <a:custGeom>
            <a:avLst/>
            <a:gdLst/>
            <a:ahLst/>
            <a:cxnLst>
              <a:cxn ang="0">
                <a:pos x="268" y="195"/>
              </a:cxn>
              <a:cxn ang="0">
                <a:pos x="257" y="214"/>
              </a:cxn>
              <a:cxn ang="0">
                <a:pos x="243" y="234"/>
              </a:cxn>
              <a:cxn ang="0">
                <a:pos x="227" y="254"/>
              </a:cxn>
              <a:cxn ang="0">
                <a:pos x="207" y="272"/>
              </a:cxn>
              <a:cxn ang="0">
                <a:pos x="186" y="290"/>
              </a:cxn>
              <a:cxn ang="0">
                <a:pos x="163" y="305"/>
              </a:cxn>
              <a:cxn ang="0">
                <a:pos x="141" y="318"/>
              </a:cxn>
              <a:cxn ang="0">
                <a:pos x="118" y="327"/>
              </a:cxn>
              <a:cxn ang="0">
                <a:pos x="96" y="332"/>
              </a:cxn>
              <a:cxn ang="0">
                <a:pos x="74" y="332"/>
              </a:cxn>
              <a:cxn ang="0">
                <a:pos x="54" y="326"/>
              </a:cxn>
              <a:cxn ang="0">
                <a:pos x="39" y="316"/>
              </a:cxn>
              <a:cxn ang="0">
                <a:pos x="26" y="300"/>
              </a:cxn>
              <a:cxn ang="0">
                <a:pos x="16" y="283"/>
              </a:cxn>
              <a:cxn ang="0">
                <a:pos x="9" y="262"/>
              </a:cxn>
              <a:cxn ang="0">
                <a:pos x="3" y="239"/>
              </a:cxn>
              <a:cxn ang="0">
                <a:pos x="1" y="214"/>
              </a:cxn>
              <a:cxn ang="0">
                <a:pos x="0" y="189"/>
              </a:cxn>
              <a:cxn ang="0">
                <a:pos x="1" y="164"/>
              </a:cxn>
              <a:cxn ang="0">
                <a:pos x="3" y="140"/>
              </a:cxn>
              <a:cxn ang="0">
                <a:pos x="9" y="117"/>
              </a:cxn>
              <a:cxn ang="0">
                <a:pos x="14" y="95"/>
              </a:cxn>
              <a:cxn ang="0">
                <a:pos x="22" y="77"/>
              </a:cxn>
              <a:cxn ang="0">
                <a:pos x="36" y="54"/>
              </a:cxn>
              <a:cxn ang="0">
                <a:pos x="54" y="34"/>
              </a:cxn>
              <a:cxn ang="0">
                <a:pos x="75" y="19"/>
              </a:cxn>
              <a:cxn ang="0">
                <a:pos x="99" y="8"/>
              </a:cxn>
              <a:cxn ang="0">
                <a:pos x="124" y="2"/>
              </a:cxn>
              <a:cxn ang="0">
                <a:pos x="150" y="0"/>
              </a:cxn>
              <a:cxn ang="0">
                <a:pos x="178" y="4"/>
              </a:cxn>
              <a:cxn ang="0">
                <a:pos x="204" y="14"/>
              </a:cxn>
              <a:cxn ang="0">
                <a:pos x="227" y="28"/>
              </a:cxn>
              <a:cxn ang="0">
                <a:pos x="246" y="46"/>
              </a:cxn>
              <a:cxn ang="0">
                <a:pos x="263" y="67"/>
              </a:cxn>
              <a:cxn ang="0">
                <a:pos x="274" y="91"/>
              </a:cxn>
              <a:cxn ang="0">
                <a:pos x="280" y="116"/>
              </a:cxn>
              <a:cxn ang="0">
                <a:pos x="281" y="142"/>
              </a:cxn>
              <a:cxn ang="0">
                <a:pos x="278" y="168"/>
              </a:cxn>
              <a:cxn ang="0">
                <a:pos x="268" y="195"/>
              </a:cxn>
            </a:cxnLst>
            <a:rect l="0" t="0" r="r" b="b"/>
            <a:pathLst>
              <a:path w="281" h="332">
                <a:moveTo>
                  <a:pt x="268" y="195"/>
                </a:moveTo>
                <a:lnTo>
                  <a:pt x="257" y="214"/>
                </a:lnTo>
                <a:lnTo>
                  <a:pt x="243" y="234"/>
                </a:lnTo>
                <a:lnTo>
                  <a:pt x="227" y="254"/>
                </a:lnTo>
                <a:lnTo>
                  <a:pt x="207" y="272"/>
                </a:lnTo>
                <a:lnTo>
                  <a:pt x="186" y="290"/>
                </a:lnTo>
                <a:lnTo>
                  <a:pt x="163" y="305"/>
                </a:lnTo>
                <a:lnTo>
                  <a:pt x="141" y="318"/>
                </a:lnTo>
                <a:lnTo>
                  <a:pt x="118" y="327"/>
                </a:lnTo>
                <a:lnTo>
                  <a:pt x="96" y="332"/>
                </a:lnTo>
                <a:lnTo>
                  <a:pt x="74" y="332"/>
                </a:lnTo>
                <a:lnTo>
                  <a:pt x="54" y="326"/>
                </a:lnTo>
                <a:lnTo>
                  <a:pt x="39" y="316"/>
                </a:lnTo>
                <a:lnTo>
                  <a:pt x="26" y="300"/>
                </a:lnTo>
                <a:lnTo>
                  <a:pt x="16" y="283"/>
                </a:lnTo>
                <a:lnTo>
                  <a:pt x="9" y="262"/>
                </a:lnTo>
                <a:lnTo>
                  <a:pt x="3" y="239"/>
                </a:lnTo>
                <a:lnTo>
                  <a:pt x="1" y="214"/>
                </a:lnTo>
                <a:lnTo>
                  <a:pt x="0" y="189"/>
                </a:lnTo>
                <a:lnTo>
                  <a:pt x="1" y="164"/>
                </a:lnTo>
                <a:lnTo>
                  <a:pt x="3" y="140"/>
                </a:lnTo>
                <a:lnTo>
                  <a:pt x="9" y="117"/>
                </a:lnTo>
                <a:lnTo>
                  <a:pt x="14" y="95"/>
                </a:lnTo>
                <a:lnTo>
                  <a:pt x="22" y="77"/>
                </a:lnTo>
                <a:lnTo>
                  <a:pt x="36" y="54"/>
                </a:lnTo>
                <a:lnTo>
                  <a:pt x="54" y="34"/>
                </a:lnTo>
                <a:lnTo>
                  <a:pt x="75" y="19"/>
                </a:lnTo>
                <a:lnTo>
                  <a:pt x="99" y="8"/>
                </a:lnTo>
                <a:lnTo>
                  <a:pt x="124" y="2"/>
                </a:lnTo>
                <a:lnTo>
                  <a:pt x="150" y="0"/>
                </a:lnTo>
                <a:lnTo>
                  <a:pt x="178" y="4"/>
                </a:lnTo>
                <a:lnTo>
                  <a:pt x="204" y="14"/>
                </a:lnTo>
                <a:lnTo>
                  <a:pt x="227" y="28"/>
                </a:lnTo>
                <a:lnTo>
                  <a:pt x="246" y="46"/>
                </a:lnTo>
                <a:lnTo>
                  <a:pt x="263" y="67"/>
                </a:lnTo>
                <a:lnTo>
                  <a:pt x="274" y="91"/>
                </a:lnTo>
                <a:lnTo>
                  <a:pt x="280" y="116"/>
                </a:lnTo>
                <a:lnTo>
                  <a:pt x="281" y="142"/>
                </a:lnTo>
                <a:lnTo>
                  <a:pt x="278" y="168"/>
                </a:lnTo>
                <a:lnTo>
                  <a:pt x="268" y="19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0" name="Freeform 204"/>
          <p:cNvSpPr>
            <a:spLocks noEditPoints="1"/>
          </p:cNvSpPr>
          <p:nvPr/>
        </p:nvSpPr>
        <p:spPr bwMode="auto">
          <a:xfrm>
            <a:off x="3487719" y="5024418"/>
            <a:ext cx="457200" cy="538163"/>
          </a:xfrm>
          <a:custGeom>
            <a:avLst/>
            <a:gdLst/>
            <a:ahLst/>
            <a:cxnLst>
              <a:cxn ang="0">
                <a:pos x="72" y="338"/>
              </a:cxn>
              <a:cxn ang="0">
                <a:pos x="40" y="322"/>
              </a:cxn>
              <a:cxn ang="0">
                <a:pos x="16" y="288"/>
              </a:cxn>
              <a:cxn ang="0">
                <a:pos x="3" y="242"/>
              </a:cxn>
              <a:cxn ang="0">
                <a:pos x="0" y="192"/>
              </a:cxn>
              <a:cxn ang="0">
                <a:pos x="4" y="142"/>
              </a:cxn>
              <a:cxn ang="0">
                <a:pos x="15" y="97"/>
              </a:cxn>
              <a:cxn ang="0">
                <a:pos x="36" y="57"/>
              </a:cxn>
              <a:cxn ang="0">
                <a:pos x="73" y="22"/>
              </a:cxn>
              <a:cxn ang="0">
                <a:pos x="121" y="3"/>
              </a:cxn>
              <a:cxn ang="0">
                <a:pos x="178" y="4"/>
              </a:cxn>
              <a:cxn ang="0">
                <a:pos x="232" y="30"/>
              </a:cxn>
              <a:cxn ang="0">
                <a:pos x="268" y="70"/>
              </a:cxn>
              <a:cxn ang="0">
                <a:pos x="286" y="120"/>
              </a:cxn>
              <a:cxn ang="0">
                <a:pos x="284" y="174"/>
              </a:cxn>
              <a:cxn ang="0">
                <a:pos x="264" y="219"/>
              </a:cxn>
              <a:cxn ang="0">
                <a:pos x="231" y="261"/>
              </a:cxn>
              <a:cxn ang="0">
                <a:pos x="187" y="300"/>
              </a:cxn>
              <a:cxn ang="0">
                <a:pos x="138" y="328"/>
              </a:cxn>
              <a:cxn ang="0">
                <a:pos x="88" y="339"/>
              </a:cxn>
              <a:cxn ang="0">
                <a:pos x="123" y="10"/>
              </a:cxn>
              <a:cxn ang="0">
                <a:pos x="77" y="28"/>
              </a:cxn>
              <a:cxn ang="0">
                <a:pos x="41" y="61"/>
              </a:cxn>
              <a:cxn ang="0">
                <a:pos x="19" y="104"/>
              </a:cxn>
              <a:cxn ang="0">
                <a:pos x="8" y="153"/>
              </a:cxn>
              <a:cxn ang="0">
                <a:pos x="6" y="206"/>
              </a:cxn>
              <a:cxn ang="0">
                <a:pos x="13" y="258"/>
              </a:cxn>
              <a:cxn ang="0">
                <a:pos x="30" y="300"/>
              </a:cxn>
              <a:cxn ang="0">
                <a:pos x="60" y="326"/>
              </a:cxn>
              <a:cxn ang="0">
                <a:pos x="88" y="333"/>
              </a:cxn>
              <a:cxn ang="0">
                <a:pos x="135" y="322"/>
              </a:cxn>
              <a:cxn ang="0">
                <a:pos x="183" y="295"/>
              </a:cxn>
              <a:cxn ang="0">
                <a:pos x="225" y="256"/>
              </a:cxn>
              <a:cxn ang="0">
                <a:pos x="258" y="216"/>
              </a:cxn>
              <a:cxn ang="0">
                <a:pos x="278" y="172"/>
              </a:cxn>
              <a:cxn ang="0">
                <a:pos x="280" y="121"/>
              </a:cxn>
              <a:cxn ang="0">
                <a:pos x="262" y="73"/>
              </a:cxn>
              <a:cxn ang="0">
                <a:pos x="228" y="35"/>
              </a:cxn>
              <a:cxn ang="0">
                <a:pos x="176" y="11"/>
              </a:cxn>
            </a:cxnLst>
            <a:rect l="0" t="0" r="r" b="b"/>
            <a:pathLst>
              <a:path w="288" h="339">
                <a:moveTo>
                  <a:pt x="88" y="339"/>
                </a:moveTo>
                <a:lnTo>
                  <a:pt x="72" y="338"/>
                </a:lnTo>
                <a:lnTo>
                  <a:pt x="56" y="333"/>
                </a:lnTo>
                <a:lnTo>
                  <a:pt x="40" y="322"/>
                </a:lnTo>
                <a:lnTo>
                  <a:pt x="27" y="307"/>
                </a:lnTo>
                <a:lnTo>
                  <a:pt x="16" y="288"/>
                </a:lnTo>
                <a:lnTo>
                  <a:pt x="8" y="266"/>
                </a:lnTo>
                <a:lnTo>
                  <a:pt x="3" y="242"/>
                </a:lnTo>
                <a:lnTo>
                  <a:pt x="1" y="217"/>
                </a:lnTo>
                <a:lnTo>
                  <a:pt x="0" y="192"/>
                </a:lnTo>
                <a:lnTo>
                  <a:pt x="1" y="166"/>
                </a:lnTo>
                <a:lnTo>
                  <a:pt x="4" y="142"/>
                </a:lnTo>
                <a:lnTo>
                  <a:pt x="8" y="119"/>
                </a:lnTo>
                <a:lnTo>
                  <a:pt x="15" y="97"/>
                </a:lnTo>
                <a:lnTo>
                  <a:pt x="21" y="80"/>
                </a:lnTo>
                <a:lnTo>
                  <a:pt x="36" y="57"/>
                </a:lnTo>
                <a:lnTo>
                  <a:pt x="52" y="38"/>
                </a:lnTo>
                <a:lnTo>
                  <a:pt x="73" y="22"/>
                </a:lnTo>
                <a:lnTo>
                  <a:pt x="96" y="11"/>
                </a:lnTo>
                <a:lnTo>
                  <a:pt x="121" y="3"/>
                </a:lnTo>
                <a:lnTo>
                  <a:pt x="147" y="0"/>
                </a:lnTo>
                <a:lnTo>
                  <a:pt x="178" y="4"/>
                </a:lnTo>
                <a:lnTo>
                  <a:pt x="208" y="14"/>
                </a:lnTo>
                <a:lnTo>
                  <a:pt x="232" y="30"/>
                </a:lnTo>
                <a:lnTo>
                  <a:pt x="253" y="48"/>
                </a:lnTo>
                <a:lnTo>
                  <a:pt x="268" y="70"/>
                </a:lnTo>
                <a:lnTo>
                  <a:pt x="280" y="94"/>
                </a:lnTo>
                <a:lnTo>
                  <a:pt x="286" y="120"/>
                </a:lnTo>
                <a:lnTo>
                  <a:pt x="288" y="146"/>
                </a:lnTo>
                <a:lnTo>
                  <a:pt x="284" y="174"/>
                </a:lnTo>
                <a:lnTo>
                  <a:pt x="274" y="200"/>
                </a:lnTo>
                <a:lnTo>
                  <a:pt x="264" y="219"/>
                </a:lnTo>
                <a:lnTo>
                  <a:pt x="248" y="240"/>
                </a:lnTo>
                <a:lnTo>
                  <a:pt x="231" y="261"/>
                </a:lnTo>
                <a:lnTo>
                  <a:pt x="210" y="282"/>
                </a:lnTo>
                <a:lnTo>
                  <a:pt x="187" y="300"/>
                </a:lnTo>
                <a:lnTo>
                  <a:pt x="163" y="316"/>
                </a:lnTo>
                <a:lnTo>
                  <a:pt x="138" y="328"/>
                </a:lnTo>
                <a:lnTo>
                  <a:pt x="113" y="337"/>
                </a:lnTo>
                <a:lnTo>
                  <a:pt x="88" y="339"/>
                </a:lnTo>
                <a:close/>
                <a:moveTo>
                  <a:pt x="147" y="8"/>
                </a:moveTo>
                <a:lnTo>
                  <a:pt x="123" y="10"/>
                </a:lnTo>
                <a:lnTo>
                  <a:pt x="99" y="16"/>
                </a:lnTo>
                <a:lnTo>
                  <a:pt x="77" y="28"/>
                </a:lnTo>
                <a:lnTo>
                  <a:pt x="57" y="43"/>
                </a:lnTo>
                <a:lnTo>
                  <a:pt x="41" y="61"/>
                </a:lnTo>
                <a:lnTo>
                  <a:pt x="28" y="83"/>
                </a:lnTo>
                <a:lnTo>
                  <a:pt x="19" y="104"/>
                </a:lnTo>
                <a:lnTo>
                  <a:pt x="13" y="128"/>
                </a:lnTo>
                <a:lnTo>
                  <a:pt x="8" y="153"/>
                </a:lnTo>
                <a:lnTo>
                  <a:pt x="6" y="179"/>
                </a:lnTo>
                <a:lnTo>
                  <a:pt x="6" y="206"/>
                </a:lnTo>
                <a:lnTo>
                  <a:pt x="8" y="232"/>
                </a:lnTo>
                <a:lnTo>
                  <a:pt x="13" y="258"/>
                </a:lnTo>
                <a:lnTo>
                  <a:pt x="20" y="280"/>
                </a:lnTo>
                <a:lnTo>
                  <a:pt x="30" y="300"/>
                </a:lnTo>
                <a:lnTo>
                  <a:pt x="43" y="315"/>
                </a:lnTo>
                <a:lnTo>
                  <a:pt x="60" y="326"/>
                </a:lnTo>
                <a:lnTo>
                  <a:pt x="73" y="332"/>
                </a:lnTo>
                <a:lnTo>
                  <a:pt x="88" y="333"/>
                </a:lnTo>
                <a:lnTo>
                  <a:pt x="111" y="331"/>
                </a:lnTo>
                <a:lnTo>
                  <a:pt x="135" y="322"/>
                </a:lnTo>
                <a:lnTo>
                  <a:pt x="159" y="310"/>
                </a:lnTo>
                <a:lnTo>
                  <a:pt x="183" y="295"/>
                </a:lnTo>
                <a:lnTo>
                  <a:pt x="205" y="276"/>
                </a:lnTo>
                <a:lnTo>
                  <a:pt x="225" y="256"/>
                </a:lnTo>
                <a:lnTo>
                  <a:pt x="243" y="237"/>
                </a:lnTo>
                <a:lnTo>
                  <a:pt x="258" y="216"/>
                </a:lnTo>
                <a:lnTo>
                  <a:pt x="268" y="198"/>
                </a:lnTo>
                <a:lnTo>
                  <a:pt x="278" y="172"/>
                </a:lnTo>
                <a:lnTo>
                  <a:pt x="281" y="146"/>
                </a:lnTo>
                <a:lnTo>
                  <a:pt x="280" y="121"/>
                </a:lnTo>
                <a:lnTo>
                  <a:pt x="273" y="96"/>
                </a:lnTo>
                <a:lnTo>
                  <a:pt x="262" y="73"/>
                </a:lnTo>
                <a:lnTo>
                  <a:pt x="247" y="52"/>
                </a:lnTo>
                <a:lnTo>
                  <a:pt x="228" y="35"/>
                </a:lnTo>
                <a:lnTo>
                  <a:pt x="205" y="21"/>
                </a:lnTo>
                <a:lnTo>
                  <a:pt x="176" y="11"/>
                </a:lnTo>
                <a:lnTo>
                  <a:pt x="147" y="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2" name="Freeform 206"/>
          <p:cNvSpPr>
            <a:spLocks/>
          </p:cNvSpPr>
          <p:nvPr/>
        </p:nvSpPr>
        <p:spPr bwMode="auto">
          <a:xfrm>
            <a:off x="3536931" y="5484793"/>
            <a:ext cx="117475" cy="73025"/>
          </a:xfrm>
          <a:custGeom>
            <a:avLst/>
            <a:gdLst/>
            <a:ahLst/>
            <a:cxnLst>
              <a:cxn ang="0">
                <a:pos x="26" y="40"/>
              </a:cxn>
              <a:cxn ang="0">
                <a:pos x="41" y="45"/>
              </a:cxn>
              <a:cxn ang="0">
                <a:pos x="57" y="46"/>
              </a:cxn>
              <a:cxn ang="0">
                <a:pos x="73" y="45"/>
              </a:cxn>
              <a:cxn ang="0">
                <a:pos x="74" y="34"/>
              </a:cxn>
              <a:cxn ang="0">
                <a:pos x="70" y="22"/>
              </a:cxn>
              <a:cxn ang="0">
                <a:pos x="61" y="12"/>
              </a:cxn>
              <a:cxn ang="0">
                <a:pos x="48" y="4"/>
              </a:cxn>
              <a:cxn ang="0">
                <a:pos x="36" y="0"/>
              </a:cxn>
              <a:cxn ang="0">
                <a:pos x="24" y="0"/>
              </a:cxn>
              <a:cxn ang="0">
                <a:pos x="14" y="2"/>
              </a:cxn>
              <a:cxn ang="0">
                <a:pos x="6" y="7"/>
              </a:cxn>
              <a:cxn ang="0">
                <a:pos x="0" y="14"/>
              </a:cxn>
              <a:cxn ang="0">
                <a:pos x="0" y="17"/>
              </a:cxn>
              <a:cxn ang="0">
                <a:pos x="12" y="30"/>
              </a:cxn>
              <a:cxn ang="0">
                <a:pos x="26" y="40"/>
              </a:cxn>
            </a:cxnLst>
            <a:rect l="0" t="0" r="r" b="b"/>
            <a:pathLst>
              <a:path w="74" h="46">
                <a:moveTo>
                  <a:pt x="26" y="40"/>
                </a:moveTo>
                <a:lnTo>
                  <a:pt x="41" y="45"/>
                </a:lnTo>
                <a:lnTo>
                  <a:pt x="57" y="46"/>
                </a:lnTo>
                <a:lnTo>
                  <a:pt x="73" y="45"/>
                </a:lnTo>
                <a:lnTo>
                  <a:pt x="74" y="34"/>
                </a:lnTo>
                <a:lnTo>
                  <a:pt x="70" y="22"/>
                </a:lnTo>
                <a:lnTo>
                  <a:pt x="61" y="12"/>
                </a:lnTo>
                <a:lnTo>
                  <a:pt x="48" y="4"/>
                </a:lnTo>
                <a:lnTo>
                  <a:pt x="36" y="0"/>
                </a:lnTo>
                <a:lnTo>
                  <a:pt x="24" y="0"/>
                </a:lnTo>
                <a:lnTo>
                  <a:pt x="14" y="2"/>
                </a:lnTo>
                <a:lnTo>
                  <a:pt x="6" y="7"/>
                </a:lnTo>
                <a:lnTo>
                  <a:pt x="0" y="14"/>
                </a:lnTo>
                <a:lnTo>
                  <a:pt x="0" y="17"/>
                </a:lnTo>
                <a:lnTo>
                  <a:pt x="12" y="30"/>
                </a:lnTo>
                <a:lnTo>
                  <a:pt x="26" y="4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3" name="Freeform 207"/>
          <p:cNvSpPr>
            <a:spLocks/>
          </p:cNvSpPr>
          <p:nvPr/>
        </p:nvSpPr>
        <p:spPr bwMode="auto">
          <a:xfrm>
            <a:off x="3582969" y="5253018"/>
            <a:ext cx="57150" cy="82550"/>
          </a:xfrm>
          <a:custGeom>
            <a:avLst/>
            <a:gdLst/>
            <a:ahLst/>
            <a:cxnLst>
              <a:cxn ang="0">
                <a:pos x="36" y="26"/>
              </a:cxn>
              <a:cxn ang="0">
                <a:pos x="33" y="36"/>
              </a:cxn>
              <a:cxn ang="0">
                <a:pos x="30" y="45"/>
              </a:cxn>
              <a:cxn ang="0">
                <a:pos x="25" y="50"/>
              </a:cxn>
              <a:cxn ang="0">
                <a:pos x="17" y="52"/>
              </a:cxn>
              <a:cxn ang="0">
                <a:pos x="10" y="50"/>
              </a:cxn>
              <a:cxn ang="0">
                <a:pos x="5" y="45"/>
              </a:cxn>
              <a:cxn ang="0">
                <a:pos x="1" y="36"/>
              </a:cxn>
              <a:cxn ang="0">
                <a:pos x="0" y="26"/>
              </a:cxn>
              <a:cxn ang="0">
                <a:pos x="1" y="15"/>
              </a:cxn>
              <a:cxn ang="0">
                <a:pos x="5" y="8"/>
              </a:cxn>
              <a:cxn ang="0">
                <a:pos x="10" y="1"/>
              </a:cxn>
              <a:cxn ang="0">
                <a:pos x="17" y="0"/>
              </a:cxn>
              <a:cxn ang="0">
                <a:pos x="25" y="1"/>
              </a:cxn>
              <a:cxn ang="0">
                <a:pos x="30" y="8"/>
              </a:cxn>
              <a:cxn ang="0">
                <a:pos x="33" y="15"/>
              </a:cxn>
              <a:cxn ang="0">
                <a:pos x="36" y="26"/>
              </a:cxn>
            </a:cxnLst>
            <a:rect l="0" t="0" r="r" b="b"/>
            <a:pathLst>
              <a:path w="36" h="52">
                <a:moveTo>
                  <a:pt x="36" y="26"/>
                </a:moveTo>
                <a:lnTo>
                  <a:pt x="33" y="36"/>
                </a:lnTo>
                <a:lnTo>
                  <a:pt x="30" y="45"/>
                </a:lnTo>
                <a:lnTo>
                  <a:pt x="25" y="50"/>
                </a:lnTo>
                <a:lnTo>
                  <a:pt x="17" y="52"/>
                </a:lnTo>
                <a:lnTo>
                  <a:pt x="10" y="50"/>
                </a:lnTo>
                <a:lnTo>
                  <a:pt x="5" y="45"/>
                </a:lnTo>
                <a:lnTo>
                  <a:pt x="1" y="36"/>
                </a:lnTo>
                <a:lnTo>
                  <a:pt x="0" y="26"/>
                </a:lnTo>
                <a:lnTo>
                  <a:pt x="1" y="15"/>
                </a:lnTo>
                <a:lnTo>
                  <a:pt x="5" y="8"/>
                </a:lnTo>
                <a:lnTo>
                  <a:pt x="10" y="1"/>
                </a:lnTo>
                <a:lnTo>
                  <a:pt x="17" y="0"/>
                </a:lnTo>
                <a:lnTo>
                  <a:pt x="25" y="1"/>
                </a:lnTo>
                <a:lnTo>
                  <a:pt x="30" y="8"/>
                </a:lnTo>
                <a:lnTo>
                  <a:pt x="33" y="15"/>
                </a:lnTo>
                <a:lnTo>
                  <a:pt x="36" y="2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4" name="Freeform 208"/>
          <p:cNvSpPr>
            <a:spLocks/>
          </p:cNvSpPr>
          <p:nvPr/>
        </p:nvSpPr>
        <p:spPr bwMode="auto">
          <a:xfrm>
            <a:off x="3681394" y="5300643"/>
            <a:ext cx="68263" cy="73025"/>
          </a:xfrm>
          <a:custGeom>
            <a:avLst/>
            <a:gdLst/>
            <a:ahLst/>
            <a:cxnLst>
              <a:cxn ang="0">
                <a:pos x="36" y="34"/>
              </a:cxn>
              <a:cxn ang="0">
                <a:pos x="27" y="41"/>
              </a:cxn>
              <a:cxn ang="0">
                <a:pos x="19" y="45"/>
              </a:cxn>
              <a:cxn ang="0">
                <a:pos x="11" y="46"/>
              </a:cxn>
              <a:cxn ang="0">
                <a:pos x="4" y="43"/>
              </a:cxn>
              <a:cxn ang="0">
                <a:pos x="1" y="38"/>
              </a:cxn>
              <a:cxn ang="0">
                <a:pos x="0" y="29"/>
              </a:cxn>
              <a:cxn ang="0">
                <a:pos x="2" y="20"/>
              </a:cxn>
              <a:cxn ang="0">
                <a:pos x="8" y="12"/>
              </a:cxn>
              <a:cxn ang="0">
                <a:pos x="16" y="4"/>
              </a:cxn>
              <a:cxn ang="0">
                <a:pos x="24" y="1"/>
              </a:cxn>
              <a:cxn ang="0">
                <a:pos x="32" y="0"/>
              </a:cxn>
              <a:cxn ang="0">
                <a:pos x="39" y="3"/>
              </a:cxn>
              <a:cxn ang="0">
                <a:pos x="42" y="8"/>
              </a:cxn>
              <a:cxn ang="0">
                <a:pos x="43" y="17"/>
              </a:cxn>
              <a:cxn ang="0">
                <a:pos x="41" y="26"/>
              </a:cxn>
              <a:cxn ang="0">
                <a:pos x="36" y="34"/>
              </a:cxn>
            </a:cxnLst>
            <a:rect l="0" t="0" r="r" b="b"/>
            <a:pathLst>
              <a:path w="43" h="46">
                <a:moveTo>
                  <a:pt x="36" y="34"/>
                </a:moveTo>
                <a:lnTo>
                  <a:pt x="27" y="41"/>
                </a:lnTo>
                <a:lnTo>
                  <a:pt x="19" y="45"/>
                </a:lnTo>
                <a:lnTo>
                  <a:pt x="11" y="46"/>
                </a:lnTo>
                <a:lnTo>
                  <a:pt x="4" y="43"/>
                </a:lnTo>
                <a:lnTo>
                  <a:pt x="1" y="38"/>
                </a:lnTo>
                <a:lnTo>
                  <a:pt x="0" y="29"/>
                </a:lnTo>
                <a:lnTo>
                  <a:pt x="2" y="20"/>
                </a:lnTo>
                <a:lnTo>
                  <a:pt x="8" y="12"/>
                </a:lnTo>
                <a:lnTo>
                  <a:pt x="16" y="4"/>
                </a:lnTo>
                <a:lnTo>
                  <a:pt x="24" y="1"/>
                </a:lnTo>
                <a:lnTo>
                  <a:pt x="32" y="0"/>
                </a:lnTo>
                <a:lnTo>
                  <a:pt x="39" y="3"/>
                </a:lnTo>
                <a:lnTo>
                  <a:pt x="42" y="8"/>
                </a:lnTo>
                <a:lnTo>
                  <a:pt x="43" y="17"/>
                </a:lnTo>
                <a:lnTo>
                  <a:pt x="41" y="26"/>
                </a:lnTo>
                <a:lnTo>
                  <a:pt x="36" y="3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5" name="Freeform 209"/>
          <p:cNvSpPr>
            <a:spLocks/>
          </p:cNvSpPr>
          <p:nvPr/>
        </p:nvSpPr>
        <p:spPr bwMode="auto">
          <a:xfrm>
            <a:off x="6843694" y="4038580"/>
            <a:ext cx="263525" cy="234950"/>
          </a:xfrm>
          <a:custGeom>
            <a:avLst/>
            <a:gdLst/>
            <a:ahLst/>
            <a:cxnLst>
              <a:cxn ang="0">
                <a:pos x="161" y="133"/>
              </a:cxn>
              <a:cxn ang="0">
                <a:pos x="152" y="141"/>
              </a:cxn>
              <a:cxn ang="0">
                <a:pos x="140" y="147"/>
              </a:cxn>
              <a:cxn ang="0">
                <a:pos x="126" y="148"/>
              </a:cxn>
              <a:cxn ang="0">
                <a:pos x="109" y="147"/>
              </a:cxn>
              <a:cxn ang="0">
                <a:pos x="91" y="141"/>
              </a:cxn>
              <a:cxn ang="0">
                <a:pos x="73" y="132"/>
              </a:cxn>
              <a:cxn ang="0">
                <a:pos x="54" y="121"/>
              </a:cxn>
              <a:cxn ang="0">
                <a:pos x="37" y="107"/>
              </a:cxn>
              <a:cxn ang="0">
                <a:pos x="23" y="93"/>
              </a:cxn>
              <a:cxn ang="0">
                <a:pos x="12" y="78"/>
              </a:cxn>
              <a:cxn ang="0">
                <a:pos x="4" y="63"/>
              </a:cxn>
              <a:cxn ang="0">
                <a:pos x="0" y="48"/>
              </a:cxn>
              <a:cxn ang="0">
                <a:pos x="1" y="35"/>
              </a:cxn>
              <a:cxn ang="0">
                <a:pos x="5" y="24"/>
              </a:cxn>
              <a:cxn ang="0">
                <a:pos x="13" y="16"/>
              </a:cxn>
              <a:cxn ang="0">
                <a:pos x="23" y="9"/>
              </a:cxn>
              <a:cxn ang="0">
                <a:pos x="35" y="4"/>
              </a:cxn>
              <a:cxn ang="0">
                <a:pos x="49" y="0"/>
              </a:cxn>
              <a:cxn ang="0">
                <a:pos x="63" y="1"/>
              </a:cxn>
              <a:cxn ang="0">
                <a:pos x="79" y="8"/>
              </a:cxn>
              <a:cxn ang="0">
                <a:pos x="96" y="19"/>
              </a:cxn>
              <a:cxn ang="0">
                <a:pos x="113" y="36"/>
              </a:cxn>
              <a:cxn ang="0">
                <a:pos x="126" y="54"/>
              </a:cxn>
              <a:cxn ang="0">
                <a:pos x="139" y="70"/>
              </a:cxn>
              <a:cxn ang="0">
                <a:pos x="150" y="84"/>
              </a:cxn>
              <a:cxn ang="0">
                <a:pos x="159" y="99"/>
              </a:cxn>
              <a:cxn ang="0">
                <a:pos x="164" y="112"/>
              </a:cxn>
              <a:cxn ang="0">
                <a:pos x="166" y="123"/>
              </a:cxn>
              <a:cxn ang="0">
                <a:pos x="161" y="133"/>
              </a:cxn>
            </a:cxnLst>
            <a:rect l="0" t="0" r="r" b="b"/>
            <a:pathLst>
              <a:path w="166" h="148">
                <a:moveTo>
                  <a:pt x="161" y="133"/>
                </a:moveTo>
                <a:lnTo>
                  <a:pt x="152" y="141"/>
                </a:lnTo>
                <a:lnTo>
                  <a:pt x="140" y="147"/>
                </a:lnTo>
                <a:lnTo>
                  <a:pt x="126" y="148"/>
                </a:lnTo>
                <a:lnTo>
                  <a:pt x="109" y="147"/>
                </a:lnTo>
                <a:lnTo>
                  <a:pt x="91" y="141"/>
                </a:lnTo>
                <a:lnTo>
                  <a:pt x="73" y="132"/>
                </a:lnTo>
                <a:lnTo>
                  <a:pt x="54" y="121"/>
                </a:lnTo>
                <a:lnTo>
                  <a:pt x="37" y="107"/>
                </a:lnTo>
                <a:lnTo>
                  <a:pt x="23" y="93"/>
                </a:lnTo>
                <a:lnTo>
                  <a:pt x="12" y="78"/>
                </a:lnTo>
                <a:lnTo>
                  <a:pt x="4" y="63"/>
                </a:lnTo>
                <a:lnTo>
                  <a:pt x="0" y="48"/>
                </a:lnTo>
                <a:lnTo>
                  <a:pt x="1" y="35"/>
                </a:lnTo>
                <a:lnTo>
                  <a:pt x="5" y="24"/>
                </a:lnTo>
                <a:lnTo>
                  <a:pt x="13" y="16"/>
                </a:lnTo>
                <a:lnTo>
                  <a:pt x="23" y="9"/>
                </a:lnTo>
                <a:lnTo>
                  <a:pt x="35" y="4"/>
                </a:lnTo>
                <a:lnTo>
                  <a:pt x="49" y="0"/>
                </a:lnTo>
                <a:lnTo>
                  <a:pt x="63" y="1"/>
                </a:lnTo>
                <a:lnTo>
                  <a:pt x="79" y="8"/>
                </a:lnTo>
                <a:lnTo>
                  <a:pt x="96" y="19"/>
                </a:lnTo>
                <a:lnTo>
                  <a:pt x="113" y="36"/>
                </a:lnTo>
                <a:lnTo>
                  <a:pt x="126" y="54"/>
                </a:lnTo>
                <a:lnTo>
                  <a:pt x="139" y="70"/>
                </a:lnTo>
                <a:lnTo>
                  <a:pt x="150" y="84"/>
                </a:lnTo>
                <a:lnTo>
                  <a:pt x="159" y="99"/>
                </a:lnTo>
                <a:lnTo>
                  <a:pt x="164" y="112"/>
                </a:lnTo>
                <a:lnTo>
                  <a:pt x="166" y="123"/>
                </a:lnTo>
                <a:lnTo>
                  <a:pt x="161" y="1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6" name="Freeform 210"/>
          <p:cNvSpPr>
            <a:spLocks noEditPoints="1"/>
          </p:cNvSpPr>
          <p:nvPr/>
        </p:nvSpPr>
        <p:spPr bwMode="auto">
          <a:xfrm>
            <a:off x="6834169" y="4030643"/>
            <a:ext cx="280988" cy="250825"/>
          </a:xfrm>
          <a:custGeom>
            <a:avLst/>
            <a:gdLst/>
            <a:ahLst/>
            <a:cxnLst>
              <a:cxn ang="0">
                <a:pos x="133" y="158"/>
              </a:cxn>
              <a:cxn ang="0">
                <a:pos x="115" y="156"/>
              </a:cxn>
              <a:cxn ang="0">
                <a:pos x="95" y="152"/>
              </a:cxn>
              <a:cxn ang="0">
                <a:pos x="76" y="143"/>
              </a:cxn>
              <a:cxn ang="0">
                <a:pos x="57" y="131"/>
              </a:cxn>
              <a:cxn ang="0">
                <a:pos x="38" y="117"/>
              </a:cxn>
              <a:cxn ang="0">
                <a:pos x="23" y="100"/>
              </a:cxn>
              <a:cxn ang="0">
                <a:pos x="12" y="84"/>
              </a:cxn>
              <a:cxn ang="0">
                <a:pos x="5" y="69"/>
              </a:cxn>
              <a:cxn ang="0">
                <a:pos x="0" y="53"/>
              </a:cxn>
              <a:cxn ang="0">
                <a:pos x="1" y="39"/>
              </a:cxn>
              <a:cxn ang="0">
                <a:pos x="7" y="26"/>
              </a:cxn>
              <a:cxn ang="0">
                <a:pos x="14" y="17"/>
              </a:cxn>
              <a:cxn ang="0">
                <a:pos x="26" y="9"/>
              </a:cxn>
              <a:cxn ang="0">
                <a:pos x="41" y="2"/>
              </a:cxn>
              <a:cxn ang="0">
                <a:pos x="58" y="0"/>
              </a:cxn>
              <a:cxn ang="0">
                <a:pos x="68" y="1"/>
              </a:cxn>
              <a:cxn ang="0">
                <a:pos x="81" y="4"/>
              </a:cxn>
              <a:cxn ang="0">
                <a:pos x="94" y="11"/>
              </a:cxn>
              <a:cxn ang="0">
                <a:pos x="108" y="22"/>
              </a:cxn>
              <a:cxn ang="0">
                <a:pos x="124" y="38"/>
              </a:cxn>
              <a:cxn ang="0">
                <a:pos x="138" y="57"/>
              </a:cxn>
              <a:cxn ang="0">
                <a:pos x="151" y="73"/>
              </a:cxn>
              <a:cxn ang="0">
                <a:pos x="163" y="88"/>
              </a:cxn>
              <a:cxn ang="0">
                <a:pos x="172" y="104"/>
              </a:cxn>
              <a:cxn ang="0">
                <a:pos x="177" y="117"/>
              </a:cxn>
              <a:cxn ang="0">
                <a:pos x="177" y="130"/>
              </a:cxn>
              <a:cxn ang="0">
                <a:pos x="172" y="142"/>
              </a:cxn>
              <a:cxn ang="0">
                <a:pos x="163" y="150"/>
              </a:cxn>
              <a:cxn ang="0">
                <a:pos x="150" y="156"/>
              </a:cxn>
              <a:cxn ang="0">
                <a:pos x="133" y="158"/>
              </a:cxn>
              <a:cxn ang="0">
                <a:pos x="58" y="11"/>
              </a:cxn>
              <a:cxn ang="0">
                <a:pos x="44" y="13"/>
              </a:cxn>
              <a:cxn ang="0">
                <a:pos x="32" y="18"/>
              </a:cxn>
              <a:cxn ang="0">
                <a:pos x="22" y="25"/>
              </a:cxn>
              <a:cxn ang="0">
                <a:pos x="16" y="33"/>
              </a:cxn>
              <a:cxn ang="0">
                <a:pos x="11" y="42"/>
              </a:cxn>
              <a:cxn ang="0">
                <a:pos x="12" y="54"/>
              </a:cxn>
              <a:cxn ang="0">
                <a:pos x="16" y="68"/>
              </a:cxn>
              <a:cxn ang="0">
                <a:pos x="23" y="82"/>
              </a:cxn>
              <a:cxn ang="0">
                <a:pos x="34" y="96"/>
              </a:cxn>
              <a:cxn ang="0">
                <a:pos x="47" y="109"/>
              </a:cxn>
              <a:cxn ang="0">
                <a:pos x="62" y="122"/>
              </a:cxn>
              <a:cxn ang="0">
                <a:pos x="81" y="133"/>
              </a:cxn>
              <a:cxn ang="0">
                <a:pos x="98" y="141"/>
              </a:cxn>
              <a:cxn ang="0">
                <a:pos x="116" y="146"/>
              </a:cxn>
              <a:cxn ang="0">
                <a:pos x="133" y="147"/>
              </a:cxn>
              <a:cxn ang="0">
                <a:pos x="141" y="147"/>
              </a:cxn>
              <a:cxn ang="0">
                <a:pos x="149" y="145"/>
              </a:cxn>
              <a:cxn ang="0">
                <a:pos x="156" y="142"/>
              </a:cxn>
              <a:cxn ang="0">
                <a:pos x="163" y="135"/>
              </a:cxn>
              <a:cxn ang="0">
                <a:pos x="166" y="126"/>
              </a:cxn>
              <a:cxn ang="0">
                <a:pos x="165" y="117"/>
              </a:cxn>
              <a:cxn ang="0">
                <a:pos x="160" y="105"/>
              </a:cxn>
              <a:cxn ang="0">
                <a:pos x="152" y="93"/>
              </a:cxn>
              <a:cxn ang="0">
                <a:pos x="141" y="78"/>
              </a:cxn>
              <a:cxn ang="0">
                <a:pos x="129" y="63"/>
              </a:cxn>
              <a:cxn ang="0">
                <a:pos x="115" y="45"/>
              </a:cxn>
              <a:cxn ang="0">
                <a:pos x="96" y="26"/>
              </a:cxn>
              <a:cxn ang="0">
                <a:pos x="78" y="15"/>
              </a:cxn>
              <a:cxn ang="0">
                <a:pos x="58" y="11"/>
              </a:cxn>
            </a:cxnLst>
            <a:rect l="0" t="0" r="r" b="b"/>
            <a:pathLst>
              <a:path w="177" h="158">
                <a:moveTo>
                  <a:pt x="133" y="158"/>
                </a:moveTo>
                <a:lnTo>
                  <a:pt x="115" y="156"/>
                </a:lnTo>
                <a:lnTo>
                  <a:pt x="95" y="152"/>
                </a:lnTo>
                <a:lnTo>
                  <a:pt x="76" y="143"/>
                </a:lnTo>
                <a:lnTo>
                  <a:pt x="57" y="131"/>
                </a:lnTo>
                <a:lnTo>
                  <a:pt x="38" y="117"/>
                </a:lnTo>
                <a:lnTo>
                  <a:pt x="23" y="100"/>
                </a:lnTo>
                <a:lnTo>
                  <a:pt x="12" y="84"/>
                </a:lnTo>
                <a:lnTo>
                  <a:pt x="5" y="69"/>
                </a:lnTo>
                <a:lnTo>
                  <a:pt x="0" y="53"/>
                </a:lnTo>
                <a:lnTo>
                  <a:pt x="1" y="39"/>
                </a:lnTo>
                <a:lnTo>
                  <a:pt x="7" y="26"/>
                </a:lnTo>
                <a:lnTo>
                  <a:pt x="14" y="17"/>
                </a:lnTo>
                <a:lnTo>
                  <a:pt x="26" y="9"/>
                </a:lnTo>
                <a:lnTo>
                  <a:pt x="41" y="2"/>
                </a:lnTo>
                <a:lnTo>
                  <a:pt x="58" y="0"/>
                </a:lnTo>
                <a:lnTo>
                  <a:pt x="68" y="1"/>
                </a:lnTo>
                <a:lnTo>
                  <a:pt x="81" y="4"/>
                </a:lnTo>
                <a:lnTo>
                  <a:pt x="94" y="11"/>
                </a:lnTo>
                <a:lnTo>
                  <a:pt x="108" y="22"/>
                </a:lnTo>
                <a:lnTo>
                  <a:pt x="124" y="38"/>
                </a:lnTo>
                <a:lnTo>
                  <a:pt x="138" y="57"/>
                </a:lnTo>
                <a:lnTo>
                  <a:pt x="151" y="73"/>
                </a:lnTo>
                <a:lnTo>
                  <a:pt x="163" y="88"/>
                </a:lnTo>
                <a:lnTo>
                  <a:pt x="172" y="104"/>
                </a:lnTo>
                <a:lnTo>
                  <a:pt x="177" y="117"/>
                </a:lnTo>
                <a:lnTo>
                  <a:pt x="177" y="130"/>
                </a:lnTo>
                <a:lnTo>
                  <a:pt x="172" y="142"/>
                </a:lnTo>
                <a:lnTo>
                  <a:pt x="163" y="150"/>
                </a:lnTo>
                <a:lnTo>
                  <a:pt x="150" y="156"/>
                </a:lnTo>
                <a:lnTo>
                  <a:pt x="133" y="158"/>
                </a:lnTo>
                <a:close/>
                <a:moveTo>
                  <a:pt x="58" y="11"/>
                </a:moveTo>
                <a:lnTo>
                  <a:pt x="44" y="13"/>
                </a:lnTo>
                <a:lnTo>
                  <a:pt x="32" y="18"/>
                </a:lnTo>
                <a:lnTo>
                  <a:pt x="22" y="25"/>
                </a:lnTo>
                <a:lnTo>
                  <a:pt x="16" y="33"/>
                </a:lnTo>
                <a:lnTo>
                  <a:pt x="11" y="42"/>
                </a:lnTo>
                <a:lnTo>
                  <a:pt x="12" y="54"/>
                </a:lnTo>
                <a:lnTo>
                  <a:pt x="16" y="68"/>
                </a:lnTo>
                <a:lnTo>
                  <a:pt x="23" y="82"/>
                </a:lnTo>
                <a:lnTo>
                  <a:pt x="34" y="96"/>
                </a:lnTo>
                <a:lnTo>
                  <a:pt x="47" y="109"/>
                </a:lnTo>
                <a:lnTo>
                  <a:pt x="62" y="122"/>
                </a:lnTo>
                <a:lnTo>
                  <a:pt x="81" y="133"/>
                </a:lnTo>
                <a:lnTo>
                  <a:pt x="98" y="141"/>
                </a:lnTo>
                <a:lnTo>
                  <a:pt x="116" y="146"/>
                </a:lnTo>
                <a:lnTo>
                  <a:pt x="133" y="147"/>
                </a:lnTo>
                <a:lnTo>
                  <a:pt x="141" y="147"/>
                </a:lnTo>
                <a:lnTo>
                  <a:pt x="149" y="145"/>
                </a:lnTo>
                <a:lnTo>
                  <a:pt x="156" y="142"/>
                </a:lnTo>
                <a:lnTo>
                  <a:pt x="163" y="135"/>
                </a:lnTo>
                <a:lnTo>
                  <a:pt x="166" y="126"/>
                </a:lnTo>
                <a:lnTo>
                  <a:pt x="165" y="117"/>
                </a:lnTo>
                <a:lnTo>
                  <a:pt x="160" y="105"/>
                </a:lnTo>
                <a:lnTo>
                  <a:pt x="152" y="93"/>
                </a:lnTo>
                <a:lnTo>
                  <a:pt x="141" y="78"/>
                </a:lnTo>
                <a:lnTo>
                  <a:pt x="129" y="63"/>
                </a:lnTo>
                <a:lnTo>
                  <a:pt x="115" y="45"/>
                </a:lnTo>
                <a:lnTo>
                  <a:pt x="96" y="26"/>
                </a:lnTo>
                <a:lnTo>
                  <a:pt x="78" y="15"/>
                </a:lnTo>
                <a:lnTo>
                  <a:pt x="58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7" name="Freeform 211"/>
          <p:cNvSpPr>
            <a:spLocks/>
          </p:cNvSpPr>
          <p:nvPr/>
        </p:nvSpPr>
        <p:spPr bwMode="auto">
          <a:xfrm>
            <a:off x="6192819" y="4025880"/>
            <a:ext cx="261938" cy="233363"/>
          </a:xfrm>
          <a:custGeom>
            <a:avLst/>
            <a:gdLst/>
            <a:ahLst/>
            <a:cxnLst>
              <a:cxn ang="0">
                <a:pos x="4" y="133"/>
              </a:cxn>
              <a:cxn ang="0">
                <a:pos x="13" y="140"/>
              </a:cxn>
              <a:cxn ang="0">
                <a:pos x="25" y="146"/>
              </a:cxn>
              <a:cxn ang="0">
                <a:pos x="40" y="147"/>
              </a:cxn>
              <a:cxn ang="0">
                <a:pos x="56" y="145"/>
              </a:cxn>
              <a:cxn ang="0">
                <a:pos x="74" y="140"/>
              </a:cxn>
              <a:cxn ang="0">
                <a:pos x="92" y="132"/>
              </a:cxn>
              <a:cxn ang="0">
                <a:pos x="112" y="121"/>
              </a:cxn>
              <a:cxn ang="0">
                <a:pos x="128" y="107"/>
              </a:cxn>
              <a:cxn ang="0">
                <a:pos x="142" y="92"/>
              </a:cxn>
              <a:cxn ang="0">
                <a:pos x="153" y="77"/>
              </a:cxn>
              <a:cxn ang="0">
                <a:pos x="161" y="62"/>
              </a:cxn>
              <a:cxn ang="0">
                <a:pos x="165" y="48"/>
              </a:cxn>
              <a:cxn ang="0">
                <a:pos x="165" y="35"/>
              </a:cxn>
              <a:cxn ang="0">
                <a:pos x="160" y="24"/>
              </a:cxn>
              <a:cxn ang="0">
                <a:pos x="152" y="15"/>
              </a:cxn>
              <a:cxn ang="0">
                <a:pos x="142" y="7"/>
              </a:cxn>
              <a:cxn ang="0">
                <a:pos x="130" y="2"/>
              </a:cxn>
              <a:cxn ang="0">
                <a:pos x="117" y="0"/>
              </a:cxn>
              <a:cxn ang="0">
                <a:pos x="102" y="1"/>
              </a:cxn>
              <a:cxn ang="0">
                <a:pos x="86" y="6"/>
              </a:cxn>
              <a:cxn ang="0">
                <a:pos x="69" y="18"/>
              </a:cxn>
              <a:cxn ang="0">
                <a:pos x="53" y="36"/>
              </a:cxn>
              <a:cxn ang="0">
                <a:pos x="39" y="53"/>
              </a:cxn>
              <a:cxn ang="0">
                <a:pos x="26" y="68"/>
              </a:cxn>
              <a:cxn ang="0">
                <a:pos x="15" y="84"/>
              </a:cxn>
              <a:cxn ang="0">
                <a:pos x="6" y="98"/>
              </a:cxn>
              <a:cxn ang="0">
                <a:pos x="1" y="110"/>
              </a:cxn>
              <a:cxn ang="0">
                <a:pos x="0" y="122"/>
              </a:cxn>
              <a:cxn ang="0">
                <a:pos x="4" y="133"/>
              </a:cxn>
            </a:cxnLst>
            <a:rect l="0" t="0" r="r" b="b"/>
            <a:pathLst>
              <a:path w="165" h="147">
                <a:moveTo>
                  <a:pt x="4" y="133"/>
                </a:moveTo>
                <a:lnTo>
                  <a:pt x="13" y="140"/>
                </a:lnTo>
                <a:lnTo>
                  <a:pt x="25" y="146"/>
                </a:lnTo>
                <a:lnTo>
                  <a:pt x="40" y="147"/>
                </a:lnTo>
                <a:lnTo>
                  <a:pt x="56" y="145"/>
                </a:lnTo>
                <a:lnTo>
                  <a:pt x="74" y="140"/>
                </a:lnTo>
                <a:lnTo>
                  <a:pt x="92" y="132"/>
                </a:lnTo>
                <a:lnTo>
                  <a:pt x="112" y="121"/>
                </a:lnTo>
                <a:lnTo>
                  <a:pt x="128" y="107"/>
                </a:lnTo>
                <a:lnTo>
                  <a:pt x="142" y="92"/>
                </a:lnTo>
                <a:lnTo>
                  <a:pt x="153" y="77"/>
                </a:lnTo>
                <a:lnTo>
                  <a:pt x="161" y="62"/>
                </a:lnTo>
                <a:lnTo>
                  <a:pt x="165" y="48"/>
                </a:lnTo>
                <a:lnTo>
                  <a:pt x="165" y="35"/>
                </a:lnTo>
                <a:lnTo>
                  <a:pt x="160" y="24"/>
                </a:lnTo>
                <a:lnTo>
                  <a:pt x="152" y="15"/>
                </a:lnTo>
                <a:lnTo>
                  <a:pt x="142" y="7"/>
                </a:lnTo>
                <a:lnTo>
                  <a:pt x="130" y="2"/>
                </a:lnTo>
                <a:lnTo>
                  <a:pt x="117" y="0"/>
                </a:lnTo>
                <a:lnTo>
                  <a:pt x="102" y="1"/>
                </a:lnTo>
                <a:lnTo>
                  <a:pt x="86" y="6"/>
                </a:lnTo>
                <a:lnTo>
                  <a:pt x="69" y="18"/>
                </a:lnTo>
                <a:lnTo>
                  <a:pt x="53" y="36"/>
                </a:lnTo>
                <a:lnTo>
                  <a:pt x="39" y="53"/>
                </a:lnTo>
                <a:lnTo>
                  <a:pt x="26" y="68"/>
                </a:lnTo>
                <a:lnTo>
                  <a:pt x="15" y="84"/>
                </a:lnTo>
                <a:lnTo>
                  <a:pt x="6" y="98"/>
                </a:lnTo>
                <a:lnTo>
                  <a:pt x="1" y="110"/>
                </a:lnTo>
                <a:lnTo>
                  <a:pt x="0" y="122"/>
                </a:lnTo>
                <a:lnTo>
                  <a:pt x="4" y="1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8" name="Freeform 212"/>
          <p:cNvSpPr>
            <a:spLocks noEditPoints="1"/>
          </p:cNvSpPr>
          <p:nvPr/>
        </p:nvSpPr>
        <p:spPr bwMode="auto">
          <a:xfrm>
            <a:off x="6183294" y="4016355"/>
            <a:ext cx="280988" cy="250825"/>
          </a:xfrm>
          <a:custGeom>
            <a:avLst/>
            <a:gdLst/>
            <a:ahLst/>
            <a:cxnLst>
              <a:cxn ang="0">
                <a:pos x="45" y="158"/>
              </a:cxn>
              <a:cxn ang="0">
                <a:pos x="28" y="156"/>
              </a:cxn>
              <a:cxn ang="0">
                <a:pos x="15" y="151"/>
              </a:cxn>
              <a:cxn ang="0">
                <a:pos x="6" y="141"/>
              </a:cxn>
              <a:cxn ang="0">
                <a:pos x="0" y="130"/>
              </a:cxn>
              <a:cxn ang="0">
                <a:pos x="1" y="117"/>
              </a:cxn>
              <a:cxn ang="0">
                <a:pos x="6" y="103"/>
              </a:cxn>
              <a:cxn ang="0">
                <a:pos x="14" y="89"/>
              </a:cxn>
              <a:cxn ang="0">
                <a:pos x="26" y="73"/>
              </a:cxn>
              <a:cxn ang="0">
                <a:pos x="39" y="57"/>
              </a:cxn>
              <a:cxn ang="0">
                <a:pos x="55" y="38"/>
              </a:cxn>
              <a:cxn ang="0">
                <a:pos x="69" y="22"/>
              </a:cxn>
              <a:cxn ang="0">
                <a:pos x="83" y="11"/>
              </a:cxn>
              <a:cxn ang="0">
                <a:pos x="97" y="5"/>
              </a:cxn>
              <a:cxn ang="0">
                <a:pos x="109" y="1"/>
              </a:cxn>
              <a:cxn ang="0">
                <a:pos x="120" y="0"/>
              </a:cxn>
              <a:cxn ang="0">
                <a:pos x="136" y="2"/>
              </a:cxn>
              <a:cxn ang="0">
                <a:pos x="151" y="9"/>
              </a:cxn>
              <a:cxn ang="0">
                <a:pos x="163" y="18"/>
              </a:cxn>
              <a:cxn ang="0">
                <a:pos x="170" y="26"/>
              </a:cxn>
              <a:cxn ang="0">
                <a:pos x="176" y="37"/>
              </a:cxn>
              <a:cxn ang="0">
                <a:pos x="177" y="49"/>
              </a:cxn>
              <a:cxn ang="0">
                <a:pos x="175" y="63"/>
              </a:cxn>
              <a:cxn ang="0">
                <a:pos x="169" y="78"/>
              </a:cxn>
              <a:cxn ang="0">
                <a:pos x="157" y="96"/>
              </a:cxn>
              <a:cxn ang="0">
                <a:pos x="141" y="115"/>
              </a:cxn>
              <a:cxn ang="0">
                <a:pos x="120" y="131"/>
              </a:cxn>
              <a:cxn ang="0">
                <a:pos x="102" y="142"/>
              </a:cxn>
              <a:cxn ang="0">
                <a:pos x="82" y="151"/>
              </a:cxn>
              <a:cxn ang="0">
                <a:pos x="62" y="156"/>
              </a:cxn>
              <a:cxn ang="0">
                <a:pos x="45" y="158"/>
              </a:cxn>
              <a:cxn ang="0">
                <a:pos x="120" y="11"/>
              </a:cxn>
              <a:cxn ang="0">
                <a:pos x="100" y="14"/>
              </a:cxn>
              <a:cxn ang="0">
                <a:pos x="81" y="26"/>
              </a:cxn>
              <a:cxn ang="0">
                <a:pos x="62" y="45"/>
              </a:cxn>
              <a:cxn ang="0">
                <a:pos x="48" y="63"/>
              </a:cxn>
              <a:cxn ang="0">
                <a:pos x="36" y="79"/>
              </a:cxn>
              <a:cxn ang="0">
                <a:pos x="25" y="92"/>
              </a:cxn>
              <a:cxn ang="0">
                <a:pos x="18" y="105"/>
              </a:cxn>
              <a:cxn ang="0">
                <a:pos x="12" y="116"/>
              </a:cxn>
              <a:cxn ang="0">
                <a:pos x="11" y="127"/>
              </a:cxn>
              <a:cxn ang="0">
                <a:pos x="14" y="135"/>
              </a:cxn>
              <a:cxn ang="0">
                <a:pos x="21" y="141"/>
              </a:cxn>
              <a:cxn ang="0">
                <a:pos x="28" y="145"/>
              </a:cxn>
              <a:cxn ang="0">
                <a:pos x="36" y="147"/>
              </a:cxn>
              <a:cxn ang="0">
                <a:pos x="45" y="147"/>
              </a:cxn>
              <a:cxn ang="0">
                <a:pos x="61" y="145"/>
              </a:cxn>
              <a:cxn ang="0">
                <a:pos x="79" y="141"/>
              </a:cxn>
              <a:cxn ang="0">
                <a:pos x="96" y="132"/>
              </a:cxn>
              <a:cxn ang="0">
                <a:pos x="115" y="122"/>
              </a:cxn>
              <a:cxn ang="0">
                <a:pos x="133" y="107"/>
              </a:cxn>
              <a:cxn ang="0">
                <a:pos x="148" y="91"/>
              </a:cxn>
              <a:cxn ang="0">
                <a:pos x="159" y="73"/>
              </a:cxn>
              <a:cxn ang="0">
                <a:pos x="165" y="57"/>
              </a:cxn>
              <a:cxn ang="0">
                <a:pos x="166" y="44"/>
              </a:cxn>
              <a:cxn ang="0">
                <a:pos x="162" y="33"/>
              </a:cxn>
              <a:cxn ang="0">
                <a:pos x="155" y="25"/>
              </a:cxn>
              <a:cxn ang="0">
                <a:pos x="145" y="18"/>
              </a:cxn>
              <a:cxn ang="0">
                <a:pos x="133" y="13"/>
              </a:cxn>
              <a:cxn ang="0">
                <a:pos x="120" y="11"/>
              </a:cxn>
            </a:cxnLst>
            <a:rect l="0" t="0" r="r" b="b"/>
            <a:pathLst>
              <a:path w="177" h="158">
                <a:moveTo>
                  <a:pt x="45" y="158"/>
                </a:moveTo>
                <a:lnTo>
                  <a:pt x="28" y="156"/>
                </a:lnTo>
                <a:lnTo>
                  <a:pt x="15" y="151"/>
                </a:lnTo>
                <a:lnTo>
                  <a:pt x="6" y="141"/>
                </a:lnTo>
                <a:lnTo>
                  <a:pt x="0" y="130"/>
                </a:lnTo>
                <a:lnTo>
                  <a:pt x="1" y="117"/>
                </a:lnTo>
                <a:lnTo>
                  <a:pt x="6" y="103"/>
                </a:lnTo>
                <a:lnTo>
                  <a:pt x="14" y="89"/>
                </a:lnTo>
                <a:lnTo>
                  <a:pt x="26" y="73"/>
                </a:lnTo>
                <a:lnTo>
                  <a:pt x="39" y="57"/>
                </a:lnTo>
                <a:lnTo>
                  <a:pt x="55" y="38"/>
                </a:lnTo>
                <a:lnTo>
                  <a:pt x="69" y="22"/>
                </a:lnTo>
                <a:lnTo>
                  <a:pt x="83" y="11"/>
                </a:lnTo>
                <a:lnTo>
                  <a:pt x="97" y="5"/>
                </a:lnTo>
                <a:lnTo>
                  <a:pt x="109" y="1"/>
                </a:lnTo>
                <a:lnTo>
                  <a:pt x="120" y="0"/>
                </a:lnTo>
                <a:lnTo>
                  <a:pt x="136" y="2"/>
                </a:lnTo>
                <a:lnTo>
                  <a:pt x="151" y="9"/>
                </a:lnTo>
                <a:lnTo>
                  <a:pt x="163" y="18"/>
                </a:lnTo>
                <a:lnTo>
                  <a:pt x="170" y="26"/>
                </a:lnTo>
                <a:lnTo>
                  <a:pt x="176" y="37"/>
                </a:lnTo>
                <a:lnTo>
                  <a:pt x="177" y="49"/>
                </a:lnTo>
                <a:lnTo>
                  <a:pt x="175" y="63"/>
                </a:lnTo>
                <a:lnTo>
                  <a:pt x="169" y="78"/>
                </a:lnTo>
                <a:lnTo>
                  <a:pt x="157" y="96"/>
                </a:lnTo>
                <a:lnTo>
                  <a:pt x="141" y="115"/>
                </a:lnTo>
                <a:lnTo>
                  <a:pt x="120" y="131"/>
                </a:lnTo>
                <a:lnTo>
                  <a:pt x="102" y="142"/>
                </a:lnTo>
                <a:lnTo>
                  <a:pt x="82" y="151"/>
                </a:lnTo>
                <a:lnTo>
                  <a:pt x="62" y="156"/>
                </a:lnTo>
                <a:lnTo>
                  <a:pt x="45" y="158"/>
                </a:lnTo>
                <a:close/>
                <a:moveTo>
                  <a:pt x="120" y="11"/>
                </a:moveTo>
                <a:lnTo>
                  <a:pt x="100" y="14"/>
                </a:lnTo>
                <a:lnTo>
                  <a:pt x="81" y="26"/>
                </a:lnTo>
                <a:lnTo>
                  <a:pt x="62" y="45"/>
                </a:lnTo>
                <a:lnTo>
                  <a:pt x="48" y="63"/>
                </a:lnTo>
                <a:lnTo>
                  <a:pt x="36" y="79"/>
                </a:lnTo>
                <a:lnTo>
                  <a:pt x="25" y="92"/>
                </a:lnTo>
                <a:lnTo>
                  <a:pt x="18" y="105"/>
                </a:lnTo>
                <a:lnTo>
                  <a:pt x="12" y="116"/>
                </a:lnTo>
                <a:lnTo>
                  <a:pt x="11" y="127"/>
                </a:lnTo>
                <a:lnTo>
                  <a:pt x="14" y="135"/>
                </a:lnTo>
                <a:lnTo>
                  <a:pt x="21" y="141"/>
                </a:lnTo>
                <a:lnTo>
                  <a:pt x="28" y="145"/>
                </a:lnTo>
                <a:lnTo>
                  <a:pt x="36" y="147"/>
                </a:lnTo>
                <a:lnTo>
                  <a:pt x="45" y="147"/>
                </a:lnTo>
                <a:lnTo>
                  <a:pt x="61" y="145"/>
                </a:lnTo>
                <a:lnTo>
                  <a:pt x="79" y="141"/>
                </a:lnTo>
                <a:lnTo>
                  <a:pt x="96" y="132"/>
                </a:lnTo>
                <a:lnTo>
                  <a:pt x="115" y="122"/>
                </a:lnTo>
                <a:lnTo>
                  <a:pt x="133" y="107"/>
                </a:lnTo>
                <a:lnTo>
                  <a:pt x="148" y="91"/>
                </a:lnTo>
                <a:lnTo>
                  <a:pt x="159" y="73"/>
                </a:lnTo>
                <a:lnTo>
                  <a:pt x="165" y="57"/>
                </a:lnTo>
                <a:lnTo>
                  <a:pt x="166" y="44"/>
                </a:lnTo>
                <a:lnTo>
                  <a:pt x="162" y="33"/>
                </a:lnTo>
                <a:lnTo>
                  <a:pt x="155" y="25"/>
                </a:lnTo>
                <a:lnTo>
                  <a:pt x="145" y="18"/>
                </a:lnTo>
                <a:lnTo>
                  <a:pt x="133" y="13"/>
                </a:lnTo>
                <a:lnTo>
                  <a:pt x="120" y="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9" name="Freeform 213"/>
          <p:cNvSpPr>
            <a:spLocks/>
          </p:cNvSpPr>
          <p:nvPr/>
        </p:nvSpPr>
        <p:spPr bwMode="auto">
          <a:xfrm>
            <a:off x="6156306" y="3663930"/>
            <a:ext cx="939800" cy="609600"/>
          </a:xfrm>
          <a:custGeom>
            <a:avLst/>
            <a:gdLst/>
            <a:ahLst/>
            <a:cxnLst>
              <a:cxn ang="0">
                <a:pos x="587" y="270"/>
              </a:cxn>
              <a:cxn ang="0">
                <a:pos x="591" y="255"/>
              </a:cxn>
              <a:cxn ang="0">
                <a:pos x="592" y="237"/>
              </a:cxn>
              <a:cxn ang="0">
                <a:pos x="589" y="203"/>
              </a:cxn>
              <a:cxn ang="0">
                <a:pos x="580" y="169"/>
              </a:cxn>
              <a:cxn ang="0">
                <a:pos x="565" y="137"/>
              </a:cxn>
              <a:cxn ang="0">
                <a:pos x="545" y="108"/>
              </a:cxn>
              <a:cxn ang="0">
                <a:pos x="520" y="81"/>
              </a:cxn>
              <a:cxn ang="0">
                <a:pos x="491" y="59"/>
              </a:cxn>
              <a:cxn ang="0">
                <a:pos x="458" y="38"/>
              </a:cxn>
              <a:cxn ang="0">
                <a:pos x="422" y="23"/>
              </a:cxn>
              <a:cxn ang="0">
                <a:pos x="384" y="11"/>
              </a:cxn>
              <a:cxn ang="0">
                <a:pos x="342" y="3"/>
              </a:cxn>
              <a:cxn ang="0">
                <a:pos x="299" y="0"/>
              </a:cxn>
              <a:cxn ang="0">
                <a:pos x="253" y="3"/>
              </a:cxn>
              <a:cxn ang="0">
                <a:pos x="216" y="9"/>
              </a:cxn>
              <a:cxn ang="0">
                <a:pos x="179" y="19"/>
              </a:cxn>
              <a:cxn ang="0">
                <a:pos x="144" y="32"/>
              </a:cxn>
              <a:cxn ang="0">
                <a:pos x="112" y="49"/>
              </a:cxn>
              <a:cxn ang="0">
                <a:pos x="81" y="67"/>
              </a:cxn>
              <a:cxn ang="0">
                <a:pos x="55" y="88"/>
              </a:cxn>
              <a:cxn ang="0">
                <a:pos x="33" y="112"/>
              </a:cxn>
              <a:cxn ang="0">
                <a:pos x="17" y="136"/>
              </a:cxn>
              <a:cxn ang="0">
                <a:pos x="5" y="163"/>
              </a:cxn>
              <a:cxn ang="0">
                <a:pos x="0" y="191"/>
              </a:cxn>
              <a:cxn ang="0">
                <a:pos x="1" y="219"/>
              </a:cxn>
              <a:cxn ang="0">
                <a:pos x="28" y="222"/>
              </a:cxn>
              <a:cxn ang="0">
                <a:pos x="54" y="230"/>
              </a:cxn>
              <a:cxn ang="0">
                <a:pos x="77" y="243"/>
              </a:cxn>
              <a:cxn ang="0">
                <a:pos x="98" y="260"/>
              </a:cxn>
              <a:cxn ang="0">
                <a:pos x="114" y="280"/>
              </a:cxn>
              <a:cxn ang="0">
                <a:pos x="126" y="304"/>
              </a:cxn>
              <a:cxn ang="0">
                <a:pos x="135" y="330"/>
              </a:cxn>
              <a:cxn ang="0">
                <a:pos x="137" y="357"/>
              </a:cxn>
              <a:cxn ang="0">
                <a:pos x="137" y="357"/>
              </a:cxn>
              <a:cxn ang="0">
                <a:pos x="172" y="369"/>
              </a:cxn>
              <a:cxn ang="0">
                <a:pos x="211" y="377"/>
              </a:cxn>
              <a:cxn ang="0">
                <a:pos x="253" y="383"/>
              </a:cxn>
              <a:cxn ang="0">
                <a:pos x="299" y="384"/>
              </a:cxn>
              <a:cxn ang="0">
                <a:pos x="342" y="383"/>
              </a:cxn>
              <a:cxn ang="0">
                <a:pos x="385" y="379"/>
              </a:cxn>
              <a:cxn ang="0">
                <a:pos x="424" y="374"/>
              </a:cxn>
              <a:cxn ang="0">
                <a:pos x="460" y="365"/>
              </a:cxn>
              <a:cxn ang="0">
                <a:pos x="472" y="340"/>
              </a:cxn>
              <a:cxn ang="0">
                <a:pos x="488" y="317"/>
              </a:cxn>
              <a:cxn ang="0">
                <a:pos x="508" y="299"/>
              </a:cxn>
              <a:cxn ang="0">
                <a:pos x="532" y="284"/>
              </a:cxn>
              <a:cxn ang="0">
                <a:pos x="558" y="275"/>
              </a:cxn>
              <a:cxn ang="0">
                <a:pos x="587" y="270"/>
              </a:cxn>
            </a:cxnLst>
            <a:rect l="0" t="0" r="r" b="b"/>
            <a:pathLst>
              <a:path w="592" h="384">
                <a:moveTo>
                  <a:pt x="587" y="270"/>
                </a:moveTo>
                <a:lnTo>
                  <a:pt x="591" y="255"/>
                </a:lnTo>
                <a:lnTo>
                  <a:pt x="592" y="237"/>
                </a:lnTo>
                <a:lnTo>
                  <a:pt x="589" y="203"/>
                </a:lnTo>
                <a:lnTo>
                  <a:pt x="580" y="169"/>
                </a:lnTo>
                <a:lnTo>
                  <a:pt x="565" y="137"/>
                </a:lnTo>
                <a:lnTo>
                  <a:pt x="545" y="108"/>
                </a:lnTo>
                <a:lnTo>
                  <a:pt x="520" y="81"/>
                </a:lnTo>
                <a:lnTo>
                  <a:pt x="491" y="59"/>
                </a:lnTo>
                <a:lnTo>
                  <a:pt x="458" y="38"/>
                </a:lnTo>
                <a:lnTo>
                  <a:pt x="422" y="23"/>
                </a:lnTo>
                <a:lnTo>
                  <a:pt x="384" y="11"/>
                </a:lnTo>
                <a:lnTo>
                  <a:pt x="342" y="3"/>
                </a:lnTo>
                <a:lnTo>
                  <a:pt x="299" y="0"/>
                </a:lnTo>
                <a:lnTo>
                  <a:pt x="253" y="3"/>
                </a:lnTo>
                <a:lnTo>
                  <a:pt x="216" y="9"/>
                </a:lnTo>
                <a:lnTo>
                  <a:pt x="179" y="19"/>
                </a:lnTo>
                <a:lnTo>
                  <a:pt x="144" y="32"/>
                </a:lnTo>
                <a:lnTo>
                  <a:pt x="112" y="49"/>
                </a:lnTo>
                <a:lnTo>
                  <a:pt x="81" y="67"/>
                </a:lnTo>
                <a:lnTo>
                  <a:pt x="55" y="88"/>
                </a:lnTo>
                <a:lnTo>
                  <a:pt x="33" y="112"/>
                </a:lnTo>
                <a:lnTo>
                  <a:pt x="17" y="136"/>
                </a:lnTo>
                <a:lnTo>
                  <a:pt x="5" y="163"/>
                </a:lnTo>
                <a:lnTo>
                  <a:pt x="0" y="191"/>
                </a:lnTo>
                <a:lnTo>
                  <a:pt x="1" y="219"/>
                </a:lnTo>
                <a:lnTo>
                  <a:pt x="28" y="222"/>
                </a:lnTo>
                <a:lnTo>
                  <a:pt x="54" y="230"/>
                </a:lnTo>
                <a:lnTo>
                  <a:pt x="77" y="243"/>
                </a:lnTo>
                <a:lnTo>
                  <a:pt x="98" y="260"/>
                </a:lnTo>
                <a:lnTo>
                  <a:pt x="114" y="280"/>
                </a:lnTo>
                <a:lnTo>
                  <a:pt x="126" y="304"/>
                </a:lnTo>
                <a:lnTo>
                  <a:pt x="135" y="330"/>
                </a:lnTo>
                <a:lnTo>
                  <a:pt x="137" y="357"/>
                </a:lnTo>
                <a:lnTo>
                  <a:pt x="137" y="357"/>
                </a:lnTo>
                <a:lnTo>
                  <a:pt x="172" y="369"/>
                </a:lnTo>
                <a:lnTo>
                  <a:pt x="211" y="377"/>
                </a:lnTo>
                <a:lnTo>
                  <a:pt x="253" y="383"/>
                </a:lnTo>
                <a:lnTo>
                  <a:pt x="299" y="384"/>
                </a:lnTo>
                <a:lnTo>
                  <a:pt x="342" y="383"/>
                </a:lnTo>
                <a:lnTo>
                  <a:pt x="385" y="379"/>
                </a:lnTo>
                <a:lnTo>
                  <a:pt x="424" y="374"/>
                </a:lnTo>
                <a:lnTo>
                  <a:pt x="460" y="365"/>
                </a:lnTo>
                <a:lnTo>
                  <a:pt x="472" y="340"/>
                </a:lnTo>
                <a:lnTo>
                  <a:pt x="488" y="317"/>
                </a:lnTo>
                <a:lnTo>
                  <a:pt x="508" y="299"/>
                </a:lnTo>
                <a:lnTo>
                  <a:pt x="532" y="284"/>
                </a:lnTo>
                <a:lnTo>
                  <a:pt x="558" y="275"/>
                </a:lnTo>
                <a:lnTo>
                  <a:pt x="587" y="2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0" name="Freeform 214"/>
          <p:cNvSpPr>
            <a:spLocks noEditPoints="1"/>
          </p:cNvSpPr>
          <p:nvPr/>
        </p:nvSpPr>
        <p:spPr bwMode="auto">
          <a:xfrm>
            <a:off x="6145194" y="3654405"/>
            <a:ext cx="958850" cy="627063"/>
          </a:xfrm>
          <a:custGeom>
            <a:avLst/>
            <a:gdLst/>
            <a:ahLst/>
            <a:cxnLst>
              <a:cxn ang="0">
                <a:pos x="261" y="394"/>
              </a:cxn>
              <a:cxn ang="0">
                <a:pos x="179" y="381"/>
              </a:cxn>
              <a:cxn ang="0">
                <a:pos x="141" y="368"/>
              </a:cxn>
              <a:cxn ang="0">
                <a:pos x="139" y="363"/>
              </a:cxn>
              <a:cxn ang="0">
                <a:pos x="136" y="337"/>
              </a:cxn>
              <a:cxn ang="0">
                <a:pos x="117" y="289"/>
              </a:cxn>
              <a:cxn ang="0">
                <a:pos x="81" y="253"/>
              </a:cxn>
              <a:cxn ang="0">
                <a:pos x="34" y="234"/>
              </a:cxn>
              <a:cxn ang="0">
                <a:pos x="4" y="229"/>
              </a:cxn>
              <a:cxn ang="0">
                <a:pos x="2" y="226"/>
              </a:cxn>
              <a:cxn ang="0">
                <a:pos x="6" y="173"/>
              </a:cxn>
              <a:cxn ang="0">
                <a:pos x="32" y="120"/>
              </a:cxn>
              <a:cxn ang="0">
                <a:pos x="80" y="73"/>
              </a:cxn>
              <a:cxn ang="0">
                <a:pos x="144" y="36"/>
              </a:cxn>
              <a:cxn ang="0">
                <a:pos x="219" y="10"/>
              </a:cxn>
              <a:cxn ang="0">
                <a:pos x="306" y="0"/>
              </a:cxn>
              <a:cxn ang="0">
                <a:pos x="392" y="11"/>
              </a:cxn>
              <a:cxn ang="0">
                <a:pos x="468" y="39"/>
              </a:cxn>
              <a:cxn ang="0">
                <a:pos x="531" y="84"/>
              </a:cxn>
              <a:cxn ang="0">
                <a:pos x="576" y="141"/>
              </a:cxn>
              <a:cxn ang="0">
                <a:pos x="601" y="207"/>
              </a:cxn>
              <a:cxn ang="0">
                <a:pos x="603" y="261"/>
              </a:cxn>
              <a:cxn ang="0">
                <a:pos x="598" y="281"/>
              </a:cxn>
              <a:cxn ang="0">
                <a:pos x="594" y="282"/>
              </a:cxn>
              <a:cxn ang="0">
                <a:pos x="542" y="295"/>
              </a:cxn>
              <a:cxn ang="0">
                <a:pos x="500" y="326"/>
              </a:cxn>
              <a:cxn ang="0">
                <a:pos x="472" y="373"/>
              </a:cxn>
              <a:cxn ang="0">
                <a:pos x="469" y="377"/>
              </a:cxn>
              <a:cxn ang="0">
                <a:pos x="393" y="391"/>
              </a:cxn>
              <a:cxn ang="0">
                <a:pos x="306" y="395"/>
              </a:cxn>
              <a:cxn ang="0">
                <a:pos x="184" y="371"/>
              </a:cxn>
              <a:cxn ang="0">
                <a:pos x="263" y="383"/>
              </a:cxn>
              <a:cxn ang="0">
                <a:pos x="349" y="383"/>
              </a:cxn>
              <a:cxn ang="0">
                <a:pos x="428" y="374"/>
              </a:cxn>
              <a:cxn ang="0">
                <a:pos x="476" y="342"/>
              </a:cxn>
              <a:cxn ang="0">
                <a:pos x="512" y="300"/>
              </a:cxn>
              <a:cxn ang="0">
                <a:pos x="562" y="276"/>
              </a:cxn>
              <a:cxn ang="0">
                <a:pos x="592" y="258"/>
              </a:cxn>
              <a:cxn ang="0">
                <a:pos x="590" y="210"/>
              </a:cxn>
              <a:cxn ang="0">
                <a:pos x="566" y="145"/>
              </a:cxn>
              <a:cxn ang="0">
                <a:pos x="523" y="92"/>
              </a:cxn>
              <a:cxn ang="0">
                <a:pos x="463" y="49"/>
              </a:cxn>
              <a:cxn ang="0">
                <a:pos x="388" y="21"/>
              </a:cxn>
              <a:cxn ang="0">
                <a:pos x="306" y="11"/>
              </a:cxn>
              <a:cxn ang="0">
                <a:pos x="223" y="21"/>
              </a:cxn>
              <a:cxn ang="0">
                <a:pos x="150" y="45"/>
              </a:cxn>
              <a:cxn ang="0">
                <a:pos x="86" y="82"/>
              </a:cxn>
              <a:cxn ang="0">
                <a:pos x="40" y="127"/>
              </a:cxn>
              <a:cxn ang="0">
                <a:pos x="16" y="173"/>
              </a:cxn>
              <a:cxn ang="0">
                <a:pos x="12" y="219"/>
              </a:cxn>
              <a:cxn ang="0">
                <a:pos x="66" y="233"/>
              </a:cxn>
              <a:cxn ang="0">
                <a:pos x="108" y="263"/>
              </a:cxn>
              <a:cxn ang="0">
                <a:pos x="139" y="307"/>
              </a:cxn>
              <a:cxn ang="0">
                <a:pos x="150" y="360"/>
              </a:cxn>
            </a:cxnLst>
            <a:rect l="0" t="0" r="r" b="b"/>
            <a:pathLst>
              <a:path w="604" h="395">
                <a:moveTo>
                  <a:pt x="306" y="395"/>
                </a:moveTo>
                <a:lnTo>
                  <a:pt x="261" y="394"/>
                </a:lnTo>
                <a:lnTo>
                  <a:pt x="218" y="389"/>
                </a:lnTo>
                <a:lnTo>
                  <a:pt x="179" y="381"/>
                </a:lnTo>
                <a:lnTo>
                  <a:pt x="143" y="369"/>
                </a:lnTo>
                <a:lnTo>
                  <a:pt x="141" y="368"/>
                </a:lnTo>
                <a:lnTo>
                  <a:pt x="140" y="366"/>
                </a:lnTo>
                <a:lnTo>
                  <a:pt x="139" y="363"/>
                </a:lnTo>
                <a:lnTo>
                  <a:pt x="139" y="363"/>
                </a:lnTo>
                <a:lnTo>
                  <a:pt x="136" y="337"/>
                </a:lnTo>
                <a:lnTo>
                  <a:pt x="129" y="312"/>
                </a:lnTo>
                <a:lnTo>
                  <a:pt x="117" y="289"/>
                </a:lnTo>
                <a:lnTo>
                  <a:pt x="100" y="270"/>
                </a:lnTo>
                <a:lnTo>
                  <a:pt x="81" y="253"/>
                </a:lnTo>
                <a:lnTo>
                  <a:pt x="59" y="241"/>
                </a:lnTo>
                <a:lnTo>
                  <a:pt x="34" y="234"/>
                </a:lnTo>
                <a:lnTo>
                  <a:pt x="7" y="230"/>
                </a:lnTo>
                <a:lnTo>
                  <a:pt x="4" y="229"/>
                </a:lnTo>
                <a:lnTo>
                  <a:pt x="3" y="228"/>
                </a:lnTo>
                <a:lnTo>
                  <a:pt x="2" y="226"/>
                </a:lnTo>
                <a:lnTo>
                  <a:pt x="0" y="199"/>
                </a:lnTo>
                <a:lnTo>
                  <a:pt x="6" y="173"/>
                </a:lnTo>
                <a:lnTo>
                  <a:pt x="15" y="146"/>
                </a:lnTo>
                <a:lnTo>
                  <a:pt x="32" y="120"/>
                </a:lnTo>
                <a:lnTo>
                  <a:pt x="54" y="96"/>
                </a:lnTo>
                <a:lnTo>
                  <a:pt x="80" y="73"/>
                </a:lnTo>
                <a:lnTo>
                  <a:pt x="110" y="54"/>
                </a:lnTo>
                <a:lnTo>
                  <a:pt x="144" y="36"/>
                </a:lnTo>
                <a:lnTo>
                  <a:pt x="181" y="21"/>
                </a:lnTo>
                <a:lnTo>
                  <a:pt x="219" y="10"/>
                </a:lnTo>
                <a:lnTo>
                  <a:pt x="260" y="3"/>
                </a:lnTo>
                <a:lnTo>
                  <a:pt x="306" y="0"/>
                </a:lnTo>
                <a:lnTo>
                  <a:pt x="349" y="3"/>
                </a:lnTo>
                <a:lnTo>
                  <a:pt x="392" y="11"/>
                </a:lnTo>
                <a:lnTo>
                  <a:pt x="431" y="23"/>
                </a:lnTo>
                <a:lnTo>
                  <a:pt x="468" y="39"/>
                </a:lnTo>
                <a:lnTo>
                  <a:pt x="502" y="60"/>
                </a:lnTo>
                <a:lnTo>
                  <a:pt x="531" y="84"/>
                </a:lnTo>
                <a:lnTo>
                  <a:pt x="556" y="111"/>
                </a:lnTo>
                <a:lnTo>
                  <a:pt x="576" y="141"/>
                </a:lnTo>
                <a:lnTo>
                  <a:pt x="591" y="174"/>
                </a:lnTo>
                <a:lnTo>
                  <a:pt x="601" y="207"/>
                </a:lnTo>
                <a:lnTo>
                  <a:pt x="604" y="243"/>
                </a:lnTo>
                <a:lnTo>
                  <a:pt x="603" y="261"/>
                </a:lnTo>
                <a:lnTo>
                  <a:pt x="599" y="278"/>
                </a:lnTo>
                <a:lnTo>
                  <a:pt x="598" y="281"/>
                </a:lnTo>
                <a:lnTo>
                  <a:pt x="596" y="282"/>
                </a:lnTo>
                <a:lnTo>
                  <a:pt x="594" y="282"/>
                </a:lnTo>
                <a:lnTo>
                  <a:pt x="567" y="286"/>
                </a:lnTo>
                <a:lnTo>
                  <a:pt x="542" y="295"/>
                </a:lnTo>
                <a:lnTo>
                  <a:pt x="519" y="309"/>
                </a:lnTo>
                <a:lnTo>
                  <a:pt x="500" y="326"/>
                </a:lnTo>
                <a:lnTo>
                  <a:pt x="483" y="348"/>
                </a:lnTo>
                <a:lnTo>
                  <a:pt x="472" y="373"/>
                </a:lnTo>
                <a:lnTo>
                  <a:pt x="471" y="375"/>
                </a:lnTo>
                <a:lnTo>
                  <a:pt x="469" y="377"/>
                </a:lnTo>
                <a:lnTo>
                  <a:pt x="433" y="384"/>
                </a:lnTo>
                <a:lnTo>
                  <a:pt x="393" y="391"/>
                </a:lnTo>
                <a:lnTo>
                  <a:pt x="350" y="394"/>
                </a:lnTo>
                <a:lnTo>
                  <a:pt x="306" y="395"/>
                </a:lnTo>
                <a:close/>
                <a:moveTo>
                  <a:pt x="150" y="360"/>
                </a:moveTo>
                <a:lnTo>
                  <a:pt x="184" y="371"/>
                </a:lnTo>
                <a:lnTo>
                  <a:pt x="223" y="379"/>
                </a:lnTo>
                <a:lnTo>
                  <a:pt x="263" y="383"/>
                </a:lnTo>
                <a:lnTo>
                  <a:pt x="306" y="384"/>
                </a:lnTo>
                <a:lnTo>
                  <a:pt x="349" y="383"/>
                </a:lnTo>
                <a:lnTo>
                  <a:pt x="391" y="380"/>
                </a:lnTo>
                <a:lnTo>
                  <a:pt x="428" y="374"/>
                </a:lnTo>
                <a:lnTo>
                  <a:pt x="463" y="367"/>
                </a:lnTo>
                <a:lnTo>
                  <a:pt x="476" y="342"/>
                </a:lnTo>
                <a:lnTo>
                  <a:pt x="492" y="319"/>
                </a:lnTo>
                <a:lnTo>
                  <a:pt x="512" y="300"/>
                </a:lnTo>
                <a:lnTo>
                  <a:pt x="536" y="286"/>
                </a:lnTo>
                <a:lnTo>
                  <a:pt x="562" y="276"/>
                </a:lnTo>
                <a:lnTo>
                  <a:pt x="589" y="272"/>
                </a:lnTo>
                <a:lnTo>
                  <a:pt x="592" y="258"/>
                </a:lnTo>
                <a:lnTo>
                  <a:pt x="594" y="243"/>
                </a:lnTo>
                <a:lnTo>
                  <a:pt x="590" y="210"/>
                </a:lnTo>
                <a:lnTo>
                  <a:pt x="582" y="177"/>
                </a:lnTo>
                <a:lnTo>
                  <a:pt x="566" y="145"/>
                </a:lnTo>
                <a:lnTo>
                  <a:pt x="547" y="117"/>
                </a:lnTo>
                <a:lnTo>
                  <a:pt x="523" y="92"/>
                </a:lnTo>
                <a:lnTo>
                  <a:pt x="494" y="69"/>
                </a:lnTo>
                <a:lnTo>
                  <a:pt x="463" y="49"/>
                </a:lnTo>
                <a:lnTo>
                  <a:pt x="427" y="33"/>
                </a:lnTo>
                <a:lnTo>
                  <a:pt x="388" y="21"/>
                </a:lnTo>
                <a:lnTo>
                  <a:pt x="348" y="14"/>
                </a:lnTo>
                <a:lnTo>
                  <a:pt x="306" y="11"/>
                </a:lnTo>
                <a:lnTo>
                  <a:pt x="261" y="14"/>
                </a:lnTo>
                <a:lnTo>
                  <a:pt x="223" y="21"/>
                </a:lnTo>
                <a:lnTo>
                  <a:pt x="184" y="32"/>
                </a:lnTo>
                <a:lnTo>
                  <a:pt x="150" y="45"/>
                </a:lnTo>
                <a:lnTo>
                  <a:pt x="117" y="62"/>
                </a:lnTo>
                <a:lnTo>
                  <a:pt x="86" y="82"/>
                </a:lnTo>
                <a:lnTo>
                  <a:pt x="61" y="104"/>
                </a:lnTo>
                <a:lnTo>
                  <a:pt x="40" y="127"/>
                </a:lnTo>
                <a:lnTo>
                  <a:pt x="26" y="150"/>
                </a:lnTo>
                <a:lnTo>
                  <a:pt x="16" y="173"/>
                </a:lnTo>
                <a:lnTo>
                  <a:pt x="12" y="197"/>
                </a:lnTo>
                <a:lnTo>
                  <a:pt x="12" y="219"/>
                </a:lnTo>
                <a:lnTo>
                  <a:pt x="39" y="224"/>
                </a:lnTo>
                <a:lnTo>
                  <a:pt x="66" y="233"/>
                </a:lnTo>
                <a:lnTo>
                  <a:pt x="88" y="246"/>
                </a:lnTo>
                <a:lnTo>
                  <a:pt x="108" y="263"/>
                </a:lnTo>
                <a:lnTo>
                  <a:pt x="126" y="284"/>
                </a:lnTo>
                <a:lnTo>
                  <a:pt x="139" y="307"/>
                </a:lnTo>
                <a:lnTo>
                  <a:pt x="146" y="333"/>
                </a:lnTo>
                <a:lnTo>
                  <a:pt x="150" y="36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1" name="Freeform 215"/>
          <p:cNvSpPr>
            <a:spLocks/>
          </p:cNvSpPr>
          <p:nvPr/>
        </p:nvSpPr>
        <p:spPr bwMode="auto">
          <a:xfrm>
            <a:off x="5935644" y="3725843"/>
            <a:ext cx="447675" cy="396875"/>
          </a:xfrm>
          <a:custGeom>
            <a:avLst/>
            <a:gdLst/>
            <a:ahLst/>
            <a:cxnLst>
              <a:cxn ang="0">
                <a:pos x="276" y="171"/>
              </a:cxn>
              <a:cxn ang="0">
                <a:pos x="265" y="194"/>
              </a:cxn>
              <a:cxn ang="0">
                <a:pos x="250" y="213"/>
              </a:cxn>
              <a:cxn ang="0">
                <a:pos x="230" y="229"/>
              </a:cxn>
              <a:cxn ang="0">
                <a:pos x="207" y="240"/>
              </a:cxn>
              <a:cxn ang="0">
                <a:pos x="183" y="248"/>
              </a:cxn>
              <a:cxn ang="0">
                <a:pos x="156" y="250"/>
              </a:cxn>
              <a:cxn ang="0">
                <a:pos x="129" y="249"/>
              </a:cxn>
              <a:cxn ang="0">
                <a:pos x="100" y="241"/>
              </a:cxn>
              <a:cxn ang="0">
                <a:pos x="74" y="229"/>
              </a:cxn>
              <a:cxn ang="0">
                <a:pos x="51" y="214"/>
              </a:cxn>
              <a:cxn ang="0">
                <a:pos x="32" y="195"/>
              </a:cxn>
              <a:cxn ang="0">
                <a:pos x="16" y="174"/>
              </a:cxn>
              <a:cxn ang="0">
                <a:pos x="7" y="152"/>
              </a:cxn>
              <a:cxn ang="0">
                <a:pos x="1" y="128"/>
              </a:cxn>
              <a:cxn ang="0">
                <a:pos x="0" y="102"/>
              </a:cxn>
              <a:cxn ang="0">
                <a:pos x="6" y="78"/>
              </a:cxn>
              <a:cxn ang="0">
                <a:pos x="16" y="56"/>
              </a:cxn>
              <a:cxn ang="0">
                <a:pos x="32" y="37"/>
              </a:cxn>
              <a:cxn ang="0">
                <a:pos x="51" y="22"/>
              </a:cxn>
              <a:cxn ang="0">
                <a:pos x="73" y="10"/>
              </a:cxn>
              <a:cxn ang="0">
                <a:pos x="98" y="2"/>
              </a:cxn>
              <a:cxn ang="0">
                <a:pos x="126" y="0"/>
              </a:cxn>
              <a:cxn ang="0">
                <a:pos x="153" y="2"/>
              </a:cxn>
              <a:cxn ang="0">
                <a:pos x="181" y="9"/>
              </a:cxn>
              <a:cxn ang="0">
                <a:pos x="207" y="21"/>
              </a:cxn>
              <a:cxn ang="0">
                <a:pos x="230" y="36"/>
              </a:cxn>
              <a:cxn ang="0">
                <a:pos x="250" y="54"/>
              </a:cxn>
              <a:cxn ang="0">
                <a:pos x="264" y="75"/>
              </a:cxn>
              <a:cxn ang="0">
                <a:pos x="275" y="98"/>
              </a:cxn>
              <a:cxn ang="0">
                <a:pos x="280" y="123"/>
              </a:cxn>
              <a:cxn ang="0">
                <a:pos x="282" y="147"/>
              </a:cxn>
              <a:cxn ang="0">
                <a:pos x="276" y="171"/>
              </a:cxn>
            </a:cxnLst>
            <a:rect l="0" t="0" r="r" b="b"/>
            <a:pathLst>
              <a:path w="282" h="250">
                <a:moveTo>
                  <a:pt x="276" y="171"/>
                </a:moveTo>
                <a:lnTo>
                  <a:pt x="265" y="194"/>
                </a:lnTo>
                <a:lnTo>
                  <a:pt x="250" y="213"/>
                </a:lnTo>
                <a:lnTo>
                  <a:pt x="230" y="229"/>
                </a:lnTo>
                <a:lnTo>
                  <a:pt x="207" y="240"/>
                </a:lnTo>
                <a:lnTo>
                  <a:pt x="183" y="248"/>
                </a:lnTo>
                <a:lnTo>
                  <a:pt x="156" y="250"/>
                </a:lnTo>
                <a:lnTo>
                  <a:pt x="129" y="249"/>
                </a:lnTo>
                <a:lnTo>
                  <a:pt x="100" y="241"/>
                </a:lnTo>
                <a:lnTo>
                  <a:pt x="74" y="229"/>
                </a:lnTo>
                <a:lnTo>
                  <a:pt x="51" y="214"/>
                </a:lnTo>
                <a:lnTo>
                  <a:pt x="32" y="195"/>
                </a:lnTo>
                <a:lnTo>
                  <a:pt x="16" y="174"/>
                </a:lnTo>
                <a:lnTo>
                  <a:pt x="7" y="152"/>
                </a:lnTo>
                <a:lnTo>
                  <a:pt x="1" y="128"/>
                </a:lnTo>
                <a:lnTo>
                  <a:pt x="0" y="102"/>
                </a:lnTo>
                <a:lnTo>
                  <a:pt x="6" y="78"/>
                </a:lnTo>
                <a:lnTo>
                  <a:pt x="16" y="56"/>
                </a:lnTo>
                <a:lnTo>
                  <a:pt x="32" y="37"/>
                </a:lnTo>
                <a:lnTo>
                  <a:pt x="51" y="22"/>
                </a:lnTo>
                <a:lnTo>
                  <a:pt x="73" y="10"/>
                </a:lnTo>
                <a:lnTo>
                  <a:pt x="98" y="2"/>
                </a:lnTo>
                <a:lnTo>
                  <a:pt x="126" y="0"/>
                </a:lnTo>
                <a:lnTo>
                  <a:pt x="153" y="2"/>
                </a:lnTo>
                <a:lnTo>
                  <a:pt x="181" y="9"/>
                </a:lnTo>
                <a:lnTo>
                  <a:pt x="207" y="21"/>
                </a:lnTo>
                <a:lnTo>
                  <a:pt x="230" y="36"/>
                </a:lnTo>
                <a:lnTo>
                  <a:pt x="250" y="54"/>
                </a:lnTo>
                <a:lnTo>
                  <a:pt x="264" y="75"/>
                </a:lnTo>
                <a:lnTo>
                  <a:pt x="275" y="98"/>
                </a:lnTo>
                <a:lnTo>
                  <a:pt x="280" y="123"/>
                </a:lnTo>
                <a:lnTo>
                  <a:pt x="282" y="147"/>
                </a:lnTo>
                <a:lnTo>
                  <a:pt x="276" y="17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2" name="Freeform 216"/>
          <p:cNvSpPr>
            <a:spLocks noEditPoints="1"/>
          </p:cNvSpPr>
          <p:nvPr/>
        </p:nvSpPr>
        <p:spPr bwMode="auto">
          <a:xfrm>
            <a:off x="5929294" y="3716318"/>
            <a:ext cx="460375" cy="414338"/>
          </a:xfrm>
          <a:custGeom>
            <a:avLst/>
            <a:gdLst/>
            <a:ahLst/>
            <a:cxnLst>
              <a:cxn ang="0">
                <a:pos x="130" y="259"/>
              </a:cxn>
              <a:cxn ang="0">
                <a:pos x="76" y="240"/>
              </a:cxn>
              <a:cxn ang="0">
                <a:pos x="32" y="206"/>
              </a:cxn>
              <a:cxn ang="0">
                <a:pos x="5" y="158"/>
              </a:cxn>
              <a:cxn ang="0">
                <a:pos x="0" y="107"/>
              </a:cxn>
              <a:cxn ang="0">
                <a:pos x="16" y="59"/>
              </a:cxn>
              <a:cxn ang="0">
                <a:pos x="52" y="23"/>
              </a:cxn>
              <a:cxn ang="0">
                <a:pos x="102" y="4"/>
              </a:cxn>
              <a:cxn ang="0">
                <a:pos x="159" y="3"/>
              </a:cxn>
              <a:cxn ang="0">
                <a:pos x="214" y="22"/>
              </a:cxn>
              <a:cxn ang="0">
                <a:pos x="257" y="57"/>
              </a:cxn>
              <a:cxn ang="0">
                <a:pos x="284" y="104"/>
              </a:cxn>
              <a:cxn ang="0">
                <a:pos x="290" y="154"/>
              </a:cxn>
              <a:cxn ang="0">
                <a:pos x="274" y="202"/>
              </a:cxn>
              <a:cxn ang="0">
                <a:pos x="236" y="239"/>
              </a:cxn>
              <a:cxn ang="0">
                <a:pos x="186" y="259"/>
              </a:cxn>
              <a:cxn ang="0">
                <a:pos x="132" y="10"/>
              </a:cxn>
              <a:cxn ang="0">
                <a:pos x="80" y="20"/>
              </a:cxn>
              <a:cxn ang="0">
                <a:pos x="39" y="46"/>
              </a:cxn>
              <a:cxn ang="0">
                <a:pos x="14" y="86"/>
              </a:cxn>
              <a:cxn ang="0">
                <a:pos x="10" y="131"/>
              </a:cxn>
              <a:cxn ang="0">
                <a:pos x="25" y="177"/>
              </a:cxn>
              <a:cxn ang="0">
                <a:pos x="59" y="216"/>
              </a:cxn>
              <a:cxn ang="0">
                <a:pos x="107" y="243"/>
              </a:cxn>
              <a:cxn ang="0">
                <a:pos x="158" y="251"/>
              </a:cxn>
              <a:cxn ang="0">
                <a:pos x="209" y="242"/>
              </a:cxn>
              <a:cxn ang="0">
                <a:pos x="250" y="215"/>
              </a:cxn>
              <a:cxn ang="0">
                <a:pos x="275" y="176"/>
              </a:cxn>
              <a:cxn ang="0">
                <a:pos x="280" y="130"/>
              </a:cxn>
              <a:cxn ang="0">
                <a:pos x="265" y="84"/>
              </a:cxn>
              <a:cxn ang="0">
                <a:pos x="230" y="45"/>
              </a:cxn>
              <a:cxn ang="0">
                <a:pos x="183" y="19"/>
              </a:cxn>
              <a:cxn ang="0">
                <a:pos x="132" y="10"/>
              </a:cxn>
            </a:cxnLst>
            <a:rect l="0" t="0" r="r" b="b"/>
            <a:pathLst>
              <a:path w="290" h="261">
                <a:moveTo>
                  <a:pt x="158" y="261"/>
                </a:moveTo>
                <a:lnTo>
                  <a:pt x="130" y="259"/>
                </a:lnTo>
                <a:lnTo>
                  <a:pt x="103" y="251"/>
                </a:lnTo>
                <a:lnTo>
                  <a:pt x="76" y="240"/>
                </a:lnTo>
                <a:lnTo>
                  <a:pt x="53" y="224"/>
                </a:lnTo>
                <a:lnTo>
                  <a:pt x="32" y="206"/>
                </a:lnTo>
                <a:lnTo>
                  <a:pt x="16" y="183"/>
                </a:lnTo>
                <a:lnTo>
                  <a:pt x="5" y="158"/>
                </a:lnTo>
                <a:lnTo>
                  <a:pt x="0" y="132"/>
                </a:lnTo>
                <a:lnTo>
                  <a:pt x="0" y="107"/>
                </a:lnTo>
                <a:lnTo>
                  <a:pt x="5" y="82"/>
                </a:lnTo>
                <a:lnTo>
                  <a:pt x="16" y="59"/>
                </a:lnTo>
                <a:lnTo>
                  <a:pt x="32" y="40"/>
                </a:lnTo>
                <a:lnTo>
                  <a:pt x="52" y="23"/>
                </a:lnTo>
                <a:lnTo>
                  <a:pt x="76" y="11"/>
                </a:lnTo>
                <a:lnTo>
                  <a:pt x="102" y="4"/>
                </a:lnTo>
                <a:lnTo>
                  <a:pt x="132" y="0"/>
                </a:lnTo>
                <a:lnTo>
                  <a:pt x="159" y="3"/>
                </a:lnTo>
                <a:lnTo>
                  <a:pt x="186" y="10"/>
                </a:lnTo>
                <a:lnTo>
                  <a:pt x="214" y="22"/>
                </a:lnTo>
                <a:lnTo>
                  <a:pt x="236" y="38"/>
                </a:lnTo>
                <a:lnTo>
                  <a:pt x="257" y="57"/>
                </a:lnTo>
                <a:lnTo>
                  <a:pt x="272" y="79"/>
                </a:lnTo>
                <a:lnTo>
                  <a:pt x="284" y="104"/>
                </a:lnTo>
                <a:lnTo>
                  <a:pt x="290" y="129"/>
                </a:lnTo>
                <a:lnTo>
                  <a:pt x="290" y="154"/>
                </a:lnTo>
                <a:lnTo>
                  <a:pt x="284" y="179"/>
                </a:lnTo>
                <a:lnTo>
                  <a:pt x="274" y="202"/>
                </a:lnTo>
                <a:lnTo>
                  <a:pt x="257" y="223"/>
                </a:lnTo>
                <a:lnTo>
                  <a:pt x="236" y="239"/>
                </a:lnTo>
                <a:lnTo>
                  <a:pt x="214" y="251"/>
                </a:lnTo>
                <a:lnTo>
                  <a:pt x="186" y="259"/>
                </a:lnTo>
                <a:lnTo>
                  <a:pt x="158" y="261"/>
                </a:lnTo>
                <a:close/>
                <a:moveTo>
                  <a:pt x="132" y="10"/>
                </a:moveTo>
                <a:lnTo>
                  <a:pt x="104" y="12"/>
                </a:lnTo>
                <a:lnTo>
                  <a:pt x="80" y="20"/>
                </a:lnTo>
                <a:lnTo>
                  <a:pt x="59" y="31"/>
                </a:lnTo>
                <a:lnTo>
                  <a:pt x="39" y="46"/>
                </a:lnTo>
                <a:lnTo>
                  <a:pt x="25" y="65"/>
                </a:lnTo>
                <a:lnTo>
                  <a:pt x="14" y="86"/>
                </a:lnTo>
                <a:lnTo>
                  <a:pt x="10" y="108"/>
                </a:lnTo>
                <a:lnTo>
                  <a:pt x="10" y="131"/>
                </a:lnTo>
                <a:lnTo>
                  <a:pt x="15" y="155"/>
                </a:lnTo>
                <a:lnTo>
                  <a:pt x="25" y="177"/>
                </a:lnTo>
                <a:lnTo>
                  <a:pt x="40" y="199"/>
                </a:lnTo>
                <a:lnTo>
                  <a:pt x="59" y="216"/>
                </a:lnTo>
                <a:lnTo>
                  <a:pt x="82" y="232"/>
                </a:lnTo>
                <a:lnTo>
                  <a:pt x="107" y="243"/>
                </a:lnTo>
                <a:lnTo>
                  <a:pt x="132" y="249"/>
                </a:lnTo>
                <a:lnTo>
                  <a:pt x="158" y="251"/>
                </a:lnTo>
                <a:lnTo>
                  <a:pt x="184" y="249"/>
                </a:lnTo>
                <a:lnTo>
                  <a:pt x="209" y="242"/>
                </a:lnTo>
                <a:lnTo>
                  <a:pt x="231" y="231"/>
                </a:lnTo>
                <a:lnTo>
                  <a:pt x="250" y="215"/>
                </a:lnTo>
                <a:lnTo>
                  <a:pt x="265" y="198"/>
                </a:lnTo>
                <a:lnTo>
                  <a:pt x="275" y="176"/>
                </a:lnTo>
                <a:lnTo>
                  <a:pt x="280" y="153"/>
                </a:lnTo>
                <a:lnTo>
                  <a:pt x="280" y="130"/>
                </a:lnTo>
                <a:lnTo>
                  <a:pt x="275" y="107"/>
                </a:lnTo>
                <a:lnTo>
                  <a:pt x="265" y="84"/>
                </a:lnTo>
                <a:lnTo>
                  <a:pt x="250" y="64"/>
                </a:lnTo>
                <a:lnTo>
                  <a:pt x="230" y="45"/>
                </a:lnTo>
                <a:lnTo>
                  <a:pt x="208" y="30"/>
                </a:lnTo>
                <a:lnTo>
                  <a:pt x="183" y="19"/>
                </a:lnTo>
                <a:lnTo>
                  <a:pt x="158" y="12"/>
                </a:lnTo>
                <a:lnTo>
                  <a:pt x="132" y="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3" name="Freeform 217"/>
          <p:cNvSpPr>
            <a:spLocks noEditPoints="1"/>
          </p:cNvSpPr>
          <p:nvPr/>
        </p:nvSpPr>
        <p:spPr bwMode="auto">
          <a:xfrm>
            <a:off x="6338869" y="3667105"/>
            <a:ext cx="712788" cy="606425"/>
          </a:xfrm>
          <a:custGeom>
            <a:avLst/>
            <a:gdLst/>
            <a:ahLst/>
            <a:cxnLst>
              <a:cxn ang="0">
                <a:pos x="366" y="185"/>
              </a:cxn>
              <a:cxn ang="0">
                <a:pos x="449" y="134"/>
              </a:cxn>
              <a:cxn ang="0">
                <a:pos x="443" y="125"/>
              </a:cxn>
              <a:cxn ang="0">
                <a:pos x="360" y="175"/>
              </a:cxn>
              <a:cxn ang="0">
                <a:pos x="277" y="108"/>
              </a:cxn>
              <a:cxn ang="0">
                <a:pos x="309" y="21"/>
              </a:cxn>
              <a:cxn ang="0">
                <a:pos x="299" y="17"/>
              </a:cxn>
              <a:cxn ang="0">
                <a:pos x="266" y="107"/>
              </a:cxn>
              <a:cxn ang="0">
                <a:pos x="208" y="155"/>
              </a:cxn>
              <a:cxn ang="0">
                <a:pos x="157" y="108"/>
              </a:cxn>
              <a:cxn ang="0">
                <a:pos x="143" y="0"/>
              </a:cxn>
              <a:cxn ang="0">
                <a:pos x="132" y="2"/>
              </a:cxn>
              <a:cxn ang="0">
                <a:pos x="146" y="108"/>
              </a:cxn>
              <a:cxn ang="0">
                <a:pos x="73" y="163"/>
              </a:cxn>
              <a:cxn ang="0">
                <a:pos x="25" y="134"/>
              </a:cxn>
              <a:cxn ang="0">
                <a:pos x="19" y="144"/>
              </a:cxn>
              <a:cxn ang="0">
                <a:pos x="68" y="172"/>
              </a:cxn>
              <a:cxn ang="0">
                <a:pos x="62" y="246"/>
              </a:cxn>
              <a:cxn ang="0">
                <a:pos x="0" y="279"/>
              </a:cxn>
              <a:cxn ang="0">
                <a:pos x="5" y="289"/>
              </a:cxn>
              <a:cxn ang="0">
                <a:pos x="68" y="256"/>
              </a:cxn>
              <a:cxn ang="0">
                <a:pos x="136" y="302"/>
              </a:cxn>
              <a:cxn ang="0">
                <a:pos x="134" y="302"/>
              </a:cxn>
              <a:cxn ang="0">
                <a:pos x="134" y="381"/>
              </a:cxn>
              <a:cxn ang="0">
                <a:pos x="145" y="381"/>
              </a:cxn>
              <a:cxn ang="0">
                <a:pos x="145" y="302"/>
              </a:cxn>
              <a:cxn ang="0">
                <a:pos x="145" y="302"/>
              </a:cxn>
              <a:cxn ang="0">
                <a:pos x="208" y="268"/>
              </a:cxn>
              <a:cxn ang="0">
                <a:pos x="274" y="290"/>
              </a:cxn>
              <a:cxn ang="0">
                <a:pos x="241" y="377"/>
              </a:cxn>
              <a:cxn ang="0">
                <a:pos x="251" y="382"/>
              </a:cxn>
              <a:cxn ang="0">
                <a:pos x="285" y="292"/>
              </a:cxn>
              <a:cxn ang="0">
                <a:pos x="349" y="275"/>
              </a:cxn>
              <a:cxn ang="0">
                <a:pos x="386" y="303"/>
              </a:cxn>
              <a:cxn ang="0">
                <a:pos x="393" y="294"/>
              </a:cxn>
              <a:cxn ang="0">
                <a:pos x="356" y="266"/>
              </a:cxn>
              <a:cxn ang="0">
                <a:pos x="366" y="185"/>
              </a:cxn>
              <a:cxn ang="0">
                <a:pos x="152" y="118"/>
              </a:cxn>
              <a:cxn ang="0">
                <a:pos x="202" y="165"/>
              </a:cxn>
              <a:cxn ang="0">
                <a:pos x="200" y="261"/>
              </a:cxn>
              <a:cxn ang="0">
                <a:pos x="141" y="293"/>
              </a:cxn>
              <a:cxn ang="0">
                <a:pos x="73" y="246"/>
              </a:cxn>
              <a:cxn ang="0">
                <a:pos x="79" y="172"/>
              </a:cxn>
              <a:cxn ang="0">
                <a:pos x="152" y="118"/>
              </a:cxn>
              <a:cxn ang="0">
                <a:pos x="281" y="281"/>
              </a:cxn>
              <a:cxn ang="0">
                <a:pos x="211" y="258"/>
              </a:cxn>
              <a:cxn ang="0">
                <a:pos x="213" y="165"/>
              </a:cxn>
              <a:cxn ang="0">
                <a:pos x="271" y="117"/>
              </a:cxn>
              <a:cxn ang="0">
                <a:pos x="355" y="184"/>
              </a:cxn>
              <a:cxn ang="0">
                <a:pos x="345" y="265"/>
              </a:cxn>
              <a:cxn ang="0">
                <a:pos x="281" y="281"/>
              </a:cxn>
            </a:cxnLst>
            <a:rect l="0" t="0" r="r" b="b"/>
            <a:pathLst>
              <a:path w="449" h="382">
                <a:moveTo>
                  <a:pt x="366" y="185"/>
                </a:moveTo>
                <a:lnTo>
                  <a:pt x="449" y="134"/>
                </a:lnTo>
                <a:lnTo>
                  <a:pt x="443" y="125"/>
                </a:lnTo>
                <a:lnTo>
                  <a:pt x="360" y="175"/>
                </a:lnTo>
                <a:lnTo>
                  <a:pt x="277" y="108"/>
                </a:lnTo>
                <a:lnTo>
                  <a:pt x="309" y="21"/>
                </a:lnTo>
                <a:lnTo>
                  <a:pt x="299" y="17"/>
                </a:lnTo>
                <a:lnTo>
                  <a:pt x="266" y="107"/>
                </a:lnTo>
                <a:lnTo>
                  <a:pt x="208" y="155"/>
                </a:lnTo>
                <a:lnTo>
                  <a:pt x="157" y="108"/>
                </a:lnTo>
                <a:lnTo>
                  <a:pt x="143" y="0"/>
                </a:lnTo>
                <a:lnTo>
                  <a:pt x="132" y="2"/>
                </a:lnTo>
                <a:lnTo>
                  <a:pt x="146" y="108"/>
                </a:lnTo>
                <a:lnTo>
                  <a:pt x="73" y="163"/>
                </a:lnTo>
                <a:lnTo>
                  <a:pt x="25" y="134"/>
                </a:lnTo>
                <a:lnTo>
                  <a:pt x="19" y="144"/>
                </a:lnTo>
                <a:lnTo>
                  <a:pt x="68" y="172"/>
                </a:lnTo>
                <a:lnTo>
                  <a:pt x="62" y="246"/>
                </a:lnTo>
                <a:lnTo>
                  <a:pt x="0" y="279"/>
                </a:lnTo>
                <a:lnTo>
                  <a:pt x="5" y="289"/>
                </a:lnTo>
                <a:lnTo>
                  <a:pt x="68" y="256"/>
                </a:lnTo>
                <a:lnTo>
                  <a:pt x="136" y="302"/>
                </a:lnTo>
                <a:lnTo>
                  <a:pt x="134" y="302"/>
                </a:lnTo>
                <a:lnTo>
                  <a:pt x="134" y="381"/>
                </a:lnTo>
                <a:lnTo>
                  <a:pt x="145" y="381"/>
                </a:lnTo>
                <a:lnTo>
                  <a:pt x="145" y="302"/>
                </a:lnTo>
                <a:lnTo>
                  <a:pt x="145" y="302"/>
                </a:lnTo>
                <a:lnTo>
                  <a:pt x="208" y="268"/>
                </a:lnTo>
                <a:lnTo>
                  <a:pt x="274" y="290"/>
                </a:lnTo>
                <a:lnTo>
                  <a:pt x="241" y="377"/>
                </a:lnTo>
                <a:lnTo>
                  <a:pt x="251" y="382"/>
                </a:lnTo>
                <a:lnTo>
                  <a:pt x="285" y="292"/>
                </a:lnTo>
                <a:lnTo>
                  <a:pt x="349" y="275"/>
                </a:lnTo>
                <a:lnTo>
                  <a:pt x="386" y="303"/>
                </a:lnTo>
                <a:lnTo>
                  <a:pt x="393" y="294"/>
                </a:lnTo>
                <a:lnTo>
                  <a:pt x="356" y="266"/>
                </a:lnTo>
                <a:lnTo>
                  <a:pt x="366" y="185"/>
                </a:lnTo>
                <a:close/>
                <a:moveTo>
                  <a:pt x="152" y="118"/>
                </a:moveTo>
                <a:lnTo>
                  <a:pt x="202" y="165"/>
                </a:lnTo>
                <a:lnTo>
                  <a:pt x="200" y="261"/>
                </a:lnTo>
                <a:lnTo>
                  <a:pt x="141" y="293"/>
                </a:lnTo>
                <a:lnTo>
                  <a:pt x="73" y="246"/>
                </a:lnTo>
                <a:lnTo>
                  <a:pt x="79" y="172"/>
                </a:lnTo>
                <a:lnTo>
                  <a:pt x="152" y="118"/>
                </a:lnTo>
                <a:close/>
                <a:moveTo>
                  <a:pt x="281" y="281"/>
                </a:moveTo>
                <a:lnTo>
                  <a:pt x="211" y="258"/>
                </a:lnTo>
                <a:lnTo>
                  <a:pt x="213" y="165"/>
                </a:lnTo>
                <a:lnTo>
                  <a:pt x="271" y="117"/>
                </a:lnTo>
                <a:lnTo>
                  <a:pt x="355" y="184"/>
                </a:lnTo>
                <a:lnTo>
                  <a:pt x="345" y="265"/>
                </a:lnTo>
                <a:lnTo>
                  <a:pt x="281" y="28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4" name="Freeform 218"/>
          <p:cNvSpPr>
            <a:spLocks/>
          </p:cNvSpPr>
          <p:nvPr/>
        </p:nvSpPr>
        <p:spPr bwMode="auto">
          <a:xfrm>
            <a:off x="6121381" y="3806805"/>
            <a:ext cx="23813" cy="49213"/>
          </a:xfrm>
          <a:custGeom>
            <a:avLst/>
            <a:gdLst/>
            <a:ahLst/>
            <a:cxnLst>
              <a:cxn ang="0">
                <a:pos x="15" y="15"/>
              </a:cxn>
              <a:cxn ang="0">
                <a:pos x="15" y="21"/>
              </a:cxn>
              <a:cxn ang="0">
                <a:pos x="14" y="24"/>
              </a:cxn>
              <a:cxn ang="0">
                <a:pos x="12" y="27"/>
              </a:cxn>
              <a:cxn ang="0">
                <a:pos x="10" y="30"/>
              </a:cxn>
              <a:cxn ang="0">
                <a:pos x="7" y="31"/>
              </a:cxn>
              <a:cxn ang="0">
                <a:pos x="4" y="30"/>
              </a:cxn>
              <a:cxn ang="0">
                <a:pos x="3" y="27"/>
              </a:cxn>
              <a:cxn ang="0">
                <a:pos x="1" y="24"/>
              </a:cxn>
              <a:cxn ang="0">
                <a:pos x="0" y="21"/>
              </a:cxn>
              <a:cxn ang="0">
                <a:pos x="0" y="15"/>
              </a:cxn>
              <a:cxn ang="0">
                <a:pos x="0" y="11"/>
              </a:cxn>
              <a:cxn ang="0">
                <a:pos x="1" y="7"/>
              </a:cxn>
              <a:cxn ang="0">
                <a:pos x="3" y="3"/>
              </a:cxn>
              <a:cxn ang="0">
                <a:pos x="4" y="1"/>
              </a:cxn>
              <a:cxn ang="0">
                <a:pos x="7" y="0"/>
              </a:cxn>
              <a:cxn ang="0">
                <a:pos x="10" y="1"/>
              </a:cxn>
              <a:cxn ang="0">
                <a:pos x="12" y="3"/>
              </a:cxn>
              <a:cxn ang="0">
                <a:pos x="14" y="7"/>
              </a:cxn>
              <a:cxn ang="0">
                <a:pos x="15" y="11"/>
              </a:cxn>
              <a:cxn ang="0">
                <a:pos x="15" y="15"/>
              </a:cxn>
            </a:cxnLst>
            <a:rect l="0" t="0" r="r" b="b"/>
            <a:pathLst>
              <a:path w="15" h="31">
                <a:moveTo>
                  <a:pt x="15" y="15"/>
                </a:moveTo>
                <a:lnTo>
                  <a:pt x="15" y="21"/>
                </a:lnTo>
                <a:lnTo>
                  <a:pt x="14" y="24"/>
                </a:lnTo>
                <a:lnTo>
                  <a:pt x="12" y="27"/>
                </a:lnTo>
                <a:lnTo>
                  <a:pt x="10" y="30"/>
                </a:lnTo>
                <a:lnTo>
                  <a:pt x="7" y="31"/>
                </a:lnTo>
                <a:lnTo>
                  <a:pt x="4" y="30"/>
                </a:lnTo>
                <a:lnTo>
                  <a:pt x="3" y="27"/>
                </a:lnTo>
                <a:lnTo>
                  <a:pt x="1" y="24"/>
                </a:lnTo>
                <a:lnTo>
                  <a:pt x="0" y="21"/>
                </a:lnTo>
                <a:lnTo>
                  <a:pt x="0" y="15"/>
                </a:lnTo>
                <a:lnTo>
                  <a:pt x="0" y="11"/>
                </a:lnTo>
                <a:lnTo>
                  <a:pt x="1" y="7"/>
                </a:lnTo>
                <a:lnTo>
                  <a:pt x="3" y="3"/>
                </a:lnTo>
                <a:lnTo>
                  <a:pt x="4" y="1"/>
                </a:lnTo>
                <a:lnTo>
                  <a:pt x="7" y="0"/>
                </a:lnTo>
                <a:lnTo>
                  <a:pt x="10" y="1"/>
                </a:lnTo>
                <a:lnTo>
                  <a:pt x="12" y="3"/>
                </a:lnTo>
                <a:lnTo>
                  <a:pt x="14" y="7"/>
                </a:lnTo>
                <a:lnTo>
                  <a:pt x="15" y="11"/>
                </a:lnTo>
                <a:lnTo>
                  <a:pt x="15" y="1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5" name="Freeform 219"/>
          <p:cNvSpPr>
            <a:spLocks/>
          </p:cNvSpPr>
          <p:nvPr/>
        </p:nvSpPr>
        <p:spPr bwMode="auto">
          <a:xfrm>
            <a:off x="6192819" y="3829030"/>
            <a:ext cx="39688" cy="52388"/>
          </a:xfrm>
          <a:custGeom>
            <a:avLst/>
            <a:gdLst/>
            <a:ahLst/>
            <a:cxnLst>
              <a:cxn ang="0">
                <a:pos x="20" y="22"/>
              </a:cxn>
              <a:cxn ang="0">
                <a:pos x="14" y="29"/>
              </a:cxn>
              <a:cxn ang="0">
                <a:pos x="7" y="33"/>
              </a:cxn>
              <a:cxn ang="0">
                <a:pos x="2" y="32"/>
              </a:cxn>
              <a:cxn ang="0">
                <a:pos x="0" y="28"/>
              </a:cxn>
              <a:cxn ang="0">
                <a:pos x="0" y="20"/>
              </a:cxn>
              <a:cxn ang="0">
                <a:pos x="4" y="11"/>
              </a:cxn>
              <a:cxn ang="0">
                <a:pos x="9" y="5"/>
              </a:cxn>
              <a:cxn ang="0">
                <a:pos x="16" y="0"/>
              </a:cxn>
              <a:cxn ang="0">
                <a:pos x="21" y="1"/>
              </a:cxn>
              <a:cxn ang="0">
                <a:pos x="25" y="6"/>
              </a:cxn>
              <a:cxn ang="0">
                <a:pos x="24" y="13"/>
              </a:cxn>
              <a:cxn ang="0">
                <a:pos x="20" y="22"/>
              </a:cxn>
            </a:cxnLst>
            <a:rect l="0" t="0" r="r" b="b"/>
            <a:pathLst>
              <a:path w="25" h="33">
                <a:moveTo>
                  <a:pt x="20" y="22"/>
                </a:moveTo>
                <a:lnTo>
                  <a:pt x="14" y="29"/>
                </a:lnTo>
                <a:lnTo>
                  <a:pt x="7" y="33"/>
                </a:lnTo>
                <a:lnTo>
                  <a:pt x="2" y="32"/>
                </a:lnTo>
                <a:lnTo>
                  <a:pt x="0" y="28"/>
                </a:lnTo>
                <a:lnTo>
                  <a:pt x="0" y="20"/>
                </a:lnTo>
                <a:lnTo>
                  <a:pt x="4" y="11"/>
                </a:lnTo>
                <a:lnTo>
                  <a:pt x="9" y="5"/>
                </a:lnTo>
                <a:lnTo>
                  <a:pt x="16" y="0"/>
                </a:lnTo>
                <a:lnTo>
                  <a:pt x="21" y="1"/>
                </a:lnTo>
                <a:lnTo>
                  <a:pt x="25" y="6"/>
                </a:lnTo>
                <a:lnTo>
                  <a:pt x="24" y="13"/>
                </a:lnTo>
                <a:lnTo>
                  <a:pt x="20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6" name="Freeform 220"/>
          <p:cNvSpPr>
            <a:spLocks/>
          </p:cNvSpPr>
          <p:nvPr/>
        </p:nvSpPr>
        <p:spPr bwMode="auto">
          <a:xfrm>
            <a:off x="6083281" y="3898880"/>
            <a:ext cx="98425" cy="50800"/>
          </a:xfrm>
          <a:custGeom>
            <a:avLst/>
            <a:gdLst/>
            <a:ahLst/>
            <a:cxnLst>
              <a:cxn ang="0">
                <a:pos x="62" y="16"/>
              </a:cxn>
              <a:cxn ang="0">
                <a:pos x="60" y="22"/>
              </a:cxn>
              <a:cxn ang="0">
                <a:pos x="53" y="27"/>
              </a:cxn>
              <a:cxn ang="0">
                <a:pos x="43" y="31"/>
              </a:cxn>
              <a:cxn ang="0">
                <a:pos x="31" y="32"/>
              </a:cxn>
              <a:cxn ang="0">
                <a:pos x="19" y="31"/>
              </a:cxn>
              <a:cxn ang="0">
                <a:pos x="10" y="27"/>
              </a:cxn>
              <a:cxn ang="0">
                <a:pos x="2" y="22"/>
              </a:cxn>
              <a:cxn ang="0">
                <a:pos x="0" y="16"/>
              </a:cxn>
              <a:cxn ang="0">
                <a:pos x="2" y="10"/>
              </a:cxn>
              <a:cxn ang="0">
                <a:pos x="10" y="4"/>
              </a:cxn>
              <a:cxn ang="0">
                <a:pos x="19" y="1"/>
              </a:cxn>
              <a:cxn ang="0">
                <a:pos x="31" y="0"/>
              </a:cxn>
              <a:cxn ang="0">
                <a:pos x="43" y="1"/>
              </a:cxn>
              <a:cxn ang="0">
                <a:pos x="53" y="4"/>
              </a:cxn>
              <a:cxn ang="0">
                <a:pos x="60" y="10"/>
              </a:cxn>
              <a:cxn ang="0">
                <a:pos x="62" y="16"/>
              </a:cxn>
            </a:cxnLst>
            <a:rect l="0" t="0" r="r" b="b"/>
            <a:pathLst>
              <a:path w="62" h="32">
                <a:moveTo>
                  <a:pt x="62" y="16"/>
                </a:moveTo>
                <a:lnTo>
                  <a:pt x="60" y="22"/>
                </a:lnTo>
                <a:lnTo>
                  <a:pt x="53" y="27"/>
                </a:lnTo>
                <a:lnTo>
                  <a:pt x="43" y="31"/>
                </a:lnTo>
                <a:lnTo>
                  <a:pt x="31" y="32"/>
                </a:lnTo>
                <a:lnTo>
                  <a:pt x="19" y="31"/>
                </a:lnTo>
                <a:lnTo>
                  <a:pt x="10" y="27"/>
                </a:lnTo>
                <a:lnTo>
                  <a:pt x="2" y="22"/>
                </a:lnTo>
                <a:lnTo>
                  <a:pt x="0" y="16"/>
                </a:lnTo>
                <a:lnTo>
                  <a:pt x="2" y="10"/>
                </a:lnTo>
                <a:lnTo>
                  <a:pt x="10" y="4"/>
                </a:lnTo>
                <a:lnTo>
                  <a:pt x="19" y="1"/>
                </a:lnTo>
                <a:lnTo>
                  <a:pt x="31" y="0"/>
                </a:lnTo>
                <a:lnTo>
                  <a:pt x="43" y="1"/>
                </a:lnTo>
                <a:lnTo>
                  <a:pt x="53" y="4"/>
                </a:lnTo>
                <a:lnTo>
                  <a:pt x="60" y="10"/>
                </a:ln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7" name="Freeform 221"/>
          <p:cNvSpPr>
            <a:spLocks/>
          </p:cNvSpPr>
          <p:nvPr/>
        </p:nvSpPr>
        <p:spPr bwMode="auto">
          <a:xfrm>
            <a:off x="5127606" y="5335568"/>
            <a:ext cx="33338" cy="500063"/>
          </a:xfrm>
          <a:custGeom>
            <a:avLst/>
            <a:gdLst/>
            <a:ahLst/>
            <a:cxnLst>
              <a:cxn ang="0">
                <a:pos x="11" y="315"/>
              </a:cxn>
              <a:cxn ang="0">
                <a:pos x="7" y="315"/>
              </a:cxn>
              <a:cxn ang="0">
                <a:pos x="4" y="312"/>
              </a:cxn>
              <a:cxn ang="0">
                <a:pos x="2" y="310"/>
              </a:cxn>
              <a:cxn ang="0">
                <a:pos x="1" y="307"/>
              </a:cxn>
              <a:cxn ang="0">
                <a:pos x="0" y="304"/>
              </a:cxn>
              <a:cxn ang="0">
                <a:pos x="0" y="11"/>
              </a:cxn>
              <a:cxn ang="0">
                <a:pos x="1" y="8"/>
              </a:cxn>
              <a:cxn ang="0">
                <a:pos x="2" y="5"/>
              </a:cxn>
              <a:cxn ang="0">
                <a:pos x="4" y="3"/>
              </a:cxn>
              <a:cxn ang="0">
                <a:pos x="7" y="2"/>
              </a:cxn>
              <a:cxn ang="0">
                <a:pos x="11" y="0"/>
              </a:cxn>
              <a:cxn ang="0">
                <a:pos x="14" y="2"/>
              </a:cxn>
              <a:cxn ang="0">
                <a:pos x="17" y="3"/>
              </a:cxn>
              <a:cxn ang="0">
                <a:pos x="19" y="5"/>
              </a:cxn>
              <a:cxn ang="0">
                <a:pos x="21" y="8"/>
              </a:cxn>
              <a:cxn ang="0">
                <a:pos x="21" y="11"/>
              </a:cxn>
              <a:cxn ang="0">
                <a:pos x="21" y="304"/>
              </a:cxn>
              <a:cxn ang="0">
                <a:pos x="21" y="307"/>
              </a:cxn>
              <a:cxn ang="0">
                <a:pos x="19" y="310"/>
              </a:cxn>
              <a:cxn ang="0">
                <a:pos x="17" y="312"/>
              </a:cxn>
              <a:cxn ang="0">
                <a:pos x="14" y="315"/>
              </a:cxn>
              <a:cxn ang="0">
                <a:pos x="11" y="315"/>
              </a:cxn>
            </a:cxnLst>
            <a:rect l="0" t="0" r="r" b="b"/>
            <a:pathLst>
              <a:path w="21" h="315">
                <a:moveTo>
                  <a:pt x="11" y="315"/>
                </a:moveTo>
                <a:lnTo>
                  <a:pt x="7" y="315"/>
                </a:lnTo>
                <a:lnTo>
                  <a:pt x="4" y="312"/>
                </a:lnTo>
                <a:lnTo>
                  <a:pt x="2" y="310"/>
                </a:lnTo>
                <a:lnTo>
                  <a:pt x="1" y="307"/>
                </a:lnTo>
                <a:lnTo>
                  <a:pt x="0" y="304"/>
                </a:lnTo>
                <a:lnTo>
                  <a:pt x="0" y="11"/>
                </a:lnTo>
                <a:lnTo>
                  <a:pt x="1" y="8"/>
                </a:lnTo>
                <a:lnTo>
                  <a:pt x="2" y="5"/>
                </a:lnTo>
                <a:lnTo>
                  <a:pt x="4" y="3"/>
                </a:lnTo>
                <a:lnTo>
                  <a:pt x="7" y="2"/>
                </a:lnTo>
                <a:lnTo>
                  <a:pt x="11" y="0"/>
                </a:lnTo>
                <a:lnTo>
                  <a:pt x="14" y="2"/>
                </a:lnTo>
                <a:lnTo>
                  <a:pt x="17" y="3"/>
                </a:lnTo>
                <a:lnTo>
                  <a:pt x="19" y="5"/>
                </a:lnTo>
                <a:lnTo>
                  <a:pt x="21" y="8"/>
                </a:lnTo>
                <a:lnTo>
                  <a:pt x="21" y="11"/>
                </a:lnTo>
                <a:lnTo>
                  <a:pt x="21" y="304"/>
                </a:lnTo>
                <a:lnTo>
                  <a:pt x="21" y="307"/>
                </a:lnTo>
                <a:lnTo>
                  <a:pt x="19" y="310"/>
                </a:lnTo>
                <a:lnTo>
                  <a:pt x="17" y="312"/>
                </a:lnTo>
                <a:lnTo>
                  <a:pt x="14" y="315"/>
                </a:lnTo>
                <a:lnTo>
                  <a:pt x="11" y="3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8" name="Freeform 222"/>
          <p:cNvSpPr>
            <a:spLocks/>
          </p:cNvSpPr>
          <p:nvPr/>
        </p:nvSpPr>
        <p:spPr bwMode="auto">
          <a:xfrm>
            <a:off x="4830744" y="5540355"/>
            <a:ext cx="314325" cy="317500"/>
          </a:xfrm>
          <a:custGeom>
            <a:avLst/>
            <a:gdLst/>
            <a:ahLst/>
            <a:cxnLst>
              <a:cxn ang="0">
                <a:pos x="198" y="200"/>
              </a:cxn>
              <a:cxn ang="0">
                <a:pos x="170" y="195"/>
              </a:cxn>
              <a:cxn ang="0">
                <a:pos x="144" y="188"/>
              </a:cxn>
              <a:cxn ang="0">
                <a:pos x="119" y="178"/>
              </a:cxn>
              <a:cxn ang="0">
                <a:pos x="95" y="165"/>
              </a:cxn>
              <a:cxn ang="0">
                <a:pos x="73" y="150"/>
              </a:cxn>
              <a:cxn ang="0">
                <a:pos x="54" y="133"/>
              </a:cxn>
              <a:cxn ang="0">
                <a:pos x="36" y="116"/>
              </a:cxn>
              <a:cxn ang="0">
                <a:pos x="22" y="97"/>
              </a:cxn>
              <a:cxn ang="0">
                <a:pos x="11" y="80"/>
              </a:cxn>
              <a:cxn ang="0">
                <a:pos x="3" y="62"/>
              </a:cxn>
              <a:cxn ang="0">
                <a:pos x="0" y="46"/>
              </a:cxn>
              <a:cxn ang="0">
                <a:pos x="2" y="31"/>
              </a:cxn>
              <a:cxn ang="0">
                <a:pos x="8" y="19"/>
              </a:cxn>
              <a:cxn ang="0">
                <a:pos x="20" y="9"/>
              </a:cxn>
              <a:cxn ang="0">
                <a:pos x="36" y="1"/>
              </a:cxn>
              <a:cxn ang="0">
                <a:pos x="50" y="0"/>
              </a:cxn>
              <a:cxn ang="0">
                <a:pos x="64" y="5"/>
              </a:cxn>
              <a:cxn ang="0">
                <a:pos x="78" y="13"/>
              </a:cxn>
              <a:cxn ang="0">
                <a:pos x="90" y="25"/>
              </a:cxn>
              <a:cxn ang="0">
                <a:pos x="100" y="41"/>
              </a:cxn>
              <a:cxn ang="0">
                <a:pos x="111" y="59"/>
              </a:cxn>
              <a:cxn ang="0">
                <a:pos x="122" y="79"/>
              </a:cxn>
              <a:cxn ang="0">
                <a:pos x="132" y="99"/>
              </a:cxn>
              <a:cxn ang="0">
                <a:pos x="143" y="119"/>
              </a:cxn>
              <a:cxn ang="0">
                <a:pos x="153" y="140"/>
              </a:cxn>
              <a:cxn ang="0">
                <a:pos x="164" y="158"/>
              </a:cxn>
              <a:cxn ang="0">
                <a:pos x="175" y="175"/>
              </a:cxn>
              <a:cxn ang="0">
                <a:pos x="186" y="189"/>
              </a:cxn>
              <a:cxn ang="0">
                <a:pos x="198" y="200"/>
              </a:cxn>
            </a:cxnLst>
            <a:rect l="0" t="0" r="r" b="b"/>
            <a:pathLst>
              <a:path w="198" h="200">
                <a:moveTo>
                  <a:pt x="198" y="200"/>
                </a:moveTo>
                <a:lnTo>
                  <a:pt x="170" y="195"/>
                </a:lnTo>
                <a:lnTo>
                  <a:pt x="144" y="188"/>
                </a:lnTo>
                <a:lnTo>
                  <a:pt x="119" y="178"/>
                </a:lnTo>
                <a:lnTo>
                  <a:pt x="95" y="165"/>
                </a:lnTo>
                <a:lnTo>
                  <a:pt x="73" y="150"/>
                </a:lnTo>
                <a:lnTo>
                  <a:pt x="54" y="133"/>
                </a:lnTo>
                <a:lnTo>
                  <a:pt x="36" y="116"/>
                </a:lnTo>
                <a:lnTo>
                  <a:pt x="22" y="97"/>
                </a:lnTo>
                <a:lnTo>
                  <a:pt x="11" y="80"/>
                </a:lnTo>
                <a:lnTo>
                  <a:pt x="3" y="62"/>
                </a:lnTo>
                <a:lnTo>
                  <a:pt x="0" y="46"/>
                </a:lnTo>
                <a:lnTo>
                  <a:pt x="2" y="31"/>
                </a:lnTo>
                <a:lnTo>
                  <a:pt x="8" y="19"/>
                </a:lnTo>
                <a:lnTo>
                  <a:pt x="20" y="9"/>
                </a:lnTo>
                <a:lnTo>
                  <a:pt x="36" y="1"/>
                </a:lnTo>
                <a:lnTo>
                  <a:pt x="50" y="0"/>
                </a:lnTo>
                <a:lnTo>
                  <a:pt x="64" y="5"/>
                </a:lnTo>
                <a:lnTo>
                  <a:pt x="78" y="13"/>
                </a:lnTo>
                <a:lnTo>
                  <a:pt x="90" y="25"/>
                </a:lnTo>
                <a:lnTo>
                  <a:pt x="100" y="41"/>
                </a:lnTo>
                <a:lnTo>
                  <a:pt x="111" y="59"/>
                </a:lnTo>
                <a:lnTo>
                  <a:pt x="122" y="79"/>
                </a:lnTo>
                <a:lnTo>
                  <a:pt x="132" y="99"/>
                </a:lnTo>
                <a:lnTo>
                  <a:pt x="143" y="119"/>
                </a:lnTo>
                <a:lnTo>
                  <a:pt x="153" y="140"/>
                </a:lnTo>
                <a:lnTo>
                  <a:pt x="164" y="158"/>
                </a:lnTo>
                <a:lnTo>
                  <a:pt x="175" y="175"/>
                </a:lnTo>
                <a:lnTo>
                  <a:pt x="186" y="189"/>
                </a:lnTo>
                <a:lnTo>
                  <a:pt x="198" y="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9" name="Freeform 223"/>
          <p:cNvSpPr>
            <a:spLocks noEditPoints="1"/>
          </p:cNvSpPr>
          <p:nvPr/>
        </p:nvSpPr>
        <p:spPr bwMode="auto">
          <a:xfrm>
            <a:off x="4822806" y="5530830"/>
            <a:ext cx="331788" cy="334963"/>
          </a:xfrm>
          <a:custGeom>
            <a:avLst/>
            <a:gdLst/>
            <a:ahLst/>
            <a:cxnLst>
              <a:cxn ang="0">
                <a:pos x="203" y="211"/>
              </a:cxn>
              <a:cxn ang="0">
                <a:pos x="203" y="211"/>
              </a:cxn>
              <a:cxn ang="0">
                <a:pos x="171" y="207"/>
              </a:cxn>
              <a:cxn ang="0">
                <a:pos x="140" y="197"/>
              </a:cxn>
              <a:cxn ang="0">
                <a:pos x="112" y="184"/>
              </a:cxn>
              <a:cxn ang="0">
                <a:pos x="85" y="168"/>
              </a:cxn>
              <a:cxn ang="0">
                <a:pos x="61" y="148"/>
              </a:cxn>
              <a:cxn ang="0">
                <a:pos x="39" y="128"/>
              </a:cxn>
              <a:cxn ang="0">
                <a:pos x="21" y="107"/>
              </a:cxn>
              <a:cxn ang="0">
                <a:pos x="9" y="86"/>
              </a:cxn>
              <a:cxn ang="0">
                <a:pos x="2" y="65"/>
              </a:cxn>
              <a:cxn ang="0">
                <a:pos x="0" y="48"/>
              </a:cxn>
              <a:cxn ang="0">
                <a:pos x="2" y="32"/>
              </a:cxn>
              <a:cxn ang="0">
                <a:pos x="9" y="19"/>
              </a:cxn>
              <a:cxn ang="0">
                <a:pos x="21" y="9"/>
              </a:cxn>
              <a:cxn ang="0">
                <a:pos x="37" y="2"/>
              </a:cxn>
              <a:cxn ang="0">
                <a:pos x="51" y="0"/>
              </a:cxn>
              <a:cxn ang="0">
                <a:pos x="68" y="3"/>
              </a:cxn>
              <a:cxn ang="0">
                <a:pos x="84" y="12"/>
              </a:cxn>
              <a:cxn ang="0">
                <a:pos x="98" y="26"/>
              </a:cxn>
              <a:cxn ang="0">
                <a:pos x="111" y="43"/>
              </a:cxn>
              <a:cxn ang="0">
                <a:pos x="123" y="64"/>
              </a:cxn>
              <a:cxn ang="0">
                <a:pos x="135" y="86"/>
              </a:cxn>
              <a:cxn ang="0">
                <a:pos x="146" y="109"/>
              </a:cxn>
              <a:cxn ang="0">
                <a:pos x="157" y="131"/>
              </a:cxn>
              <a:cxn ang="0">
                <a:pos x="169" y="152"/>
              </a:cxn>
              <a:cxn ang="0">
                <a:pos x="181" y="173"/>
              </a:cxn>
              <a:cxn ang="0">
                <a:pos x="193" y="189"/>
              </a:cxn>
              <a:cxn ang="0">
                <a:pos x="206" y="200"/>
              </a:cxn>
              <a:cxn ang="0">
                <a:pos x="208" y="203"/>
              </a:cxn>
              <a:cxn ang="0">
                <a:pos x="209" y="205"/>
              </a:cxn>
              <a:cxn ang="0">
                <a:pos x="208" y="208"/>
              </a:cxn>
              <a:cxn ang="0">
                <a:pos x="207" y="210"/>
              </a:cxn>
              <a:cxn ang="0">
                <a:pos x="205" y="211"/>
              </a:cxn>
              <a:cxn ang="0">
                <a:pos x="203" y="211"/>
              </a:cxn>
              <a:cxn ang="0">
                <a:pos x="51" y="12"/>
              </a:cxn>
              <a:cxn ang="0">
                <a:pos x="40" y="14"/>
              </a:cxn>
              <a:cxn ang="0">
                <a:pos x="28" y="19"/>
              </a:cxn>
              <a:cxn ang="0">
                <a:pos x="18" y="27"/>
              </a:cxn>
              <a:cxn ang="0">
                <a:pos x="13" y="37"/>
              </a:cxn>
              <a:cxn ang="0">
                <a:pos x="12" y="49"/>
              </a:cxn>
              <a:cxn ang="0">
                <a:pos x="13" y="62"/>
              </a:cxn>
              <a:cxn ang="0">
                <a:pos x="20" y="83"/>
              </a:cxn>
              <a:cxn ang="0">
                <a:pos x="33" y="103"/>
              </a:cxn>
              <a:cxn ang="0">
                <a:pos x="51" y="124"/>
              </a:cxn>
              <a:cxn ang="0">
                <a:pos x="73" y="144"/>
              </a:cxn>
              <a:cxn ang="0">
                <a:pos x="98" y="162"/>
              </a:cxn>
              <a:cxn ang="0">
                <a:pos x="125" y="177"/>
              </a:cxn>
              <a:cxn ang="0">
                <a:pos x="155" y="189"/>
              </a:cxn>
              <a:cxn ang="0">
                <a:pos x="184" y="197"/>
              </a:cxn>
              <a:cxn ang="0">
                <a:pos x="171" y="181"/>
              </a:cxn>
              <a:cxn ang="0">
                <a:pos x="159" y="160"/>
              </a:cxn>
              <a:cxn ang="0">
                <a:pos x="147" y="137"/>
              </a:cxn>
              <a:cxn ang="0">
                <a:pos x="135" y="113"/>
              </a:cxn>
              <a:cxn ang="0">
                <a:pos x="124" y="92"/>
              </a:cxn>
              <a:cxn ang="0">
                <a:pos x="113" y="72"/>
              </a:cxn>
              <a:cxn ang="0">
                <a:pos x="102" y="53"/>
              </a:cxn>
              <a:cxn ang="0">
                <a:pos x="90" y="36"/>
              </a:cxn>
              <a:cxn ang="0">
                <a:pos x="78" y="24"/>
              </a:cxn>
              <a:cxn ang="0">
                <a:pos x="65" y="15"/>
              </a:cxn>
              <a:cxn ang="0">
                <a:pos x="51" y="12"/>
              </a:cxn>
            </a:cxnLst>
            <a:rect l="0" t="0" r="r" b="b"/>
            <a:pathLst>
              <a:path w="209" h="211">
                <a:moveTo>
                  <a:pt x="203" y="211"/>
                </a:moveTo>
                <a:lnTo>
                  <a:pt x="203" y="211"/>
                </a:lnTo>
                <a:lnTo>
                  <a:pt x="171" y="207"/>
                </a:lnTo>
                <a:lnTo>
                  <a:pt x="140" y="197"/>
                </a:lnTo>
                <a:lnTo>
                  <a:pt x="112" y="184"/>
                </a:lnTo>
                <a:lnTo>
                  <a:pt x="85" y="168"/>
                </a:lnTo>
                <a:lnTo>
                  <a:pt x="61" y="148"/>
                </a:lnTo>
                <a:lnTo>
                  <a:pt x="39" y="128"/>
                </a:lnTo>
                <a:lnTo>
                  <a:pt x="21" y="107"/>
                </a:lnTo>
                <a:lnTo>
                  <a:pt x="9" y="86"/>
                </a:lnTo>
                <a:lnTo>
                  <a:pt x="2" y="65"/>
                </a:lnTo>
                <a:lnTo>
                  <a:pt x="0" y="48"/>
                </a:lnTo>
                <a:lnTo>
                  <a:pt x="2" y="32"/>
                </a:lnTo>
                <a:lnTo>
                  <a:pt x="9" y="19"/>
                </a:lnTo>
                <a:lnTo>
                  <a:pt x="21" y="9"/>
                </a:lnTo>
                <a:lnTo>
                  <a:pt x="37" y="2"/>
                </a:lnTo>
                <a:lnTo>
                  <a:pt x="51" y="0"/>
                </a:lnTo>
                <a:lnTo>
                  <a:pt x="68" y="3"/>
                </a:lnTo>
                <a:lnTo>
                  <a:pt x="84" y="12"/>
                </a:lnTo>
                <a:lnTo>
                  <a:pt x="98" y="26"/>
                </a:lnTo>
                <a:lnTo>
                  <a:pt x="111" y="43"/>
                </a:lnTo>
                <a:lnTo>
                  <a:pt x="123" y="64"/>
                </a:lnTo>
                <a:lnTo>
                  <a:pt x="135" y="86"/>
                </a:lnTo>
                <a:lnTo>
                  <a:pt x="146" y="109"/>
                </a:lnTo>
                <a:lnTo>
                  <a:pt x="157" y="131"/>
                </a:lnTo>
                <a:lnTo>
                  <a:pt x="169" y="152"/>
                </a:lnTo>
                <a:lnTo>
                  <a:pt x="181" y="173"/>
                </a:lnTo>
                <a:lnTo>
                  <a:pt x="193" y="189"/>
                </a:lnTo>
                <a:lnTo>
                  <a:pt x="206" y="200"/>
                </a:lnTo>
                <a:lnTo>
                  <a:pt x="208" y="203"/>
                </a:lnTo>
                <a:lnTo>
                  <a:pt x="209" y="205"/>
                </a:lnTo>
                <a:lnTo>
                  <a:pt x="208" y="208"/>
                </a:lnTo>
                <a:lnTo>
                  <a:pt x="207" y="210"/>
                </a:lnTo>
                <a:lnTo>
                  <a:pt x="205" y="211"/>
                </a:lnTo>
                <a:lnTo>
                  <a:pt x="203" y="211"/>
                </a:lnTo>
                <a:close/>
                <a:moveTo>
                  <a:pt x="51" y="12"/>
                </a:moveTo>
                <a:lnTo>
                  <a:pt x="40" y="14"/>
                </a:lnTo>
                <a:lnTo>
                  <a:pt x="28" y="19"/>
                </a:lnTo>
                <a:lnTo>
                  <a:pt x="18" y="27"/>
                </a:lnTo>
                <a:lnTo>
                  <a:pt x="13" y="37"/>
                </a:lnTo>
                <a:lnTo>
                  <a:pt x="12" y="49"/>
                </a:lnTo>
                <a:lnTo>
                  <a:pt x="13" y="62"/>
                </a:lnTo>
                <a:lnTo>
                  <a:pt x="20" y="83"/>
                </a:lnTo>
                <a:lnTo>
                  <a:pt x="33" y="103"/>
                </a:lnTo>
                <a:lnTo>
                  <a:pt x="51" y="124"/>
                </a:lnTo>
                <a:lnTo>
                  <a:pt x="73" y="144"/>
                </a:lnTo>
                <a:lnTo>
                  <a:pt x="98" y="162"/>
                </a:lnTo>
                <a:lnTo>
                  <a:pt x="125" y="177"/>
                </a:lnTo>
                <a:lnTo>
                  <a:pt x="155" y="189"/>
                </a:lnTo>
                <a:lnTo>
                  <a:pt x="184" y="197"/>
                </a:lnTo>
                <a:lnTo>
                  <a:pt x="171" y="181"/>
                </a:lnTo>
                <a:lnTo>
                  <a:pt x="159" y="160"/>
                </a:lnTo>
                <a:lnTo>
                  <a:pt x="147" y="137"/>
                </a:lnTo>
                <a:lnTo>
                  <a:pt x="135" y="113"/>
                </a:lnTo>
                <a:lnTo>
                  <a:pt x="124" y="92"/>
                </a:lnTo>
                <a:lnTo>
                  <a:pt x="113" y="72"/>
                </a:lnTo>
                <a:lnTo>
                  <a:pt x="102" y="53"/>
                </a:lnTo>
                <a:lnTo>
                  <a:pt x="90" y="36"/>
                </a:lnTo>
                <a:lnTo>
                  <a:pt x="78" y="24"/>
                </a:lnTo>
                <a:lnTo>
                  <a:pt x="65" y="15"/>
                </a:lnTo>
                <a:lnTo>
                  <a:pt x="51" y="1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0" name="Freeform 224"/>
          <p:cNvSpPr>
            <a:spLocks/>
          </p:cNvSpPr>
          <p:nvPr/>
        </p:nvSpPr>
        <p:spPr bwMode="auto">
          <a:xfrm>
            <a:off x="5145069" y="5540355"/>
            <a:ext cx="312738" cy="317500"/>
          </a:xfrm>
          <a:custGeom>
            <a:avLst/>
            <a:gdLst/>
            <a:ahLst/>
            <a:cxnLst>
              <a:cxn ang="0">
                <a:pos x="177" y="9"/>
              </a:cxn>
              <a:cxn ang="0">
                <a:pos x="189" y="19"/>
              </a:cxn>
              <a:cxn ang="0">
                <a:pos x="196" y="31"/>
              </a:cxn>
              <a:cxn ang="0">
                <a:pos x="197" y="46"/>
              </a:cxn>
              <a:cxn ang="0">
                <a:pos x="194" y="62"/>
              </a:cxn>
              <a:cxn ang="0">
                <a:pos x="186" y="80"/>
              </a:cxn>
              <a:cxn ang="0">
                <a:pos x="175" y="97"/>
              </a:cxn>
              <a:cxn ang="0">
                <a:pos x="161" y="116"/>
              </a:cxn>
              <a:cxn ang="0">
                <a:pos x="144" y="133"/>
              </a:cxn>
              <a:cxn ang="0">
                <a:pos x="124" y="150"/>
              </a:cxn>
              <a:cxn ang="0">
                <a:pos x="102" y="165"/>
              </a:cxn>
              <a:cxn ang="0">
                <a:pos x="78" y="178"/>
              </a:cxn>
              <a:cxn ang="0">
                <a:pos x="53" y="188"/>
              </a:cxn>
              <a:cxn ang="0">
                <a:pos x="27" y="195"/>
              </a:cxn>
              <a:cxn ang="0">
                <a:pos x="0" y="200"/>
              </a:cxn>
              <a:cxn ang="0">
                <a:pos x="12" y="189"/>
              </a:cxn>
              <a:cxn ang="0">
                <a:pos x="24" y="175"/>
              </a:cxn>
              <a:cxn ang="0">
                <a:pos x="34" y="158"/>
              </a:cxn>
              <a:cxn ang="0">
                <a:pos x="44" y="140"/>
              </a:cxn>
              <a:cxn ang="0">
                <a:pos x="55" y="119"/>
              </a:cxn>
              <a:cxn ang="0">
                <a:pos x="65" y="99"/>
              </a:cxn>
              <a:cxn ang="0">
                <a:pos x="75" y="79"/>
              </a:cxn>
              <a:cxn ang="0">
                <a:pos x="86" y="59"/>
              </a:cxn>
              <a:cxn ang="0">
                <a:pos x="97" y="41"/>
              </a:cxn>
              <a:cxn ang="0">
                <a:pos x="108" y="25"/>
              </a:cxn>
              <a:cxn ang="0">
                <a:pos x="120" y="13"/>
              </a:cxn>
              <a:cxn ang="0">
                <a:pos x="133" y="5"/>
              </a:cxn>
              <a:cxn ang="0">
                <a:pos x="147" y="0"/>
              </a:cxn>
              <a:cxn ang="0">
                <a:pos x="161" y="1"/>
              </a:cxn>
              <a:cxn ang="0">
                <a:pos x="177" y="9"/>
              </a:cxn>
            </a:cxnLst>
            <a:rect l="0" t="0" r="r" b="b"/>
            <a:pathLst>
              <a:path w="197" h="200">
                <a:moveTo>
                  <a:pt x="177" y="9"/>
                </a:moveTo>
                <a:lnTo>
                  <a:pt x="189" y="19"/>
                </a:lnTo>
                <a:lnTo>
                  <a:pt x="196" y="31"/>
                </a:lnTo>
                <a:lnTo>
                  <a:pt x="197" y="46"/>
                </a:lnTo>
                <a:lnTo>
                  <a:pt x="194" y="62"/>
                </a:lnTo>
                <a:lnTo>
                  <a:pt x="186" y="80"/>
                </a:lnTo>
                <a:lnTo>
                  <a:pt x="175" y="97"/>
                </a:lnTo>
                <a:lnTo>
                  <a:pt x="161" y="116"/>
                </a:lnTo>
                <a:lnTo>
                  <a:pt x="144" y="133"/>
                </a:lnTo>
                <a:lnTo>
                  <a:pt x="124" y="150"/>
                </a:lnTo>
                <a:lnTo>
                  <a:pt x="102" y="165"/>
                </a:lnTo>
                <a:lnTo>
                  <a:pt x="78" y="178"/>
                </a:lnTo>
                <a:lnTo>
                  <a:pt x="53" y="188"/>
                </a:lnTo>
                <a:lnTo>
                  <a:pt x="27" y="195"/>
                </a:lnTo>
                <a:lnTo>
                  <a:pt x="0" y="200"/>
                </a:lnTo>
                <a:lnTo>
                  <a:pt x="12" y="189"/>
                </a:lnTo>
                <a:lnTo>
                  <a:pt x="24" y="175"/>
                </a:lnTo>
                <a:lnTo>
                  <a:pt x="34" y="158"/>
                </a:lnTo>
                <a:lnTo>
                  <a:pt x="44" y="140"/>
                </a:lnTo>
                <a:lnTo>
                  <a:pt x="55" y="119"/>
                </a:lnTo>
                <a:lnTo>
                  <a:pt x="65" y="99"/>
                </a:lnTo>
                <a:lnTo>
                  <a:pt x="75" y="79"/>
                </a:lnTo>
                <a:lnTo>
                  <a:pt x="86" y="59"/>
                </a:lnTo>
                <a:lnTo>
                  <a:pt x="97" y="41"/>
                </a:lnTo>
                <a:lnTo>
                  <a:pt x="108" y="25"/>
                </a:lnTo>
                <a:lnTo>
                  <a:pt x="120" y="13"/>
                </a:lnTo>
                <a:lnTo>
                  <a:pt x="133" y="5"/>
                </a:lnTo>
                <a:lnTo>
                  <a:pt x="147" y="0"/>
                </a:lnTo>
                <a:lnTo>
                  <a:pt x="161" y="1"/>
                </a:lnTo>
                <a:lnTo>
                  <a:pt x="177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1" name="Freeform 225"/>
          <p:cNvSpPr>
            <a:spLocks noEditPoints="1"/>
          </p:cNvSpPr>
          <p:nvPr/>
        </p:nvSpPr>
        <p:spPr bwMode="auto">
          <a:xfrm>
            <a:off x="5135544" y="5530830"/>
            <a:ext cx="330200" cy="334963"/>
          </a:xfrm>
          <a:custGeom>
            <a:avLst/>
            <a:gdLst/>
            <a:ahLst/>
            <a:cxnLst>
              <a:cxn ang="0">
                <a:pos x="6" y="211"/>
              </a:cxn>
              <a:cxn ang="0">
                <a:pos x="3" y="211"/>
              </a:cxn>
              <a:cxn ang="0">
                <a:pos x="1" y="210"/>
              </a:cxn>
              <a:cxn ang="0">
                <a:pos x="0" y="208"/>
              </a:cxn>
              <a:cxn ang="0">
                <a:pos x="0" y="205"/>
              </a:cxn>
              <a:cxn ang="0">
                <a:pos x="0" y="203"/>
              </a:cxn>
              <a:cxn ang="0">
                <a:pos x="2" y="200"/>
              </a:cxn>
              <a:cxn ang="0">
                <a:pos x="15" y="189"/>
              </a:cxn>
              <a:cxn ang="0">
                <a:pos x="28" y="173"/>
              </a:cxn>
              <a:cxn ang="0">
                <a:pos x="39" y="152"/>
              </a:cxn>
              <a:cxn ang="0">
                <a:pos x="51" y="131"/>
              </a:cxn>
              <a:cxn ang="0">
                <a:pos x="62" y="109"/>
              </a:cxn>
              <a:cxn ang="0">
                <a:pos x="74" y="86"/>
              </a:cxn>
              <a:cxn ang="0">
                <a:pos x="85" y="64"/>
              </a:cxn>
              <a:cxn ang="0">
                <a:pos x="98" y="43"/>
              </a:cxn>
              <a:cxn ang="0">
                <a:pos x="110" y="26"/>
              </a:cxn>
              <a:cxn ang="0">
                <a:pos x="124" y="12"/>
              </a:cxn>
              <a:cxn ang="0">
                <a:pos x="140" y="3"/>
              </a:cxn>
              <a:cxn ang="0">
                <a:pos x="157" y="0"/>
              </a:cxn>
              <a:cxn ang="0">
                <a:pos x="171" y="2"/>
              </a:cxn>
              <a:cxn ang="0">
                <a:pos x="187" y="9"/>
              </a:cxn>
              <a:cxn ang="0">
                <a:pos x="199" y="19"/>
              </a:cxn>
              <a:cxn ang="0">
                <a:pos x="206" y="32"/>
              </a:cxn>
              <a:cxn ang="0">
                <a:pos x="208" y="48"/>
              </a:cxn>
              <a:cxn ang="0">
                <a:pos x="207" y="65"/>
              </a:cxn>
              <a:cxn ang="0">
                <a:pos x="200" y="86"/>
              </a:cxn>
              <a:cxn ang="0">
                <a:pos x="187" y="107"/>
              </a:cxn>
              <a:cxn ang="0">
                <a:pos x="169" y="128"/>
              </a:cxn>
              <a:cxn ang="0">
                <a:pos x="148" y="148"/>
              </a:cxn>
              <a:cxn ang="0">
                <a:pos x="123" y="168"/>
              </a:cxn>
              <a:cxn ang="0">
                <a:pos x="96" y="184"/>
              </a:cxn>
              <a:cxn ang="0">
                <a:pos x="68" y="197"/>
              </a:cxn>
              <a:cxn ang="0">
                <a:pos x="37" y="207"/>
              </a:cxn>
              <a:cxn ang="0">
                <a:pos x="7" y="211"/>
              </a:cxn>
              <a:cxn ang="0">
                <a:pos x="6" y="211"/>
              </a:cxn>
              <a:cxn ang="0">
                <a:pos x="157" y="12"/>
              </a:cxn>
              <a:cxn ang="0">
                <a:pos x="143" y="15"/>
              </a:cxn>
              <a:cxn ang="0">
                <a:pos x="130" y="24"/>
              </a:cxn>
              <a:cxn ang="0">
                <a:pos x="118" y="36"/>
              </a:cxn>
              <a:cxn ang="0">
                <a:pos x="106" y="53"/>
              </a:cxn>
              <a:cxn ang="0">
                <a:pos x="95" y="72"/>
              </a:cxn>
              <a:cxn ang="0">
                <a:pos x="84" y="92"/>
              </a:cxn>
              <a:cxn ang="0">
                <a:pos x="73" y="113"/>
              </a:cxn>
              <a:cxn ang="0">
                <a:pos x="61" y="138"/>
              </a:cxn>
              <a:cxn ang="0">
                <a:pos x="49" y="160"/>
              </a:cxn>
              <a:cxn ang="0">
                <a:pos x="37" y="181"/>
              </a:cxn>
              <a:cxn ang="0">
                <a:pos x="24" y="197"/>
              </a:cxn>
              <a:cxn ang="0">
                <a:pos x="55" y="189"/>
              </a:cxn>
              <a:cxn ang="0">
                <a:pos x="83" y="177"/>
              </a:cxn>
              <a:cxn ang="0">
                <a:pos x="110" y="162"/>
              </a:cxn>
              <a:cxn ang="0">
                <a:pos x="135" y="144"/>
              </a:cxn>
              <a:cxn ang="0">
                <a:pos x="157" y="124"/>
              </a:cxn>
              <a:cxn ang="0">
                <a:pos x="175" y="103"/>
              </a:cxn>
              <a:cxn ang="0">
                <a:pos x="188" y="83"/>
              </a:cxn>
              <a:cxn ang="0">
                <a:pos x="195" y="62"/>
              </a:cxn>
              <a:cxn ang="0">
                <a:pos x="196" y="49"/>
              </a:cxn>
              <a:cxn ang="0">
                <a:pos x="195" y="37"/>
              </a:cxn>
              <a:cxn ang="0">
                <a:pos x="190" y="27"/>
              </a:cxn>
              <a:cxn ang="0">
                <a:pos x="181" y="19"/>
              </a:cxn>
              <a:cxn ang="0">
                <a:pos x="168" y="14"/>
              </a:cxn>
              <a:cxn ang="0">
                <a:pos x="157" y="12"/>
              </a:cxn>
            </a:cxnLst>
            <a:rect l="0" t="0" r="r" b="b"/>
            <a:pathLst>
              <a:path w="208" h="211">
                <a:moveTo>
                  <a:pt x="6" y="211"/>
                </a:moveTo>
                <a:lnTo>
                  <a:pt x="3" y="211"/>
                </a:lnTo>
                <a:lnTo>
                  <a:pt x="1" y="210"/>
                </a:lnTo>
                <a:lnTo>
                  <a:pt x="0" y="208"/>
                </a:lnTo>
                <a:lnTo>
                  <a:pt x="0" y="205"/>
                </a:lnTo>
                <a:lnTo>
                  <a:pt x="0" y="203"/>
                </a:lnTo>
                <a:lnTo>
                  <a:pt x="2" y="200"/>
                </a:lnTo>
                <a:lnTo>
                  <a:pt x="15" y="189"/>
                </a:lnTo>
                <a:lnTo>
                  <a:pt x="28" y="173"/>
                </a:lnTo>
                <a:lnTo>
                  <a:pt x="39" y="152"/>
                </a:lnTo>
                <a:lnTo>
                  <a:pt x="51" y="131"/>
                </a:lnTo>
                <a:lnTo>
                  <a:pt x="62" y="109"/>
                </a:lnTo>
                <a:lnTo>
                  <a:pt x="74" y="86"/>
                </a:lnTo>
                <a:lnTo>
                  <a:pt x="85" y="64"/>
                </a:lnTo>
                <a:lnTo>
                  <a:pt x="98" y="43"/>
                </a:lnTo>
                <a:lnTo>
                  <a:pt x="110" y="26"/>
                </a:lnTo>
                <a:lnTo>
                  <a:pt x="124" y="12"/>
                </a:lnTo>
                <a:lnTo>
                  <a:pt x="140" y="3"/>
                </a:lnTo>
                <a:lnTo>
                  <a:pt x="157" y="0"/>
                </a:lnTo>
                <a:lnTo>
                  <a:pt x="171" y="2"/>
                </a:lnTo>
                <a:lnTo>
                  <a:pt x="187" y="9"/>
                </a:lnTo>
                <a:lnTo>
                  <a:pt x="199" y="19"/>
                </a:lnTo>
                <a:lnTo>
                  <a:pt x="206" y="32"/>
                </a:lnTo>
                <a:lnTo>
                  <a:pt x="208" y="48"/>
                </a:lnTo>
                <a:lnTo>
                  <a:pt x="207" y="65"/>
                </a:lnTo>
                <a:lnTo>
                  <a:pt x="200" y="86"/>
                </a:lnTo>
                <a:lnTo>
                  <a:pt x="187" y="107"/>
                </a:lnTo>
                <a:lnTo>
                  <a:pt x="169" y="128"/>
                </a:lnTo>
                <a:lnTo>
                  <a:pt x="148" y="148"/>
                </a:lnTo>
                <a:lnTo>
                  <a:pt x="123" y="168"/>
                </a:lnTo>
                <a:lnTo>
                  <a:pt x="96" y="184"/>
                </a:lnTo>
                <a:lnTo>
                  <a:pt x="68" y="197"/>
                </a:lnTo>
                <a:lnTo>
                  <a:pt x="37" y="207"/>
                </a:lnTo>
                <a:lnTo>
                  <a:pt x="7" y="211"/>
                </a:lnTo>
                <a:lnTo>
                  <a:pt x="6" y="211"/>
                </a:lnTo>
                <a:close/>
                <a:moveTo>
                  <a:pt x="157" y="12"/>
                </a:moveTo>
                <a:lnTo>
                  <a:pt x="143" y="15"/>
                </a:lnTo>
                <a:lnTo>
                  <a:pt x="130" y="24"/>
                </a:lnTo>
                <a:lnTo>
                  <a:pt x="118" y="36"/>
                </a:lnTo>
                <a:lnTo>
                  <a:pt x="106" y="53"/>
                </a:lnTo>
                <a:lnTo>
                  <a:pt x="95" y="72"/>
                </a:lnTo>
                <a:lnTo>
                  <a:pt x="84" y="92"/>
                </a:lnTo>
                <a:lnTo>
                  <a:pt x="73" y="113"/>
                </a:lnTo>
                <a:lnTo>
                  <a:pt x="61" y="138"/>
                </a:lnTo>
                <a:lnTo>
                  <a:pt x="49" y="160"/>
                </a:lnTo>
                <a:lnTo>
                  <a:pt x="37" y="181"/>
                </a:lnTo>
                <a:lnTo>
                  <a:pt x="24" y="197"/>
                </a:lnTo>
                <a:lnTo>
                  <a:pt x="55" y="189"/>
                </a:lnTo>
                <a:lnTo>
                  <a:pt x="83" y="177"/>
                </a:lnTo>
                <a:lnTo>
                  <a:pt x="110" y="162"/>
                </a:lnTo>
                <a:lnTo>
                  <a:pt x="135" y="144"/>
                </a:lnTo>
                <a:lnTo>
                  <a:pt x="157" y="124"/>
                </a:lnTo>
                <a:lnTo>
                  <a:pt x="175" y="103"/>
                </a:lnTo>
                <a:lnTo>
                  <a:pt x="188" y="83"/>
                </a:lnTo>
                <a:lnTo>
                  <a:pt x="195" y="62"/>
                </a:lnTo>
                <a:lnTo>
                  <a:pt x="196" y="49"/>
                </a:lnTo>
                <a:lnTo>
                  <a:pt x="195" y="37"/>
                </a:lnTo>
                <a:lnTo>
                  <a:pt x="190" y="27"/>
                </a:lnTo>
                <a:lnTo>
                  <a:pt x="181" y="19"/>
                </a:lnTo>
                <a:lnTo>
                  <a:pt x="168" y="14"/>
                </a:lnTo>
                <a:lnTo>
                  <a:pt x="157" y="1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2" name="Freeform 226"/>
          <p:cNvSpPr>
            <a:spLocks/>
          </p:cNvSpPr>
          <p:nvPr/>
        </p:nvSpPr>
        <p:spPr bwMode="auto">
          <a:xfrm>
            <a:off x="5073631" y="5284768"/>
            <a:ext cx="141288" cy="68263"/>
          </a:xfrm>
          <a:custGeom>
            <a:avLst/>
            <a:gdLst/>
            <a:ahLst/>
            <a:cxnLst>
              <a:cxn ang="0">
                <a:pos x="89" y="0"/>
              </a:cxn>
              <a:cxn ang="0">
                <a:pos x="88" y="8"/>
              </a:cxn>
              <a:cxn ang="0">
                <a:pos x="85" y="18"/>
              </a:cxn>
              <a:cxn ang="0">
                <a:pos x="78" y="27"/>
              </a:cxn>
              <a:cxn ang="0">
                <a:pos x="70" y="36"/>
              </a:cxn>
              <a:cxn ang="0">
                <a:pos x="59" y="41"/>
              </a:cxn>
              <a:cxn ang="0">
                <a:pos x="45" y="43"/>
              </a:cxn>
              <a:cxn ang="0">
                <a:pos x="30" y="41"/>
              </a:cxn>
              <a:cxn ang="0">
                <a:pos x="19" y="36"/>
              </a:cxn>
              <a:cxn ang="0">
                <a:pos x="11" y="27"/>
              </a:cxn>
              <a:cxn ang="0">
                <a:pos x="5" y="18"/>
              </a:cxn>
              <a:cxn ang="0">
                <a:pos x="1" y="8"/>
              </a:cxn>
              <a:cxn ang="0">
                <a:pos x="0" y="0"/>
              </a:cxn>
              <a:cxn ang="0">
                <a:pos x="17" y="2"/>
              </a:cxn>
              <a:cxn ang="0">
                <a:pos x="31" y="3"/>
              </a:cxn>
              <a:cxn ang="0">
                <a:pos x="41" y="3"/>
              </a:cxn>
              <a:cxn ang="0">
                <a:pos x="45" y="3"/>
              </a:cxn>
              <a:cxn ang="0">
                <a:pos x="48" y="3"/>
              </a:cxn>
              <a:cxn ang="0">
                <a:pos x="58" y="3"/>
              </a:cxn>
              <a:cxn ang="0">
                <a:pos x="72" y="2"/>
              </a:cxn>
              <a:cxn ang="0">
                <a:pos x="89" y="0"/>
              </a:cxn>
            </a:cxnLst>
            <a:rect l="0" t="0" r="r" b="b"/>
            <a:pathLst>
              <a:path w="89" h="43">
                <a:moveTo>
                  <a:pt x="89" y="0"/>
                </a:moveTo>
                <a:lnTo>
                  <a:pt x="88" y="8"/>
                </a:lnTo>
                <a:lnTo>
                  <a:pt x="85" y="18"/>
                </a:lnTo>
                <a:lnTo>
                  <a:pt x="78" y="27"/>
                </a:lnTo>
                <a:lnTo>
                  <a:pt x="70" y="36"/>
                </a:lnTo>
                <a:lnTo>
                  <a:pt x="59" y="41"/>
                </a:lnTo>
                <a:lnTo>
                  <a:pt x="45" y="43"/>
                </a:lnTo>
                <a:lnTo>
                  <a:pt x="30" y="41"/>
                </a:lnTo>
                <a:lnTo>
                  <a:pt x="19" y="36"/>
                </a:lnTo>
                <a:lnTo>
                  <a:pt x="11" y="27"/>
                </a:lnTo>
                <a:lnTo>
                  <a:pt x="5" y="18"/>
                </a:lnTo>
                <a:lnTo>
                  <a:pt x="1" y="8"/>
                </a:lnTo>
                <a:lnTo>
                  <a:pt x="0" y="0"/>
                </a:lnTo>
                <a:lnTo>
                  <a:pt x="17" y="2"/>
                </a:lnTo>
                <a:lnTo>
                  <a:pt x="31" y="3"/>
                </a:lnTo>
                <a:lnTo>
                  <a:pt x="41" y="3"/>
                </a:lnTo>
                <a:lnTo>
                  <a:pt x="45" y="3"/>
                </a:lnTo>
                <a:lnTo>
                  <a:pt x="48" y="3"/>
                </a:lnTo>
                <a:lnTo>
                  <a:pt x="58" y="3"/>
                </a:lnTo>
                <a:lnTo>
                  <a:pt x="72" y="2"/>
                </a:lnTo>
                <a:lnTo>
                  <a:pt x="8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3" name="Freeform 227"/>
          <p:cNvSpPr>
            <a:spLocks noEditPoints="1"/>
          </p:cNvSpPr>
          <p:nvPr/>
        </p:nvSpPr>
        <p:spPr bwMode="auto">
          <a:xfrm>
            <a:off x="5064106" y="5275243"/>
            <a:ext cx="160338" cy="88900"/>
          </a:xfrm>
          <a:custGeom>
            <a:avLst/>
            <a:gdLst/>
            <a:ahLst/>
            <a:cxnLst>
              <a:cxn ang="0">
                <a:pos x="51" y="56"/>
              </a:cxn>
              <a:cxn ang="0">
                <a:pos x="51" y="56"/>
              </a:cxn>
              <a:cxn ang="0">
                <a:pos x="37" y="54"/>
              </a:cxn>
              <a:cxn ang="0">
                <a:pos x="27" y="49"/>
              </a:cxn>
              <a:cxn ang="0">
                <a:pos x="19" y="44"/>
              </a:cxn>
              <a:cxn ang="0">
                <a:pos x="12" y="37"/>
              </a:cxn>
              <a:cxn ang="0">
                <a:pos x="6" y="28"/>
              </a:cxn>
              <a:cxn ang="0">
                <a:pos x="1" y="17"/>
              </a:cxn>
              <a:cxn ang="0">
                <a:pos x="0" y="6"/>
              </a:cxn>
              <a:cxn ang="0">
                <a:pos x="0" y="4"/>
              </a:cxn>
              <a:cxn ang="0">
                <a:pos x="3" y="1"/>
              </a:cxn>
              <a:cxn ang="0">
                <a:pos x="5" y="0"/>
              </a:cxn>
              <a:cxn ang="0">
                <a:pos x="7" y="0"/>
              </a:cxn>
              <a:cxn ang="0">
                <a:pos x="24" y="2"/>
              </a:cxn>
              <a:cxn ang="0">
                <a:pos x="37" y="2"/>
              </a:cxn>
              <a:cxn ang="0">
                <a:pos x="47" y="4"/>
              </a:cxn>
              <a:cxn ang="0">
                <a:pos x="51" y="2"/>
              </a:cxn>
              <a:cxn ang="0">
                <a:pos x="52" y="2"/>
              </a:cxn>
              <a:cxn ang="0">
                <a:pos x="56" y="4"/>
              </a:cxn>
              <a:cxn ang="0">
                <a:pos x="65" y="2"/>
              </a:cxn>
              <a:cxn ang="0">
                <a:pos x="79" y="2"/>
              </a:cxn>
              <a:cxn ang="0">
                <a:pos x="94" y="0"/>
              </a:cxn>
              <a:cxn ang="0">
                <a:pos x="96" y="0"/>
              </a:cxn>
              <a:cxn ang="0">
                <a:pos x="99" y="1"/>
              </a:cxn>
              <a:cxn ang="0">
                <a:pos x="101" y="4"/>
              </a:cxn>
              <a:cxn ang="0">
                <a:pos x="101" y="6"/>
              </a:cxn>
              <a:cxn ang="0">
                <a:pos x="100" y="16"/>
              </a:cxn>
              <a:cxn ang="0">
                <a:pos x="95" y="26"/>
              </a:cxn>
              <a:cxn ang="0">
                <a:pos x="89" y="37"/>
              </a:cxn>
              <a:cxn ang="0">
                <a:pos x="79" y="47"/>
              </a:cxn>
              <a:cxn ang="0">
                <a:pos x="66" y="54"/>
              </a:cxn>
              <a:cxn ang="0">
                <a:pos x="51" y="56"/>
              </a:cxn>
              <a:cxn ang="0">
                <a:pos x="13" y="13"/>
              </a:cxn>
              <a:cxn ang="0">
                <a:pos x="15" y="19"/>
              </a:cxn>
              <a:cxn ang="0">
                <a:pos x="18" y="24"/>
              </a:cxn>
              <a:cxn ang="0">
                <a:pos x="22" y="30"/>
              </a:cxn>
              <a:cxn ang="0">
                <a:pos x="29" y="36"/>
              </a:cxn>
              <a:cxn ang="0">
                <a:pos x="37" y="42"/>
              </a:cxn>
              <a:cxn ang="0">
                <a:pos x="51" y="44"/>
              </a:cxn>
              <a:cxn ang="0">
                <a:pos x="51" y="44"/>
              </a:cxn>
              <a:cxn ang="0">
                <a:pos x="63" y="42"/>
              </a:cxn>
              <a:cxn ang="0">
                <a:pos x="72" y="36"/>
              </a:cxn>
              <a:cxn ang="0">
                <a:pos x="80" y="29"/>
              </a:cxn>
              <a:cxn ang="0">
                <a:pos x="85" y="21"/>
              </a:cxn>
              <a:cxn ang="0">
                <a:pos x="88" y="13"/>
              </a:cxn>
              <a:cxn ang="0">
                <a:pos x="69" y="14"/>
              </a:cxn>
              <a:cxn ang="0">
                <a:pos x="56" y="14"/>
              </a:cxn>
              <a:cxn ang="0">
                <a:pos x="53" y="14"/>
              </a:cxn>
              <a:cxn ang="0">
                <a:pos x="52" y="14"/>
              </a:cxn>
              <a:cxn ang="0">
                <a:pos x="51" y="14"/>
              </a:cxn>
              <a:cxn ang="0">
                <a:pos x="47" y="14"/>
              </a:cxn>
              <a:cxn ang="0">
                <a:pos x="40" y="14"/>
              </a:cxn>
              <a:cxn ang="0">
                <a:pos x="28" y="14"/>
              </a:cxn>
              <a:cxn ang="0">
                <a:pos x="13" y="13"/>
              </a:cxn>
            </a:cxnLst>
            <a:rect l="0" t="0" r="r" b="b"/>
            <a:pathLst>
              <a:path w="101" h="56">
                <a:moveTo>
                  <a:pt x="51" y="56"/>
                </a:moveTo>
                <a:lnTo>
                  <a:pt x="51" y="56"/>
                </a:lnTo>
                <a:lnTo>
                  <a:pt x="37" y="54"/>
                </a:lnTo>
                <a:lnTo>
                  <a:pt x="27" y="49"/>
                </a:lnTo>
                <a:lnTo>
                  <a:pt x="19" y="44"/>
                </a:lnTo>
                <a:lnTo>
                  <a:pt x="12" y="37"/>
                </a:lnTo>
                <a:lnTo>
                  <a:pt x="6" y="28"/>
                </a:lnTo>
                <a:lnTo>
                  <a:pt x="1" y="17"/>
                </a:lnTo>
                <a:lnTo>
                  <a:pt x="0" y="6"/>
                </a:lnTo>
                <a:lnTo>
                  <a:pt x="0" y="4"/>
                </a:lnTo>
                <a:lnTo>
                  <a:pt x="3" y="1"/>
                </a:lnTo>
                <a:lnTo>
                  <a:pt x="5" y="0"/>
                </a:lnTo>
                <a:lnTo>
                  <a:pt x="7" y="0"/>
                </a:lnTo>
                <a:lnTo>
                  <a:pt x="24" y="2"/>
                </a:lnTo>
                <a:lnTo>
                  <a:pt x="37" y="2"/>
                </a:lnTo>
                <a:lnTo>
                  <a:pt x="47" y="4"/>
                </a:lnTo>
                <a:lnTo>
                  <a:pt x="51" y="2"/>
                </a:lnTo>
                <a:lnTo>
                  <a:pt x="52" y="2"/>
                </a:lnTo>
                <a:lnTo>
                  <a:pt x="56" y="4"/>
                </a:lnTo>
                <a:lnTo>
                  <a:pt x="65" y="2"/>
                </a:lnTo>
                <a:lnTo>
                  <a:pt x="79" y="2"/>
                </a:lnTo>
                <a:lnTo>
                  <a:pt x="94" y="0"/>
                </a:lnTo>
                <a:lnTo>
                  <a:pt x="96" y="0"/>
                </a:lnTo>
                <a:lnTo>
                  <a:pt x="99" y="1"/>
                </a:lnTo>
                <a:lnTo>
                  <a:pt x="101" y="4"/>
                </a:lnTo>
                <a:lnTo>
                  <a:pt x="101" y="6"/>
                </a:lnTo>
                <a:lnTo>
                  <a:pt x="100" y="16"/>
                </a:lnTo>
                <a:lnTo>
                  <a:pt x="95" y="26"/>
                </a:lnTo>
                <a:lnTo>
                  <a:pt x="89" y="37"/>
                </a:lnTo>
                <a:lnTo>
                  <a:pt x="79" y="47"/>
                </a:lnTo>
                <a:lnTo>
                  <a:pt x="66" y="54"/>
                </a:lnTo>
                <a:lnTo>
                  <a:pt x="51" y="56"/>
                </a:lnTo>
                <a:close/>
                <a:moveTo>
                  <a:pt x="13" y="13"/>
                </a:moveTo>
                <a:lnTo>
                  <a:pt x="15" y="19"/>
                </a:lnTo>
                <a:lnTo>
                  <a:pt x="18" y="24"/>
                </a:lnTo>
                <a:lnTo>
                  <a:pt x="22" y="30"/>
                </a:lnTo>
                <a:lnTo>
                  <a:pt x="29" y="36"/>
                </a:lnTo>
                <a:lnTo>
                  <a:pt x="37" y="42"/>
                </a:lnTo>
                <a:lnTo>
                  <a:pt x="51" y="44"/>
                </a:lnTo>
                <a:lnTo>
                  <a:pt x="51" y="44"/>
                </a:lnTo>
                <a:lnTo>
                  <a:pt x="63" y="42"/>
                </a:lnTo>
                <a:lnTo>
                  <a:pt x="72" y="36"/>
                </a:lnTo>
                <a:lnTo>
                  <a:pt x="80" y="29"/>
                </a:lnTo>
                <a:lnTo>
                  <a:pt x="85" y="21"/>
                </a:lnTo>
                <a:lnTo>
                  <a:pt x="88" y="13"/>
                </a:lnTo>
                <a:lnTo>
                  <a:pt x="69" y="14"/>
                </a:lnTo>
                <a:lnTo>
                  <a:pt x="56" y="14"/>
                </a:lnTo>
                <a:lnTo>
                  <a:pt x="53" y="14"/>
                </a:lnTo>
                <a:lnTo>
                  <a:pt x="52" y="14"/>
                </a:lnTo>
                <a:lnTo>
                  <a:pt x="51" y="14"/>
                </a:lnTo>
                <a:lnTo>
                  <a:pt x="47" y="14"/>
                </a:lnTo>
                <a:lnTo>
                  <a:pt x="40" y="14"/>
                </a:lnTo>
                <a:lnTo>
                  <a:pt x="28" y="14"/>
                </a:lnTo>
                <a:lnTo>
                  <a:pt x="13" y="1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4" name="Freeform 228"/>
          <p:cNvSpPr>
            <a:spLocks/>
          </p:cNvSpPr>
          <p:nvPr/>
        </p:nvSpPr>
        <p:spPr bwMode="auto">
          <a:xfrm>
            <a:off x="4862494" y="4783118"/>
            <a:ext cx="563563" cy="506413"/>
          </a:xfrm>
          <a:custGeom>
            <a:avLst/>
            <a:gdLst/>
            <a:ahLst/>
            <a:cxnLst>
              <a:cxn ang="0">
                <a:pos x="254" y="74"/>
              </a:cxn>
              <a:cxn ang="0">
                <a:pos x="281" y="58"/>
              </a:cxn>
              <a:cxn ang="0">
                <a:pos x="313" y="52"/>
              </a:cxn>
              <a:cxn ang="0">
                <a:pos x="343" y="51"/>
              </a:cxn>
              <a:cxn ang="0">
                <a:pos x="342" y="64"/>
              </a:cxn>
              <a:cxn ang="0">
                <a:pos x="328" y="99"/>
              </a:cxn>
              <a:cxn ang="0">
                <a:pos x="323" y="140"/>
              </a:cxn>
              <a:cxn ang="0">
                <a:pos x="320" y="185"/>
              </a:cxn>
              <a:cxn ang="0">
                <a:pos x="314" y="230"/>
              </a:cxn>
              <a:cxn ang="0">
                <a:pos x="296" y="268"/>
              </a:cxn>
              <a:cxn ang="0">
                <a:pos x="264" y="299"/>
              </a:cxn>
              <a:cxn ang="0">
                <a:pos x="222" y="316"/>
              </a:cxn>
              <a:cxn ang="0">
                <a:pos x="191" y="319"/>
              </a:cxn>
              <a:cxn ang="0">
                <a:pos x="178" y="319"/>
              </a:cxn>
              <a:cxn ang="0">
                <a:pos x="164" y="319"/>
              </a:cxn>
              <a:cxn ang="0">
                <a:pos x="133" y="316"/>
              </a:cxn>
              <a:cxn ang="0">
                <a:pos x="96" y="304"/>
              </a:cxn>
              <a:cxn ang="0">
                <a:pos x="66" y="276"/>
              </a:cxn>
              <a:cxn ang="0">
                <a:pos x="48" y="237"/>
              </a:cxn>
              <a:cxn ang="0">
                <a:pos x="40" y="191"/>
              </a:cxn>
              <a:cxn ang="0">
                <a:pos x="36" y="144"/>
              </a:cxn>
              <a:cxn ang="0">
                <a:pos x="29" y="100"/>
              </a:cxn>
              <a:cxn ang="0">
                <a:pos x="13" y="64"/>
              </a:cxn>
              <a:cxn ang="0">
                <a:pos x="12" y="51"/>
              </a:cxn>
              <a:cxn ang="0">
                <a:pos x="42" y="52"/>
              </a:cxn>
              <a:cxn ang="0">
                <a:pos x="74" y="58"/>
              </a:cxn>
              <a:cxn ang="0">
                <a:pos x="101" y="74"/>
              </a:cxn>
              <a:cxn ang="0">
                <a:pos x="113" y="90"/>
              </a:cxn>
              <a:cxn ang="0">
                <a:pos x="120" y="53"/>
              </a:cxn>
              <a:cxn ang="0">
                <a:pos x="138" y="27"/>
              </a:cxn>
              <a:cxn ang="0">
                <a:pos x="160" y="10"/>
              </a:cxn>
              <a:cxn ang="0">
                <a:pos x="175" y="2"/>
              </a:cxn>
              <a:cxn ang="0">
                <a:pos x="180" y="2"/>
              </a:cxn>
              <a:cxn ang="0">
                <a:pos x="195" y="10"/>
              </a:cxn>
              <a:cxn ang="0">
                <a:pos x="217" y="27"/>
              </a:cxn>
              <a:cxn ang="0">
                <a:pos x="235" y="53"/>
              </a:cxn>
              <a:cxn ang="0">
                <a:pos x="242" y="90"/>
              </a:cxn>
            </a:cxnLst>
            <a:rect l="0" t="0" r="r" b="b"/>
            <a:pathLst>
              <a:path w="355" h="319">
                <a:moveTo>
                  <a:pt x="245" y="84"/>
                </a:moveTo>
                <a:lnTo>
                  <a:pt x="254" y="74"/>
                </a:lnTo>
                <a:lnTo>
                  <a:pt x="267" y="65"/>
                </a:lnTo>
                <a:lnTo>
                  <a:pt x="281" y="58"/>
                </a:lnTo>
                <a:lnTo>
                  <a:pt x="298" y="54"/>
                </a:lnTo>
                <a:lnTo>
                  <a:pt x="313" y="52"/>
                </a:lnTo>
                <a:lnTo>
                  <a:pt x="329" y="51"/>
                </a:lnTo>
                <a:lnTo>
                  <a:pt x="343" y="51"/>
                </a:lnTo>
                <a:lnTo>
                  <a:pt x="355" y="51"/>
                </a:lnTo>
                <a:lnTo>
                  <a:pt x="342" y="64"/>
                </a:lnTo>
                <a:lnTo>
                  <a:pt x="334" y="80"/>
                </a:lnTo>
                <a:lnTo>
                  <a:pt x="328" y="99"/>
                </a:lnTo>
                <a:lnTo>
                  <a:pt x="325" y="119"/>
                </a:lnTo>
                <a:lnTo>
                  <a:pt x="323" y="140"/>
                </a:lnTo>
                <a:lnTo>
                  <a:pt x="322" y="163"/>
                </a:lnTo>
                <a:lnTo>
                  <a:pt x="320" y="185"/>
                </a:lnTo>
                <a:lnTo>
                  <a:pt x="318" y="208"/>
                </a:lnTo>
                <a:lnTo>
                  <a:pt x="314" y="230"/>
                </a:lnTo>
                <a:lnTo>
                  <a:pt x="307" y="249"/>
                </a:lnTo>
                <a:lnTo>
                  <a:pt x="296" y="268"/>
                </a:lnTo>
                <a:lnTo>
                  <a:pt x="281" y="285"/>
                </a:lnTo>
                <a:lnTo>
                  <a:pt x="264" y="299"/>
                </a:lnTo>
                <a:lnTo>
                  <a:pt x="243" y="310"/>
                </a:lnTo>
                <a:lnTo>
                  <a:pt x="222" y="316"/>
                </a:lnTo>
                <a:lnTo>
                  <a:pt x="205" y="318"/>
                </a:lnTo>
                <a:lnTo>
                  <a:pt x="191" y="319"/>
                </a:lnTo>
                <a:lnTo>
                  <a:pt x="181" y="319"/>
                </a:lnTo>
                <a:lnTo>
                  <a:pt x="178" y="319"/>
                </a:lnTo>
                <a:lnTo>
                  <a:pt x="174" y="319"/>
                </a:lnTo>
                <a:lnTo>
                  <a:pt x="164" y="319"/>
                </a:lnTo>
                <a:lnTo>
                  <a:pt x="150" y="318"/>
                </a:lnTo>
                <a:lnTo>
                  <a:pt x="133" y="316"/>
                </a:lnTo>
                <a:lnTo>
                  <a:pt x="113" y="311"/>
                </a:lnTo>
                <a:lnTo>
                  <a:pt x="96" y="304"/>
                </a:lnTo>
                <a:lnTo>
                  <a:pt x="80" y="292"/>
                </a:lnTo>
                <a:lnTo>
                  <a:pt x="66" y="276"/>
                </a:lnTo>
                <a:lnTo>
                  <a:pt x="55" y="258"/>
                </a:lnTo>
                <a:lnTo>
                  <a:pt x="48" y="237"/>
                </a:lnTo>
                <a:lnTo>
                  <a:pt x="43" y="214"/>
                </a:lnTo>
                <a:lnTo>
                  <a:pt x="40" y="191"/>
                </a:lnTo>
                <a:lnTo>
                  <a:pt x="38" y="167"/>
                </a:lnTo>
                <a:lnTo>
                  <a:pt x="36" y="144"/>
                </a:lnTo>
                <a:lnTo>
                  <a:pt x="34" y="122"/>
                </a:lnTo>
                <a:lnTo>
                  <a:pt x="29" y="100"/>
                </a:lnTo>
                <a:lnTo>
                  <a:pt x="23" y="81"/>
                </a:lnTo>
                <a:lnTo>
                  <a:pt x="13" y="64"/>
                </a:lnTo>
                <a:lnTo>
                  <a:pt x="0" y="51"/>
                </a:lnTo>
                <a:lnTo>
                  <a:pt x="12" y="51"/>
                </a:lnTo>
                <a:lnTo>
                  <a:pt x="26" y="51"/>
                </a:lnTo>
                <a:lnTo>
                  <a:pt x="42" y="52"/>
                </a:lnTo>
                <a:lnTo>
                  <a:pt x="59" y="54"/>
                </a:lnTo>
                <a:lnTo>
                  <a:pt x="74" y="58"/>
                </a:lnTo>
                <a:lnTo>
                  <a:pt x="88" y="65"/>
                </a:lnTo>
                <a:lnTo>
                  <a:pt x="101" y="74"/>
                </a:lnTo>
                <a:lnTo>
                  <a:pt x="111" y="84"/>
                </a:lnTo>
                <a:lnTo>
                  <a:pt x="113" y="90"/>
                </a:lnTo>
                <a:lnTo>
                  <a:pt x="114" y="70"/>
                </a:lnTo>
                <a:lnTo>
                  <a:pt x="120" y="53"/>
                </a:lnTo>
                <a:lnTo>
                  <a:pt x="127" y="39"/>
                </a:lnTo>
                <a:lnTo>
                  <a:pt x="138" y="27"/>
                </a:lnTo>
                <a:lnTo>
                  <a:pt x="149" y="17"/>
                </a:lnTo>
                <a:lnTo>
                  <a:pt x="160" y="10"/>
                </a:lnTo>
                <a:lnTo>
                  <a:pt x="169" y="5"/>
                </a:lnTo>
                <a:lnTo>
                  <a:pt x="175" y="2"/>
                </a:lnTo>
                <a:lnTo>
                  <a:pt x="178" y="0"/>
                </a:lnTo>
                <a:lnTo>
                  <a:pt x="180" y="2"/>
                </a:lnTo>
                <a:lnTo>
                  <a:pt x="186" y="5"/>
                </a:lnTo>
                <a:lnTo>
                  <a:pt x="195" y="10"/>
                </a:lnTo>
                <a:lnTo>
                  <a:pt x="206" y="17"/>
                </a:lnTo>
                <a:lnTo>
                  <a:pt x="217" y="27"/>
                </a:lnTo>
                <a:lnTo>
                  <a:pt x="228" y="39"/>
                </a:lnTo>
                <a:lnTo>
                  <a:pt x="235" y="53"/>
                </a:lnTo>
                <a:lnTo>
                  <a:pt x="241" y="70"/>
                </a:lnTo>
                <a:lnTo>
                  <a:pt x="242" y="90"/>
                </a:lnTo>
                <a:lnTo>
                  <a:pt x="245" y="84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5" name="Freeform 229"/>
          <p:cNvSpPr>
            <a:spLocks noEditPoints="1"/>
          </p:cNvSpPr>
          <p:nvPr/>
        </p:nvSpPr>
        <p:spPr bwMode="auto">
          <a:xfrm>
            <a:off x="4833919" y="4775180"/>
            <a:ext cx="622300" cy="522288"/>
          </a:xfrm>
          <a:custGeom>
            <a:avLst/>
            <a:gdLst/>
            <a:ahLst/>
            <a:cxnLst>
              <a:cxn ang="0">
                <a:pos x="197" y="329"/>
              </a:cxn>
              <a:cxn ang="0">
                <a:pos x="182" y="329"/>
              </a:cxn>
              <a:cxn ang="0">
                <a:pos x="128" y="322"/>
              </a:cxn>
              <a:cxn ang="0">
                <a:pos x="79" y="285"/>
              </a:cxn>
              <a:cxn ang="0">
                <a:pos x="55" y="219"/>
              </a:cxn>
              <a:cxn ang="0">
                <a:pos x="47" y="148"/>
              </a:cxn>
              <a:cxn ang="0">
                <a:pos x="35" y="88"/>
              </a:cxn>
              <a:cxn ang="0">
                <a:pos x="0" y="49"/>
              </a:cxn>
              <a:cxn ang="0">
                <a:pos x="56" y="50"/>
              </a:cxn>
              <a:cxn ang="0">
                <a:pos x="112" y="65"/>
              </a:cxn>
              <a:cxn ang="0">
                <a:pos x="140" y="43"/>
              </a:cxn>
              <a:cxn ang="0">
                <a:pos x="174" y="11"/>
              </a:cxn>
              <a:cxn ang="0">
                <a:pos x="193" y="0"/>
              </a:cxn>
              <a:cxn ang="0">
                <a:pos x="201" y="1"/>
              </a:cxn>
              <a:cxn ang="0">
                <a:pos x="229" y="19"/>
              </a:cxn>
              <a:cxn ang="0">
                <a:pos x="260" y="58"/>
              </a:cxn>
              <a:cxn ang="0">
                <a:pos x="298" y="58"/>
              </a:cxn>
              <a:cxn ang="0">
                <a:pos x="354" y="49"/>
              </a:cxn>
              <a:cxn ang="0">
                <a:pos x="378" y="60"/>
              </a:cxn>
              <a:cxn ang="0">
                <a:pos x="352" y="105"/>
              </a:cxn>
              <a:cxn ang="0">
                <a:pos x="345" y="165"/>
              </a:cxn>
              <a:cxn ang="0">
                <a:pos x="337" y="235"/>
              </a:cxn>
              <a:cxn ang="0">
                <a:pos x="302" y="295"/>
              </a:cxn>
              <a:cxn ang="0">
                <a:pos x="241" y="327"/>
              </a:cxn>
              <a:cxn ang="0">
                <a:pos x="201" y="329"/>
              </a:cxn>
              <a:cxn ang="0">
                <a:pos x="201" y="319"/>
              </a:cxn>
              <a:cxn ang="0">
                <a:pos x="239" y="315"/>
              </a:cxn>
              <a:cxn ang="0">
                <a:pos x="295" y="286"/>
              </a:cxn>
              <a:cxn ang="0">
                <a:pos x="326" y="230"/>
              </a:cxn>
              <a:cxn ang="0">
                <a:pos x="334" y="164"/>
              </a:cxn>
              <a:cxn ang="0">
                <a:pos x="341" y="97"/>
              </a:cxn>
              <a:cxn ang="0">
                <a:pos x="346" y="62"/>
              </a:cxn>
              <a:cxn ang="0">
                <a:pos x="301" y="69"/>
              </a:cxn>
              <a:cxn ang="0">
                <a:pos x="268" y="93"/>
              </a:cxn>
              <a:cxn ang="0">
                <a:pos x="254" y="95"/>
              </a:cxn>
              <a:cxn ang="0">
                <a:pos x="240" y="47"/>
              </a:cxn>
              <a:cxn ang="0">
                <a:pos x="210" y="20"/>
              </a:cxn>
              <a:cxn ang="0">
                <a:pos x="190" y="15"/>
              </a:cxn>
              <a:cxn ang="0">
                <a:pos x="161" y="36"/>
              </a:cxn>
              <a:cxn ang="0">
                <a:pos x="138" y="76"/>
              </a:cxn>
              <a:cxn ang="0">
                <a:pos x="126" y="97"/>
              </a:cxn>
              <a:cxn ang="0">
                <a:pos x="103" y="74"/>
              </a:cxn>
              <a:cxn ang="0">
                <a:pos x="60" y="63"/>
              </a:cxn>
              <a:cxn ang="0">
                <a:pos x="44" y="79"/>
              </a:cxn>
              <a:cxn ang="0">
                <a:pos x="59" y="144"/>
              </a:cxn>
              <a:cxn ang="0">
                <a:pos x="67" y="216"/>
              </a:cxn>
              <a:cxn ang="0">
                <a:pos x="89" y="278"/>
              </a:cxn>
              <a:cxn ang="0">
                <a:pos x="132" y="311"/>
              </a:cxn>
              <a:cxn ang="0">
                <a:pos x="182" y="317"/>
              </a:cxn>
            </a:cxnLst>
            <a:rect l="0" t="0" r="r" b="b"/>
            <a:pathLst>
              <a:path w="392" h="329">
                <a:moveTo>
                  <a:pt x="201" y="329"/>
                </a:moveTo>
                <a:lnTo>
                  <a:pt x="198" y="329"/>
                </a:lnTo>
                <a:lnTo>
                  <a:pt x="197" y="329"/>
                </a:lnTo>
                <a:lnTo>
                  <a:pt x="196" y="329"/>
                </a:lnTo>
                <a:lnTo>
                  <a:pt x="192" y="329"/>
                </a:lnTo>
                <a:lnTo>
                  <a:pt x="182" y="329"/>
                </a:lnTo>
                <a:lnTo>
                  <a:pt x="167" y="329"/>
                </a:lnTo>
                <a:lnTo>
                  <a:pt x="150" y="327"/>
                </a:lnTo>
                <a:lnTo>
                  <a:pt x="128" y="322"/>
                </a:lnTo>
                <a:lnTo>
                  <a:pt x="109" y="313"/>
                </a:lnTo>
                <a:lnTo>
                  <a:pt x="93" y="301"/>
                </a:lnTo>
                <a:lnTo>
                  <a:pt x="79" y="285"/>
                </a:lnTo>
                <a:lnTo>
                  <a:pt x="68" y="265"/>
                </a:lnTo>
                <a:lnTo>
                  <a:pt x="60" y="243"/>
                </a:lnTo>
                <a:lnTo>
                  <a:pt x="55" y="219"/>
                </a:lnTo>
                <a:lnTo>
                  <a:pt x="52" y="195"/>
                </a:lnTo>
                <a:lnTo>
                  <a:pt x="49" y="170"/>
                </a:lnTo>
                <a:lnTo>
                  <a:pt x="47" y="148"/>
                </a:lnTo>
                <a:lnTo>
                  <a:pt x="45" y="127"/>
                </a:lnTo>
                <a:lnTo>
                  <a:pt x="41" y="106"/>
                </a:lnTo>
                <a:lnTo>
                  <a:pt x="35" y="88"/>
                </a:lnTo>
                <a:lnTo>
                  <a:pt x="26" y="73"/>
                </a:lnTo>
                <a:lnTo>
                  <a:pt x="14" y="60"/>
                </a:lnTo>
                <a:lnTo>
                  <a:pt x="0" y="49"/>
                </a:lnTo>
                <a:lnTo>
                  <a:pt x="23" y="49"/>
                </a:lnTo>
                <a:lnTo>
                  <a:pt x="38" y="49"/>
                </a:lnTo>
                <a:lnTo>
                  <a:pt x="56" y="50"/>
                </a:lnTo>
                <a:lnTo>
                  <a:pt x="74" y="52"/>
                </a:lnTo>
                <a:lnTo>
                  <a:pt x="93" y="58"/>
                </a:lnTo>
                <a:lnTo>
                  <a:pt x="112" y="65"/>
                </a:lnTo>
                <a:lnTo>
                  <a:pt x="126" y="76"/>
                </a:lnTo>
                <a:lnTo>
                  <a:pt x="131" y="58"/>
                </a:lnTo>
                <a:lnTo>
                  <a:pt x="140" y="43"/>
                </a:lnTo>
                <a:lnTo>
                  <a:pt x="151" y="29"/>
                </a:lnTo>
                <a:lnTo>
                  <a:pt x="163" y="19"/>
                </a:lnTo>
                <a:lnTo>
                  <a:pt x="174" y="11"/>
                </a:lnTo>
                <a:lnTo>
                  <a:pt x="184" y="4"/>
                </a:lnTo>
                <a:lnTo>
                  <a:pt x="191" y="1"/>
                </a:lnTo>
                <a:lnTo>
                  <a:pt x="193" y="0"/>
                </a:lnTo>
                <a:lnTo>
                  <a:pt x="196" y="0"/>
                </a:lnTo>
                <a:lnTo>
                  <a:pt x="198" y="0"/>
                </a:lnTo>
                <a:lnTo>
                  <a:pt x="201" y="1"/>
                </a:lnTo>
                <a:lnTo>
                  <a:pt x="208" y="4"/>
                </a:lnTo>
                <a:lnTo>
                  <a:pt x="217" y="11"/>
                </a:lnTo>
                <a:lnTo>
                  <a:pt x="229" y="19"/>
                </a:lnTo>
                <a:lnTo>
                  <a:pt x="240" y="29"/>
                </a:lnTo>
                <a:lnTo>
                  <a:pt x="251" y="43"/>
                </a:lnTo>
                <a:lnTo>
                  <a:pt x="260" y="58"/>
                </a:lnTo>
                <a:lnTo>
                  <a:pt x="265" y="76"/>
                </a:lnTo>
                <a:lnTo>
                  <a:pt x="281" y="65"/>
                </a:lnTo>
                <a:lnTo>
                  <a:pt x="298" y="58"/>
                </a:lnTo>
                <a:lnTo>
                  <a:pt x="317" y="52"/>
                </a:lnTo>
                <a:lnTo>
                  <a:pt x="336" y="50"/>
                </a:lnTo>
                <a:lnTo>
                  <a:pt x="354" y="49"/>
                </a:lnTo>
                <a:lnTo>
                  <a:pt x="368" y="49"/>
                </a:lnTo>
                <a:lnTo>
                  <a:pt x="392" y="49"/>
                </a:lnTo>
                <a:lnTo>
                  <a:pt x="378" y="60"/>
                </a:lnTo>
                <a:lnTo>
                  <a:pt x="366" y="72"/>
                </a:lnTo>
                <a:lnTo>
                  <a:pt x="357" y="87"/>
                </a:lnTo>
                <a:lnTo>
                  <a:pt x="352" y="105"/>
                </a:lnTo>
                <a:lnTo>
                  <a:pt x="348" y="123"/>
                </a:lnTo>
                <a:lnTo>
                  <a:pt x="347" y="143"/>
                </a:lnTo>
                <a:lnTo>
                  <a:pt x="345" y="165"/>
                </a:lnTo>
                <a:lnTo>
                  <a:pt x="344" y="189"/>
                </a:lnTo>
                <a:lnTo>
                  <a:pt x="342" y="212"/>
                </a:lnTo>
                <a:lnTo>
                  <a:pt x="337" y="235"/>
                </a:lnTo>
                <a:lnTo>
                  <a:pt x="331" y="256"/>
                </a:lnTo>
                <a:lnTo>
                  <a:pt x="319" y="276"/>
                </a:lnTo>
                <a:lnTo>
                  <a:pt x="302" y="295"/>
                </a:lnTo>
                <a:lnTo>
                  <a:pt x="284" y="310"/>
                </a:lnTo>
                <a:lnTo>
                  <a:pt x="263" y="321"/>
                </a:lnTo>
                <a:lnTo>
                  <a:pt x="241" y="327"/>
                </a:lnTo>
                <a:lnTo>
                  <a:pt x="225" y="328"/>
                </a:lnTo>
                <a:lnTo>
                  <a:pt x="211" y="329"/>
                </a:lnTo>
                <a:lnTo>
                  <a:pt x="201" y="329"/>
                </a:lnTo>
                <a:close/>
                <a:moveTo>
                  <a:pt x="196" y="317"/>
                </a:moveTo>
                <a:lnTo>
                  <a:pt x="197" y="317"/>
                </a:lnTo>
                <a:lnTo>
                  <a:pt x="201" y="319"/>
                </a:lnTo>
                <a:lnTo>
                  <a:pt x="210" y="317"/>
                </a:lnTo>
                <a:lnTo>
                  <a:pt x="224" y="317"/>
                </a:lnTo>
                <a:lnTo>
                  <a:pt x="239" y="315"/>
                </a:lnTo>
                <a:lnTo>
                  <a:pt x="259" y="310"/>
                </a:lnTo>
                <a:lnTo>
                  <a:pt x="277" y="300"/>
                </a:lnTo>
                <a:lnTo>
                  <a:pt x="295" y="286"/>
                </a:lnTo>
                <a:lnTo>
                  <a:pt x="310" y="269"/>
                </a:lnTo>
                <a:lnTo>
                  <a:pt x="320" y="251"/>
                </a:lnTo>
                <a:lnTo>
                  <a:pt x="326" y="230"/>
                </a:lnTo>
                <a:lnTo>
                  <a:pt x="331" y="209"/>
                </a:lnTo>
                <a:lnTo>
                  <a:pt x="332" y="187"/>
                </a:lnTo>
                <a:lnTo>
                  <a:pt x="334" y="164"/>
                </a:lnTo>
                <a:lnTo>
                  <a:pt x="335" y="141"/>
                </a:lnTo>
                <a:lnTo>
                  <a:pt x="337" y="118"/>
                </a:lnTo>
                <a:lnTo>
                  <a:pt x="341" y="97"/>
                </a:lnTo>
                <a:lnTo>
                  <a:pt x="348" y="79"/>
                </a:lnTo>
                <a:lnTo>
                  <a:pt x="359" y="61"/>
                </a:lnTo>
                <a:lnTo>
                  <a:pt x="346" y="62"/>
                </a:lnTo>
                <a:lnTo>
                  <a:pt x="332" y="63"/>
                </a:lnTo>
                <a:lnTo>
                  <a:pt x="317" y="65"/>
                </a:lnTo>
                <a:lnTo>
                  <a:pt x="301" y="69"/>
                </a:lnTo>
                <a:lnTo>
                  <a:pt x="288" y="74"/>
                </a:lnTo>
                <a:lnTo>
                  <a:pt x="276" y="82"/>
                </a:lnTo>
                <a:lnTo>
                  <a:pt x="268" y="93"/>
                </a:lnTo>
                <a:lnTo>
                  <a:pt x="265" y="97"/>
                </a:lnTo>
                <a:lnTo>
                  <a:pt x="251" y="130"/>
                </a:lnTo>
                <a:lnTo>
                  <a:pt x="254" y="95"/>
                </a:lnTo>
                <a:lnTo>
                  <a:pt x="253" y="76"/>
                </a:lnTo>
                <a:lnTo>
                  <a:pt x="248" y="60"/>
                </a:lnTo>
                <a:lnTo>
                  <a:pt x="240" y="47"/>
                </a:lnTo>
                <a:lnTo>
                  <a:pt x="230" y="36"/>
                </a:lnTo>
                <a:lnTo>
                  <a:pt x="220" y="27"/>
                </a:lnTo>
                <a:lnTo>
                  <a:pt x="210" y="20"/>
                </a:lnTo>
                <a:lnTo>
                  <a:pt x="201" y="15"/>
                </a:lnTo>
                <a:lnTo>
                  <a:pt x="196" y="12"/>
                </a:lnTo>
                <a:lnTo>
                  <a:pt x="190" y="15"/>
                </a:lnTo>
                <a:lnTo>
                  <a:pt x="181" y="20"/>
                </a:lnTo>
                <a:lnTo>
                  <a:pt x="172" y="26"/>
                </a:lnTo>
                <a:lnTo>
                  <a:pt x="161" y="36"/>
                </a:lnTo>
                <a:lnTo>
                  <a:pt x="151" y="47"/>
                </a:lnTo>
                <a:lnTo>
                  <a:pt x="143" y="60"/>
                </a:lnTo>
                <a:lnTo>
                  <a:pt x="138" y="76"/>
                </a:lnTo>
                <a:lnTo>
                  <a:pt x="138" y="95"/>
                </a:lnTo>
                <a:lnTo>
                  <a:pt x="140" y="130"/>
                </a:lnTo>
                <a:lnTo>
                  <a:pt x="126" y="97"/>
                </a:lnTo>
                <a:lnTo>
                  <a:pt x="124" y="93"/>
                </a:lnTo>
                <a:lnTo>
                  <a:pt x="115" y="83"/>
                </a:lnTo>
                <a:lnTo>
                  <a:pt x="103" y="74"/>
                </a:lnTo>
                <a:lnTo>
                  <a:pt x="90" y="69"/>
                </a:lnTo>
                <a:lnTo>
                  <a:pt x="74" y="65"/>
                </a:lnTo>
                <a:lnTo>
                  <a:pt x="60" y="63"/>
                </a:lnTo>
                <a:lnTo>
                  <a:pt x="46" y="62"/>
                </a:lnTo>
                <a:lnTo>
                  <a:pt x="33" y="61"/>
                </a:lnTo>
                <a:lnTo>
                  <a:pt x="44" y="79"/>
                </a:lnTo>
                <a:lnTo>
                  <a:pt x="52" y="98"/>
                </a:lnTo>
                <a:lnTo>
                  <a:pt x="56" y="121"/>
                </a:lnTo>
                <a:lnTo>
                  <a:pt x="59" y="144"/>
                </a:lnTo>
                <a:lnTo>
                  <a:pt x="61" y="169"/>
                </a:lnTo>
                <a:lnTo>
                  <a:pt x="64" y="193"/>
                </a:lnTo>
                <a:lnTo>
                  <a:pt x="67" y="216"/>
                </a:lnTo>
                <a:lnTo>
                  <a:pt x="71" y="239"/>
                </a:lnTo>
                <a:lnTo>
                  <a:pt x="79" y="260"/>
                </a:lnTo>
                <a:lnTo>
                  <a:pt x="89" y="278"/>
                </a:lnTo>
                <a:lnTo>
                  <a:pt x="102" y="292"/>
                </a:lnTo>
                <a:lnTo>
                  <a:pt x="116" y="303"/>
                </a:lnTo>
                <a:lnTo>
                  <a:pt x="132" y="311"/>
                </a:lnTo>
                <a:lnTo>
                  <a:pt x="152" y="315"/>
                </a:lnTo>
                <a:lnTo>
                  <a:pt x="169" y="317"/>
                </a:lnTo>
                <a:lnTo>
                  <a:pt x="182" y="317"/>
                </a:lnTo>
                <a:lnTo>
                  <a:pt x="192" y="319"/>
                </a:lnTo>
                <a:lnTo>
                  <a:pt x="196" y="31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1"/>
          <p:cNvGrpSpPr/>
          <p:nvPr/>
        </p:nvGrpSpPr>
        <p:grpSpPr>
          <a:xfrm>
            <a:off x="5073624" y="407988"/>
            <a:ext cx="1422400" cy="1277938"/>
            <a:chOff x="5911850" y="407988"/>
            <a:chExt cx="1422400" cy="1277938"/>
          </a:xfrm>
        </p:grpSpPr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6430963" y="500063"/>
              <a:ext cx="61913" cy="61913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24" y="14"/>
                </a:cxn>
                <a:cxn ang="0">
                  <a:pos x="14" y="1"/>
                </a:cxn>
                <a:cxn ang="0">
                  <a:pos x="1" y="11"/>
                </a:cxn>
                <a:cxn ang="0">
                  <a:pos x="10" y="24"/>
                </a:cxn>
              </a:cxnLst>
              <a:rect l="0" t="0" r="r" b="b"/>
              <a:pathLst>
                <a:path w="25" h="25">
                  <a:moveTo>
                    <a:pt x="10" y="24"/>
                  </a:moveTo>
                  <a:cubicBezTo>
                    <a:pt x="17" y="25"/>
                    <a:pt x="23" y="21"/>
                    <a:pt x="24" y="14"/>
                  </a:cubicBezTo>
                  <a:cubicBezTo>
                    <a:pt x="25" y="8"/>
                    <a:pt x="20" y="2"/>
                    <a:pt x="14" y="1"/>
                  </a:cubicBezTo>
                  <a:cubicBezTo>
                    <a:pt x="8" y="0"/>
                    <a:pt x="2" y="4"/>
                    <a:pt x="1" y="11"/>
                  </a:cubicBezTo>
                  <a:cubicBezTo>
                    <a:pt x="0" y="17"/>
                    <a:pt x="4" y="23"/>
                    <a:pt x="10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6535738" y="509588"/>
              <a:ext cx="61913" cy="61913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24" y="14"/>
                </a:cxn>
                <a:cxn ang="0">
                  <a:pos x="14" y="1"/>
                </a:cxn>
                <a:cxn ang="0">
                  <a:pos x="0" y="11"/>
                </a:cxn>
                <a:cxn ang="0">
                  <a:pos x="10" y="24"/>
                </a:cxn>
              </a:cxnLst>
              <a:rect l="0" t="0" r="r" b="b"/>
              <a:pathLst>
                <a:path w="25" h="25">
                  <a:moveTo>
                    <a:pt x="10" y="24"/>
                  </a:moveTo>
                  <a:cubicBezTo>
                    <a:pt x="17" y="25"/>
                    <a:pt x="23" y="21"/>
                    <a:pt x="24" y="14"/>
                  </a:cubicBezTo>
                  <a:cubicBezTo>
                    <a:pt x="25" y="8"/>
                    <a:pt x="20" y="2"/>
                    <a:pt x="14" y="1"/>
                  </a:cubicBezTo>
                  <a:cubicBezTo>
                    <a:pt x="7" y="0"/>
                    <a:pt x="1" y="5"/>
                    <a:pt x="0" y="11"/>
                  </a:cubicBezTo>
                  <a:cubicBezTo>
                    <a:pt x="0" y="17"/>
                    <a:pt x="4" y="23"/>
                    <a:pt x="10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7" name="Freeform 69"/>
            <p:cNvSpPr>
              <a:spLocks noEditPoints="1"/>
            </p:cNvSpPr>
            <p:nvPr/>
          </p:nvSpPr>
          <p:spPr bwMode="auto">
            <a:xfrm>
              <a:off x="5911850" y="407988"/>
              <a:ext cx="1422400" cy="1277938"/>
            </a:xfrm>
            <a:custGeom>
              <a:avLst/>
              <a:gdLst/>
              <a:ahLst/>
              <a:cxnLst>
                <a:cxn ang="0">
                  <a:pos x="451" y="234"/>
                </a:cxn>
                <a:cxn ang="0">
                  <a:pos x="456" y="184"/>
                </a:cxn>
                <a:cxn ang="0">
                  <a:pos x="452" y="184"/>
                </a:cxn>
                <a:cxn ang="0">
                  <a:pos x="438" y="174"/>
                </a:cxn>
                <a:cxn ang="0">
                  <a:pos x="436" y="166"/>
                </a:cxn>
                <a:cxn ang="0">
                  <a:pos x="434" y="156"/>
                </a:cxn>
                <a:cxn ang="0">
                  <a:pos x="427" y="159"/>
                </a:cxn>
                <a:cxn ang="0">
                  <a:pos x="432" y="137"/>
                </a:cxn>
                <a:cxn ang="0">
                  <a:pos x="410" y="130"/>
                </a:cxn>
                <a:cxn ang="0">
                  <a:pos x="410" y="130"/>
                </a:cxn>
                <a:cxn ang="0">
                  <a:pos x="392" y="114"/>
                </a:cxn>
                <a:cxn ang="0">
                  <a:pos x="382" y="106"/>
                </a:cxn>
                <a:cxn ang="0">
                  <a:pos x="382" y="106"/>
                </a:cxn>
                <a:cxn ang="0">
                  <a:pos x="338" y="79"/>
                </a:cxn>
                <a:cxn ang="0">
                  <a:pos x="280" y="15"/>
                </a:cxn>
                <a:cxn ang="0">
                  <a:pos x="176" y="43"/>
                </a:cxn>
                <a:cxn ang="0">
                  <a:pos x="156" y="0"/>
                </a:cxn>
                <a:cxn ang="0">
                  <a:pos x="46" y="60"/>
                </a:cxn>
                <a:cxn ang="0">
                  <a:pos x="87" y="161"/>
                </a:cxn>
                <a:cxn ang="0">
                  <a:pos x="100" y="132"/>
                </a:cxn>
                <a:cxn ang="0">
                  <a:pos x="125" y="133"/>
                </a:cxn>
                <a:cxn ang="0">
                  <a:pos x="148" y="122"/>
                </a:cxn>
                <a:cxn ang="0">
                  <a:pos x="170" y="122"/>
                </a:cxn>
                <a:cxn ang="0">
                  <a:pos x="192" y="133"/>
                </a:cxn>
                <a:cxn ang="0">
                  <a:pos x="235" y="189"/>
                </a:cxn>
                <a:cxn ang="0">
                  <a:pos x="154" y="283"/>
                </a:cxn>
                <a:cxn ang="0">
                  <a:pos x="151" y="292"/>
                </a:cxn>
                <a:cxn ang="0">
                  <a:pos x="145" y="281"/>
                </a:cxn>
                <a:cxn ang="0">
                  <a:pos x="108" y="270"/>
                </a:cxn>
                <a:cxn ang="0">
                  <a:pos x="84" y="238"/>
                </a:cxn>
                <a:cxn ang="0">
                  <a:pos x="88" y="276"/>
                </a:cxn>
                <a:cxn ang="0">
                  <a:pos x="67" y="258"/>
                </a:cxn>
                <a:cxn ang="0">
                  <a:pos x="187" y="380"/>
                </a:cxn>
                <a:cxn ang="0">
                  <a:pos x="176" y="474"/>
                </a:cxn>
                <a:cxn ang="0">
                  <a:pos x="189" y="492"/>
                </a:cxn>
                <a:cxn ang="0">
                  <a:pos x="199" y="385"/>
                </a:cxn>
                <a:cxn ang="0">
                  <a:pos x="226" y="485"/>
                </a:cxn>
                <a:cxn ang="0">
                  <a:pos x="220" y="504"/>
                </a:cxn>
                <a:cxn ang="0">
                  <a:pos x="250" y="500"/>
                </a:cxn>
                <a:cxn ang="0">
                  <a:pos x="270" y="399"/>
                </a:cxn>
                <a:cxn ang="0">
                  <a:pos x="258" y="469"/>
                </a:cxn>
                <a:cxn ang="0">
                  <a:pos x="272" y="487"/>
                </a:cxn>
                <a:cxn ang="0">
                  <a:pos x="282" y="401"/>
                </a:cxn>
                <a:cxn ang="0">
                  <a:pos x="317" y="491"/>
                </a:cxn>
                <a:cxn ang="0">
                  <a:pos x="310" y="509"/>
                </a:cxn>
                <a:cxn ang="0">
                  <a:pos x="341" y="506"/>
                </a:cxn>
                <a:cxn ang="0">
                  <a:pos x="463" y="241"/>
                </a:cxn>
                <a:cxn ang="0">
                  <a:pos x="516" y="230"/>
                </a:cxn>
                <a:cxn ang="0">
                  <a:pos x="551" y="211"/>
                </a:cxn>
                <a:cxn ang="0">
                  <a:pos x="531" y="79"/>
                </a:cxn>
                <a:cxn ang="0">
                  <a:pos x="240" y="31"/>
                </a:cxn>
                <a:cxn ang="0">
                  <a:pos x="307" y="62"/>
                </a:cxn>
                <a:cxn ang="0">
                  <a:pos x="233" y="73"/>
                </a:cxn>
                <a:cxn ang="0">
                  <a:pos x="219" y="85"/>
                </a:cxn>
                <a:cxn ang="0">
                  <a:pos x="219" y="85"/>
                </a:cxn>
                <a:cxn ang="0">
                  <a:pos x="301" y="91"/>
                </a:cxn>
                <a:cxn ang="0">
                  <a:pos x="272" y="100"/>
                </a:cxn>
              </a:cxnLst>
              <a:rect l="0" t="0" r="r" b="b"/>
              <a:pathLst>
                <a:path w="572" h="514">
                  <a:moveTo>
                    <a:pt x="531" y="79"/>
                  </a:moveTo>
                  <a:cubicBezTo>
                    <a:pt x="547" y="205"/>
                    <a:pt x="490" y="229"/>
                    <a:pt x="463" y="233"/>
                  </a:cubicBezTo>
                  <a:cubicBezTo>
                    <a:pt x="457" y="234"/>
                    <a:pt x="453" y="234"/>
                    <a:pt x="451" y="234"/>
                  </a:cubicBezTo>
                  <a:cubicBezTo>
                    <a:pt x="453" y="234"/>
                    <a:pt x="458" y="234"/>
                    <a:pt x="462" y="233"/>
                  </a:cubicBezTo>
                  <a:cubicBezTo>
                    <a:pt x="462" y="224"/>
                    <a:pt x="464" y="214"/>
                    <a:pt x="456" y="204"/>
                  </a:cubicBezTo>
                  <a:cubicBezTo>
                    <a:pt x="456" y="184"/>
                    <a:pt x="456" y="184"/>
                    <a:pt x="456" y="184"/>
                  </a:cubicBezTo>
                  <a:cubicBezTo>
                    <a:pt x="453" y="189"/>
                    <a:pt x="453" y="189"/>
                    <a:pt x="453" y="189"/>
                  </a:cubicBezTo>
                  <a:cubicBezTo>
                    <a:pt x="453" y="188"/>
                    <a:pt x="452" y="187"/>
                    <a:pt x="452" y="186"/>
                  </a:cubicBezTo>
                  <a:cubicBezTo>
                    <a:pt x="452" y="184"/>
                    <a:pt x="452" y="184"/>
                    <a:pt x="452" y="184"/>
                  </a:cubicBezTo>
                  <a:cubicBezTo>
                    <a:pt x="452" y="167"/>
                    <a:pt x="452" y="167"/>
                    <a:pt x="452" y="167"/>
                  </a:cubicBezTo>
                  <a:cubicBezTo>
                    <a:pt x="443" y="171"/>
                    <a:pt x="443" y="171"/>
                    <a:pt x="443" y="171"/>
                  </a:cubicBezTo>
                  <a:cubicBezTo>
                    <a:pt x="438" y="174"/>
                    <a:pt x="438" y="174"/>
                    <a:pt x="438" y="174"/>
                  </a:cubicBezTo>
                  <a:cubicBezTo>
                    <a:pt x="438" y="174"/>
                    <a:pt x="438" y="174"/>
                    <a:pt x="438" y="174"/>
                  </a:cubicBezTo>
                  <a:cubicBezTo>
                    <a:pt x="441" y="171"/>
                    <a:pt x="441" y="171"/>
                    <a:pt x="441" y="171"/>
                  </a:cubicBezTo>
                  <a:cubicBezTo>
                    <a:pt x="440" y="170"/>
                    <a:pt x="441" y="168"/>
                    <a:pt x="436" y="166"/>
                  </a:cubicBezTo>
                  <a:cubicBezTo>
                    <a:pt x="441" y="166"/>
                    <a:pt x="441" y="166"/>
                    <a:pt x="441" y="166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7" y="159"/>
                    <a:pt x="427" y="159"/>
                    <a:pt x="427" y="159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1" y="154"/>
                    <a:pt x="429" y="152"/>
                    <a:pt x="428" y="151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21" y="142"/>
                    <a:pt x="421" y="142"/>
                    <a:pt x="421" y="142"/>
                  </a:cubicBezTo>
                  <a:cubicBezTo>
                    <a:pt x="422" y="125"/>
                    <a:pt x="422" y="125"/>
                    <a:pt x="422" y="125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04" y="132"/>
                    <a:pt x="404" y="132"/>
                    <a:pt x="404" y="132"/>
                  </a:cubicBezTo>
                  <a:cubicBezTo>
                    <a:pt x="404" y="132"/>
                    <a:pt x="404" y="132"/>
                    <a:pt x="404" y="132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08" y="128"/>
                    <a:pt x="407" y="127"/>
                    <a:pt x="406" y="126"/>
                  </a:cubicBezTo>
                  <a:cubicBezTo>
                    <a:pt x="412" y="108"/>
                    <a:pt x="412" y="108"/>
                    <a:pt x="412" y="108"/>
                  </a:cubicBezTo>
                  <a:cubicBezTo>
                    <a:pt x="392" y="114"/>
                    <a:pt x="392" y="114"/>
                    <a:pt x="392" y="114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92" y="114"/>
                    <a:pt x="392" y="114"/>
                    <a:pt x="392" y="114"/>
                  </a:cubicBezTo>
                  <a:cubicBezTo>
                    <a:pt x="388" y="111"/>
                    <a:pt x="385" y="108"/>
                    <a:pt x="382" y="106"/>
                  </a:cubicBezTo>
                  <a:cubicBezTo>
                    <a:pt x="381" y="111"/>
                    <a:pt x="381" y="115"/>
                    <a:pt x="381" y="115"/>
                  </a:cubicBezTo>
                  <a:cubicBezTo>
                    <a:pt x="381" y="115"/>
                    <a:pt x="381" y="115"/>
                    <a:pt x="381" y="115"/>
                  </a:cubicBezTo>
                  <a:cubicBezTo>
                    <a:pt x="381" y="114"/>
                    <a:pt x="381" y="111"/>
                    <a:pt x="382" y="106"/>
                  </a:cubicBezTo>
                  <a:cubicBezTo>
                    <a:pt x="382" y="106"/>
                    <a:pt x="382" y="106"/>
                    <a:pt x="382" y="105"/>
                  </a:cubicBezTo>
                  <a:cubicBezTo>
                    <a:pt x="383" y="82"/>
                    <a:pt x="385" y="21"/>
                    <a:pt x="381" y="20"/>
                  </a:cubicBezTo>
                  <a:cubicBezTo>
                    <a:pt x="377" y="20"/>
                    <a:pt x="347" y="66"/>
                    <a:pt x="338" y="79"/>
                  </a:cubicBezTo>
                  <a:cubicBezTo>
                    <a:pt x="331" y="76"/>
                    <a:pt x="323" y="73"/>
                    <a:pt x="315" y="70"/>
                  </a:cubicBezTo>
                  <a:cubicBezTo>
                    <a:pt x="316" y="68"/>
                    <a:pt x="317" y="66"/>
                    <a:pt x="317" y="64"/>
                  </a:cubicBezTo>
                  <a:cubicBezTo>
                    <a:pt x="320" y="40"/>
                    <a:pt x="304" y="18"/>
                    <a:pt x="280" y="15"/>
                  </a:cubicBezTo>
                  <a:cubicBezTo>
                    <a:pt x="266" y="12"/>
                    <a:pt x="253" y="17"/>
                    <a:pt x="243" y="27"/>
                  </a:cubicBezTo>
                  <a:cubicBezTo>
                    <a:pt x="237" y="19"/>
                    <a:pt x="229" y="13"/>
                    <a:pt x="218" y="12"/>
                  </a:cubicBezTo>
                  <a:cubicBezTo>
                    <a:pt x="198" y="9"/>
                    <a:pt x="179" y="22"/>
                    <a:pt x="176" y="43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5" y="43"/>
                    <a:pt x="173" y="43"/>
                    <a:pt x="172" y="43"/>
                  </a:cubicBezTo>
                  <a:cubicBezTo>
                    <a:pt x="169" y="34"/>
                    <a:pt x="159" y="0"/>
                    <a:pt x="156" y="0"/>
                  </a:cubicBezTo>
                  <a:cubicBezTo>
                    <a:pt x="152" y="0"/>
                    <a:pt x="146" y="30"/>
                    <a:pt x="143" y="41"/>
                  </a:cubicBezTo>
                  <a:cubicBezTo>
                    <a:pt x="108" y="40"/>
                    <a:pt x="88" y="42"/>
                    <a:pt x="84" y="39"/>
                  </a:cubicBezTo>
                  <a:cubicBezTo>
                    <a:pt x="75" y="34"/>
                    <a:pt x="47" y="35"/>
                    <a:pt x="46" y="60"/>
                  </a:cubicBezTo>
                  <a:cubicBezTo>
                    <a:pt x="45" y="85"/>
                    <a:pt x="47" y="110"/>
                    <a:pt x="59" y="126"/>
                  </a:cubicBezTo>
                  <a:cubicBezTo>
                    <a:pt x="61" y="128"/>
                    <a:pt x="67" y="129"/>
                    <a:pt x="77" y="130"/>
                  </a:cubicBezTo>
                  <a:cubicBezTo>
                    <a:pt x="77" y="141"/>
                    <a:pt x="77" y="161"/>
                    <a:pt x="87" y="161"/>
                  </a:cubicBezTo>
                  <a:cubicBezTo>
                    <a:pt x="96" y="161"/>
                    <a:pt x="99" y="143"/>
                    <a:pt x="100" y="132"/>
                  </a:cubicBezTo>
                  <a:cubicBezTo>
                    <a:pt x="101" y="127"/>
                    <a:pt x="101" y="122"/>
                    <a:pt x="101" y="122"/>
                  </a:cubicBezTo>
                  <a:cubicBezTo>
                    <a:pt x="101" y="122"/>
                    <a:pt x="101" y="127"/>
                    <a:pt x="100" y="132"/>
                  </a:cubicBezTo>
                  <a:cubicBezTo>
                    <a:pt x="108" y="133"/>
                    <a:pt x="116" y="132"/>
                    <a:pt x="125" y="133"/>
                  </a:cubicBezTo>
                  <a:cubicBezTo>
                    <a:pt x="125" y="127"/>
                    <a:pt x="126" y="122"/>
                    <a:pt x="126" y="122"/>
                  </a:cubicBezTo>
                  <a:cubicBezTo>
                    <a:pt x="126" y="122"/>
                    <a:pt x="125" y="127"/>
                    <a:pt x="125" y="133"/>
                  </a:cubicBezTo>
                  <a:cubicBezTo>
                    <a:pt x="125" y="144"/>
                    <a:pt x="126" y="161"/>
                    <a:pt x="135" y="161"/>
                  </a:cubicBezTo>
                  <a:cubicBezTo>
                    <a:pt x="144" y="161"/>
                    <a:pt x="147" y="144"/>
                    <a:pt x="148" y="133"/>
                  </a:cubicBezTo>
                  <a:cubicBezTo>
                    <a:pt x="148" y="127"/>
                    <a:pt x="148" y="122"/>
                    <a:pt x="148" y="122"/>
                  </a:cubicBezTo>
                  <a:cubicBezTo>
                    <a:pt x="148" y="122"/>
                    <a:pt x="148" y="128"/>
                    <a:pt x="148" y="133"/>
                  </a:cubicBezTo>
                  <a:cubicBezTo>
                    <a:pt x="155" y="133"/>
                    <a:pt x="162" y="133"/>
                    <a:pt x="169" y="133"/>
                  </a:cubicBezTo>
                  <a:cubicBezTo>
                    <a:pt x="170" y="127"/>
                    <a:pt x="170" y="122"/>
                    <a:pt x="170" y="122"/>
                  </a:cubicBezTo>
                  <a:cubicBezTo>
                    <a:pt x="170" y="122"/>
                    <a:pt x="170" y="128"/>
                    <a:pt x="169" y="133"/>
                  </a:cubicBezTo>
                  <a:cubicBezTo>
                    <a:pt x="169" y="144"/>
                    <a:pt x="170" y="161"/>
                    <a:pt x="179" y="161"/>
                  </a:cubicBezTo>
                  <a:cubicBezTo>
                    <a:pt x="188" y="161"/>
                    <a:pt x="191" y="144"/>
                    <a:pt x="192" y="133"/>
                  </a:cubicBezTo>
                  <a:cubicBezTo>
                    <a:pt x="193" y="127"/>
                    <a:pt x="193" y="122"/>
                    <a:pt x="193" y="122"/>
                  </a:cubicBezTo>
                  <a:cubicBezTo>
                    <a:pt x="193" y="122"/>
                    <a:pt x="193" y="127"/>
                    <a:pt x="192" y="133"/>
                  </a:cubicBezTo>
                  <a:cubicBezTo>
                    <a:pt x="247" y="130"/>
                    <a:pt x="245" y="116"/>
                    <a:pt x="235" y="189"/>
                  </a:cubicBezTo>
                  <a:cubicBezTo>
                    <a:pt x="228" y="245"/>
                    <a:pt x="216" y="282"/>
                    <a:pt x="177" y="285"/>
                  </a:cubicBezTo>
                  <a:cubicBezTo>
                    <a:pt x="180" y="274"/>
                    <a:pt x="181" y="262"/>
                    <a:pt x="174" y="260"/>
                  </a:cubicBezTo>
                  <a:cubicBezTo>
                    <a:pt x="165" y="257"/>
                    <a:pt x="158" y="272"/>
                    <a:pt x="154" y="283"/>
                  </a:cubicBezTo>
                  <a:cubicBezTo>
                    <a:pt x="153" y="287"/>
                    <a:pt x="152" y="292"/>
                    <a:pt x="151" y="292"/>
                  </a:cubicBezTo>
                  <a:cubicBezTo>
                    <a:pt x="151" y="292"/>
                    <a:pt x="151" y="292"/>
                    <a:pt x="151" y="292"/>
                  </a:cubicBezTo>
                  <a:cubicBezTo>
                    <a:pt x="151" y="292"/>
                    <a:pt x="151" y="292"/>
                    <a:pt x="151" y="292"/>
                  </a:cubicBezTo>
                  <a:cubicBezTo>
                    <a:pt x="151" y="292"/>
                    <a:pt x="151" y="292"/>
                    <a:pt x="151" y="292"/>
                  </a:cubicBezTo>
                  <a:cubicBezTo>
                    <a:pt x="151" y="292"/>
                    <a:pt x="152" y="288"/>
                    <a:pt x="154" y="282"/>
                  </a:cubicBezTo>
                  <a:cubicBezTo>
                    <a:pt x="151" y="282"/>
                    <a:pt x="148" y="281"/>
                    <a:pt x="145" y="281"/>
                  </a:cubicBezTo>
                  <a:cubicBezTo>
                    <a:pt x="139" y="279"/>
                    <a:pt x="134" y="278"/>
                    <a:pt x="129" y="276"/>
                  </a:cubicBezTo>
                  <a:cubicBezTo>
                    <a:pt x="134" y="266"/>
                    <a:pt x="135" y="251"/>
                    <a:pt x="126" y="248"/>
                  </a:cubicBezTo>
                  <a:cubicBezTo>
                    <a:pt x="118" y="246"/>
                    <a:pt x="112" y="260"/>
                    <a:pt x="108" y="270"/>
                  </a:cubicBezTo>
                  <a:cubicBezTo>
                    <a:pt x="101" y="268"/>
                    <a:pt x="96" y="266"/>
                    <a:pt x="88" y="264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92" y="254"/>
                    <a:pt x="92" y="240"/>
                    <a:pt x="84" y="238"/>
                  </a:cubicBezTo>
                  <a:cubicBezTo>
                    <a:pt x="76" y="235"/>
                    <a:pt x="70" y="248"/>
                    <a:pt x="66" y="258"/>
                  </a:cubicBezTo>
                  <a:cubicBezTo>
                    <a:pt x="63" y="265"/>
                    <a:pt x="64" y="271"/>
                    <a:pt x="64" y="271"/>
                  </a:cubicBezTo>
                  <a:cubicBezTo>
                    <a:pt x="88" y="276"/>
                    <a:pt x="88" y="276"/>
                    <a:pt x="88" y="276"/>
                  </a:cubicBezTo>
                  <a:cubicBezTo>
                    <a:pt x="88" y="276"/>
                    <a:pt x="88" y="276"/>
                    <a:pt x="88" y="276"/>
                  </a:cubicBezTo>
                  <a:cubicBezTo>
                    <a:pt x="64" y="271"/>
                    <a:pt x="64" y="271"/>
                    <a:pt x="64" y="271"/>
                  </a:cubicBezTo>
                  <a:cubicBezTo>
                    <a:pt x="64" y="271"/>
                    <a:pt x="64" y="265"/>
                    <a:pt x="67" y="258"/>
                  </a:cubicBezTo>
                  <a:cubicBezTo>
                    <a:pt x="56" y="255"/>
                    <a:pt x="48" y="254"/>
                    <a:pt x="46" y="256"/>
                  </a:cubicBezTo>
                  <a:cubicBezTo>
                    <a:pt x="40" y="260"/>
                    <a:pt x="0" y="328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408"/>
                    <a:pt x="188" y="450"/>
                    <a:pt x="190" y="469"/>
                  </a:cubicBezTo>
                  <a:cubicBezTo>
                    <a:pt x="190" y="469"/>
                    <a:pt x="185" y="469"/>
                    <a:pt x="185" y="469"/>
                  </a:cubicBezTo>
                  <a:cubicBezTo>
                    <a:pt x="180" y="468"/>
                    <a:pt x="176" y="471"/>
                    <a:pt x="176" y="474"/>
                  </a:cubicBezTo>
                  <a:cubicBezTo>
                    <a:pt x="175" y="477"/>
                    <a:pt x="188" y="480"/>
                    <a:pt x="188" y="480"/>
                  </a:cubicBezTo>
                  <a:cubicBezTo>
                    <a:pt x="188" y="480"/>
                    <a:pt x="177" y="484"/>
                    <a:pt x="178" y="488"/>
                  </a:cubicBezTo>
                  <a:cubicBezTo>
                    <a:pt x="179" y="491"/>
                    <a:pt x="184" y="492"/>
                    <a:pt x="189" y="492"/>
                  </a:cubicBezTo>
                  <a:cubicBezTo>
                    <a:pt x="192" y="492"/>
                    <a:pt x="200" y="492"/>
                    <a:pt x="202" y="492"/>
                  </a:cubicBezTo>
                  <a:cubicBezTo>
                    <a:pt x="207" y="492"/>
                    <a:pt x="210" y="488"/>
                    <a:pt x="209" y="484"/>
                  </a:cubicBezTo>
                  <a:cubicBezTo>
                    <a:pt x="203" y="461"/>
                    <a:pt x="200" y="416"/>
                    <a:pt x="199" y="385"/>
                  </a:cubicBezTo>
                  <a:cubicBezTo>
                    <a:pt x="208" y="387"/>
                    <a:pt x="218" y="389"/>
                    <a:pt x="229" y="392"/>
                  </a:cubicBezTo>
                  <a:cubicBezTo>
                    <a:pt x="228" y="416"/>
                    <a:pt x="229" y="465"/>
                    <a:pt x="232" y="486"/>
                  </a:cubicBezTo>
                  <a:cubicBezTo>
                    <a:pt x="231" y="486"/>
                    <a:pt x="226" y="485"/>
                    <a:pt x="226" y="485"/>
                  </a:cubicBezTo>
                  <a:cubicBezTo>
                    <a:pt x="222" y="485"/>
                    <a:pt x="218" y="487"/>
                    <a:pt x="217" y="490"/>
                  </a:cubicBezTo>
                  <a:cubicBezTo>
                    <a:pt x="217" y="494"/>
                    <a:pt x="230" y="497"/>
                    <a:pt x="230" y="497"/>
                  </a:cubicBezTo>
                  <a:cubicBezTo>
                    <a:pt x="230" y="497"/>
                    <a:pt x="218" y="501"/>
                    <a:pt x="220" y="504"/>
                  </a:cubicBezTo>
                  <a:cubicBezTo>
                    <a:pt x="221" y="507"/>
                    <a:pt x="226" y="509"/>
                    <a:pt x="231" y="508"/>
                  </a:cubicBezTo>
                  <a:cubicBezTo>
                    <a:pt x="233" y="508"/>
                    <a:pt x="242" y="508"/>
                    <a:pt x="244" y="508"/>
                  </a:cubicBezTo>
                  <a:cubicBezTo>
                    <a:pt x="249" y="508"/>
                    <a:pt x="251" y="504"/>
                    <a:pt x="250" y="500"/>
                  </a:cubicBezTo>
                  <a:cubicBezTo>
                    <a:pt x="245" y="476"/>
                    <a:pt x="241" y="425"/>
                    <a:pt x="240" y="394"/>
                  </a:cubicBezTo>
                  <a:cubicBezTo>
                    <a:pt x="241" y="394"/>
                    <a:pt x="243" y="395"/>
                    <a:pt x="244" y="395"/>
                  </a:cubicBezTo>
                  <a:cubicBezTo>
                    <a:pt x="253" y="397"/>
                    <a:pt x="261" y="398"/>
                    <a:pt x="270" y="399"/>
                  </a:cubicBezTo>
                  <a:cubicBezTo>
                    <a:pt x="270" y="423"/>
                    <a:pt x="271" y="451"/>
                    <a:pt x="273" y="465"/>
                  </a:cubicBezTo>
                  <a:cubicBezTo>
                    <a:pt x="272" y="465"/>
                    <a:pt x="268" y="464"/>
                    <a:pt x="268" y="464"/>
                  </a:cubicBezTo>
                  <a:cubicBezTo>
                    <a:pt x="263" y="464"/>
                    <a:pt x="259" y="466"/>
                    <a:pt x="258" y="469"/>
                  </a:cubicBezTo>
                  <a:cubicBezTo>
                    <a:pt x="258" y="472"/>
                    <a:pt x="271" y="476"/>
                    <a:pt x="271" y="476"/>
                  </a:cubicBezTo>
                  <a:cubicBezTo>
                    <a:pt x="271" y="476"/>
                    <a:pt x="260" y="480"/>
                    <a:pt x="261" y="483"/>
                  </a:cubicBezTo>
                  <a:cubicBezTo>
                    <a:pt x="262" y="486"/>
                    <a:pt x="267" y="488"/>
                    <a:pt x="272" y="487"/>
                  </a:cubicBezTo>
                  <a:cubicBezTo>
                    <a:pt x="274" y="487"/>
                    <a:pt x="283" y="487"/>
                    <a:pt x="285" y="487"/>
                  </a:cubicBezTo>
                  <a:cubicBezTo>
                    <a:pt x="290" y="487"/>
                    <a:pt x="292" y="483"/>
                    <a:pt x="291" y="479"/>
                  </a:cubicBezTo>
                  <a:cubicBezTo>
                    <a:pt x="287" y="461"/>
                    <a:pt x="284" y="429"/>
                    <a:pt x="282" y="401"/>
                  </a:cubicBezTo>
                  <a:cubicBezTo>
                    <a:pt x="296" y="402"/>
                    <a:pt x="308" y="402"/>
                    <a:pt x="319" y="401"/>
                  </a:cubicBezTo>
                  <a:cubicBezTo>
                    <a:pt x="319" y="427"/>
                    <a:pt x="320" y="472"/>
                    <a:pt x="322" y="491"/>
                  </a:cubicBezTo>
                  <a:cubicBezTo>
                    <a:pt x="322" y="491"/>
                    <a:pt x="317" y="491"/>
                    <a:pt x="317" y="491"/>
                  </a:cubicBezTo>
                  <a:cubicBezTo>
                    <a:pt x="312" y="491"/>
                    <a:pt x="308" y="493"/>
                    <a:pt x="308" y="496"/>
                  </a:cubicBezTo>
                  <a:cubicBezTo>
                    <a:pt x="307" y="499"/>
                    <a:pt x="320" y="502"/>
                    <a:pt x="320" y="502"/>
                  </a:cubicBezTo>
                  <a:cubicBezTo>
                    <a:pt x="320" y="502"/>
                    <a:pt x="309" y="506"/>
                    <a:pt x="310" y="509"/>
                  </a:cubicBezTo>
                  <a:cubicBezTo>
                    <a:pt x="311" y="512"/>
                    <a:pt x="316" y="514"/>
                    <a:pt x="321" y="514"/>
                  </a:cubicBezTo>
                  <a:cubicBezTo>
                    <a:pt x="324" y="513"/>
                    <a:pt x="332" y="514"/>
                    <a:pt x="334" y="513"/>
                  </a:cubicBezTo>
                  <a:cubicBezTo>
                    <a:pt x="339" y="513"/>
                    <a:pt x="342" y="510"/>
                    <a:pt x="341" y="506"/>
                  </a:cubicBezTo>
                  <a:cubicBezTo>
                    <a:pt x="335" y="482"/>
                    <a:pt x="332" y="432"/>
                    <a:pt x="331" y="400"/>
                  </a:cubicBezTo>
                  <a:cubicBezTo>
                    <a:pt x="437" y="389"/>
                    <a:pt x="456" y="300"/>
                    <a:pt x="462" y="258"/>
                  </a:cubicBezTo>
                  <a:cubicBezTo>
                    <a:pt x="463" y="253"/>
                    <a:pt x="463" y="247"/>
                    <a:pt x="463" y="241"/>
                  </a:cubicBezTo>
                  <a:cubicBezTo>
                    <a:pt x="462" y="241"/>
                    <a:pt x="461" y="241"/>
                    <a:pt x="460" y="241"/>
                  </a:cubicBezTo>
                  <a:cubicBezTo>
                    <a:pt x="461" y="241"/>
                    <a:pt x="465" y="241"/>
                    <a:pt x="466" y="241"/>
                  </a:cubicBezTo>
                  <a:cubicBezTo>
                    <a:pt x="501" y="244"/>
                    <a:pt x="516" y="230"/>
                    <a:pt x="516" y="230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51" y="211"/>
                    <a:pt x="551" y="211"/>
                    <a:pt x="551" y="211"/>
                  </a:cubicBezTo>
                  <a:cubicBezTo>
                    <a:pt x="558" y="144"/>
                    <a:pt x="558" y="144"/>
                    <a:pt x="558" y="144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31" y="79"/>
                    <a:pt x="531" y="79"/>
                    <a:pt x="531" y="79"/>
                  </a:cubicBezTo>
                  <a:close/>
                  <a:moveTo>
                    <a:pt x="187" y="44"/>
                  </a:moveTo>
                  <a:cubicBezTo>
                    <a:pt x="189" y="28"/>
                    <a:pt x="204" y="17"/>
                    <a:pt x="220" y="19"/>
                  </a:cubicBezTo>
                  <a:cubicBezTo>
                    <a:pt x="228" y="21"/>
                    <a:pt x="235" y="25"/>
                    <a:pt x="240" y="31"/>
                  </a:cubicBezTo>
                  <a:cubicBezTo>
                    <a:pt x="241" y="33"/>
                    <a:pt x="243" y="35"/>
                    <a:pt x="244" y="38"/>
                  </a:cubicBezTo>
                  <a:cubicBezTo>
                    <a:pt x="251" y="27"/>
                    <a:pt x="264" y="20"/>
                    <a:pt x="278" y="23"/>
                  </a:cubicBezTo>
                  <a:cubicBezTo>
                    <a:pt x="297" y="25"/>
                    <a:pt x="310" y="43"/>
                    <a:pt x="307" y="62"/>
                  </a:cubicBezTo>
                  <a:cubicBezTo>
                    <a:pt x="305" y="81"/>
                    <a:pt x="287" y="94"/>
                    <a:pt x="268" y="91"/>
                  </a:cubicBezTo>
                  <a:cubicBezTo>
                    <a:pt x="254" y="89"/>
                    <a:pt x="243" y="79"/>
                    <a:pt x="240" y="67"/>
                  </a:cubicBezTo>
                  <a:cubicBezTo>
                    <a:pt x="238" y="69"/>
                    <a:pt x="235" y="71"/>
                    <a:pt x="233" y="73"/>
                  </a:cubicBezTo>
                  <a:cubicBezTo>
                    <a:pt x="227" y="77"/>
                    <a:pt x="219" y="79"/>
                    <a:pt x="212" y="78"/>
                  </a:cubicBezTo>
                  <a:cubicBezTo>
                    <a:pt x="195" y="76"/>
                    <a:pt x="184" y="60"/>
                    <a:pt x="187" y="44"/>
                  </a:cubicBezTo>
                  <a:close/>
                  <a:moveTo>
                    <a:pt x="219" y="85"/>
                  </a:moveTo>
                  <a:cubicBezTo>
                    <a:pt x="227" y="85"/>
                    <a:pt x="232" y="82"/>
                    <a:pt x="240" y="78"/>
                  </a:cubicBezTo>
                  <a:cubicBezTo>
                    <a:pt x="240" y="78"/>
                    <a:pt x="240" y="78"/>
                    <a:pt x="240" y="78"/>
                  </a:cubicBezTo>
                  <a:cubicBezTo>
                    <a:pt x="232" y="82"/>
                    <a:pt x="227" y="85"/>
                    <a:pt x="219" y="85"/>
                  </a:cubicBezTo>
                  <a:close/>
                  <a:moveTo>
                    <a:pt x="272" y="100"/>
                  </a:moveTo>
                  <a:cubicBezTo>
                    <a:pt x="272" y="100"/>
                    <a:pt x="272" y="100"/>
                    <a:pt x="272" y="100"/>
                  </a:cubicBezTo>
                  <a:cubicBezTo>
                    <a:pt x="283" y="100"/>
                    <a:pt x="293" y="97"/>
                    <a:pt x="301" y="91"/>
                  </a:cubicBezTo>
                  <a:cubicBezTo>
                    <a:pt x="301" y="91"/>
                    <a:pt x="301" y="91"/>
                    <a:pt x="301" y="91"/>
                  </a:cubicBezTo>
                  <a:cubicBezTo>
                    <a:pt x="301" y="91"/>
                    <a:pt x="301" y="91"/>
                    <a:pt x="301" y="91"/>
                  </a:cubicBezTo>
                  <a:cubicBezTo>
                    <a:pt x="293" y="97"/>
                    <a:pt x="283" y="100"/>
                    <a:pt x="272" y="10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3652812" y="501650"/>
            <a:ext cx="1273175" cy="1368425"/>
            <a:chOff x="4491038" y="501650"/>
            <a:chExt cx="1273175" cy="1368425"/>
          </a:xfrm>
        </p:grpSpPr>
        <p:sp>
          <p:nvSpPr>
            <p:cNvPr id="2118" name="Freeform 70"/>
            <p:cNvSpPr>
              <a:spLocks noEditPoints="1"/>
            </p:cNvSpPr>
            <p:nvPr/>
          </p:nvSpPr>
          <p:spPr bwMode="auto">
            <a:xfrm>
              <a:off x="4491038" y="501650"/>
              <a:ext cx="1273175" cy="1368425"/>
            </a:xfrm>
            <a:custGeom>
              <a:avLst/>
              <a:gdLst/>
              <a:ahLst/>
              <a:cxnLst>
                <a:cxn ang="0">
                  <a:pos x="446" y="148"/>
                </a:cxn>
                <a:cxn ang="0">
                  <a:pos x="455" y="76"/>
                </a:cxn>
                <a:cxn ang="0">
                  <a:pos x="291" y="0"/>
                </a:cxn>
                <a:cxn ang="0">
                  <a:pos x="273" y="47"/>
                </a:cxn>
                <a:cxn ang="0">
                  <a:pos x="244" y="10"/>
                </a:cxn>
                <a:cxn ang="0">
                  <a:pos x="172" y="87"/>
                </a:cxn>
                <a:cxn ang="0">
                  <a:pos x="102" y="314"/>
                </a:cxn>
                <a:cxn ang="0">
                  <a:pos x="68" y="365"/>
                </a:cxn>
                <a:cxn ang="0">
                  <a:pos x="9" y="392"/>
                </a:cxn>
                <a:cxn ang="0">
                  <a:pos x="54" y="428"/>
                </a:cxn>
                <a:cxn ang="0">
                  <a:pos x="95" y="434"/>
                </a:cxn>
                <a:cxn ang="0">
                  <a:pos x="144" y="404"/>
                </a:cxn>
                <a:cxn ang="0">
                  <a:pos x="214" y="455"/>
                </a:cxn>
                <a:cxn ang="0">
                  <a:pos x="208" y="549"/>
                </a:cxn>
                <a:cxn ang="0">
                  <a:pos x="237" y="545"/>
                </a:cxn>
                <a:cxn ang="0">
                  <a:pos x="240" y="529"/>
                </a:cxn>
                <a:cxn ang="0">
                  <a:pos x="223" y="523"/>
                </a:cxn>
                <a:cxn ang="0">
                  <a:pos x="271" y="469"/>
                </a:cxn>
                <a:cxn ang="0">
                  <a:pos x="266" y="549"/>
                </a:cxn>
                <a:cxn ang="0">
                  <a:pos x="295" y="545"/>
                </a:cxn>
                <a:cxn ang="0">
                  <a:pos x="298" y="529"/>
                </a:cxn>
                <a:cxn ang="0">
                  <a:pos x="281" y="523"/>
                </a:cxn>
                <a:cxn ang="0">
                  <a:pos x="334" y="466"/>
                </a:cxn>
                <a:cxn ang="0">
                  <a:pos x="328" y="549"/>
                </a:cxn>
                <a:cxn ang="0">
                  <a:pos x="357" y="545"/>
                </a:cxn>
                <a:cxn ang="0">
                  <a:pos x="361" y="529"/>
                </a:cxn>
                <a:cxn ang="0">
                  <a:pos x="343" y="523"/>
                </a:cxn>
                <a:cxn ang="0">
                  <a:pos x="386" y="455"/>
                </a:cxn>
                <a:cxn ang="0">
                  <a:pos x="379" y="549"/>
                </a:cxn>
                <a:cxn ang="0">
                  <a:pos x="409" y="545"/>
                </a:cxn>
                <a:cxn ang="0">
                  <a:pos x="412" y="529"/>
                </a:cxn>
                <a:cxn ang="0">
                  <a:pos x="395" y="523"/>
                </a:cxn>
                <a:cxn ang="0">
                  <a:pos x="499" y="352"/>
                </a:cxn>
                <a:cxn ang="0">
                  <a:pos x="422" y="318"/>
                </a:cxn>
                <a:cxn ang="0">
                  <a:pos x="406" y="352"/>
                </a:cxn>
                <a:cxn ang="0">
                  <a:pos x="360" y="337"/>
                </a:cxn>
                <a:cxn ang="0">
                  <a:pos x="344" y="367"/>
                </a:cxn>
                <a:cxn ang="0">
                  <a:pos x="317" y="367"/>
                </a:cxn>
                <a:cxn ang="0">
                  <a:pos x="299" y="339"/>
                </a:cxn>
                <a:cxn ang="0">
                  <a:pos x="256" y="358"/>
                </a:cxn>
                <a:cxn ang="0">
                  <a:pos x="239" y="323"/>
                </a:cxn>
                <a:cxn ang="0">
                  <a:pos x="176" y="283"/>
                </a:cxn>
                <a:cxn ang="0">
                  <a:pos x="257" y="298"/>
                </a:cxn>
                <a:cxn ang="0">
                  <a:pos x="174" y="274"/>
                </a:cxn>
                <a:cxn ang="0">
                  <a:pos x="201" y="135"/>
                </a:cxn>
                <a:cxn ang="0">
                  <a:pos x="229" y="139"/>
                </a:cxn>
                <a:cxn ang="0">
                  <a:pos x="264" y="145"/>
                </a:cxn>
                <a:cxn ang="0">
                  <a:pos x="307" y="168"/>
                </a:cxn>
                <a:cxn ang="0">
                  <a:pos x="352" y="144"/>
                </a:cxn>
                <a:cxn ang="0">
                  <a:pos x="386" y="146"/>
                </a:cxn>
                <a:cxn ang="0">
                  <a:pos x="428" y="173"/>
                </a:cxn>
                <a:cxn ang="0">
                  <a:pos x="296" y="86"/>
                </a:cxn>
                <a:cxn ang="0">
                  <a:pos x="353" y="86"/>
                </a:cxn>
                <a:cxn ang="0">
                  <a:pos x="386" y="110"/>
                </a:cxn>
                <a:cxn ang="0">
                  <a:pos x="386" y="70"/>
                </a:cxn>
                <a:cxn ang="0">
                  <a:pos x="386" y="110"/>
                </a:cxn>
              </a:cxnLst>
              <a:rect l="0" t="0" r="r" b="b"/>
              <a:pathLst>
                <a:path w="512" h="550">
                  <a:moveTo>
                    <a:pt x="428" y="173"/>
                  </a:moveTo>
                  <a:cubicBezTo>
                    <a:pt x="446" y="173"/>
                    <a:pt x="446" y="162"/>
                    <a:pt x="446" y="148"/>
                  </a:cubicBezTo>
                  <a:cubicBezTo>
                    <a:pt x="476" y="149"/>
                    <a:pt x="497" y="145"/>
                    <a:pt x="501" y="130"/>
                  </a:cubicBezTo>
                  <a:cubicBezTo>
                    <a:pt x="512" y="92"/>
                    <a:pt x="467" y="89"/>
                    <a:pt x="455" y="76"/>
                  </a:cubicBezTo>
                  <a:cubicBezTo>
                    <a:pt x="432" y="51"/>
                    <a:pt x="399" y="35"/>
                    <a:pt x="321" y="41"/>
                  </a:cubicBezTo>
                  <a:cubicBezTo>
                    <a:pt x="315" y="31"/>
                    <a:pt x="298" y="0"/>
                    <a:pt x="291" y="0"/>
                  </a:cubicBezTo>
                  <a:cubicBezTo>
                    <a:pt x="285" y="1"/>
                    <a:pt x="277" y="36"/>
                    <a:pt x="275" y="47"/>
                  </a:cubicBezTo>
                  <a:cubicBezTo>
                    <a:pt x="274" y="47"/>
                    <a:pt x="274" y="47"/>
                    <a:pt x="273" y="47"/>
                  </a:cubicBezTo>
                  <a:cubicBezTo>
                    <a:pt x="273" y="47"/>
                    <a:pt x="272" y="47"/>
                    <a:pt x="272" y="47"/>
                  </a:cubicBezTo>
                  <a:cubicBezTo>
                    <a:pt x="265" y="35"/>
                    <a:pt x="250" y="9"/>
                    <a:pt x="244" y="10"/>
                  </a:cubicBezTo>
                  <a:cubicBezTo>
                    <a:pt x="238" y="11"/>
                    <a:pt x="230" y="48"/>
                    <a:pt x="228" y="57"/>
                  </a:cubicBezTo>
                  <a:cubicBezTo>
                    <a:pt x="206" y="64"/>
                    <a:pt x="189" y="73"/>
                    <a:pt x="172" y="87"/>
                  </a:cubicBezTo>
                  <a:cubicBezTo>
                    <a:pt x="144" y="110"/>
                    <a:pt x="119" y="143"/>
                    <a:pt x="108" y="178"/>
                  </a:cubicBezTo>
                  <a:cubicBezTo>
                    <a:pt x="97" y="214"/>
                    <a:pt x="95" y="272"/>
                    <a:pt x="102" y="314"/>
                  </a:cubicBezTo>
                  <a:cubicBezTo>
                    <a:pt x="108" y="348"/>
                    <a:pt x="118" y="372"/>
                    <a:pt x="133" y="392"/>
                  </a:cubicBezTo>
                  <a:cubicBezTo>
                    <a:pt x="117" y="393"/>
                    <a:pt x="90" y="391"/>
                    <a:pt x="68" y="365"/>
                  </a:cubicBezTo>
                  <a:cubicBezTo>
                    <a:pt x="35" y="326"/>
                    <a:pt x="40" y="292"/>
                    <a:pt x="40" y="292"/>
                  </a:cubicBezTo>
                  <a:cubicBezTo>
                    <a:pt x="40" y="292"/>
                    <a:pt x="0" y="337"/>
                    <a:pt x="9" y="392"/>
                  </a:cubicBezTo>
                  <a:cubicBezTo>
                    <a:pt x="29" y="376"/>
                    <a:pt x="29" y="376"/>
                    <a:pt x="29" y="376"/>
                  </a:cubicBezTo>
                  <a:cubicBezTo>
                    <a:pt x="29" y="376"/>
                    <a:pt x="28" y="401"/>
                    <a:pt x="54" y="428"/>
                  </a:cubicBezTo>
                  <a:cubicBezTo>
                    <a:pt x="63" y="410"/>
                    <a:pt x="63" y="410"/>
                    <a:pt x="63" y="410"/>
                  </a:cubicBezTo>
                  <a:cubicBezTo>
                    <a:pt x="63" y="410"/>
                    <a:pt x="73" y="426"/>
                    <a:pt x="95" y="434"/>
                  </a:cubicBezTo>
                  <a:cubicBezTo>
                    <a:pt x="94" y="417"/>
                    <a:pt x="94" y="417"/>
                    <a:pt x="94" y="417"/>
                  </a:cubicBezTo>
                  <a:cubicBezTo>
                    <a:pt x="94" y="417"/>
                    <a:pt x="120" y="420"/>
                    <a:pt x="144" y="404"/>
                  </a:cubicBezTo>
                  <a:cubicBezTo>
                    <a:pt x="154" y="415"/>
                    <a:pt x="166" y="424"/>
                    <a:pt x="180" y="435"/>
                  </a:cubicBezTo>
                  <a:cubicBezTo>
                    <a:pt x="191" y="443"/>
                    <a:pt x="202" y="449"/>
                    <a:pt x="214" y="455"/>
                  </a:cubicBezTo>
                  <a:cubicBezTo>
                    <a:pt x="212" y="483"/>
                    <a:pt x="207" y="511"/>
                    <a:pt x="200" y="539"/>
                  </a:cubicBezTo>
                  <a:cubicBezTo>
                    <a:pt x="199" y="544"/>
                    <a:pt x="202" y="549"/>
                    <a:pt x="208" y="549"/>
                  </a:cubicBezTo>
                  <a:cubicBezTo>
                    <a:pt x="210" y="549"/>
                    <a:pt x="221" y="549"/>
                    <a:pt x="223" y="549"/>
                  </a:cubicBezTo>
                  <a:cubicBezTo>
                    <a:pt x="229" y="550"/>
                    <a:pt x="235" y="548"/>
                    <a:pt x="237" y="545"/>
                  </a:cubicBezTo>
                  <a:cubicBezTo>
                    <a:pt x="238" y="541"/>
                    <a:pt x="225" y="536"/>
                    <a:pt x="225" y="536"/>
                  </a:cubicBezTo>
                  <a:cubicBezTo>
                    <a:pt x="225" y="536"/>
                    <a:pt x="240" y="532"/>
                    <a:pt x="240" y="529"/>
                  </a:cubicBezTo>
                  <a:cubicBezTo>
                    <a:pt x="240" y="525"/>
                    <a:pt x="235" y="522"/>
                    <a:pt x="229" y="522"/>
                  </a:cubicBezTo>
                  <a:cubicBezTo>
                    <a:pt x="229" y="522"/>
                    <a:pt x="223" y="523"/>
                    <a:pt x="223" y="523"/>
                  </a:cubicBezTo>
                  <a:cubicBezTo>
                    <a:pt x="226" y="502"/>
                    <a:pt x="228" y="481"/>
                    <a:pt x="228" y="460"/>
                  </a:cubicBezTo>
                  <a:cubicBezTo>
                    <a:pt x="242" y="464"/>
                    <a:pt x="256" y="467"/>
                    <a:pt x="271" y="469"/>
                  </a:cubicBezTo>
                  <a:cubicBezTo>
                    <a:pt x="269" y="492"/>
                    <a:pt x="265" y="516"/>
                    <a:pt x="258" y="539"/>
                  </a:cubicBezTo>
                  <a:cubicBezTo>
                    <a:pt x="257" y="544"/>
                    <a:pt x="260" y="549"/>
                    <a:pt x="266" y="549"/>
                  </a:cubicBezTo>
                  <a:cubicBezTo>
                    <a:pt x="268" y="549"/>
                    <a:pt x="279" y="549"/>
                    <a:pt x="282" y="549"/>
                  </a:cubicBezTo>
                  <a:cubicBezTo>
                    <a:pt x="288" y="550"/>
                    <a:pt x="294" y="548"/>
                    <a:pt x="295" y="545"/>
                  </a:cubicBezTo>
                  <a:cubicBezTo>
                    <a:pt x="297" y="541"/>
                    <a:pt x="283" y="536"/>
                    <a:pt x="283" y="536"/>
                  </a:cubicBezTo>
                  <a:cubicBezTo>
                    <a:pt x="283" y="536"/>
                    <a:pt x="299" y="532"/>
                    <a:pt x="298" y="529"/>
                  </a:cubicBezTo>
                  <a:cubicBezTo>
                    <a:pt x="298" y="525"/>
                    <a:pt x="293" y="522"/>
                    <a:pt x="288" y="522"/>
                  </a:cubicBezTo>
                  <a:cubicBezTo>
                    <a:pt x="288" y="522"/>
                    <a:pt x="282" y="523"/>
                    <a:pt x="281" y="523"/>
                  </a:cubicBezTo>
                  <a:cubicBezTo>
                    <a:pt x="284" y="505"/>
                    <a:pt x="285" y="487"/>
                    <a:pt x="286" y="469"/>
                  </a:cubicBezTo>
                  <a:cubicBezTo>
                    <a:pt x="301" y="470"/>
                    <a:pt x="317" y="469"/>
                    <a:pt x="334" y="466"/>
                  </a:cubicBezTo>
                  <a:cubicBezTo>
                    <a:pt x="331" y="491"/>
                    <a:pt x="327" y="515"/>
                    <a:pt x="321" y="539"/>
                  </a:cubicBezTo>
                  <a:cubicBezTo>
                    <a:pt x="320" y="544"/>
                    <a:pt x="322" y="549"/>
                    <a:pt x="328" y="549"/>
                  </a:cubicBezTo>
                  <a:cubicBezTo>
                    <a:pt x="330" y="549"/>
                    <a:pt x="341" y="549"/>
                    <a:pt x="344" y="549"/>
                  </a:cubicBezTo>
                  <a:cubicBezTo>
                    <a:pt x="350" y="550"/>
                    <a:pt x="356" y="548"/>
                    <a:pt x="357" y="545"/>
                  </a:cubicBezTo>
                  <a:cubicBezTo>
                    <a:pt x="359" y="541"/>
                    <a:pt x="346" y="536"/>
                    <a:pt x="346" y="536"/>
                  </a:cubicBezTo>
                  <a:cubicBezTo>
                    <a:pt x="346" y="536"/>
                    <a:pt x="361" y="532"/>
                    <a:pt x="361" y="529"/>
                  </a:cubicBezTo>
                  <a:cubicBezTo>
                    <a:pt x="360" y="525"/>
                    <a:pt x="355" y="522"/>
                    <a:pt x="350" y="522"/>
                  </a:cubicBezTo>
                  <a:cubicBezTo>
                    <a:pt x="350" y="522"/>
                    <a:pt x="344" y="523"/>
                    <a:pt x="343" y="523"/>
                  </a:cubicBezTo>
                  <a:cubicBezTo>
                    <a:pt x="346" y="503"/>
                    <a:pt x="348" y="483"/>
                    <a:pt x="349" y="464"/>
                  </a:cubicBezTo>
                  <a:cubicBezTo>
                    <a:pt x="362" y="461"/>
                    <a:pt x="375" y="458"/>
                    <a:pt x="386" y="455"/>
                  </a:cubicBezTo>
                  <a:cubicBezTo>
                    <a:pt x="384" y="483"/>
                    <a:pt x="379" y="512"/>
                    <a:pt x="372" y="539"/>
                  </a:cubicBezTo>
                  <a:cubicBezTo>
                    <a:pt x="371" y="544"/>
                    <a:pt x="373" y="549"/>
                    <a:pt x="379" y="549"/>
                  </a:cubicBezTo>
                  <a:cubicBezTo>
                    <a:pt x="382" y="549"/>
                    <a:pt x="392" y="549"/>
                    <a:pt x="395" y="549"/>
                  </a:cubicBezTo>
                  <a:cubicBezTo>
                    <a:pt x="401" y="550"/>
                    <a:pt x="407" y="548"/>
                    <a:pt x="409" y="545"/>
                  </a:cubicBezTo>
                  <a:cubicBezTo>
                    <a:pt x="410" y="541"/>
                    <a:pt x="397" y="536"/>
                    <a:pt x="397" y="536"/>
                  </a:cubicBezTo>
                  <a:cubicBezTo>
                    <a:pt x="397" y="536"/>
                    <a:pt x="412" y="532"/>
                    <a:pt x="412" y="529"/>
                  </a:cubicBezTo>
                  <a:cubicBezTo>
                    <a:pt x="411" y="525"/>
                    <a:pt x="407" y="522"/>
                    <a:pt x="401" y="522"/>
                  </a:cubicBezTo>
                  <a:cubicBezTo>
                    <a:pt x="401" y="522"/>
                    <a:pt x="395" y="523"/>
                    <a:pt x="395" y="523"/>
                  </a:cubicBezTo>
                  <a:cubicBezTo>
                    <a:pt x="398" y="499"/>
                    <a:pt x="400" y="475"/>
                    <a:pt x="400" y="451"/>
                  </a:cubicBezTo>
                  <a:cubicBezTo>
                    <a:pt x="488" y="420"/>
                    <a:pt x="500" y="366"/>
                    <a:pt x="499" y="352"/>
                  </a:cubicBezTo>
                  <a:cubicBezTo>
                    <a:pt x="495" y="325"/>
                    <a:pt x="472" y="329"/>
                    <a:pt x="440" y="340"/>
                  </a:cubicBezTo>
                  <a:cubicBezTo>
                    <a:pt x="439" y="327"/>
                    <a:pt x="439" y="317"/>
                    <a:pt x="422" y="318"/>
                  </a:cubicBezTo>
                  <a:cubicBezTo>
                    <a:pt x="403" y="318"/>
                    <a:pt x="405" y="330"/>
                    <a:pt x="405" y="345"/>
                  </a:cubicBezTo>
                  <a:cubicBezTo>
                    <a:pt x="405" y="347"/>
                    <a:pt x="406" y="350"/>
                    <a:pt x="406" y="352"/>
                  </a:cubicBezTo>
                  <a:cubicBezTo>
                    <a:pt x="397" y="355"/>
                    <a:pt x="388" y="358"/>
                    <a:pt x="378" y="360"/>
                  </a:cubicBezTo>
                  <a:cubicBezTo>
                    <a:pt x="378" y="347"/>
                    <a:pt x="378" y="336"/>
                    <a:pt x="360" y="337"/>
                  </a:cubicBezTo>
                  <a:cubicBezTo>
                    <a:pt x="341" y="337"/>
                    <a:pt x="343" y="349"/>
                    <a:pt x="343" y="364"/>
                  </a:cubicBezTo>
                  <a:cubicBezTo>
                    <a:pt x="343" y="365"/>
                    <a:pt x="344" y="366"/>
                    <a:pt x="344" y="367"/>
                  </a:cubicBezTo>
                  <a:cubicBezTo>
                    <a:pt x="336" y="368"/>
                    <a:pt x="328" y="368"/>
                    <a:pt x="320" y="367"/>
                  </a:cubicBezTo>
                  <a:cubicBezTo>
                    <a:pt x="319" y="367"/>
                    <a:pt x="318" y="367"/>
                    <a:pt x="317" y="367"/>
                  </a:cubicBezTo>
                  <a:cubicBezTo>
                    <a:pt x="317" y="366"/>
                    <a:pt x="317" y="366"/>
                    <a:pt x="317" y="365"/>
                  </a:cubicBezTo>
                  <a:cubicBezTo>
                    <a:pt x="317" y="350"/>
                    <a:pt x="318" y="338"/>
                    <a:pt x="299" y="339"/>
                  </a:cubicBezTo>
                  <a:cubicBezTo>
                    <a:pt x="281" y="339"/>
                    <a:pt x="282" y="350"/>
                    <a:pt x="282" y="364"/>
                  </a:cubicBezTo>
                  <a:cubicBezTo>
                    <a:pt x="273" y="362"/>
                    <a:pt x="264" y="360"/>
                    <a:pt x="256" y="358"/>
                  </a:cubicBezTo>
                  <a:cubicBezTo>
                    <a:pt x="257" y="355"/>
                    <a:pt x="257" y="352"/>
                    <a:pt x="257" y="349"/>
                  </a:cubicBezTo>
                  <a:cubicBezTo>
                    <a:pt x="257" y="335"/>
                    <a:pt x="258" y="323"/>
                    <a:pt x="239" y="323"/>
                  </a:cubicBezTo>
                  <a:cubicBezTo>
                    <a:pt x="223" y="324"/>
                    <a:pt x="222" y="333"/>
                    <a:pt x="222" y="344"/>
                  </a:cubicBezTo>
                  <a:cubicBezTo>
                    <a:pt x="197" y="330"/>
                    <a:pt x="181" y="309"/>
                    <a:pt x="176" y="283"/>
                  </a:cubicBezTo>
                  <a:cubicBezTo>
                    <a:pt x="185" y="276"/>
                    <a:pt x="205" y="265"/>
                    <a:pt x="221" y="266"/>
                  </a:cubicBezTo>
                  <a:cubicBezTo>
                    <a:pt x="240" y="267"/>
                    <a:pt x="241" y="301"/>
                    <a:pt x="257" y="298"/>
                  </a:cubicBezTo>
                  <a:cubicBezTo>
                    <a:pt x="290" y="291"/>
                    <a:pt x="263" y="246"/>
                    <a:pt x="230" y="235"/>
                  </a:cubicBezTo>
                  <a:cubicBezTo>
                    <a:pt x="207" y="227"/>
                    <a:pt x="185" y="257"/>
                    <a:pt x="174" y="274"/>
                  </a:cubicBezTo>
                  <a:cubicBezTo>
                    <a:pt x="174" y="269"/>
                    <a:pt x="173" y="263"/>
                    <a:pt x="174" y="257"/>
                  </a:cubicBezTo>
                  <a:cubicBezTo>
                    <a:pt x="175" y="191"/>
                    <a:pt x="184" y="147"/>
                    <a:pt x="201" y="135"/>
                  </a:cubicBezTo>
                  <a:cubicBezTo>
                    <a:pt x="211" y="128"/>
                    <a:pt x="217" y="131"/>
                    <a:pt x="229" y="136"/>
                  </a:cubicBezTo>
                  <a:cubicBezTo>
                    <a:pt x="229" y="137"/>
                    <a:pt x="229" y="138"/>
                    <a:pt x="229" y="139"/>
                  </a:cubicBezTo>
                  <a:cubicBezTo>
                    <a:pt x="229" y="154"/>
                    <a:pt x="227" y="166"/>
                    <a:pt x="246" y="166"/>
                  </a:cubicBezTo>
                  <a:cubicBezTo>
                    <a:pt x="263" y="167"/>
                    <a:pt x="263" y="157"/>
                    <a:pt x="264" y="145"/>
                  </a:cubicBezTo>
                  <a:cubicBezTo>
                    <a:pt x="271" y="146"/>
                    <a:pt x="280" y="146"/>
                    <a:pt x="291" y="146"/>
                  </a:cubicBezTo>
                  <a:cubicBezTo>
                    <a:pt x="290" y="158"/>
                    <a:pt x="290" y="168"/>
                    <a:pt x="307" y="168"/>
                  </a:cubicBezTo>
                  <a:cubicBezTo>
                    <a:pt x="326" y="169"/>
                    <a:pt x="325" y="158"/>
                    <a:pt x="325" y="144"/>
                  </a:cubicBezTo>
                  <a:cubicBezTo>
                    <a:pt x="334" y="144"/>
                    <a:pt x="343" y="144"/>
                    <a:pt x="352" y="144"/>
                  </a:cubicBezTo>
                  <a:cubicBezTo>
                    <a:pt x="351" y="158"/>
                    <a:pt x="350" y="170"/>
                    <a:pt x="368" y="171"/>
                  </a:cubicBezTo>
                  <a:cubicBezTo>
                    <a:pt x="387" y="171"/>
                    <a:pt x="386" y="160"/>
                    <a:pt x="386" y="146"/>
                  </a:cubicBezTo>
                  <a:cubicBezTo>
                    <a:pt x="395" y="146"/>
                    <a:pt x="404" y="147"/>
                    <a:pt x="412" y="147"/>
                  </a:cubicBezTo>
                  <a:cubicBezTo>
                    <a:pt x="411" y="161"/>
                    <a:pt x="410" y="172"/>
                    <a:pt x="428" y="173"/>
                  </a:cubicBezTo>
                  <a:close/>
                  <a:moveTo>
                    <a:pt x="325" y="114"/>
                  </a:moveTo>
                  <a:cubicBezTo>
                    <a:pt x="309" y="114"/>
                    <a:pt x="296" y="101"/>
                    <a:pt x="296" y="86"/>
                  </a:cubicBezTo>
                  <a:cubicBezTo>
                    <a:pt x="296" y="70"/>
                    <a:pt x="309" y="58"/>
                    <a:pt x="325" y="58"/>
                  </a:cubicBezTo>
                  <a:cubicBezTo>
                    <a:pt x="340" y="58"/>
                    <a:pt x="353" y="70"/>
                    <a:pt x="353" y="86"/>
                  </a:cubicBezTo>
                  <a:cubicBezTo>
                    <a:pt x="353" y="101"/>
                    <a:pt x="340" y="114"/>
                    <a:pt x="325" y="114"/>
                  </a:cubicBezTo>
                  <a:close/>
                  <a:moveTo>
                    <a:pt x="386" y="110"/>
                  </a:moveTo>
                  <a:cubicBezTo>
                    <a:pt x="375" y="110"/>
                    <a:pt x="366" y="101"/>
                    <a:pt x="366" y="90"/>
                  </a:cubicBezTo>
                  <a:cubicBezTo>
                    <a:pt x="366" y="79"/>
                    <a:pt x="375" y="70"/>
                    <a:pt x="386" y="70"/>
                  </a:cubicBezTo>
                  <a:cubicBezTo>
                    <a:pt x="397" y="70"/>
                    <a:pt x="406" y="79"/>
                    <a:pt x="406" y="90"/>
                  </a:cubicBezTo>
                  <a:cubicBezTo>
                    <a:pt x="406" y="101"/>
                    <a:pt x="397" y="110"/>
                    <a:pt x="386" y="11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9" name="Oval 71"/>
            <p:cNvSpPr>
              <a:spLocks noChangeArrowheads="1"/>
            </p:cNvSpPr>
            <p:nvPr/>
          </p:nvSpPr>
          <p:spPr bwMode="auto">
            <a:xfrm>
              <a:off x="5319713" y="698500"/>
              <a:ext cx="39688" cy="3968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0" name="Oval 72"/>
            <p:cNvSpPr>
              <a:spLocks noChangeArrowheads="1"/>
            </p:cNvSpPr>
            <p:nvPr/>
          </p:nvSpPr>
          <p:spPr bwMode="auto">
            <a:xfrm>
              <a:off x="5416550" y="703263"/>
              <a:ext cx="34925" cy="3492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21" name="Freeform 73"/>
          <p:cNvSpPr>
            <a:spLocks noEditPoints="1"/>
          </p:cNvSpPr>
          <p:nvPr/>
        </p:nvSpPr>
        <p:spPr bwMode="auto">
          <a:xfrm>
            <a:off x="928662" y="282575"/>
            <a:ext cx="1466850" cy="1306513"/>
          </a:xfrm>
          <a:custGeom>
            <a:avLst/>
            <a:gdLst/>
            <a:ahLst/>
            <a:cxnLst>
              <a:cxn ang="0">
                <a:pos x="425" y="42"/>
              </a:cxn>
              <a:cxn ang="0">
                <a:pos x="317" y="71"/>
              </a:cxn>
              <a:cxn ang="0">
                <a:pos x="240" y="43"/>
              </a:cxn>
              <a:cxn ang="0">
                <a:pos x="137" y="127"/>
              </a:cxn>
              <a:cxn ang="0">
                <a:pos x="9" y="108"/>
              </a:cxn>
              <a:cxn ang="0">
                <a:pos x="52" y="127"/>
              </a:cxn>
              <a:cxn ang="0">
                <a:pos x="132" y="134"/>
              </a:cxn>
              <a:cxn ang="0">
                <a:pos x="95" y="244"/>
              </a:cxn>
              <a:cxn ang="0">
                <a:pos x="115" y="300"/>
              </a:cxn>
              <a:cxn ang="0">
                <a:pos x="153" y="429"/>
              </a:cxn>
              <a:cxn ang="0">
                <a:pos x="144" y="520"/>
              </a:cxn>
              <a:cxn ang="0">
                <a:pos x="190" y="520"/>
              </a:cxn>
              <a:cxn ang="0">
                <a:pos x="183" y="443"/>
              </a:cxn>
              <a:cxn ang="0">
                <a:pos x="227" y="434"/>
              </a:cxn>
              <a:cxn ang="0">
                <a:pos x="205" y="525"/>
              </a:cxn>
              <a:cxn ang="0">
                <a:pos x="239" y="512"/>
              </a:cxn>
              <a:cxn ang="0">
                <a:pos x="266" y="440"/>
              </a:cxn>
              <a:cxn ang="0">
                <a:pos x="259" y="520"/>
              </a:cxn>
              <a:cxn ang="0">
                <a:pos x="305" y="520"/>
              </a:cxn>
              <a:cxn ang="0">
                <a:pos x="284" y="444"/>
              </a:cxn>
              <a:cxn ang="0">
                <a:pos x="339" y="448"/>
              </a:cxn>
              <a:cxn ang="0">
                <a:pos x="317" y="525"/>
              </a:cxn>
              <a:cxn ang="0">
                <a:pos x="350" y="512"/>
              </a:cxn>
              <a:cxn ang="0">
                <a:pos x="388" y="456"/>
              </a:cxn>
              <a:cxn ang="0">
                <a:pos x="378" y="366"/>
              </a:cxn>
              <a:cxn ang="0">
                <a:pos x="335" y="383"/>
              </a:cxn>
              <a:cxn ang="0">
                <a:pos x="314" y="350"/>
              </a:cxn>
              <a:cxn ang="0">
                <a:pos x="255" y="357"/>
              </a:cxn>
              <a:cxn ang="0">
                <a:pos x="230" y="345"/>
              </a:cxn>
              <a:cxn ang="0">
                <a:pos x="209" y="309"/>
              </a:cxn>
              <a:cxn ang="0">
                <a:pos x="243" y="273"/>
              </a:cxn>
              <a:cxn ang="0">
                <a:pos x="196" y="280"/>
              </a:cxn>
              <a:cxn ang="0">
                <a:pos x="253" y="184"/>
              </a:cxn>
              <a:cxn ang="0">
                <a:pos x="279" y="189"/>
              </a:cxn>
              <a:cxn ang="0">
                <a:pos x="318" y="229"/>
              </a:cxn>
              <a:cxn ang="0">
                <a:pos x="355" y="214"/>
              </a:cxn>
              <a:cxn ang="0">
                <a:pos x="382" y="252"/>
              </a:cxn>
              <a:cxn ang="0">
                <a:pos x="423" y="236"/>
              </a:cxn>
              <a:cxn ang="0">
                <a:pos x="445" y="272"/>
              </a:cxn>
              <a:cxn ang="0">
                <a:pos x="500" y="275"/>
              </a:cxn>
              <a:cxn ang="0">
                <a:pos x="425" y="60"/>
              </a:cxn>
              <a:cxn ang="0">
                <a:pos x="425" y="60"/>
              </a:cxn>
              <a:cxn ang="0">
                <a:pos x="277" y="62"/>
              </a:cxn>
              <a:cxn ang="0">
                <a:pos x="332" y="132"/>
              </a:cxn>
              <a:cxn ang="0">
                <a:pos x="368" y="169"/>
              </a:cxn>
              <a:cxn ang="0">
                <a:pos x="444" y="122"/>
              </a:cxn>
            </a:cxnLst>
            <a:rect l="0" t="0" r="r" b="b"/>
            <a:pathLst>
              <a:path w="590" h="525">
                <a:moveTo>
                  <a:pt x="586" y="173"/>
                </a:moveTo>
                <a:cubicBezTo>
                  <a:pt x="583" y="165"/>
                  <a:pt x="513" y="120"/>
                  <a:pt x="433" y="93"/>
                </a:cubicBezTo>
                <a:cubicBezTo>
                  <a:pt x="432" y="78"/>
                  <a:pt x="429" y="43"/>
                  <a:pt x="425" y="42"/>
                </a:cubicBezTo>
                <a:cubicBezTo>
                  <a:pt x="422" y="42"/>
                  <a:pt x="405" y="65"/>
                  <a:pt x="393" y="81"/>
                </a:cubicBezTo>
                <a:cubicBezTo>
                  <a:pt x="387" y="80"/>
                  <a:pt x="380" y="79"/>
                  <a:pt x="374" y="77"/>
                </a:cubicBezTo>
                <a:cubicBezTo>
                  <a:pt x="352" y="74"/>
                  <a:pt x="334" y="72"/>
                  <a:pt x="317" y="71"/>
                </a:cubicBezTo>
                <a:cubicBezTo>
                  <a:pt x="316" y="54"/>
                  <a:pt x="312" y="2"/>
                  <a:pt x="306" y="1"/>
                </a:cubicBezTo>
                <a:cubicBezTo>
                  <a:pt x="301" y="0"/>
                  <a:pt x="265" y="52"/>
                  <a:pt x="253" y="68"/>
                </a:cubicBezTo>
                <a:cubicBezTo>
                  <a:pt x="242" y="66"/>
                  <a:pt x="238" y="60"/>
                  <a:pt x="240" y="43"/>
                </a:cubicBezTo>
                <a:cubicBezTo>
                  <a:pt x="240" y="43"/>
                  <a:pt x="181" y="80"/>
                  <a:pt x="163" y="11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8" y="92"/>
                  <a:pt x="153" y="104"/>
                  <a:pt x="137" y="127"/>
                </a:cubicBezTo>
                <a:cubicBezTo>
                  <a:pt x="124" y="130"/>
                  <a:pt x="83" y="136"/>
                  <a:pt x="59" y="103"/>
                </a:cubicBezTo>
                <a:cubicBezTo>
                  <a:pt x="30" y="62"/>
                  <a:pt x="22" y="32"/>
                  <a:pt x="20" y="32"/>
                </a:cubicBezTo>
                <a:cubicBezTo>
                  <a:pt x="19" y="32"/>
                  <a:pt x="0" y="77"/>
                  <a:pt x="9" y="108"/>
                </a:cubicBezTo>
                <a:cubicBezTo>
                  <a:pt x="18" y="95"/>
                  <a:pt x="18" y="95"/>
                  <a:pt x="18" y="95"/>
                </a:cubicBezTo>
                <a:cubicBezTo>
                  <a:pt x="18" y="95"/>
                  <a:pt x="24" y="124"/>
                  <a:pt x="52" y="143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2" y="127"/>
                  <a:pt x="59" y="140"/>
                  <a:pt x="80" y="147"/>
                </a:cubicBezTo>
                <a:cubicBezTo>
                  <a:pt x="83" y="136"/>
                  <a:pt x="83" y="136"/>
                  <a:pt x="83" y="136"/>
                </a:cubicBezTo>
                <a:cubicBezTo>
                  <a:pt x="83" y="136"/>
                  <a:pt x="106" y="139"/>
                  <a:pt x="132" y="134"/>
                </a:cubicBezTo>
                <a:cubicBezTo>
                  <a:pt x="132" y="134"/>
                  <a:pt x="132" y="134"/>
                  <a:pt x="132" y="134"/>
                </a:cubicBezTo>
                <a:cubicBezTo>
                  <a:pt x="125" y="145"/>
                  <a:pt x="118" y="158"/>
                  <a:pt x="111" y="172"/>
                </a:cubicBezTo>
                <a:cubicBezTo>
                  <a:pt x="89" y="223"/>
                  <a:pt x="95" y="244"/>
                  <a:pt x="95" y="244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41"/>
                  <a:pt x="92" y="284"/>
                  <a:pt x="95" y="328"/>
                </a:cubicBezTo>
                <a:cubicBezTo>
                  <a:pt x="115" y="300"/>
                  <a:pt x="115" y="300"/>
                  <a:pt x="115" y="300"/>
                </a:cubicBezTo>
                <a:cubicBezTo>
                  <a:pt x="115" y="300"/>
                  <a:pt x="76" y="372"/>
                  <a:pt x="127" y="438"/>
                </a:cubicBezTo>
                <a:cubicBezTo>
                  <a:pt x="147" y="419"/>
                  <a:pt x="147" y="419"/>
                  <a:pt x="147" y="419"/>
                </a:cubicBezTo>
                <a:cubicBezTo>
                  <a:pt x="147" y="419"/>
                  <a:pt x="148" y="424"/>
                  <a:pt x="153" y="429"/>
                </a:cubicBezTo>
                <a:cubicBezTo>
                  <a:pt x="150" y="442"/>
                  <a:pt x="145" y="463"/>
                  <a:pt x="145" y="466"/>
                </a:cubicBezTo>
                <a:cubicBezTo>
                  <a:pt x="144" y="473"/>
                  <a:pt x="154" y="512"/>
                  <a:pt x="154" y="512"/>
                </a:cubicBezTo>
                <a:cubicBezTo>
                  <a:pt x="154" y="512"/>
                  <a:pt x="145" y="517"/>
                  <a:pt x="144" y="520"/>
                </a:cubicBezTo>
                <a:cubicBezTo>
                  <a:pt x="143" y="523"/>
                  <a:pt x="144" y="525"/>
                  <a:pt x="147" y="525"/>
                </a:cubicBezTo>
                <a:cubicBezTo>
                  <a:pt x="188" y="525"/>
                  <a:pt x="188" y="525"/>
                  <a:pt x="188" y="525"/>
                </a:cubicBezTo>
                <a:cubicBezTo>
                  <a:pt x="191" y="524"/>
                  <a:pt x="191" y="523"/>
                  <a:pt x="190" y="520"/>
                </a:cubicBezTo>
                <a:cubicBezTo>
                  <a:pt x="188" y="514"/>
                  <a:pt x="165" y="479"/>
                  <a:pt x="165" y="465"/>
                </a:cubicBezTo>
                <a:cubicBezTo>
                  <a:pt x="164" y="462"/>
                  <a:pt x="165" y="450"/>
                  <a:pt x="166" y="438"/>
                </a:cubicBezTo>
                <a:cubicBezTo>
                  <a:pt x="170" y="440"/>
                  <a:pt x="176" y="442"/>
                  <a:pt x="183" y="443"/>
                </a:cubicBezTo>
                <a:cubicBezTo>
                  <a:pt x="187" y="439"/>
                  <a:pt x="187" y="439"/>
                  <a:pt x="187" y="439"/>
                </a:cubicBezTo>
                <a:cubicBezTo>
                  <a:pt x="187" y="439"/>
                  <a:pt x="203" y="444"/>
                  <a:pt x="226" y="435"/>
                </a:cubicBezTo>
                <a:cubicBezTo>
                  <a:pt x="227" y="434"/>
                  <a:pt x="227" y="434"/>
                  <a:pt x="227" y="434"/>
                </a:cubicBezTo>
                <a:cubicBezTo>
                  <a:pt x="228" y="447"/>
                  <a:pt x="228" y="462"/>
                  <a:pt x="228" y="465"/>
                </a:cubicBezTo>
                <a:cubicBezTo>
                  <a:pt x="228" y="479"/>
                  <a:pt x="205" y="514"/>
                  <a:pt x="203" y="520"/>
                </a:cubicBezTo>
                <a:cubicBezTo>
                  <a:pt x="202" y="523"/>
                  <a:pt x="202" y="524"/>
                  <a:pt x="205" y="525"/>
                </a:cubicBezTo>
                <a:cubicBezTo>
                  <a:pt x="246" y="525"/>
                  <a:pt x="246" y="525"/>
                  <a:pt x="246" y="525"/>
                </a:cubicBezTo>
                <a:cubicBezTo>
                  <a:pt x="249" y="525"/>
                  <a:pt x="250" y="523"/>
                  <a:pt x="249" y="520"/>
                </a:cubicBezTo>
                <a:cubicBezTo>
                  <a:pt x="247" y="517"/>
                  <a:pt x="239" y="512"/>
                  <a:pt x="239" y="512"/>
                </a:cubicBezTo>
                <a:cubicBezTo>
                  <a:pt x="239" y="512"/>
                  <a:pt x="248" y="473"/>
                  <a:pt x="248" y="466"/>
                </a:cubicBezTo>
                <a:cubicBezTo>
                  <a:pt x="248" y="463"/>
                  <a:pt x="244" y="446"/>
                  <a:pt x="241" y="433"/>
                </a:cubicBezTo>
                <a:cubicBezTo>
                  <a:pt x="246" y="435"/>
                  <a:pt x="255" y="438"/>
                  <a:pt x="266" y="440"/>
                </a:cubicBezTo>
                <a:cubicBezTo>
                  <a:pt x="263" y="452"/>
                  <a:pt x="260" y="464"/>
                  <a:pt x="260" y="466"/>
                </a:cubicBezTo>
                <a:cubicBezTo>
                  <a:pt x="260" y="473"/>
                  <a:pt x="269" y="512"/>
                  <a:pt x="269" y="512"/>
                </a:cubicBezTo>
                <a:cubicBezTo>
                  <a:pt x="269" y="512"/>
                  <a:pt x="261" y="517"/>
                  <a:pt x="259" y="520"/>
                </a:cubicBezTo>
                <a:cubicBezTo>
                  <a:pt x="258" y="523"/>
                  <a:pt x="259" y="525"/>
                  <a:pt x="262" y="525"/>
                </a:cubicBezTo>
                <a:cubicBezTo>
                  <a:pt x="303" y="525"/>
                  <a:pt x="303" y="525"/>
                  <a:pt x="303" y="525"/>
                </a:cubicBezTo>
                <a:cubicBezTo>
                  <a:pt x="306" y="524"/>
                  <a:pt x="306" y="523"/>
                  <a:pt x="305" y="520"/>
                </a:cubicBezTo>
                <a:cubicBezTo>
                  <a:pt x="303" y="514"/>
                  <a:pt x="281" y="479"/>
                  <a:pt x="280" y="465"/>
                </a:cubicBezTo>
                <a:cubicBezTo>
                  <a:pt x="280" y="463"/>
                  <a:pt x="280" y="453"/>
                  <a:pt x="281" y="444"/>
                </a:cubicBezTo>
                <a:cubicBezTo>
                  <a:pt x="282" y="444"/>
                  <a:pt x="283" y="444"/>
                  <a:pt x="284" y="444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85" y="437"/>
                  <a:pt x="307" y="447"/>
                  <a:pt x="336" y="451"/>
                </a:cubicBezTo>
                <a:cubicBezTo>
                  <a:pt x="339" y="448"/>
                  <a:pt x="339" y="448"/>
                  <a:pt x="339" y="448"/>
                </a:cubicBezTo>
                <a:cubicBezTo>
                  <a:pt x="340" y="456"/>
                  <a:pt x="340" y="463"/>
                  <a:pt x="340" y="465"/>
                </a:cubicBezTo>
                <a:cubicBezTo>
                  <a:pt x="339" y="479"/>
                  <a:pt x="317" y="514"/>
                  <a:pt x="315" y="520"/>
                </a:cubicBezTo>
                <a:cubicBezTo>
                  <a:pt x="314" y="523"/>
                  <a:pt x="314" y="524"/>
                  <a:pt x="317" y="525"/>
                </a:cubicBezTo>
                <a:cubicBezTo>
                  <a:pt x="358" y="525"/>
                  <a:pt x="358" y="525"/>
                  <a:pt x="358" y="525"/>
                </a:cubicBezTo>
                <a:cubicBezTo>
                  <a:pt x="361" y="525"/>
                  <a:pt x="362" y="523"/>
                  <a:pt x="360" y="520"/>
                </a:cubicBezTo>
                <a:cubicBezTo>
                  <a:pt x="359" y="517"/>
                  <a:pt x="350" y="512"/>
                  <a:pt x="350" y="512"/>
                </a:cubicBezTo>
                <a:cubicBezTo>
                  <a:pt x="350" y="512"/>
                  <a:pt x="360" y="473"/>
                  <a:pt x="360" y="466"/>
                </a:cubicBezTo>
                <a:cubicBezTo>
                  <a:pt x="360" y="464"/>
                  <a:pt x="358" y="457"/>
                  <a:pt x="356" y="449"/>
                </a:cubicBezTo>
                <a:cubicBezTo>
                  <a:pt x="368" y="453"/>
                  <a:pt x="384" y="457"/>
                  <a:pt x="388" y="456"/>
                </a:cubicBezTo>
                <a:cubicBezTo>
                  <a:pt x="395" y="454"/>
                  <a:pt x="411" y="402"/>
                  <a:pt x="403" y="396"/>
                </a:cubicBezTo>
                <a:cubicBezTo>
                  <a:pt x="397" y="393"/>
                  <a:pt x="390" y="392"/>
                  <a:pt x="383" y="391"/>
                </a:cubicBezTo>
                <a:cubicBezTo>
                  <a:pt x="387" y="379"/>
                  <a:pt x="385" y="368"/>
                  <a:pt x="378" y="366"/>
                </a:cubicBezTo>
                <a:cubicBezTo>
                  <a:pt x="371" y="363"/>
                  <a:pt x="362" y="371"/>
                  <a:pt x="357" y="383"/>
                </a:cubicBezTo>
                <a:cubicBezTo>
                  <a:pt x="357" y="384"/>
                  <a:pt x="357" y="385"/>
                  <a:pt x="356" y="386"/>
                </a:cubicBezTo>
                <a:cubicBezTo>
                  <a:pt x="348" y="385"/>
                  <a:pt x="339" y="384"/>
                  <a:pt x="335" y="383"/>
                </a:cubicBezTo>
                <a:cubicBezTo>
                  <a:pt x="331" y="382"/>
                  <a:pt x="325" y="380"/>
                  <a:pt x="318" y="379"/>
                </a:cubicBezTo>
                <a:cubicBezTo>
                  <a:pt x="318" y="378"/>
                  <a:pt x="319" y="377"/>
                  <a:pt x="319" y="376"/>
                </a:cubicBezTo>
                <a:cubicBezTo>
                  <a:pt x="323" y="364"/>
                  <a:pt x="321" y="352"/>
                  <a:pt x="314" y="350"/>
                </a:cubicBezTo>
                <a:cubicBezTo>
                  <a:pt x="307" y="347"/>
                  <a:pt x="298" y="355"/>
                  <a:pt x="294" y="367"/>
                </a:cubicBezTo>
                <a:cubicBezTo>
                  <a:pt x="293" y="369"/>
                  <a:pt x="292" y="370"/>
                  <a:pt x="292" y="372"/>
                </a:cubicBezTo>
                <a:cubicBezTo>
                  <a:pt x="283" y="369"/>
                  <a:pt x="268" y="363"/>
                  <a:pt x="255" y="357"/>
                </a:cubicBezTo>
                <a:cubicBezTo>
                  <a:pt x="255" y="356"/>
                  <a:pt x="256" y="355"/>
                  <a:pt x="256" y="354"/>
                </a:cubicBezTo>
                <a:cubicBezTo>
                  <a:pt x="260" y="342"/>
                  <a:pt x="258" y="330"/>
                  <a:pt x="251" y="328"/>
                </a:cubicBezTo>
                <a:cubicBezTo>
                  <a:pt x="244" y="325"/>
                  <a:pt x="234" y="333"/>
                  <a:pt x="230" y="345"/>
                </a:cubicBezTo>
                <a:cubicBezTo>
                  <a:pt x="230" y="345"/>
                  <a:pt x="230" y="346"/>
                  <a:pt x="230" y="346"/>
                </a:cubicBezTo>
                <a:cubicBezTo>
                  <a:pt x="220" y="341"/>
                  <a:pt x="220" y="332"/>
                  <a:pt x="217" y="327"/>
                </a:cubicBezTo>
                <a:cubicBezTo>
                  <a:pt x="214" y="322"/>
                  <a:pt x="211" y="310"/>
                  <a:pt x="209" y="309"/>
                </a:cubicBezTo>
                <a:cubicBezTo>
                  <a:pt x="206" y="309"/>
                  <a:pt x="203" y="320"/>
                  <a:pt x="200" y="320"/>
                </a:cubicBezTo>
                <a:cubicBezTo>
                  <a:pt x="200" y="320"/>
                  <a:pt x="198" y="308"/>
                  <a:pt x="197" y="291"/>
                </a:cubicBezTo>
                <a:cubicBezTo>
                  <a:pt x="206" y="283"/>
                  <a:pt x="226" y="272"/>
                  <a:pt x="243" y="273"/>
                </a:cubicBezTo>
                <a:cubicBezTo>
                  <a:pt x="262" y="274"/>
                  <a:pt x="262" y="308"/>
                  <a:pt x="279" y="305"/>
                </a:cubicBezTo>
                <a:cubicBezTo>
                  <a:pt x="312" y="298"/>
                  <a:pt x="284" y="253"/>
                  <a:pt x="252" y="242"/>
                </a:cubicBezTo>
                <a:cubicBezTo>
                  <a:pt x="229" y="234"/>
                  <a:pt x="207" y="263"/>
                  <a:pt x="196" y="280"/>
                </a:cubicBezTo>
                <a:cubicBezTo>
                  <a:pt x="195" y="243"/>
                  <a:pt x="199" y="188"/>
                  <a:pt x="224" y="147"/>
                </a:cubicBezTo>
                <a:cubicBezTo>
                  <a:pt x="229" y="139"/>
                  <a:pt x="239" y="172"/>
                  <a:pt x="253" y="182"/>
                </a:cubicBezTo>
                <a:cubicBezTo>
                  <a:pt x="253" y="182"/>
                  <a:pt x="253" y="183"/>
                  <a:pt x="253" y="184"/>
                </a:cubicBezTo>
                <a:cubicBezTo>
                  <a:pt x="249" y="196"/>
                  <a:pt x="251" y="208"/>
                  <a:pt x="258" y="210"/>
                </a:cubicBezTo>
                <a:cubicBezTo>
                  <a:pt x="266" y="212"/>
                  <a:pt x="275" y="204"/>
                  <a:pt x="278" y="192"/>
                </a:cubicBezTo>
                <a:cubicBezTo>
                  <a:pt x="279" y="191"/>
                  <a:pt x="279" y="190"/>
                  <a:pt x="279" y="189"/>
                </a:cubicBezTo>
                <a:cubicBezTo>
                  <a:pt x="290" y="192"/>
                  <a:pt x="302" y="196"/>
                  <a:pt x="313" y="200"/>
                </a:cubicBezTo>
                <a:cubicBezTo>
                  <a:pt x="313" y="201"/>
                  <a:pt x="313" y="202"/>
                  <a:pt x="312" y="202"/>
                </a:cubicBezTo>
                <a:cubicBezTo>
                  <a:pt x="308" y="215"/>
                  <a:pt x="311" y="226"/>
                  <a:pt x="318" y="229"/>
                </a:cubicBezTo>
                <a:cubicBezTo>
                  <a:pt x="325" y="231"/>
                  <a:pt x="334" y="223"/>
                  <a:pt x="338" y="211"/>
                </a:cubicBezTo>
                <a:cubicBezTo>
                  <a:pt x="338" y="210"/>
                  <a:pt x="339" y="210"/>
                  <a:pt x="339" y="209"/>
                </a:cubicBezTo>
                <a:cubicBezTo>
                  <a:pt x="346" y="212"/>
                  <a:pt x="352" y="213"/>
                  <a:pt x="355" y="214"/>
                </a:cubicBezTo>
                <a:cubicBezTo>
                  <a:pt x="360" y="215"/>
                  <a:pt x="368" y="218"/>
                  <a:pt x="378" y="221"/>
                </a:cubicBezTo>
                <a:cubicBezTo>
                  <a:pt x="377" y="223"/>
                  <a:pt x="377" y="224"/>
                  <a:pt x="377" y="226"/>
                </a:cubicBezTo>
                <a:cubicBezTo>
                  <a:pt x="373" y="238"/>
                  <a:pt x="375" y="250"/>
                  <a:pt x="382" y="252"/>
                </a:cubicBezTo>
                <a:cubicBezTo>
                  <a:pt x="390" y="254"/>
                  <a:pt x="398" y="246"/>
                  <a:pt x="402" y="234"/>
                </a:cubicBezTo>
                <a:cubicBezTo>
                  <a:pt x="403" y="233"/>
                  <a:pt x="403" y="231"/>
                  <a:pt x="404" y="230"/>
                </a:cubicBezTo>
                <a:cubicBezTo>
                  <a:pt x="411" y="233"/>
                  <a:pt x="418" y="235"/>
                  <a:pt x="423" y="236"/>
                </a:cubicBezTo>
                <a:cubicBezTo>
                  <a:pt x="429" y="237"/>
                  <a:pt x="435" y="240"/>
                  <a:pt x="440" y="243"/>
                </a:cubicBezTo>
                <a:cubicBezTo>
                  <a:pt x="440" y="244"/>
                  <a:pt x="439" y="245"/>
                  <a:pt x="439" y="246"/>
                </a:cubicBezTo>
                <a:cubicBezTo>
                  <a:pt x="435" y="258"/>
                  <a:pt x="438" y="270"/>
                  <a:pt x="445" y="272"/>
                </a:cubicBezTo>
                <a:cubicBezTo>
                  <a:pt x="452" y="275"/>
                  <a:pt x="460" y="267"/>
                  <a:pt x="464" y="255"/>
                </a:cubicBezTo>
                <a:cubicBezTo>
                  <a:pt x="465" y="256"/>
                  <a:pt x="466" y="256"/>
                  <a:pt x="468" y="257"/>
                </a:cubicBezTo>
                <a:cubicBezTo>
                  <a:pt x="485" y="262"/>
                  <a:pt x="486" y="272"/>
                  <a:pt x="500" y="275"/>
                </a:cubicBezTo>
                <a:cubicBezTo>
                  <a:pt x="511" y="278"/>
                  <a:pt x="523" y="262"/>
                  <a:pt x="550" y="231"/>
                </a:cubicBezTo>
                <a:cubicBezTo>
                  <a:pt x="577" y="200"/>
                  <a:pt x="590" y="183"/>
                  <a:pt x="586" y="173"/>
                </a:cubicBezTo>
                <a:close/>
                <a:moveTo>
                  <a:pt x="425" y="60"/>
                </a:moveTo>
                <a:cubicBezTo>
                  <a:pt x="427" y="61"/>
                  <a:pt x="426" y="81"/>
                  <a:pt x="425" y="83"/>
                </a:cubicBezTo>
                <a:cubicBezTo>
                  <a:pt x="423" y="85"/>
                  <a:pt x="408" y="86"/>
                  <a:pt x="408" y="82"/>
                </a:cubicBezTo>
                <a:cubicBezTo>
                  <a:pt x="407" y="78"/>
                  <a:pt x="420" y="56"/>
                  <a:pt x="425" y="60"/>
                </a:cubicBezTo>
                <a:close/>
                <a:moveTo>
                  <a:pt x="307" y="21"/>
                </a:moveTo>
                <a:cubicBezTo>
                  <a:pt x="309" y="23"/>
                  <a:pt x="310" y="58"/>
                  <a:pt x="308" y="62"/>
                </a:cubicBezTo>
                <a:cubicBezTo>
                  <a:pt x="305" y="65"/>
                  <a:pt x="278" y="68"/>
                  <a:pt x="277" y="62"/>
                </a:cubicBezTo>
                <a:cubicBezTo>
                  <a:pt x="275" y="55"/>
                  <a:pt x="297" y="13"/>
                  <a:pt x="307" y="21"/>
                </a:cubicBezTo>
                <a:close/>
                <a:moveTo>
                  <a:pt x="368" y="169"/>
                </a:moveTo>
                <a:cubicBezTo>
                  <a:pt x="348" y="169"/>
                  <a:pt x="332" y="153"/>
                  <a:pt x="332" y="132"/>
                </a:cubicBezTo>
                <a:cubicBezTo>
                  <a:pt x="332" y="112"/>
                  <a:pt x="348" y="96"/>
                  <a:pt x="368" y="96"/>
                </a:cubicBezTo>
                <a:cubicBezTo>
                  <a:pt x="389" y="96"/>
                  <a:pt x="405" y="112"/>
                  <a:pt x="405" y="132"/>
                </a:cubicBezTo>
                <a:cubicBezTo>
                  <a:pt x="405" y="153"/>
                  <a:pt x="389" y="169"/>
                  <a:pt x="368" y="169"/>
                </a:cubicBezTo>
                <a:close/>
                <a:moveTo>
                  <a:pt x="444" y="173"/>
                </a:moveTo>
                <a:cubicBezTo>
                  <a:pt x="430" y="173"/>
                  <a:pt x="418" y="162"/>
                  <a:pt x="418" y="147"/>
                </a:cubicBezTo>
                <a:cubicBezTo>
                  <a:pt x="418" y="133"/>
                  <a:pt x="430" y="122"/>
                  <a:pt x="444" y="122"/>
                </a:cubicBezTo>
                <a:cubicBezTo>
                  <a:pt x="458" y="122"/>
                  <a:pt x="470" y="133"/>
                  <a:pt x="470" y="147"/>
                </a:cubicBezTo>
                <a:cubicBezTo>
                  <a:pt x="470" y="162"/>
                  <a:pt x="458" y="173"/>
                  <a:pt x="444" y="17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2" name="Oval 74"/>
          <p:cNvSpPr>
            <a:spLocks noChangeArrowheads="1"/>
          </p:cNvSpPr>
          <p:nvPr/>
        </p:nvSpPr>
        <p:spPr bwMode="auto">
          <a:xfrm>
            <a:off x="1887512" y="606425"/>
            <a:ext cx="39688" cy="39688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3" name="Oval 75"/>
          <p:cNvSpPr>
            <a:spLocks noChangeArrowheads="1"/>
          </p:cNvSpPr>
          <p:nvPr/>
        </p:nvSpPr>
        <p:spPr bwMode="auto">
          <a:xfrm>
            <a:off x="2054199" y="633413"/>
            <a:ext cx="34925" cy="33338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97"/>
          <p:cNvGrpSpPr/>
          <p:nvPr/>
        </p:nvGrpSpPr>
        <p:grpSpPr>
          <a:xfrm>
            <a:off x="2497112" y="414338"/>
            <a:ext cx="1000125" cy="1301750"/>
            <a:chOff x="3335338" y="414338"/>
            <a:chExt cx="1000125" cy="1301750"/>
          </a:xfrm>
        </p:grpSpPr>
        <p:sp>
          <p:nvSpPr>
            <p:cNvPr id="2130" name="Freeform 82"/>
            <p:cNvSpPr>
              <a:spLocks noEditPoints="1"/>
            </p:cNvSpPr>
            <p:nvPr/>
          </p:nvSpPr>
          <p:spPr bwMode="auto">
            <a:xfrm>
              <a:off x="3335338" y="414338"/>
              <a:ext cx="1000125" cy="1301750"/>
            </a:xfrm>
            <a:custGeom>
              <a:avLst/>
              <a:gdLst/>
              <a:ahLst/>
              <a:cxnLst>
                <a:cxn ang="0">
                  <a:pos x="398" y="288"/>
                </a:cxn>
                <a:cxn ang="0">
                  <a:pos x="307" y="93"/>
                </a:cxn>
                <a:cxn ang="0">
                  <a:pos x="224" y="4"/>
                </a:cxn>
                <a:cxn ang="0">
                  <a:pos x="176" y="16"/>
                </a:cxn>
                <a:cxn ang="0">
                  <a:pos x="147" y="70"/>
                </a:cxn>
                <a:cxn ang="0">
                  <a:pos x="28" y="157"/>
                </a:cxn>
                <a:cxn ang="0">
                  <a:pos x="38" y="380"/>
                </a:cxn>
                <a:cxn ang="0">
                  <a:pos x="129" y="444"/>
                </a:cxn>
                <a:cxn ang="0">
                  <a:pos x="121" y="507"/>
                </a:cxn>
                <a:cxn ang="0">
                  <a:pos x="133" y="523"/>
                </a:cxn>
                <a:cxn ang="0">
                  <a:pos x="139" y="446"/>
                </a:cxn>
                <a:cxn ang="0">
                  <a:pos x="167" y="502"/>
                </a:cxn>
                <a:cxn ang="0">
                  <a:pos x="161" y="519"/>
                </a:cxn>
                <a:cxn ang="0">
                  <a:pos x="188" y="515"/>
                </a:cxn>
                <a:cxn ang="0">
                  <a:pos x="217" y="503"/>
                </a:cxn>
                <a:cxn ang="0">
                  <a:pos x="216" y="513"/>
                </a:cxn>
                <a:cxn ang="0">
                  <a:pos x="229" y="522"/>
                </a:cxn>
                <a:cxn ang="0">
                  <a:pos x="257" y="451"/>
                </a:cxn>
                <a:cxn ang="0">
                  <a:pos x="248" y="507"/>
                </a:cxn>
                <a:cxn ang="0">
                  <a:pos x="260" y="523"/>
                </a:cxn>
                <a:cxn ang="0">
                  <a:pos x="267" y="449"/>
                </a:cxn>
                <a:cxn ang="0">
                  <a:pos x="336" y="412"/>
                </a:cxn>
                <a:cxn ang="0">
                  <a:pos x="182" y="59"/>
                </a:cxn>
                <a:cxn ang="0">
                  <a:pos x="166" y="41"/>
                </a:cxn>
                <a:cxn ang="0">
                  <a:pos x="242" y="62"/>
                </a:cxn>
                <a:cxn ang="0">
                  <a:pos x="223" y="25"/>
                </a:cxn>
                <a:cxn ang="0">
                  <a:pos x="174" y="154"/>
                </a:cxn>
                <a:cxn ang="0">
                  <a:pos x="113" y="110"/>
                </a:cxn>
                <a:cxn ang="0">
                  <a:pos x="94" y="129"/>
                </a:cxn>
                <a:cxn ang="0">
                  <a:pos x="239" y="396"/>
                </a:cxn>
                <a:cxn ang="0">
                  <a:pos x="207" y="390"/>
                </a:cxn>
                <a:cxn ang="0">
                  <a:pos x="192" y="388"/>
                </a:cxn>
                <a:cxn ang="0">
                  <a:pos x="160" y="382"/>
                </a:cxn>
                <a:cxn ang="0">
                  <a:pos x="138" y="405"/>
                </a:cxn>
                <a:cxn ang="0">
                  <a:pos x="118" y="369"/>
                </a:cxn>
                <a:cxn ang="0">
                  <a:pos x="90" y="385"/>
                </a:cxn>
                <a:cxn ang="0">
                  <a:pos x="68" y="358"/>
                </a:cxn>
                <a:cxn ang="0">
                  <a:pos x="68" y="206"/>
                </a:cxn>
                <a:cxn ang="0">
                  <a:pos x="93" y="228"/>
                </a:cxn>
                <a:cxn ang="0">
                  <a:pos x="125" y="204"/>
                </a:cxn>
                <a:cxn ang="0">
                  <a:pos x="149" y="237"/>
                </a:cxn>
                <a:cxn ang="0">
                  <a:pos x="178" y="211"/>
                </a:cxn>
                <a:cxn ang="0">
                  <a:pos x="183" y="242"/>
                </a:cxn>
                <a:cxn ang="0">
                  <a:pos x="216" y="217"/>
                </a:cxn>
                <a:cxn ang="0">
                  <a:pos x="238" y="251"/>
                </a:cxn>
                <a:cxn ang="0">
                  <a:pos x="270" y="232"/>
                </a:cxn>
              </a:cxnLst>
              <a:rect l="0" t="0" r="r" b="b"/>
              <a:pathLst>
                <a:path w="402" h="523">
                  <a:moveTo>
                    <a:pt x="336" y="412"/>
                  </a:moveTo>
                  <a:cubicBezTo>
                    <a:pt x="351" y="398"/>
                    <a:pt x="364" y="383"/>
                    <a:pt x="374" y="364"/>
                  </a:cubicBezTo>
                  <a:cubicBezTo>
                    <a:pt x="386" y="342"/>
                    <a:pt x="394" y="316"/>
                    <a:pt x="398" y="288"/>
                  </a:cubicBezTo>
                  <a:cubicBezTo>
                    <a:pt x="402" y="259"/>
                    <a:pt x="401" y="233"/>
                    <a:pt x="395" y="208"/>
                  </a:cubicBezTo>
                  <a:cubicBezTo>
                    <a:pt x="390" y="183"/>
                    <a:pt x="379" y="161"/>
                    <a:pt x="364" y="141"/>
                  </a:cubicBezTo>
                  <a:cubicBezTo>
                    <a:pt x="349" y="122"/>
                    <a:pt x="330" y="106"/>
                    <a:pt x="307" y="93"/>
                  </a:cubicBezTo>
                  <a:cubicBezTo>
                    <a:pt x="293" y="86"/>
                    <a:pt x="277" y="80"/>
                    <a:pt x="261" y="75"/>
                  </a:cubicBezTo>
                  <a:cubicBezTo>
                    <a:pt x="261" y="71"/>
                    <a:pt x="262" y="43"/>
                    <a:pt x="252" y="27"/>
                  </a:cubicBezTo>
                  <a:cubicBezTo>
                    <a:pt x="241" y="9"/>
                    <a:pt x="229" y="0"/>
                    <a:pt x="224" y="4"/>
                  </a:cubicBezTo>
                  <a:cubicBezTo>
                    <a:pt x="219" y="7"/>
                    <a:pt x="201" y="46"/>
                    <a:pt x="201" y="66"/>
                  </a:cubicBezTo>
                  <a:cubicBezTo>
                    <a:pt x="198" y="66"/>
                    <a:pt x="195" y="66"/>
                    <a:pt x="192" y="66"/>
                  </a:cubicBezTo>
                  <a:cubicBezTo>
                    <a:pt x="194" y="52"/>
                    <a:pt x="180" y="19"/>
                    <a:pt x="176" y="16"/>
                  </a:cubicBezTo>
                  <a:cubicBezTo>
                    <a:pt x="172" y="14"/>
                    <a:pt x="163" y="20"/>
                    <a:pt x="155" y="33"/>
                  </a:cubicBezTo>
                  <a:cubicBezTo>
                    <a:pt x="146" y="46"/>
                    <a:pt x="147" y="70"/>
                    <a:pt x="147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70"/>
                    <a:pt x="145" y="70"/>
                    <a:pt x="144" y="71"/>
                  </a:cubicBezTo>
                  <a:cubicBezTo>
                    <a:pt x="118" y="77"/>
                    <a:pt x="96" y="87"/>
                    <a:pt x="76" y="101"/>
                  </a:cubicBezTo>
                  <a:cubicBezTo>
                    <a:pt x="57" y="116"/>
                    <a:pt x="41" y="134"/>
                    <a:pt x="28" y="157"/>
                  </a:cubicBezTo>
                  <a:cubicBezTo>
                    <a:pt x="16" y="180"/>
                    <a:pt x="8" y="205"/>
                    <a:pt x="4" y="234"/>
                  </a:cubicBezTo>
                  <a:cubicBezTo>
                    <a:pt x="0" y="262"/>
                    <a:pt x="1" y="289"/>
                    <a:pt x="7" y="314"/>
                  </a:cubicBezTo>
                  <a:cubicBezTo>
                    <a:pt x="12" y="338"/>
                    <a:pt x="23" y="361"/>
                    <a:pt x="38" y="380"/>
                  </a:cubicBezTo>
                  <a:cubicBezTo>
                    <a:pt x="53" y="400"/>
                    <a:pt x="72" y="416"/>
                    <a:pt x="95" y="429"/>
                  </a:cubicBezTo>
                  <a:cubicBezTo>
                    <a:pt x="105" y="434"/>
                    <a:pt x="117" y="439"/>
                    <a:pt x="128" y="443"/>
                  </a:cubicBezTo>
                  <a:cubicBezTo>
                    <a:pt x="127" y="444"/>
                    <a:pt x="127" y="444"/>
                    <a:pt x="129" y="444"/>
                  </a:cubicBezTo>
                  <a:cubicBezTo>
                    <a:pt x="129" y="463"/>
                    <a:pt x="131" y="483"/>
                    <a:pt x="133" y="503"/>
                  </a:cubicBezTo>
                  <a:cubicBezTo>
                    <a:pt x="133" y="503"/>
                    <a:pt x="129" y="502"/>
                    <a:pt x="129" y="502"/>
                  </a:cubicBezTo>
                  <a:cubicBezTo>
                    <a:pt x="124" y="502"/>
                    <a:pt x="121" y="504"/>
                    <a:pt x="121" y="507"/>
                  </a:cubicBezTo>
                  <a:cubicBezTo>
                    <a:pt x="120" y="510"/>
                    <a:pt x="132" y="513"/>
                    <a:pt x="132" y="513"/>
                  </a:cubicBezTo>
                  <a:cubicBezTo>
                    <a:pt x="132" y="513"/>
                    <a:pt x="122" y="516"/>
                    <a:pt x="123" y="519"/>
                  </a:cubicBezTo>
                  <a:cubicBezTo>
                    <a:pt x="124" y="522"/>
                    <a:pt x="129" y="523"/>
                    <a:pt x="133" y="523"/>
                  </a:cubicBezTo>
                  <a:cubicBezTo>
                    <a:pt x="135" y="522"/>
                    <a:pt x="143" y="522"/>
                    <a:pt x="145" y="522"/>
                  </a:cubicBezTo>
                  <a:cubicBezTo>
                    <a:pt x="149" y="522"/>
                    <a:pt x="151" y="519"/>
                    <a:pt x="150" y="515"/>
                  </a:cubicBezTo>
                  <a:cubicBezTo>
                    <a:pt x="144" y="492"/>
                    <a:pt x="141" y="469"/>
                    <a:pt x="139" y="446"/>
                  </a:cubicBezTo>
                  <a:cubicBezTo>
                    <a:pt x="148" y="449"/>
                    <a:pt x="158" y="451"/>
                    <a:pt x="167" y="453"/>
                  </a:cubicBezTo>
                  <a:cubicBezTo>
                    <a:pt x="168" y="469"/>
                    <a:pt x="169" y="486"/>
                    <a:pt x="171" y="503"/>
                  </a:cubicBezTo>
                  <a:cubicBezTo>
                    <a:pt x="171" y="503"/>
                    <a:pt x="167" y="502"/>
                    <a:pt x="167" y="502"/>
                  </a:cubicBezTo>
                  <a:cubicBezTo>
                    <a:pt x="162" y="502"/>
                    <a:pt x="159" y="504"/>
                    <a:pt x="159" y="507"/>
                  </a:cubicBezTo>
                  <a:cubicBezTo>
                    <a:pt x="158" y="510"/>
                    <a:pt x="170" y="513"/>
                    <a:pt x="170" y="513"/>
                  </a:cubicBezTo>
                  <a:cubicBezTo>
                    <a:pt x="170" y="513"/>
                    <a:pt x="160" y="516"/>
                    <a:pt x="161" y="519"/>
                  </a:cubicBezTo>
                  <a:cubicBezTo>
                    <a:pt x="162" y="522"/>
                    <a:pt x="167" y="523"/>
                    <a:pt x="171" y="523"/>
                  </a:cubicBezTo>
                  <a:cubicBezTo>
                    <a:pt x="173" y="522"/>
                    <a:pt x="181" y="522"/>
                    <a:pt x="183" y="522"/>
                  </a:cubicBezTo>
                  <a:cubicBezTo>
                    <a:pt x="187" y="522"/>
                    <a:pt x="189" y="519"/>
                    <a:pt x="188" y="515"/>
                  </a:cubicBezTo>
                  <a:cubicBezTo>
                    <a:pt x="183" y="495"/>
                    <a:pt x="180" y="475"/>
                    <a:pt x="178" y="454"/>
                  </a:cubicBezTo>
                  <a:cubicBezTo>
                    <a:pt x="190" y="456"/>
                    <a:pt x="202" y="456"/>
                    <a:pt x="213" y="456"/>
                  </a:cubicBezTo>
                  <a:cubicBezTo>
                    <a:pt x="214" y="472"/>
                    <a:pt x="215" y="487"/>
                    <a:pt x="217" y="503"/>
                  </a:cubicBezTo>
                  <a:cubicBezTo>
                    <a:pt x="217" y="503"/>
                    <a:pt x="213" y="502"/>
                    <a:pt x="213" y="502"/>
                  </a:cubicBezTo>
                  <a:cubicBezTo>
                    <a:pt x="209" y="502"/>
                    <a:pt x="205" y="504"/>
                    <a:pt x="205" y="507"/>
                  </a:cubicBezTo>
                  <a:cubicBezTo>
                    <a:pt x="204" y="510"/>
                    <a:pt x="216" y="513"/>
                    <a:pt x="216" y="513"/>
                  </a:cubicBezTo>
                  <a:cubicBezTo>
                    <a:pt x="216" y="513"/>
                    <a:pt x="206" y="516"/>
                    <a:pt x="207" y="519"/>
                  </a:cubicBezTo>
                  <a:cubicBezTo>
                    <a:pt x="208" y="522"/>
                    <a:pt x="213" y="523"/>
                    <a:pt x="217" y="523"/>
                  </a:cubicBezTo>
                  <a:cubicBezTo>
                    <a:pt x="219" y="522"/>
                    <a:pt x="227" y="522"/>
                    <a:pt x="229" y="522"/>
                  </a:cubicBezTo>
                  <a:cubicBezTo>
                    <a:pt x="233" y="522"/>
                    <a:pt x="235" y="519"/>
                    <a:pt x="234" y="515"/>
                  </a:cubicBezTo>
                  <a:cubicBezTo>
                    <a:pt x="229" y="496"/>
                    <a:pt x="226" y="476"/>
                    <a:pt x="224" y="456"/>
                  </a:cubicBezTo>
                  <a:cubicBezTo>
                    <a:pt x="235" y="455"/>
                    <a:pt x="246" y="454"/>
                    <a:pt x="257" y="451"/>
                  </a:cubicBezTo>
                  <a:cubicBezTo>
                    <a:pt x="257" y="468"/>
                    <a:pt x="258" y="486"/>
                    <a:pt x="261" y="503"/>
                  </a:cubicBezTo>
                  <a:cubicBezTo>
                    <a:pt x="260" y="503"/>
                    <a:pt x="256" y="502"/>
                    <a:pt x="256" y="502"/>
                  </a:cubicBezTo>
                  <a:cubicBezTo>
                    <a:pt x="252" y="502"/>
                    <a:pt x="248" y="504"/>
                    <a:pt x="248" y="507"/>
                  </a:cubicBezTo>
                  <a:cubicBezTo>
                    <a:pt x="248" y="510"/>
                    <a:pt x="259" y="513"/>
                    <a:pt x="259" y="513"/>
                  </a:cubicBezTo>
                  <a:cubicBezTo>
                    <a:pt x="259" y="513"/>
                    <a:pt x="249" y="516"/>
                    <a:pt x="250" y="519"/>
                  </a:cubicBezTo>
                  <a:cubicBezTo>
                    <a:pt x="252" y="522"/>
                    <a:pt x="256" y="523"/>
                    <a:pt x="260" y="523"/>
                  </a:cubicBezTo>
                  <a:cubicBezTo>
                    <a:pt x="263" y="522"/>
                    <a:pt x="270" y="522"/>
                    <a:pt x="272" y="522"/>
                  </a:cubicBezTo>
                  <a:cubicBezTo>
                    <a:pt x="277" y="522"/>
                    <a:pt x="279" y="519"/>
                    <a:pt x="278" y="515"/>
                  </a:cubicBezTo>
                  <a:cubicBezTo>
                    <a:pt x="272" y="493"/>
                    <a:pt x="268" y="471"/>
                    <a:pt x="267" y="449"/>
                  </a:cubicBezTo>
                  <a:cubicBezTo>
                    <a:pt x="284" y="444"/>
                    <a:pt x="300" y="437"/>
                    <a:pt x="315" y="428"/>
                  </a:cubicBezTo>
                  <a:cubicBezTo>
                    <a:pt x="370" y="452"/>
                    <a:pt x="399" y="411"/>
                    <a:pt x="399" y="411"/>
                  </a:cubicBezTo>
                  <a:cubicBezTo>
                    <a:pt x="372" y="425"/>
                    <a:pt x="348" y="417"/>
                    <a:pt x="336" y="412"/>
                  </a:cubicBezTo>
                  <a:close/>
                  <a:moveTo>
                    <a:pt x="166" y="41"/>
                  </a:moveTo>
                  <a:cubicBezTo>
                    <a:pt x="170" y="34"/>
                    <a:pt x="174" y="31"/>
                    <a:pt x="176" y="32"/>
                  </a:cubicBezTo>
                  <a:cubicBezTo>
                    <a:pt x="178" y="34"/>
                    <a:pt x="185" y="53"/>
                    <a:pt x="182" y="59"/>
                  </a:cubicBezTo>
                  <a:cubicBezTo>
                    <a:pt x="181" y="61"/>
                    <a:pt x="178" y="62"/>
                    <a:pt x="174" y="63"/>
                  </a:cubicBezTo>
                  <a:cubicBezTo>
                    <a:pt x="169" y="63"/>
                    <a:pt x="163" y="63"/>
                    <a:pt x="161" y="60"/>
                  </a:cubicBezTo>
                  <a:cubicBezTo>
                    <a:pt x="159" y="56"/>
                    <a:pt x="162" y="48"/>
                    <a:pt x="166" y="41"/>
                  </a:cubicBezTo>
                  <a:close/>
                  <a:moveTo>
                    <a:pt x="223" y="25"/>
                  </a:moveTo>
                  <a:cubicBezTo>
                    <a:pt x="225" y="23"/>
                    <a:pt x="231" y="27"/>
                    <a:pt x="237" y="36"/>
                  </a:cubicBezTo>
                  <a:cubicBezTo>
                    <a:pt x="242" y="45"/>
                    <a:pt x="245" y="56"/>
                    <a:pt x="242" y="62"/>
                  </a:cubicBezTo>
                  <a:cubicBezTo>
                    <a:pt x="240" y="66"/>
                    <a:pt x="232" y="66"/>
                    <a:pt x="226" y="65"/>
                  </a:cubicBezTo>
                  <a:cubicBezTo>
                    <a:pt x="220" y="64"/>
                    <a:pt x="216" y="63"/>
                    <a:pt x="215" y="60"/>
                  </a:cubicBezTo>
                  <a:cubicBezTo>
                    <a:pt x="210" y="52"/>
                    <a:pt x="221" y="27"/>
                    <a:pt x="223" y="25"/>
                  </a:cubicBezTo>
                  <a:close/>
                  <a:moveTo>
                    <a:pt x="174" y="100"/>
                  </a:moveTo>
                  <a:cubicBezTo>
                    <a:pt x="188" y="100"/>
                    <a:pt x="200" y="112"/>
                    <a:pt x="200" y="127"/>
                  </a:cubicBezTo>
                  <a:cubicBezTo>
                    <a:pt x="200" y="142"/>
                    <a:pt x="188" y="154"/>
                    <a:pt x="174" y="154"/>
                  </a:cubicBezTo>
                  <a:cubicBezTo>
                    <a:pt x="159" y="154"/>
                    <a:pt x="147" y="142"/>
                    <a:pt x="147" y="127"/>
                  </a:cubicBezTo>
                  <a:cubicBezTo>
                    <a:pt x="147" y="112"/>
                    <a:pt x="159" y="100"/>
                    <a:pt x="174" y="100"/>
                  </a:cubicBezTo>
                  <a:close/>
                  <a:moveTo>
                    <a:pt x="113" y="110"/>
                  </a:moveTo>
                  <a:cubicBezTo>
                    <a:pt x="123" y="110"/>
                    <a:pt x="132" y="118"/>
                    <a:pt x="132" y="129"/>
                  </a:cubicBezTo>
                  <a:cubicBezTo>
                    <a:pt x="132" y="139"/>
                    <a:pt x="123" y="148"/>
                    <a:pt x="113" y="148"/>
                  </a:cubicBezTo>
                  <a:cubicBezTo>
                    <a:pt x="102" y="148"/>
                    <a:pt x="94" y="139"/>
                    <a:pt x="94" y="129"/>
                  </a:cubicBezTo>
                  <a:cubicBezTo>
                    <a:pt x="94" y="118"/>
                    <a:pt x="102" y="110"/>
                    <a:pt x="113" y="110"/>
                  </a:cubicBezTo>
                  <a:close/>
                  <a:moveTo>
                    <a:pt x="239" y="398"/>
                  </a:moveTo>
                  <a:cubicBezTo>
                    <a:pt x="239" y="396"/>
                    <a:pt x="239" y="396"/>
                    <a:pt x="239" y="396"/>
                  </a:cubicBezTo>
                  <a:cubicBezTo>
                    <a:pt x="240" y="392"/>
                    <a:pt x="237" y="389"/>
                    <a:pt x="234" y="388"/>
                  </a:cubicBezTo>
                  <a:cubicBezTo>
                    <a:pt x="215" y="385"/>
                    <a:pt x="215" y="385"/>
                    <a:pt x="215" y="385"/>
                  </a:cubicBezTo>
                  <a:cubicBezTo>
                    <a:pt x="211" y="384"/>
                    <a:pt x="208" y="387"/>
                    <a:pt x="207" y="390"/>
                  </a:cubicBezTo>
                  <a:cubicBezTo>
                    <a:pt x="204" y="408"/>
                    <a:pt x="204" y="408"/>
                    <a:pt x="204" y="408"/>
                  </a:cubicBezTo>
                  <a:cubicBezTo>
                    <a:pt x="199" y="408"/>
                    <a:pt x="194" y="409"/>
                    <a:pt x="188" y="409"/>
                  </a:cubicBezTo>
                  <a:cubicBezTo>
                    <a:pt x="192" y="388"/>
                    <a:pt x="192" y="388"/>
                    <a:pt x="192" y="388"/>
                  </a:cubicBezTo>
                  <a:cubicBezTo>
                    <a:pt x="193" y="384"/>
                    <a:pt x="190" y="380"/>
                    <a:pt x="186" y="380"/>
                  </a:cubicBezTo>
                  <a:cubicBezTo>
                    <a:pt x="168" y="377"/>
                    <a:pt x="168" y="377"/>
                    <a:pt x="168" y="377"/>
                  </a:cubicBezTo>
                  <a:cubicBezTo>
                    <a:pt x="164" y="376"/>
                    <a:pt x="161" y="378"/>
                    <a:pt x="160" y="382"/>
                  </a:cubicBezTo>
                  <a:cubicBezTo>
                    <a:pt x="155" y="408"/>
                    <a:pt x="155" y="408"/>
                    <a:pt x="155" y="408"/>
                  </a:cubicBezTo>
                  <a:cubicBezTo>
                    <a:pt x="155" y="408"/>
                    <a:pt x="155" y="408"/>
                    <a:pt x="155" y="408"/>
                  </a:cubicBezTo>
                  <a:cubicBezTo>
                    <a:pt x="149" y="407"/>
                    <a:pt x="143" y="406"/>
                    <a:pt x="138" y="405"/>
                  </a:cubicBezTo>
                  <a:cubicBezTo>
                    <a:pt x="142" y="380"/>
                    <a:pt x="142" y="380"/>
                    <a:pt x="142" y="380"/>
                  </a:cubicBezTo>
                  <a:cubicBezTo>
                    <a:pt x="143" y="376"/>
                    <a:pt x="140" y="373"/>
                    <a:pt x="137" y="372"/>
                  </a:cubicBezTo>
                  <a:cubicBezTo>
                    <a:pt x="118" y="369"/>
                    <a:pt x="118" y="369"/>
                    <a:pt x="118" y="369"/>
                  </a:cubicBezTo>
                  <a:cubicBezTo>
                    <a:pt x="114" y="368"/>
                    <a:pt x="111" y="371"/>
                    <a:pt x="110" y="374"/>
                  </a:cubicBezTo>
                  <a:cubicBezTo>
                    <a:pt x="107" y="394"/>
                    <a:pt x="107" y="394"/>
                    <a:pt x="107" y="394"/>
                  </a:cubicBezTo>
                  <a:cubicBezTo>
                    <a:pt x="101" y="391"/>
                    <a:pt x="95" y="388"/>
                    <a:pt x="90" y="385"/>
                  </a:cubicBezTo>
                  <a:cubicBezTo>
                    <a:pt x="93" y="369"/>
                    <a:pt x="93" y="369"/>
                    <a:pt x="93" y="369"/>
                  </a:cubicBezTo>
                  <a:cubicBezTo>
                    <a:pt x="93" y="365"/>
                    <a:pt x="91" y="362"/>
                    <a:pt x="87" y="361"/>
                  </a:cubicBezTo>
                  <a:cubicBezTo>
                    <a:pt x="68" y="358"/>
                    <a:pt x="68" y="358"/>
                    <a:pt x="68" y="358"/>
                  </a:cubicBezTo>
                  <a:cubicBezTo>
                    <a:pt x="66" y="358"/>
                    <a:pt x="63" y="359"/>
                    <a:pt x="61" y="362"/>
                  </a:cubicBezTo>
                  <a:cubicBezTo>
                    <a:pt x="40" y="339"/>
                    <a:pt x="29" y="310"/>
                    <a:pt x="33" y="281"/>
                  </a:cubicBezTo>
                  <a:cubicBezTo>
                    <a:pt x="38" y="243"/>
                    <a:pt x="34" y="215"/>
                    <a:pt x="68" y="206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6" y="220"/>
                    <a:pt x="69" y="224"/>
                    <a:pt x="73" y="225"/>
                  </a:cubicBezTo>
                  <a:cubicBezTo>
                    <a:pt x="93" y="228"/>
                    <a:pt x="93" y="228"/>
                    <a:pt x="93" y="228"/>
                  </a:cubicBezTo>
                  <a:cubicBezTo>
                    <a:pt x="97" y="229"/>
                    <a:pt x="101" y="226"/>
                    <a:pt x="102" y="223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11" y="203"/>
                    <a:pt x="118" y="203"/>
                    <a:pt x="125" y="204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1" y="229"/>
                    <a:pt x="124" y="233"/>
                    <a:pt x="128" y="233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3" y="237"/>
                    <a:pt x="156" y="235"/>
                    <a:pt x="157" y="231"/>
                  </a:cubicBezTo>
                  <a:cubicBezTo>
                    <a:pt x="161" y="208"/>
                    <a:pt x="161" y="208"/>
                    <a:pt x="161" y="208"/>
                  </a:cubicBezTo>
                  <a:cubicBezTo>
                    <a:pt x="166" y="209"/>
                    <a:pt x="172" y="210"/>
                    <a:pt x="178" y="211"/>
                  </a:cubicBezTo>
                  <a:cubicBezTo>
                    <a:pt x="179" y="211"/>
                    <a:pt x="180" y="211"/>
                    <a:pt x="180" y="211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76" y="238"/>
                    <a:pt x="179" y="242"/>
                    <a:pt x="183" y="242"/>
                  </a:cubicBezTo>
                  <a:cubicBezTo>
                    <a:pt x="204" y="246"/>
                    <a:pt x="204" y="246"/>
                    <a:pt x="204" y="246"/>
                  </a:cubicBezTo>
                  <a:cubicBezTo>
                    <a:pt x="208" y="246"/>
                    <a:pt x="211" y="244"/>
                    <a:pt x="212" y="240"/>
                  </a:cubicBezTo>
                  <a:cubicBezTo>
                    <a:pt x="216" y="217"/>
                    <a:pt x="216" y="217"/>
                    <a:pt x="216" y="217"/>
                  </a:cubicBezTo>
                  <a:cubicBezTo>
                    <a:pt x="223" y="219"/>
                    <a:pt x="229" y="220"/>
                    <a:pt x="235" y="222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1" y="247"/>
                    <a:pt x="234" y="250"/>
                    <a:pt x="238" y="251"/>
                  </a:cubicBezTo>
                  <a:cubicBezTo>
                    <a:pt x="259" y="254"/>
                    <a:pt x="259" y="254"/>
                    <a:pt x="259" y="254"/>
                  </a:cubicBezTo>
                  <a:cubicBezTo>
                    <a:pt x="263" y="255"/>
                    <a:pt x="266" y="253"/>
                    <a:pt x="267" y="249"/>
                  </a:cubicBezTo>
                  <a:cubicBezTo>
                    <a:pt x="270" y="232"/>
                    <a:pt x="270" y="232"/>
                    <a:pt x="270" y="232"/>
                  </a:cubicBezTo>
                  <a:cubicBezTo>
                    <a:pt x="323" y="251"/>
                    <a:pt x="313" y="275"/>
                    <a:pt x="307" y="318"/>
                  </a:cubicBezTo>
                  <a:cubicBezTo>
                    <a:pt x="302" y="354"/>
                    <a:pt x="276" y="383"/>
                    <a:pt x="239" y="39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1" name="Oval 83"/>
            <p:cNvSpPr>
              <a:spLocks noChangeArrowheads="1"/>
            </p:cNvSpPr>
            <p:nvPr/>
          </p:nvSpPr>
          <p:spPr bwMode="auto">
            <a:xfrm>
              <a:off x="3575050" y="725488"/>
              <a:ext cx="31750" cy="333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2" name="Oval 84"/>
            <p:cNvSpPr>
              <a:spLocks noChangeArrowheads="1"/>
            </p:cNvSpPr>
            <p:nvPr/>
          </p:nvSpPr>
          <p:spPr bwMode="auto">
            <a:xfrm>
              <a:off x="3708400" y="720725"/>
              <a:ext cx="34925" cy="3175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9" name="Freeform 49"/>
          <p:cNvSpPr>
            <a:spLocks noEditPoints="1"/>
          </p:cNvSpPr>
          <p:nvPr/>
        </p:nvSpPr>
        <p:spPr bwMode="auto">
          <a:xfrm>
            <a:off x="5842029" y="4724400"/>
            <a:ext cx="1255713" cy="1279525"/>
          </a:xfrm>
          <a:custGeom>
            <a:avLst/>
            <a:gdLst/>
            <a:ahLst/>
            <a:cxnLst>
              <a:cxn ang="0">
                <a:pos x="493" y="280"/>
              </a:cxn>
              <a:cxn ang="0">
                <a:pos x="489" y="273"/>
              </a:cxn>
              <a:cxn ang="0">
                <a:pos x="478" y="251"/>
              </a:cxn>
              <a:cxn ang="0">
                <a:pos x="466" y="262"/>
              </a:cxn>
              <a:cxn ang="0">
                <a:pos x="447" y="253"/>
              </a:cxn>
              <a:cxn ang="0">
                <a:pos x="349" y="329"/>
              </a:cxn>
              <a:cxn ang="0">
                <a:pos x="340" y="229"/>
              </a:cxn>
              <a:cxn ang="0">
                <a:pos x="317" y="227"/>
              </a:cxn>
              <a:cxn ang="0">
                <a:pos x="302" y="231"/>
              </a:cxn>
              <a:cxn ang="0">
                <a:pos x="279" y="227"/>
              </a:cxn>
              <a:cxn ang="0">
                <a:pos x="265" y="230"/>
              </a:cxn>
              <a:cxn ang="0">
                <a:pos x="257" y="208"/>
              </a:cxn>
              <a:cxn ang="0">
                <a:pos x="242" y="227"/>
              </a:cxn>
              <a:cxn ang="0">
                <a:pos x="228" y="218"/>
              </a:cxn>
              <a:cxn ang="0">
                <a:pos x="205" y="213"/>
              </a:cxn>
              <a:cxn ang="0">
                <a:pos x="194" y="206"/>
              </a:cxn>
              <a:cxn ang="0">
                <a:pos x="224" y="150"/>
              </a:cxn>
              <a:cxn ang="0">
                <a:pos x="232" y="154"/>
              </a:cxn>
              <a:cxn ang="0">
                <a:pos x="255" y="157"/>
              </a:cxn>
              <a:cxn ang="0">
                <a:pos x="270" y="159"/>
              </a:cxn>
              <a:cxn ang="0">
                <a:pos x="279" y="181"/>
              </a:cxn>
              <a:cxn ang="0">
                <a:pos x="293" y="162"/>
              </a:cxn>
              <a:cxn ang="0">
                <a:pos x="307" y="165"/>
              </a:cxn>
              <a:cxn ang="0">
                <a:pos x="330" y="168"/>
              </a:cxn>
              <a:cxn ang="0">
                <a:pos x="345" y="168"/>
              </a:cxn>
              <a:cxn ang="0">
                <a:pos x="368" y="171"/>
              </a:cxn>
              <a:cxn ang="0">
                <a:pos x="385" y="174"/>
              </a:cxn>
              <a:cxn ang="0">
                <a:pos x="408" y="177"/>
              </a:cxn>
              <a:cxn ang="0">
                <a:pos x="429" y="175"/>
              </a:cxn>
              <a:cxn ang="0">
                <a:pos x="382" y="79"/>
              </a:cxn>
              <a:cxn ang="0">
                <a:pos x="336" y="38"/>
              </a:cxn>
              <a:cxn ang="0">
                <a:pos x="301" y="34"/>
              </a:cxn>
              <a:cxn ang="0">
                <a:pos x="207" y="0"/>
              </a:cxn>
              <a:cxn ang="0">
                <a:pos x="132" y="59"/>
              </a:cxn>
              <a:cxn ang="0">
                <a:pos x="68" y="218"/>
              </a:cxn>
              <a:cxn ang="0">
                <a:pos x="60" y="209"/>
              </a:cxn>
              <a:cxn ang="0">
                <a:pos x="38" y="194"/>
              </a:cxn>
              <a:cxn ang="0">
                <a:pos x="31" y="195"/>
              </a:cxn>
              <a:cxn ang="0">
                <a:pos x="19" y="189"/>
              </a:cxn>
              <a:cxn ang="0">
                <a:pos x="9" y="212"/>
              </a:cxn>
              <a:cxn ang="0">
                <a:pos x="6" y="219"/>
              </a:cxn>
              <a:cxn ang="0">
                <a:pos x="125" y="349"/>
              </a:cxn>
              <a:cxn ang="0">
                <a:pos x="205" y="454"/>
              </a:cxn>
              <a:cxn ang="0">
                <a:pos x="204" y="513"/>
              </a:cxn>
              <a:cxn ang="0">
                <a:pos x="241" y="492"/>
              </a:cxn>
              <a:cxn ang="0">
                <a:pos x="219" y="455"/>
              </a:cxn>
              <a:cxn ang="0">
                <a:pos x="262" y="473"/>
              </a:cxn>
              <a:cxn ang="0">
                <a:pos x="295" y="513"/>
              </a:cxn>
              <a:cxn ang="0">
                <a:pos x="277" y="490"/>
              </a:cxn>
              <a:cxn ang="0">
                <a:pos x="341" y="454"/>
              </a:cxn>
              <a:cxn ang="0">
                <a:pos x="496" y="301"/>
              </a:cxn>
              <a:cxn ang="0">
                <a:pos x="505" y="285"/>
              </a:cxn>
              <a:cxn ang="0">
                <a:pos x="351" y="75"/>
              </a:cxn>
              <a:cxn ang="0">
                <a:pos x="319" y="75"/>
              </a:cxn>
              <a:cxn ang="0">
                <a:pos x="351" y="75"/>
              </a:cxn>
              <a:cxn ang="0">
                <a:pos x="303" y="73"/>
              </a:cxn>
              <a:cxn ang="0">
                <a:pos x="250" y="73"/>
              </a:cxn>
            </a:cxnLst>
            <a:rect l="0" t="0" r="r" b="b"/>
            <a:pathLst>
              <a:path w="505" h="515">
                <a:moveTo>
                  <a:pt x="496" y="289"/>
                </a:moveTo>
                <a:cubicBezTo>
                  <a:pt x="495" y="286"/>
                  <a:pt x="494" y="283"/>
                  <a:pt x="493" y="280"/>
                </a:cubicBezTo>
                <a:cubicBezTo>
                  <a:pt x="495" y="278"/>
                  <a:pt x="499" y="272"/>
                  <a:pt x="495" y="265"/>
                </a:cubicBezTo>
                <a:cubicBezTo>
                  <a:pt x="491" y="257"/>
                  <a:pt x="494" y="268"/>
                  <a:pt x="489" y="273"/>
                </a:cubicBezTo>
                <a:cubicBezTo>
                  <a:pt x="487" y="270"/>
                  <a:pt x="484" y="268"/>
                  <a:pt x="482" y="266"/>
                </a:cubicBezTo>
                <a:cubicBezTo>
                  <a:pt x="483" y="264"/>
                  <a:pt x="484" y="257"/>
                  <a:pt x="478" y="251"/>
                </a:cubicBezTo>
                <a:cubicBezTo>
                  <a:pt x="470" y="245"/>
                  <a:pt x="478" y="255"/>
                  <a:pt x="475" y="262"/>
                </a:cubicBezTo>
                <a:cubicBezTo>
                  <a:pt x="472" y="261"/>
                  <a:pt x="469" y="261"/>
                  <a:pt x="466" y="262"/>
                </a:cubicBezTo>
                <a:cubicBezTo>
                  <a:pt x="465" y="262"/>
                  <a:pt x="459" y="265"/>
                  <a:pt x="450" y="270"/>
                </a:cubicBezTo>
                <a:cubicBezTo>
                  <a:pt x="446" y="259"/>
                  <a:pt x="458" y="245"/>
                  <a:pt x="447" y="253"/>
                </a:cubicBezTo>
                <a:cubicBezTo>
                  <a:pt x="437" y="260"/>
                  <a:pt x="438" y="271"/>
                  <a:pt x="439" y="275"/>
                </a:cubicBezTo>
                <a:cubicBezTo>
                  <a:pt x="414" y="288"/>
                  <a:pt x="377" y="309"/>
                  <a:pt x="349" y="329"/>
                </a:cubicBezTo>
                <a:cubicBezTo>
                  <a:pt x="352" y="283"/>
                  <a:pt x="356" y="239"/>
                  <a:pt x="357" y="227"/>
                </a:cubicBezTo>
                <a:cubicBezTo>
                  <a:pt x="357" y="227"/>
                  <a:pt x="351" y="228"/>
                  <a:pt x="340" y="229"/>
                </a:cubicBezTo>
                <a:cubicBezTo>
                  <a:pt x="341" y="219"/>
                  <a:pt x="338" y="210"/>
                  <a:pt x="332" y="209"/>
                </a:cubicBezTo>
                <a:cubicBezTo>
                  <a:pt x="325" y="208"/>
                  <a:pt x="319" y="216"/>
                  <a:pt x="317" y="227"/>
                </a:cubicBezTo>
                <a:cubicBezTo>
                  <a:pt x="317" y="228"/>
                  <a:pt x="317" y="229"/>
                  <a:pt x="317" y="230"/>
                </a:cubicBezTo>
                <a:cubicBezTo>
                  <a:pt x="312" y="231"/>
                  <a:pt x="307" y="231"/>
                  <a:pt x="302" y="231"/>
                </a:cubicBezTo>
                <a:cubicBezTo>
                  <a:pt x="304" y="220"/>
                  <a:pt x="300" y="210"/>
                  <a:pt x="293" y="209"/>
                </a:cubicBezTo>
                <a:cubicBezTo>
                  <a:pt x="287" y="209"/>
                  <a:pt x="281" y="217"/>
                  <a:pt x="279" y="227"/>
                </a:cubicBezTo>
                <a:cubicBezTo>
                  <a:pt x="279" y="229"/>
                  <a:pt x="279" y="230"/>
                  <a:pt x="278" y="231"/>
                </a:cubicBezTo>
                <a:cubicBezTo>
                  <a:pt x="274" y="230"/>
                  <a:pt x="270" y="230"/>
                  <a:pt x="265" y="230"/>
                </a:cubicBezTo>
                <a:cubicBezTo>
                  <a:pt x="265" y="230"/>
                  <a:pt x="265" y="229"/>
                  <a:pt x="265" y="229"/>
                </a:cubicBezTo>
                <a:cubicBezTo>
                  <a:pt x="267" y="218"/>
                  <a:pt x="263" y="209"/>
                  <a:pt x="257" y="208"/>
                </a:cubicBezTo>
                <a:cubicBezTo>
                  <a:pt x="251" y="207"/>
                  <a:pt x="244" y="215"/>
                  <a:pt x="242" y="226"/>
                </a:cubicBezTo>
                <a:cubicBezTo>
                  <a:pt x="242" y="226"/>
                  <a:pt x="242" y="227"/>
                  <a:pt x="242" y="227"/>
                </a:cubicBezTo>
                <a:cubicBezTo>
                  <a:pt x="237" y="226"/>
                  <a:pt x="232" y="225"/>
                  <a:pt x="227" y="223"/>
                </a:cubicBezTo>
                <a:cubicBezTo>
                  <a:pt x="227" y="222"/>
                  <a:pt x="227" y="220"/>
                  <a:pt x="228" y="218"/>
                </a:cubicBezTo>
                <a:cubicBezTo>
                  <a:pt x="230" y="207"/>
                  <a:pt x="226" y="197"/>
                  <a:pt x="220" y="196"/>
                </a:cubicBezTo>
                <a:cubicBezTo>
                  <a:pt x="214" y="195"/>
                  <a:pt x="207" y="202"/>
                  <a:pt x="205" y="213"/>
                </a:cubicBezTo>
                <a:cubicBezTo>
                  <a:pt x="205" y="213"/>
                  <a:pt x="205" y="214"/>
                  <a:pt x="204" y="214"/>
                </a:cubicBezTo>
                <a:cubicBezTo>
                  <a:pt x="201" y="212"/>
                  <a:pt x="197" y="209"/>
                  <a:pt x="194" y="206"/>
                </a:cubicBezTo>
                <a:cubicBezTo>
                  <a:pt x="186" y="197"/>
                  <a:pt x="196" y="175"/>
                  <a:pt x="202" y="158"/>
                </a:cubicBezTo>
                <a:cubicBezTo>
                  <a:pt x="211" y="136"/>
                  <a:pt x="224" y="150"/>
                  <a:pt x="224" y="150"/>
                </a:cubicBezTo>
                <a:cubicBezTo>
                  <a:pt x="224" y="150"/>
                  <a:pt x="227" y="151"/>
                  <a:pt x="232" y="152"/>
                </a:cubicBezTo>
                <a:cubicBezTo>
                  <a:pt x="232" y="153"/>
                  <a:pt x="232" y="153"/>
                  <a:pt x="232" y="154"/>
                </a:cubicBezTo>
                <a:cubicBezTo>
                  <a:pt x="230" y="165"/>
                  <a:pt x="234" y="175"/>
                  <a:pt x="240" y="175"/>
                </a:cubicBezTo>
                <a:cubicBezTo>
                  <a:pt x="247" y="176"/>
                  <a:pt x="253" y="168"/>
                  <a:pt x="255" y="157"/>
                </a:cubicBezTo>
                <a:cubicBezTo>
                  <a:pt x="255" y="157"/>
                  <a:pt x="255" y="156"/>
                  <a:pt x="255" y="156"/>
                </a:cubicBezTo>
                <a:cubicBezTo>
                  <a:pt x="260" y="157"/>
                  <a:pt x="265" y="158"/>
                  <a:pt x="270" y="159"/>
                </a:cubicBezTo>
                <a:cubicBezTo>
                  <a:pt x="270" y="159"/>
                  <a:pt x="270" y="160"/>
                  <a:pt x="270" y="160"/>
                </a:cubicBezTo>
                <a:cubicBezTo>
                  <a:pt x="268" y="171"/>
                  <a:pt x="272" y="181"/>
                  <a:pt x="279" y="181"/>
                </a:cubicBezTo>
                <a:cubicBezTo>
                  <a:pt x="285" y="182"/>
                  <a:pt x="292" y="174"/>
                  <a:pt x="293" y="163"/>
                </a:cubicBezTo>
                <a:cubicBezTo>
                  <a:pt x="293" y="163"/>
                  <a:pt x="293" y="162"/>
                  <a:pt x="293" y="162"/>
                </a:cubicBezTo>
                <a:cubicBezTo>
                  <a:pt x="298" y="163"/>
                  <a:pt x="302" y="163"/>
                  <a:pt x="307" y="164"/>
                </a:cubicBezTo>
                <a:cubicBezTo>
                  <a:pt x="307" y="164"/>
                  <a:pt x="307" y="164"/>
                  <a:pt x="307" y="165"/>
                </a:cubicBezTo>
                <a:cubicBezTo>
                  <a:pt x="305" y="176"/>
                  <a:pt x="309" y="185"/>
                  <a:pt x="315" y="186"/>
                </a:cubicBezTo>
                <a:cubicBezTo>
                  <a:pt x="322" y="187"/>
                  <a:pt x="328" y="179"/>
                  <a:pt x="330" y="168"/>
                </a:cubicBezTo>
                <a:cubicBezTo>
                  <a:pt x="330" y="168"/>
                  <a:pt x="330" y="167"/>
                  <a:pt x="330" y="167"/>
                </a:cubicBezTo>
                <a:cubicBezTo>
                  <a:pt x="335" y="167"/>
                  <a:pt x="340" y="168"/>
                  <a:pt x="345" y="168"/>
                </a:cubicBezTo>
                <a:cubicBezTo>
                  <a:pt x="344" y="179"/>
                  <a:pt x="348" y="188"/>
                  <a:pt x="354" y="189"/>
                </a:cubicBezTo>
                <a:cubicBezTo>
                  <a:pt x="360" y="189"/>
                  <a:pt x="367" y="181"/>
                  <a:pt x="368" y="171"/>
                </a:cubicBezTo>
                <a:cubicBezTo>
                  <a:pt x="374" y="171"/>
                  <a:pt x="380" y="172"/>
                  <a:pt x="385" y="172"/>
                </a:cubicBezTo>
                <a:cubicBezTo>
                  <a:pt x="385" y="173"/>
                  <a:pt x="385" y="173"/>
                  <a:pt x="385" y="174"/>
                </a:cubicBezTo>
                <a:cubicBezTo>
                  <a:pt x="384" y="185"/>
                  <a:pt x="388" y="195"/>
                  <a:pt x="394" y="195"/>
                </a:cubicBezTo>
                <a:cubicBezTo>
                  <a:pt x="400" y="196"/>
                  <a:pt x="407" y="188"/>
                  <a:pt x="408" y="177"/>
                </a:cubicBezTo>
                <a:cubicBezTo>
                  <a:pt x="408" y="176"/>
                  <a:pt x="409" y="175"/>
                  <a:pt x="409" y="174"/>
                </a:cubicBezTo>
                <a:cubicBezTo>
                  <a:pt x="415" y="174"/>
                  <a:pt x="422" y="175"/>
                  <a:pt x="429" y="175"/>
                </a:cubicBezTo>
                <a:cubicBezTo>
                  <a:pt x="429" y="175"/>
                  <a:pt x="452" y="125"/>
                  <a:pt x="438" y="108"/>
                </a:cubicBezTo>
                <a:cubicBezTo>
                  <a:pt x="425" y="90"/>
                  <a:pt x="382" y="79"/>
                  <a:pt x="382" y="79"/>
                </a:cubicBezTo>
                <a:cubicBezTo>
                  <a:pt x="382" y="79"/>
                  <a:pt x="377" y="65"/>
                  <a:pt x="364" y="43"/>
                </a:cubicBezTo>
                <a:cubicBezTo>
                  <a:pt x="364" y="43"/>
                  <a:pt x="354" y="40"/>
                  <a:pt x="336" y="38"/>
                </a:cubicBezTo>
                <a:cubicBezTo>
                  <a:pt x="333" y="17"/>
                  <a:pt x="324" y="4"/>
                  <a:pt x="324" y="4"/>
                </a:cubicBezTo>
                <a:cubicBezTo>
                  <a:pt x="310" y="14"/>
                  <a:pt x="303" y="28"/>
                  <a:pt x="301" y="34"/>
                </a:cubicBezTo>
                <a:cubicBezTo>
                  <a:pt x="283" y="32"/>
                  <a:pt x="263" y="32"/>
                  <a:pt x="242" y="33"/>
                </a:cubicBezTo>
                <a:cubicBezTo>
                  <a:pt x="226" y="10"/>
                  <a:pt x="207" y="0"/>
                  <a:pt x="207" y="0"/>
                </a:cubicBezTo>
                <a:cubicBezTo>
                  <a:pt x="199" y="14"/>
                  <a:pt x="199" y="30"/>
                  <a:pt x="199" y="38"/>
                </a:cubicBezTo>
                <a:cubicBezTo>
                  <a:pt x="176" y="42"/>
                  <a:pt x="153" y="48"/>
                  <a:pt x="132" y="59"/>
                </a:cubicBezTo>
                <a:cubicBezTo>
                  <a:pt x="132" y="59"/>
                  <a:pt x="122" y="174"/>
                  <a:pt x="123" y="285"/>
                </a:cubicBezTo>
                <a:cubicBezTo>
                  <a:pt x="105" y="261"/>
                  <a:pt x="83" y="235"/>
                  <a:pt x="68" y="218"/>
                </a:cubicBezTo>
                <a:cubicBezTo>
                  <a:pt x="70" y="214"/>
                  <a:pt x="75" y="205"/>
                  <a:pt x="68" y="195"/>
                </a:cubicBezTo>
                <a:cubicBezTo>
                  <a:pt x="60" y="183"/>
                  <a:pt x="66" y="200"/>
                  <a:pt x="60" y="209"/>
                </a:cubicBezTo>
                <a:cubicBezTo>
                  <a:pt x="53" y="202"/>
                  <a:pt x="48" y="197"/>
                  <a:pt x="47" y="196"/>
                </a:cubicBezTo>
                <a:cubicBezTo>
                  <a:pt x="45" y="194"/>
                  <a:pt x="42" y="194"/>
                  <a:pt x="38" y="194"/>
                </a:cubicBezTo>
                <a:cubicBezTo>
                  <a:pt x="38" y="186"/>
                  <a:pt x="48" y="179"/>
                  <a:pt x="40" y="182"/>
                </a:cubicBezTo>
                <a:cubicBezTo>
                  <a:pt x="32" y="185"/>
                  <a:pt x="31" y="193"/>
                  <a:pt x="31" y="195"/>
                </a:cubicBezTo>
                <a:cubicBezTo>
                  <a:pt x="28" y="196"/>
                  <a:pt x="25" y="197"/>
                  <a:pt x="22" y="199"/>
                </a:cubicBezTo>
                <a:cubicBezTo>
                  <a:pt x="19" y="192"/>
                  <a:pt x="25" y="183"/>
                  <a:pt x="19" y="189"/>
                </a:cubicBezTo>
                <a:cubicBezTo>
                  <a:pt x="13" y="195"/>
                  <a:pt x="14" y="201"/>
                  <a:pt x="16" y="204"/>
                </a:cubicBezTo>
                <a:cubicBezTo>
                  <a:pt x="13" y="206"/>
                  <a:pt x="11" y="209"/>
                  <a:pt x="9" y="212"/>
                </a:cubicBezTo>
                <a:cubicBezTo>
                  <a:pt x="4" y="207"/>
                  <a:pt x="5" y="196"/>
                  <a:pt x="2" y="204"/>
                </a:cubicBezTo>
                <a:cubicBezTo>
                  <a:pt x="0" y="212"/>
                  <a:pt x="4" y="217"/>
                  <a:pt x="6" y="219"/>
                </a:cubicBezTo>
                <a:cubicBezTo>
                  <a:pt x="6" y="220"/>
                  <a:pt x="6" y="221"/>
                  <a:pt x="5" y="223"/>
                </a:cubicBezTo>
                <a:cubicBezTo>
                  <a:pt x="1" y="242"/>
                  <a:pt x="80" y="321"/>
                  <a:pt x="125" y="349"/>
                </a:cubicBezTo>
                <a:cubicBezTo>
                  <a:pt x="127" y="386"/>
                  <a:pt x="131" y="419"/>
                  <a:pt x="138" y="443"/>
                </a:cubicBezTo>
                <a:cubicBezTo>
                  <a:pt x="138" y="443"/>
                  <a:pt x="165" y="450"/>
                  <a:pt x="205" y="454"/>
                </a:cubicBezTo>
                <a:cubicBezTo>
                  <a:pt x="206" y="459"/>
                  <a:pt x="207" y="465"/>
                  <a:pt x="207" y="473"/>
                </a:cubicBezTo>
                <a:cubicBezTo>
                  <a:pt x="207" y="492"/>
                  <a:pt x="204" y="513"/>
                  <a:pt x="204" y="513"/>
                </a:cubicBezTo>
                <a:cubicBezTo>
                  <a:pt x="204" y="513"/>
                  <a:pt x="223" y="515"/>
                  <a:pt x="239" y="513"/>
                </a:cubicBezTo>
                <a:cubicBezTo>
                  <a:pt x="239" y="513"/>
                  <a:pt x="242" y="505"/>
                  <a:pt x="241" y="492"/>
                </a:cubicBezTo>
                <a:cubicBezTo>
                  <a:pt x="241" y="492"/>
                  <a:pt x="229" y="489"/>
                  <a:pt x="222" y="490"/>
                </a:cubicBezTo>
                <a:cubicBezTo>
                  <a:pt x="222" y="490"/>
                  <a:pt x="217" y="474"/>
                  <a:pt x="219" y="455"/>
                </a:cubicBezTo>
                <a:cubicBezTo>
                  <a:pt x="232" y="456"/>
                  <a:pt x="246" y="457"/>
                  <a:pt x="261" y="458"/>
                </a:cubicBezTo>
                <a:cubicBezTo>
                  <a:pt x="262" y="462"/>
                  <a:pt x="262" y="467"/>
                  <a:pt x="262" y="473"/>
                </a:cubicBezTo>
                <a:cubicBezTo>
                  <a:pt x="262" y="492"/>
                  <a:pt x="260" y="513"/>
                  <a:pt x="260" y="513"/>
                </a:cubicBezTo>
                <a:cubicBezTo>
                  <a:pt x="260" y="513"/>
                  <a:pt x="278" y="515"/>
                  <a:pt x="295" y="513"/>
                </a:cubicBezTo>
                <a:cubicBezTo>
                  <a:pt x="295" y="513"/>
                  <a:pt x="298" y="505"/>
                  <a:pt x="297" y="492"/>
                </a:cubicBezTo>
                <a:cubicBezTo>
                  <a:pt x="297" y="492"/>
                  <a:pt x="284" y="489"/>
                  <a:pt x="277" y="490"/>
                </a:cubicBezTo>
                <a:cubicBezTo>
                  <a:pt x="277" y="490"/>
                  <a:pt x="273" y="476"/>
                  <a:pt x="274" y="458"/>
                </a:cubicBezTo>
                <a:cubicBezTo>
                  <a:pt x="296" y="458"/>
                  <a:pt x="318" y="457"/>
                  <a:pt x="341" y="454"/>
                </a:cubicBezTo>
                <a:cubicBezTo>
                  <a:pt x="341" y="454"/>
                  <a:pt x="343" y="420"/>
                  <a:pt x="346" y="377"/>
                </a:cubicBezTo>
                <a:cubicBezTo>
                  <a:pt x="400" y="364"/>
                  <a:pt x="493" y="320"/>
                  <a:pt x="496" y="301"/>
                </a:cubicBezTo>
                <a:cubicBezTo>
                  <a:pt x="496" y="300"/>
                  <a:pt x="496" y="299"/>
                  <a:pt x="496" y="297"/>
                </a:cubicBezTo>
                <a:cubicBezTo>
                  <a:pt x="499" y="296"/>
                  <a:pt x="505" y="293"/>
                  <a:pt x="505" y="285"/>
                </a:cubicBezTo>
                <a:cubicBezTo>
                  <a:pt x="505" y="276"/>
                  <a:pt x="503" y="287"/>
                  <a:pt x="496" y="289"/>
                </a:cubicBezTo>
                <a:close/>
                <a:moveTo>
                  <a:pt x="351" y="75"/>
                </a:moveTo>
                <a:cubicBezTo>
                  <a:pt x="351" y="84"/>
                  <a:pt x="344" y="91"/>
                  <a:pt x="335" y="91"/>
                </a:cubicBezTo>
                <a:cubicBezTo>
                  <a:pt x="326" y="91"/>
                  <a:pt x="319" y="84"/>
                  <a:pt x="319" y="75"/>
                </a:cubicBezTo>
                <a:cubicBezTo>
                  <a:pt x="319" y="66"/>
                  <a:pt x="326" y="59"/>
                  <a:pt x="335" y="59"/>
                </a:cubicBezTo>
                <a:cubicBezTo>
                  <a:pt x="344" y="59"/>
                  <a:pt x="351" y="66"/>
                  <a:pt x="351" y="75"/>
                </a:cubicBezTo>
                <a:close/>
                <a:moveTo>
                  <a:pt x="276" y="46"/>
                </a:moveTo>
                <a:cubicBezTo>
                  <a:pt x="291" y="46"/>
                  <a:pt x="303" y="58"/>
                  <a:pt x="303" y="73"/>
                </a:cubicBezTo>
                <a:cubicBezTo>
                  <a:pt x="303" y="87"/>
                  <a:pt x="291" y="99"/>
                  <a:pt x="276" y="99"/>
                </a:cubicBezTo>
                <a:cubicBezTo>
                  <a:pt x="262" y="99"/>
                  <a:pt x="250" y="87"/>
                  <a:pt x="250" y="73"/>
                </a:cubicBezTo>
                <a:cubicBezTo>
                  <a:pt x="250" y="58"/>
                  <a:pt x="262" y="46"/>
                  <a:pt x="276" y="4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99"/>
          <p:cNvGrpSpPr/>
          <p:nvPr/>
        </p:nvGrpSpPr>
        <p:grpSpPr>
          <a:xfrm>
            <a:off x="3019454" y="4672013"/>
            <a:ext cx="828675" cy="1265238"/>
            <a:chOff x="1728788" y="4672013"/>
            <a:chExt cx="828675" cy="1265238"/>
          </a:xfrm>
        </p:grpSpPr>
        <p:sp>
          <p:nvSpPr>
            <p:cNvPr id="101" name="Freeform 50"/>
            <p:cNvSpPr>
              <a:spLocks noEditPoints="1"/>
            </p:cNvSpPr>
            <p:nvPr/>
          </p:nvSpPr>
          <p:spPr bwMode="auto">
            <a:xfrm>
              <a:off x="1728788" y="4703763"/>
              <a:ext cx="828675" cy="1233488"/>
            </a:xfrm>
            <a:custGeom>
              <a:avLst/>
              <a:gdLst/>
              <a:ahLst/>
              <a:cxnLst>
                <a:cxn ang="0">
                  <a:pos x="268" y="261"/>
                </a:cxn>
                <a:cxn ang="0">
                  <a:pos x="242" y="270"/>
                </a:cxn>
                <a:cxn ang="0">
                  <a:pos x="186" y="251"/>
                </a:cxn>
                <a:cxn ang="0">
                  <a:pos x="128" y="283"/>
                </a:cxn>
                <a:cxn ang="0">
                  <a:pos x="119" y="251"/>
                </a:cxn>
                <a:cxn ang="0">
                  <a:pos x="78" y="136"/>
                </a:cxn>
                <a:cxn ang="0">
                  <a:pos x="110" y="190"/>
                </a:cxn>
                <a:cxn ang="0">
                  <a:pos x="160" y="171"/>
                </a:cxn>
                <a:cxn ang="0">
                  <a:pos x="188" y="172"/>
                </a:cxn>
                <a:cxn ang="0">
                  <a:pos x="237" y="201"/>
                </a:cxn>
                <a:cxn ang="0">
                  <a:pos x="299" y="148"/>
                </a:cxn>
                <a:cxn ang="0">
                  <a:pos x="228" y="82"/>
                </a:cxn>
                <a:cxn ang="0">
                  <a:pos x="213" y="47"/>
                </a:cxn>
                <a:cxn ang="0">
                  <a:pos x="178" y="50"/>
                </a:cxn>
                <a:cxn ang="0">
                  <a:pos x="46" y="89"/>
                </a:cxn>
                <a:cxn ang="0">
                  <a:pos x="13" y="106"/>
                </a:cxn>
                <a:cxn ang="0">
                  <a:pos x="61" y="370"/>
                </a:cxn>
                <a:cxn ang="0">
                  <a:pos x="103" y="375"/>
                </a:cxn>
                <a:cxn ang="0">
                  <a:pos x="138" y="359"/>
                </a:cxn>
                <a:cxn ang="0">
                  <a:pos x="120" y="472"/>
                </a:cxn>
                <a:cxn ang="0">
                  <a:pos x="115" y="496"/>
                </a:cxn>
                <a:cxn ang="0">
                  <a:pos x="179" y="494"/>
                </a:cxn>
                <a:cxn ang="0">
                  <a:pos x="156" y="396"/>
                </a:cxn>
                <a:cxn ang="0">
                  <a:pos x="167" y="347"/>
                </a:cxn>
                <a:cxn ang="0">
                  <a:pos x="209" y="343"/>
                </a:cxn>
                <a:cxn ang="0">
                  <a:pos x="221" y="394"/>
                </a:cxn>
                <a:cxn ang="0">
                  <a:pos x="200" y="494"/>
                </a:cxn>
                <a:cxn ang="0">
                  <a:pos x="263" y="496"/>
                </a:cxn>
                <a:cxn ang="0">
                  <a:pos x="235" y="468"/>
                </a:cxn>
                <a:cxn ang="0">
                  <a:pos x="242" y="353"/>
                </a:cxn>
                <a:cxn ang="0">
                  <a:pos x="289" y="354"/>
                </a:cxn>
                <a:cxn ang="0">
                  <a:pos x="323" y="343"/>
                </a:cxn>
                <a:cxn ang="0">
                  <a:pos x="172" y="86"/>
                </a:cxn>
                <a:cxn ang="0">
                  <a:pos x="172" y="86"/>
                </a:cxn>
                <a:cxn ang="0">
                  <a:pos x="129" y="136"/>
                </a:cxn>
              </a:cxnLst>
              <a:rect l="0" t="0" r="r" b="b"/>
              <a:pathLst>
                <a:path w="333" h="496">
                  <a:moveTo>
                    <a:pt x="309" y="242"/>
                  </a:moveTo>
                  <a:cubicBezTo>
                    <a:pt x="309" y="242"/>
                    <a:pt x="293" y="251"/>
                    <a:pt x="268" y="261"/>
                  </a:cubicBezTo>
                  <a:cubicBezTo>
                    <a:pt x="266" y="250"/>
                    <a:pt x="260" y="236"/>
                    <a:pt x="250" y="239"/>
                  </a:cubicBezTo>
                  <a:cubicBezTo>
                    <a:pt x="238" y="243"/>
                    <a:pt x="239" y="259"/>
                    <a:pt x="242" y="270"/>
                  </a:cubicBezTo>
                  <a:cubicBezTo>
                    <a:pt x="230" y="273"/>
                    <a:pt x="217" y="277"/>
                    <a:pt x="204" y="279"/>
                  </a:cubicBezTo>
                  <a:cubicBezTo>
                    <a:pt x="202" y="267"/>
                    <a:pt x="198" y="248"/>
                    <a:pt x="186" y="251"/>
                  </a:cubicBezTo>
                  <a:cubicBezTo>
                    <a:pt x="172" y="253"/>
                    <a:pt x="174" y="273"/>
                    <a:pt x="176" y="283"/>
                  </a:cubicBezTo>
                  <a:cubicBezTo>
                    <a:pt x="161" y="284"/>
                    <a:pt x="144" y="284"/>
                    <a:pt x="128" y="283"/>
                  </a:cubicBezTo>
                  <a:cubicBezTo>
                    <a:pt x="127" y="283"/>
                    <a:pt x="127" y="283"/>
                    <a:pt x="127" y="283"/>
                  </a:cubicBezTo>
                  <a:cubicBezTo>
                    <a:pt x="129" y="271"/>
                    <a:pt x="132" y="253"/>
                    <a:pt x="119" y="251"/>
                  </a:cubicBezTo>
                  <a:cubicBezTo>
                    <a:pt x="107" y="249"/>
                    <a:pt x="102" y="265"/>
                    <a:pt x="100" y="276"/>
                  </a:cubicBezTo>
                  <a:cubicBezTo>
                    <a:pt x="38" y="247"/>
                    <a:pt x="60" y="146"/>
                    <a:pt x="78" y="136"/>
                  </a:cubicBezTo>
                  <a:cubicBezTo>
                    <a:pt x="85" y="132"/>
                    <a:pt x="91" y="143"/>
                    <a:pt x="107" y="154"/>
                  </a:cubicBezTo>
                  <a:cubicBezTo>
                    <a:pt x="103" y="165"/>
                    <a:pt x="97" y="186"/>
                    <a:pt x="110" y="190"/>
                  </a:cubicBezTo>
                  <a:cubicBezTo>
                    <a:pt x="123" y="193"/>
                    <a:pt x="129" y="176"/>
                    <a:pt x="132" y="166"/>
                  </a:cubicBezTo>
                  <a:cubicBezTo>
                    <a:pt x="140" y="169"/>
                    <a:pt x="149" y="171"/>
                    <a:pt x="160" y="171"/>
                  </a:cubicBezTo>
                  <a:cubicBezTo>
                    <a:pt x="159" y="183"/>
                    <a:pt x="160" y="202"/>
                    <a:pt x="172" y="202"/>
                  </a:cubicBezTo>
                  <a:cubicBezTo>
                    <a:pt x="186" y="202"/>
                    <a:pt x="188" y="182"/>
                    <a:pt x="188" y="172"/>
                  </a:cubicBezTo>
                  <a:cubicBezTo>
                    <a:pt x="197" y="171"/>
                    <a:pt x="207" y="170"/>
                    <a:pt x="218" y="168"/>
                  </a:cubicBezTo>
                  <a:cubicBezTo>
                    <a:pt x="219" y="179"/>
                    <a:pt x="222" y="204"/>
                    <a:pt x="237" y="201"/>
                  </a:cubicBezTo>
                  <a:cubicBezTo>
                    <a:pt x="253" y="197"/>
                    <a:pt x="246" y="169"/>
                    <a:pt x="244" y="163"/>
                  </a:cubicBezTo>
                  <a:cubicBezTo>
                    <a:pt x="260" y="159"/>
                    <a:pt x="278" y="154"/>
                    <a:pt x="299" y="148"/>
                  </a:cubicBezTo>
                  <a:cubicBezTo>
                    <a:pt x="311" y="144"/>
                    <a:pt x="307" y="93"/>
                    <a:pt x="294" y="89"/>
                  </a:cubicBezTo>
                  <a:cubicBezTo>
                    <a:pt x="282" y="85"/>
                    <a:pt x="236" y="87"/>
                    <a:pt x="228" y="82"/>
                  </a:cubicBezTo>
                  <a:cubicBezTo>
                    <a:pt x="220" y="77"/>
                    <a:pt x="222" y="52"/>
                    <a:pt x="215" y="47"/>
                  </a:cubicBezTo>
                  <a:cubicBezTo>
                    <a:pt x="215" y="47"/>
                    <a:pt x="214" y="47"/>
                    <a:pt x="213" y="47"/>
                  </a:cubicBezTo>
                  <a:cubicBezTo>
                    <a:pt x="207" y="30"/>
                    <a:pt x="195" y="0"/>
                    <a:pt x="190" y="1"/>
                  </a:cubicBezTo>
                  <a:cubicBezTo>
                    <a:pt x="184" y="2"/>
                    <a:pt x="180" y="32"/>
                    <a:pt x="178" y="50"/>
                  </a:cubicBezTo>
                  <a:cubicBezTo>
                    <a:pt x="157" y="54"/>
                    <a:pt x="131" y="59"/>
                    <a:pt x="105" y="67"/>
                  </a:cubicBezTo>
                  <a:cubicBezTo>
                    <a:pt x="83" y="73"/>
                    <a:pt x="62" y="82"/>
                    <a:pt x="46" y="89"/>
                  </a:cubicBezTo>
                  <a:cubicBezTo>
                    <a:pt x="36" y="74"/>
                    <a:pt x="19" y="48"/>
                    <a:pt x="14" y="50"/>
                  </a:cubicBezTo>
                  <a:cubicBezTo>
                    <a:pt x="8" y="52"/>
                    <a:pt x="11" y="90"/>
                    <a:pt x="13" y="106"/>
                  </a:cubicBezTo>
                  <a:cubicBezTo>
                    <a:pt x="11" y="107"/>
                    <a:pt x="10" y="108"/>
                    <a:pt x="10" y="109"/>
                  </a:cubicBezTo>
                  <a:cubicBezTo>
                    <a:pt x="0" y="119"/>
                    <a:pt x="31" y="304"/>
                    <a:pt x="61" y="370"/>
                  </a:cubicBezTo>
                  <a:cubicBezTo>
                    <a:pt x="70" y="341"/>
                    <a:pt x="70" y="341"/>
                    <a:pt x="70" y="341"/>
                  </a:cubicBezTo>
                  <a:cubicBezTo>
                    <a:pt x="103" y="375"/>
                    <a:pt x="103" y="375"/>
                    <a:pt x="103" y="375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8" y="359"/>
                    <a:pt x="138" y="359"/>
                    <a:pt x="138" y="359"/>
                  </a:cubicBezTo>
                  <a:cubicBezTo>
                    <a:pt x="137" y="371"/>
                    <a:pt x="136" y="383"/>
                    <a:pt x="135" y="394"/>
                  </a:cubicBezTo>
                  <a:cubicBezTo>
                    <a:pt x="132" y="420"/>
                    <a:pt x="127" y="446"/>
                    <a:pt x="120" y="472"/>
                  </a:cubicBezTo>
                  <a:cubicBezTo>
                    <a:pt x="114" y="479"/>
                    <a:pt x="114" y="491"/>
                    <a:pt x="114" y="494"/>
                  </a:cubicBezTo>
                  <a:cubicBezTo>
                    <a:pt x="114" y="495"/>
                    <a:pt x="115" y="496"/>
                    <a:pt x="115" y="496"/>
                  </a:cubicBezTo>
                  <a:cubicBezTo>
                    <a:pt x="178" y="496"/>
                    <a:pt x="178" y="496"/>
                    <a:pt x="178" y="496"/>
                  </a:cubicBezTo>
                  <a:cubicBezTo>
                    <a:pt x="178" y="496"/>
                    <a:pt x="179" y="495"/>
                    <a:pt x="179" y="494"/>
                  </a:cubicBezTo>
                  <a:cubicBezTo>
                    <a:pt x="179" y="490"/>
                    <a:pt x="179" y="471"/>
                    <a:pt x="149" y="468"/>
                  </a:cubicBezTo>
                  <a:cubicBezTo>
                    <a:pt x="153" y="444"/>
                    <a:pt x="155" y="420"/>
                    <a:pt x="156" y="396"/>
                  </a:cubicBezTo>
                  <a:cubicBezTo>
                    <a:pt x="157" y="384"/>
                    <a:pt x="157" y="371"/>
                    <a:pt x="156" y="359"/>
                  </a:cubicBezTo>
                  <a:cubicBezTo>
                    <a:pt x="167" y="347"/>
                    <a:pt x="167" y="347"/>
                    <a:pt x="167" y="347"/>
                  </a:cubicBezTo>
                  <a:cubicBezTo>
                    <a:pt x="197" y="363"/>
                    <a:pt x="197" y="363"/>
                    <a:pt x="197" y="363"/>
                  </a:cubicBezTo>
                  <a:cubicBezTo>
                    <a:pt x="209" y="343"/>
                    <a:pt x="209" y="343"/>
                    <a:pt x="209" y="343"/>
                  </a:cubicBezTo>
                  <a:cubicBezTo>
                    <a:pt x="224" y="353"/>
                    <a:pt x="224" y="353"/>
                    <a:pt x="224" y="353"/>
                  </a:cubicBezTo>
                  <a:cubicBezTo>
                    <a:pt x="224" y="367"/>
                    <a:pt x="222" y="380"/>
                    <a:pt x="221" y="394"/>
                  </a:cubicBezTo>
                  <a:cubicBezTo>
                    <a:pt x="218" y="420"/>
                    <a:pt x="212" y="446"/>
                    <a:pt x="206" y="472"/>
                  </a:cubicBezTo>
                  <a:cubicBezTo>
                    <a:pt x="199" y="479"/>
                    <a:pt x="200" y="491"/>
                    <a:pt x="200" y="494"/>
                  </a:cubicBezTo>
                  <a:cubicBezTo>
                    <a:pt x="200" y="495"/>
                    <a:pt x="201" y="496"/>
                    <a:pt x="201" y="496"/>
                  </a:cubicBezTo>
                  <a:cubicBezTo>
                    <a:pt x="263" y="496"/>
                    <a:pt x="263" y="496"/>
                    <a:pt x="263" y="496"/>
                  </a:cubicBezTo>
                  <a:cubicBezTo>
                    <a:pt x="264" y="496"/>
                    <a:pt x="264" y="495"/>
                    <a:pt x="264" y="494"/>
                  </a:cubicBezTo>
                  <a:cubicBezTo>
                    <a:pt x="265" y="490"/>
                    <a:pt x="265" y="471"/>
                    <a:pt x="235" y="468"/>
                  </a:cubicBezTo>
                  <a:cubicBezTo>
                    <a:pt x="239" y="444"/>
                    <a:pt x="241" y="420"/>
                    <a:pt x="242" y="396"/>
                  </a:cubicBezTo>
                  <a:cubicBezTo>
                    <a:pt x="242" y="382"/>
                    <a:pt x="242" y="367"/>
                    <a:pt x="242" y="353"/>
                  </a:cubicBezTo>
                  <a:cubicBezTo>
                    <a:pt x="259" y="336"/>
                    <a:pt x="259" y="336"/>
                    <a:pt x="259" y="336"/>
                  </a:cubicBezTo>
                  <a:cubicBezTo>
                    <a:pt x="259" y="336"/>
                    <a:pt x="286" y="355"/>
                    <a:pt x="289" y="354"/>
                  </a:cubicBezTo>
                  <a:cubicBezTo>
                    <a:pt x="291" y="353"/>
                    <a:pt x="306" y="322"/>
                    <a:pt x="306" y="322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3" y="343"/>
                    <a:pt x="333" y="308"/>
                    <a:pt x="309" y="242"/>
                  </a:cubicBezTo>
                  <a:close/>
                  <a:moveTo>
                    <a:pt x="172" y="86"/>
                  </a:moveTo>
                  <a:cubicBezTo>
                    <a:pt x="189" y="80"/>
                    <a:pt x="198" y="109"/>
                    <a:pt x="179" y="113"/>
                  </a:cubicBezTo>
                  <a:cubicBezTo>
                    <a:pt x="162" y="117"/>
                    <a:pt x="156" y="92"/>
                    <a:pt x="172" y="86"/>
                  </a:cubicBezTo>
                  <a:close/>
                  <a:moveTo>
                    <a:pt x="134" y="92"/>
                  </a:moveTo>
                  <a:cubicBezTo>
                    <a:pt x="162" y="92"/>
                    <a:pt x="158" y="140"/>
                    <a:pt x="129" y="136"/>
                  </a:cubicBezTo>
                  <a:cubicBezTo>
                    <a:pt x="102" y="132"/>
                    <a:pt x="107" y="91"/>
                    <a:pt x="134" y="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1"/>
            <p:cNvSpPr>
              <a:spLocks/>
            </p:cNvSpPr>
            <p:nvPr/>
          </p:nvSpPr>
          <p:spPr bwMode="auto">
            <a:xfrm>
              <a:off x="1878013" y="4672013"/>
              <a:ext cx="227013" cy="180975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64" y="0"/>
                </a:cxn>
                <a:cxn ang="0">
                  <a:pos x="51" y="27"/>
                </a:cxn>
                <a:cxn ang="0">
                  <a:pos x="33" y="5"/>
                </a:cxn>
                <a:cxn ang="0">
                  <a:pos x="23" y="36"/>
                </a:cxn>
                <a:cxn ang="0">
                  <a:pos x="3" y="18"/>
                </a:cxn>
                <a:cxn ang="0">
                  <a:pos x="8" y="72"/>
                </a:cxn>
                <a:cxn ang="0">
                  <a:pos x="90" y="50"/>
                </a:cxn>
              </a:cxnLst>
              <a:rect l="0" t="0" r="r" b="b"/>
              <a:pathLst>
                <a:path w="91" h="73">
                  <a:moveTo>
                    <a:pt x="90" y="50"/>
                  </a:moveTo>
                  <a:cubicBezTo>
                    <a:pt x="90" y="46"/>
                    <a:pt x="69" y="0"/>
                    <a:pt x="64" y="0"/>
                  </a:cubicBezTo>
                  <a:cubicBezTo>
                    <a:pt x="60" y="1"/>
                    <a:pt x="53" y="26"/>
                    <a:pt x="51" y="27"/>
                  </a:cubicBezTo>
                  <a:cubicBezTo>
                    <a:pt x="49" y="27"/>
                    <a:pt x="37" y="4"/>
                    <a:pt x="33" y="5"/>
                  </a:cubicBezTo>
                  <a:cubicBezTo>
                    <a:pt x="30" y="6"/>
                    <a:pt x="27" y="36"/>
                    <a:pt x="23" y="36"/>
                  </a:cubicBezTo>
                  <a:cubicBezTo>
                    <a:pt x="20" y="36"/>
                    <a:pt x="8" y="16"/>
                    <a:pt x="3" y="18"/>
                  </a:cubicBezTo>
                  <a:cubicBezTo>
                    <a:pt x="0" y="19"/>
                    <a:pt x="6" y="71"/>
                    <a:pt x="8" y="72"/>
                  </a:cubicBezTo>
                  <a:cubicBezTo>
                    <a:pt x="11" y="73"/>
                    <a:pt x="91" y="53"/>
                    <a:pt x="90" y="5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" name="Freeform 52"/>
          <p:cNvSpPr>
            <a:spLocks noEditPoints="1"/>
          </p:cNvSpPr>
          <p:nvPr/>
        </p:nvSpPr>
        <p:spPr bwMode="auto">
          <a:xfrm>
            <a:off x="5178399" y="3206750"/>
            <a:ext cx="1335088" cy="1303338"/>
          </a:xfrm>
          <a:custGeom>
            <a:avLst/>
            <a:gdLst/>
            <a:ahLst/>
            <a:cxnLst>
              <a:cxn ang="0">
                <a:pos x="456" y="193"/>
              </a:cxn>
              <a:cxn ang="0">
                <a:pos x="385" y="169"/>
              </a:cxn>
              <a:cxn ang="0">
                <a:pos x="471" y="50"/>
              </a:cxn>
              <a:cxn ang="0">
                <a:pos x="465" y="31"/>
              </a:cxn>
              <a:cxn ang="0">
                <a:pos x="449" y="24"/>
              </a:cxn>
              <a:cxn ang="0">
                <a:pos x="433" y="28"/>
              </a:cxn>
              <a:cxn ang="0">
                <a:pos x="430" y="43"/>
              </a:cxn>
              <a:cxn ang="0">
                <a:pos x="371" y="164"/>
              </a:cxn>
              <a:cxn ang="0">
                <a:pos x="324" y="82"/>
              </a:cxn>
              <a:cxn ang="0">
                <a:pos x="293" y="18"/>
              </a:cxn>
              <a:cxn ang="0">
                <a:pos x="235" y="50"/>
              </a:cxn>
              <a:cxn ang="0">
                <a:pos x="191" y="47"/>
              </a:cxn>
              <a:cxn ang="0">
                <a:pos x="6" y="78"/>
              </a:cxn>
              <a:cxn ang="0">
                <a:pos x="54" y="138"/>
              </a:cxn>
              <a:cxn ang="0">
                <a:pos x="67" y="158"/>
              </a:cxn>
              <a:cxn ang="0">
                <a:pos x="76" y="137"/>
              </a:cxn>
              <a:cxn ang="0">
                <a:pos x="103" y="136"/>
              </a:cxn>
              <a:cxn ang="0">
                <a:pos x="125" y="134"/>
              </a:cxn>
              <a:cxn ang="0">
                <a:pos x="150" y="129"/>
              </a:cxn>
              <a:cxn ang="0">
                <a:pos x="163" y="146"/>
              </a:cxn>
              <a:cxn ang="0">
                <a:pos x="172" y="126"/>
              </a:cxn>
              <a:cxn ang="0">
                <a:pos x="194" y="125"/>
              </a:cxn>
              <a:cxn ang="0">
                <a:pos x="216" y="122"/>
              </a:cxn>
              <a:cxn ang="0">
                <a:pos x="256" y="116"/>
              </a:cxn>
              <a:cxn ang="0">
                <a:pos x="205" y="162"/>
              </a:cxn>
              <a:cxn ang="0">
                <a:pos x="246" y="187"/>
              </a:cxn>
              <a:cxn ang="0">
                <a:pos x="224" y="231"/>
              </a:cxn>
              <a:cxn ang="0">
                <a:pos x="197" y="233"/>
              </a:cxn>
              <a:cxn ang="0">
                <a:pos x="175" y="229"/>
              </a:cxn>
              <a:cxn ang="0">
                <a:pos x="158" y="228"/>
              </a:cxn>
              <a:cxn ang="0">
                <a:pos x="150" y="207"/>
              </a:cxn>
              <a:cxn ang="0">
                <a:pos x="136" y="223"/>
              </a:cxn>
              <a:cxn ang="0">
                <a:pos x="118" y="219"/>
              </a:cxn>
              <a:cxn ang="0">
                <a:pos x="96" y="215"/>
              </a:cxn>
              <a:cxn ang="0">
                <a:pos x="76" y="218"/>
              </a:cxn>
              <a:cxn ang="0">
                <a:pos x="209" y="293"/>
              </a:cxn>
              <a:cxn ang="0">
                <a:pos x="179" y="337"/>
              </a:cxn>
              <a:cxn ang="0">
                <a:pos x="99" y="331"/>
              </a:cxn>
              <a:cxn ang="0">
                <a:pos x="66" y="359"/>
              </a:cxn>
              <a:cxn ang="0">
                <a:pos x="70" y="384"/>
              </a:cxn>
              <a:cxn ang="0">
                <a:pos x="80" y="404"/>
              </a:cxn>
              <a:cxn ang="0">
                <a:pos x="190" y="361"/>
              </a:cxn>
              <a:cxn ang="0">
                <a:pos x="312" y="340"/>
              </a:cxn>
              <a:cxn ang="0">
                <a:pos x="305" y="476"/>
              </a:cxn>
              <a:cxn ang="0">
                <a:pos x="261" y="522"/>
              </a:cxn>
              <a:cxn ang="0">
                <a:pos x="295" y="497"/>
              </a:cxn>
              <a:cxn ang="0">
                <a:pos x="334" y="471"/>
              </a:cxn>
              <a:cxn ang="0">
                <a:pos x="334" y="387"/>
              </a:cxn>
              <a:cxn ang="0">
                <a:pos x="350" y="342"/>
              </a:cxn>
              <a:cxn ang="0">
                <a:pos x="343" y="476"/>
              </a:cxn>
              <a:cxn ang="0">
                <a:pos x="299" y="522"/>
              </a:cxn>
              <a:cxn ang="0">
                <a:pos x="394" y="522"/>
              </a:cxn>
              <a:cxn ang="0">
                <a:pos x="383" y="334"/>
              </a:cxn>
              <a:cxn ang="0">
                <a:pos x="498" y="200"/>
              </a:cxn>
              <a:cxn ang="0">
                <a:pos x="176" y="82"/>
              </a:cxn>
              <a:cxn ang="0">
                <a:pos x="176" y="82"/>
              </a:cxn>
              <a:cxn ang="0">
                <a:pos x="253" y="82"/>
              </a:cxn>
            </a:cxnLst>
            <a:rect l="0" t="0" r="r" b="b"/>
            <a:pathLst>
              <a:path w="537" h="524">
                <a:moveTo>
                  <a:pt x="523" y="161"/>
                </a:moveTo>
                <a:cubicBezTo>
                  <a:pt x="514" y="183"/>
                  <a:pt x="477" y="190"/>
                  <a:pt x="456" y="193"/>
                </a:cubicBezTo>
                <a:cubicBezTo>
                  <a:pt x="456" y="191"/>
                  <a:pt x="456" y="190"/>
                  <a:pt x="456" y="190"/>
                </a:cubicBezTo>
                <a:cubicBezTo>
                  <a:pt x="452" y="187"/>
                  <a:pt x="416" y="180"/>
                  <a:pt x="385" y="169"/>
                </a:cubicBezTo>
                <a:cubicBezTo>
                  <a:pt x="398" y="158"/>
                  <a:pt x="416" y="142"/>
                  <a:pt x="429" y="125"/>
                </a:cubicBezTo>
                <a:cubicBezTo>
                  <a:pt x="450" y="95"/>
                  <a:pt x="463" y="62"/>
                  <a:pt x="471" y="50"/>
                </a:cubicBezTo>
                <a:cubicBezTo>
                  <a:pt x="478" y="38"/>
                  <a:pt x="491" y="25"/>
                  <a:pt x="485" y="20"/>
                </a:cubicBezTo>
                <a:cubicBezTo>
                  <a:pt x="478" y="16"/>
                  <a:pt x="471" y="33"/>
                  <a:pt x="465" y="31"/>
                </a:cubicBezTo>
                <a:cubicBezTo>
                  <a:pt x="460" y="29"/>
                  <a:pt x="474" y="11"/>
                  <a:pt x="466" y="8"/>
                </a:cubicBezTo>
                <a:cubicBezTo>
                  <a:pt x="459" y="5"/>
                  <a:pt x="454" y="26"/>
                  <a:pt x="449" y="24"/>
                </a:cubicBezTo>
                <a:cubicBezTo>
                  <a:pt x="444" y="21"/>
                  <a:pt x="451" y="1"/>
                  <a:pt x="442" y="1"/>
                </a:cubicBezTo>
                <a:cubicBezTo>
                  <a:pt x="433" y="0"/>
                  <a:pt x="437" y="23"/>
                  <a:pt x="433" y="28"/>
                </a:cubicBezTo>
                <a:cubicBezTo>
                  <a:pt x="429" y="32"/>
                  <a:pt x="413" y="23"/>
                  <a:pt x="410" y="31"/>
                </a:cubicBezTo>
                <a:cubicBezTo>
                  <a:pt x="405" y="42"/>
                  <a:pt x="428" y="40"/>
                  <a:pt x="430" y="43"/>
                </a:cubicBezTo>
                <a:cubicBezTo>
                  <a:pt x="431" y="47"/>
                  <a:pt x="426" y="76"/>
                  <a:pt x="406" y="111"/>
                </a:cubicBezTo>
                <a:cubicBezTo>
                  <a:pt x="391" y="138"/>
                  <a:pt x="378" y="155"/>
                  <a:pt x="371" y="164"/>
                </a:cubicBezTo>
                <a:cubicBezTo>
                  <a:pt x="356" y="158"/>
                  <a:pt x="345" y="151"/>
                  <a:pt x="340" y="144"/>
                </a:cubicBezTo>
                <a:cubicBezTo>
                  <a:pt x="324" y="120"/>
                  <a:pt x="333" y="92"/>
                  <a:pt x="324" y="82"/>
                </a:cubicBezTo>
                <a:cubicBezTo>
                  <a:pt x="322" y="78"/>
                  <a:pt x="316" y="73"/>
                  <a:pt x="304" y="68"/>
                </a:cubicBezTo>
                <a:cubicBezTo>
                  <a:pt x="303" y="61"/>
                  <a:pt x="298" y="20"/>
                  <a:pt x="293" y="18"/>
                </a:cubicBezTo>
                <a:cubicBezTo>
                  <a:pt x="289" y="17"/>
                  <a:pt x="267" y="46"/>
                  <a:pt x="260" y="55"/>
                </a:cubicBezTo>
                <a:cubicBezTo>
                  <a:pt x="253" y="53"/>
                  <a:pt x="244" y="52"/>
                  <a:pt x="235" y="50"/>
                </a:cubicBezTo>
                <a:cubicBezTo>
                  <a:pt x="232" y="38"/>
                  <a:pt x="222" y="2"/>
                  <a:pt x="220" y="2"/>
                </a:cubicBezTo>
                <a:cubicBezTo>
                  <a:pt x="218" y="2"/>
                  <a:pt x="198" y="35"/>
                  <a:pt x="191" y="47"/>
                </a:cubicBezTo>
                <a:cubicBezTo>
                  <a:pt x="178" y="46"/>
                  <a:pt x="163" y="46"/>
                  <a:pt x="146" y="46"/>
                </a:cubicBezTo>
                <a:cubicBezTo>
                  <a:pt x="19" y="48"/>
                  <a:pt x="11" y="67"/>
                  <a:pt x="6" y="78"/>
                </a:cubicBezTo>
                <a:cubicBezTo>
                  <a:pt x="0" y="88"/>
                  <a:pt x="17" y="127"/>
                  <a:pt x="25" y="134"/>
                </a:cubicBezTo>
                <a:cubicBezTo>
                  <a:pt x="28" y="137"/>
                  <a:pt x="39" y="139"/>
                  <a:pt x="54" y="138"/>
                </a:cubicBezTo>
                <a:cubicBezTo>
                  <a:pt x="54" y="140"/>
                  <a:pt x="54" y="141"/>
                  <a:pt x="54" y="142"/>
                </a:cubicBezTo>
                <a:cubicBezTo>
                  <a:pt x="55" y="152"/>
                  <a:pt x="59" y="159"/>
                  <a:pt x="67" y="158"/>
                </a:cubicBezTo>
                <a:cubicBezTo>
                  <a:pt x="75" y="157"/>
                  <a:pt x="77" y="149"/>
                  <a:pt x="76" y="140"/>
                </a:cubicBezTo>
                <a:cubicBezTo>
                  <a:pt x="76" y="139"/>
                  <a:pt x="76" y="138"/>
                  <a:pt x="76" y="137"/>
                </a:cubicBezTo>
                <a:cubicBezTo>
                  <a:pt x="84" y="137"/>
                  <a:pt x="93" y="136"/>
                  <a:pt x="103" y="135"/>
                </a:cubicBezTo>
                <a:cubicBezTo>
                  <a:pt x="103" y="135"/>
                  <a:pt x="103" y="136"/>
                  <a:pt x="103" y="136"/>
                </a:cubicBezTo>
                <a:cubicBezTo>
                  <a:pt x="104" y="146"/>
                  <a:pt x="108" y="153"/>
                  <a:pt x="116" y="152"/>
                </a:cubicBezTo>
                <a:cubicBezTo>
                  <a:pt x="124" y="151"/>
                  <a:pt x="126" y="143"/>
                  <a:pt x="125" y="134"/>
                </a:cubicBezTo>
                <a:cubicBezTo>
                  <a:pt x="125" y="133"/>
                  <a:pt x="125" y="133"/>
                  <a:pt x="125" y="132"/>
                </a:cubicBezTo>
                <a:cubicBezTo>
                  <a:pt x="133" y="131"/>
                  <a:pt x="142" y="130"/>
                  <a:pt x="150" y="129"/>
                </a:cubicBezTo>
                <a:cubicBezTo>
                  <a:pt x="150" y="130"/>
                  <a:pt x="150" y="130"/>
                  <a:pt x="150" y="131"/>
                </a:cubicBezTo>
                <a:cubicBezTo>
                  <a:pt x="151" y="140"/>
                  <a:pt x="155" y="147"/>
                  <a:pt x="163" y="146"/>
                </a:cubicBezTo>
                <a:cubicBezTo>
                  <a:pt x="172" y="145"/>
                  <a:pt x="174" y="137"/>
                  <a:pt x="173" y="128"/>
                </a:cubicBezTo>
                <a:cubicBezTo>
                  <a:pt x="172" y="127"/>
                  <a:pt x="172" y="127"/>
                  <a:pt x="172" y="126"/>
                </a:cubicBezTo>
                <a:cubicBezTo>
                  <a:pt x="180" y="125"/>
                  <a:pt x="187" y="124"/>
                  <a:pt x="194" y="122"/>
                </a:cubicBezTo>
                <a:cubicBezTo>
                  <a:pt x="194" y="123"/>
                  <a:pt x="194" y="124"/>
                  <a:pt x="194" y="125"/>
                </a:cubicBezTo>
                <a:cubicBezTo>
                  <a:pt x="195" y="134"/>
                  <a:pt x="199" y="142"/>
                  <a:pt x="207" y="141"/>
                </a:cubicBezTo>
                <a:cubicBezTo>
                  <a:pt x="215" y="140"/>
                  <a:pt x="217" y="132"/>
                  <a:pt x="216" y="122"/>
                </a:cubicBezTo>
                <a:cubicBezTo>
                  <a:pt x="216" y="121"/>
                  <a:pt x="215" y="120"/>
                  <a:pt x="215" y="119"/>
                </a:cubicBezTo>
                <a:cubicBezTo>
                  <a:pt x="238" y="115"/>
                  <a:pt x="252" y="113"/>
                  <a:pt x="256" y="116"/>
                </a:cubicBezTo>
                <a:cubicBezTo>
                  <a:pt x="261" y="120"/>
                  <a:pt x="264" y="157"/>
                  <a:pt x="255" y="189"/>
                </a:cubicBezTo>
                <a:cubicBezTo>
                  <a:pt x="246" y="180"/>
                  <a:pt x="228" y="163"/>
                  <a:pt x="205" y="162"/>
                </a:cubicBezTo>
                <a:cubicBezTo>
                  <a:pt x="174" y="161"/>
                  <a:pt x="174" y="179"/>
                  <a:pt x="178" y="182"/>
                </a:cubicBezTo>
                <a:cubicBezTo>
                  <a:pt x="193" y="194"/>
                  <a:pt x="205" y="154"/>
                  <a:pt x="246" y="187"/>
                </a:cubicBezTo>
                <a:cubicBezTo>
                  <a:pt x="249" y="190"/>
                  <a:pt x="252" y="192"/>
                  <a:pt x="254" y="193"/>
                </a:cubicBezTo>
                <a:cubicBezTo>
                  <a:pt x="248" y="211"/>
                  <a:pt x="239" y="225"/>
                  <a:pt x="224" y="231"/>
                </a:cubicBezTo>
                <a:cubicBezTo>
                  <a:pt x="216" y="234"/>
                  <a:pt x="206" y="234"/>
                  <a:pt x="197" y="234"/>
                </a:cubicBezTo>
                <a:cubicBezTo>
                  <a:pt x="197" y="234"/>
                  <a:pt x="197" y="233"/>
                  <a:pt x="197" y="233"/>
                </a:cubicBezTo>
                <a:cubicBezTo>
                  <a:pt x="198" y="224"/>
                  <a:pt x="197" y="216"/>
                  <a:pt x="189" y="215"/>
                </a:cubicBezTo>
                <a:cubicBezTo>
                  <a:pt x="180" y="213"/>
                  <a:pt x="176" y="220"/>
                  <a:pt x="175" y="229"/>
                </a:cubicBezTo>
                <a:cubicBezTo>
                  <a:pt x="175" y="230"/>
                  <a:pt x="175" y="231"/>
                  <a:pt x="174" y="232"/>
                </a:cubicBezTo>
                <a:cubicBezTo>
                  <a:pt x="169" y="231"/>
                  <a:pt x="164" y="229"/>
                  <a:pt x="158" y="228"/>
                </a:cubicBezTo>
                <a:cubicBezTo>
                  <a:pt x="158" y="228"/>
                  <a:pt x="158" y="227"/>
                  <a:pt x="158" y="226"/>
                </a:cubicBezTo>
                <a:cubicBezTo>
                  <a:pt x="160" y="217"/>
                  <a:pt x="159" y="209"/>
                  <a:pt x="150" y="207"/>
                </a:cubicBezTo>
                <a:cubicBezTo>
                  <a:pt x="142" y="206"/>
                  <a:pt x="138" y="213"/>
                  <a:pt x="136" y="222"/>
                </a:cubicBezTo>
                <a:cubicBezTo>
                  <a:pt x="136" y="223"/>
                  <a:pt x="136" y="223"/>
                  <a:pt x="136" y="223"/>
                </a:cubicBezTo>
                <a:cubicBezTo>
                  <a:pt x="130" y="222"/>
                  <a:pt x="124" y="221"/>
                  <a:pt x="118" y="220"/>
                </a:cubicBezTo>
                <a:cubicBezTo>
                  <a:pt x="118" y="219"/>
                  <a:pt x="118" y="219"/>
                  <a:pt x="118" y="219"/>
                </a:cubicBezTo>
                <a:cubicBezTo>
                  <a:pt x="120" y="210"/>
                  <a:pt x="119" y="202"/>
                  <a:pt x="110" y="201"/>
                </a:cubicBezTo>
                <a:cubicBezTo>
                  <a:pt x="102" y="199"/>
                  <a:pt x="98" y="206"/>
                  <a:pt x="96" y="215"/>
                </a:cubicBezTo>
                <a:cubicBezTo>
                  <a:pt x="96" y="216"/>
                  <a:pt x="96" y="216"/>
                  <a:pt x="96" y="217"/>
                </a:cubicBezTo>
                <a:cubicBezTo>
                  <a:pt x="89" y="216"/>
                  <a:pt x="82" y="216"/>
                  <a:pt x="76" y="218"/>
                </a:cubicBezTo>
                <a:cubicBezTo>
                  <a:pt x="65" y="220"/>
                  <a:pt x="69" y="251"/>
                  <a:pt x="81" y="261"/>
                </a:cubicBezTo>
                <a:cubicBezTo>
                  <a:pt x="93" y="270"/>
                  <a:pt x="181" y="282"/>
                  <a:pt x="209" y="293"/>
                </a:cubicBezTo>
                <a:cubicBezTo>
                  <a:pt x="216" y="296"/>
                  <a:pt x="225" y="302"/>
                  <a:pt x="235" y="308"/>
                </a:cubicBezTo>
                <a:cubicBezTo>
                  <a:pt x="225" y="315"/>
                  <a:pt x="207" y="326"/>
                  <a:pt x="179" y="337"/>
                </a:cubicBezTo>
                <a:cubicBezTo>
                  <a:pt x="142" y="352"/>
                  <a:pt x="112" y="354"/>
                  <a:pt x="109" y="352"/>
                </a:cubicBezTo>
                <a:cubicBezTo>
                  <a:pt x="106" y="350"/>
                  <a:pt x="110" y="328"/>
                  <a:pt x="99" y="331"/>
                </a:cubicBezTo>
                <a:cubicBezTo>
                  <a:pt x="91" y="333"/>
                  <a:pt x="98" y="350"/>
                  <a:pt x="93" y="354"/>
                </a:cubicBezTo>
                <a:cubicBezTo>
                  <a:pt x="88" y="357"/>
                  <a:pt x="66" y="351"/>
                  <a:pt x="66" y="359"/>
                </a:cubicBezTo>
                <a:cubicBezTo>
                  <a:pt x="65" y="368"/>
                  <a:pt x="86" y="364"/>
                  <a:pt x="88" y="369"/>
                </a:cubicBezTo>
                <a:cubicBezTo>
                  <a:pt x="89" y="374"/>
                  <a:pt x="68" y="377"/>
                  <a:pt x="70" y="384"/>
                </a:cubicBezTo>
                <a:cubicBezTo>
                  <a:pt x="72" y="393"/>
                  <a:pt x="91" y="381"/>
                  <a:pt x="93" y="386"/>
                </a:cubicBezTo>
                <a:cubicBezTo>
                  <a:pt x="94" y="392"/>
                  <a:pt x="76" y="397"/>
                  <a:pt x="80" y="404"/>
                </a:cubicBezTo>
                <a:cubicBezTo>
                  <a:pt x="83" y="411"/>
                  <a:pt x="98" y="400"/>
                  <a:pt x="111" y="394"/>
                </a:cubicBezTo>
                <a:cubicBezTo>
                  <a:pt x="124" y="388"/>
                  <a:pt x="158" y="379"/>
                  <a:pt x="190" y="361"/>
                </a:cubicBezTo>
                <a:cubicBezTo>
                  <a:pt x="213" y="348"/>
                  <a:pt x="236" y="326"/>
                  <a:pt x="246" y="315"/>
                </a:cubicBezTo>
                <a:cubicBezTo>
                  <a:pt x="263" y="326"/>
                  <a:pt x="284" y="336"/>
                  <a:pt x="312" y="340"/>
                </a:cubicBezTo>
                <a:cubicBezTo>
                  <a:pt x="309" y="354"/>
                  <a:pt x="306" y="371"/>
                  <a:pt x="306" y="388"/>
                </a:cubicBezTo>
                <a:cubicBezTo>
                  <a:pt x="305" y="422"/>
                  <a:pt x="307" y="470"/>
                  <a:pt x="305" y="476"/>
                </a:cubicBezTo>
                <a:cubicBezTo>
                  <a:pt x="304" y="480"/>
                  <a:pt x="245" y="511"/>
                  <a:pt x="253" y="522"/>
                </a:cubicBezTo>
                <a:cubicBezTo>
                  <a:pt x="254" y="524"/>
                  <a:pt x="257" y="522"/>
                  <a:pt x="261" y="522"/>
                </a:cubicBezTo>
                <a:cubicBezTo>
                  <a:pt x="281" y="522"/>
                  <a:pt x="281" y="522"/>
                  <a:pt x="281" y="522"/>
                </a:cubicBezTo>
                <a:cubicBezTo>
                  <a:pt x="276" y="514"/>
                  <a:pt x="290" y="501"/>
                  <a:pt x="295" y="497"/>
                </a:cubicBezTo>
                <a:cubicBezTo>
                  <a:pt x="304" y="489"/>
                  <a:pt x="315" y="483"/>
                  <a:pt x="324" y="477"/>
                </a:cubicBezTo>
                <a:cubicBezTo>
                  <a:pt x="328" y="474"/>
                  <a:pt x="331" y="472"/>
                  <a:pt x="334" y="471"/>
                </a:cubicBezTo>
                <a:cubicBezTo>
                  <a:pt x="334" y="465"/>
                  <a:pt x="334" y="451"/>
                  <a:pt x="334" y="438"/>
                </a:cubicBezTo>
                <a:cubicBezTo>
                  <a:pt x="334" y="421"/>
                  <a:pt x="333" y="403"/>
                  <a:pt x="334" y="387"/>
                </a:cubicBezTo>
                <a:cubicBezTo>
                  <a:pt x="334" y="372"/>
                  <a:pt x="337" y="355"/>
                  <a:pt x="340" y="342"/>
                </a:cubicBezTo>
                <a:cubicBezTo>
                  <a:pt x="343" y="342"/>
                  <a:pt x="346" y="342"/>
                  <a:pt x="350" y="342"/>
                </a:cubicBezTo>
                <a:cubicBezTo>
                  <a:pt x="347" y="355"/>
                  <a:pt x="344" y="372"/>
                  <a:pt x="344" y="387"/>
                </a:cubicBezTo>
                <a:cubicBezTo>
                  <a:pt x="343" y="422"/>
                  <a:pt x="344" y="470"/>
                  <a:pt x="343" y="476"/>
                </a:cubicBezTo>
                <a:cubicBezTo>
                  <a:pt x="342" y="479"/>
                  <a:pt x="283" y="511"/>
                  <a:pt x="290" y="522"/>
                </a:cubicBezTo>
                <a:cubicBezTo>
                  <a:pt x="292" y="524"/>
                  <a:pt x="294" y="522"/>
                  <a:pt x="299" y="522"/>
                </a:cubicBezTo>
                <a:cubicBezTo>
                  <a:pt x="384" y="522"/>
                  <a:pt x="384" y="522"/>
                  <a:pt x="384" y="522"/>
                </a:cubicBezTo>
                <a:cubicBezTo>
                  <a:pt x="390" y="522"/>
                  <a:pt x="393" y="524"/>
                  <a:pt x="394" y="522"/>
                </a:cubicBezTo>
                <a:cubicBezTo>
                  <a:pt x="395" y="520"/>
                  <a:pt x="385" y="478"/>
                  <a:pt x="382" y="386"/>
                </a:cubicBezTo>
                <a:cubicBezTo>
                  <a:pt x="381" y="364"/>
                  <a:pt x="382" y="346"/>
                  <a:pt x="383" y="334"/>
                </a:cubicBezTo>
                <a:cubicBezTo>
                  <a:pt x="437" y="308"/>
                  <a:pt x="455" y="224"/>
                  <a:pt x="456" y="198"/>
                </a:cubicBezTo>
                <a:cubicBezTo>
                  <a:pt x="463" y="199"/>
                  <a:pt x="481" y="202"/>
                  <a:pt x="498" y="200"/>
                </a:cubicBezTo>
                <a:cubicBezTo>
                  <a:pt x="537" y="196"/>
                  <a:pt x="523" y="161"/>
                  <a:pt x="523" y="161"/>
                </a:cubicBezTo>
                <a:close/>
                <a:moveTo>
                  <a:pt x="176" y="82"/>
                </a:moveTo>
                <a:cubicBezTo>
                  <a:pt x="176" y="62"/>
                  <a:pt x="210" y="62"/>
                  <a:pt x="210" y="82"/>
                </a:cubicBezTo>
                <a:cubicBezTo>
                  <a:pt x="210" y="98"/>
                  <a:pt x="176" y="98"/>
                  <a:pt x="176" y="82"/>
                </a:cubicBezTo>
                <a:close/>
                <a:moveTo>
                  <a:pt x="220" y="82"/>
                </a:moveTo>
                <a:cubicBezTo>
                  <a:pt x="220" y="62"/>
                  <a:pt x="253" y="62"/>
                  <a:pt x="253" y="82"/>
                </a:cubicBezTo>
                <a:cubicBezTo>
                  <a:pt x="253" y="98"/>
                  <a:pt x="220" y="98"/>
                  <a:pt x="220" y="8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53"/>
          <p:cNvSpPr>
            <a:spLocks noEditPoints="1"/>
          </p:cNvSpPr>
          <p:nvPr/>
        </p:nvSpPr>
        <p:spPr bwMode="auto">
          <a:xfrm>
            <a:off x="7221566" y="4610100"/>
            <a:ext cx="1400175" cy="1468438"/>
          </a:xfrm>
          <a:custGeom>
            <a:avLst/>
            <a:gdLst/>
            <a:ahLst/>
            <a:cxnLst>
              <a:cxn ang="0">
                <a:pos x="496" y="403"/>
              </a:cxn>
              <a:cxn ang="0">
                <a:pos x="438" y="220"/>
              </a:cxn>
              <a:cxn ang="0">
                <a:pos x="451" y="209"/>
              </a:cxn>
              <a:cxn ang="0">
                <a:pos x="449" y="176"/>
              </a:cxn>
              <a:cxn ang="0">
                <a:pos x="398" y="98"/>
              </a:cxn>
              <a:cxn ang="0">
                <a:pos x="353" y="70"/>
              </a:cxn>
              <a:cxn ang="0">
                <a:pos x="319" y="1"/>
              </a:cxn>
              <a:cxn ang="0">
                <a:pos x="12" y="82"/>
              </a:cxn>
              <a:cxn ang="0">
                <a:pos x="127" y="168"/>
              </a:cxn>
              <a:cxn ang="0">
                <a:pos x="149" y="167"/>
              </a:cxn>
              <a:cxn ang="0">
                <a:pos x="183" y="181"/>
              </a:cxn>
              <a:cxn ang="0">
                <a:pos x="212" y="161"/>
              </a:cxn>
              <a:cxn ang="0">
                <a:pos x="233" y="159"/>
              </a:cxn>
              <a:cxn ang="0">
                <a:pos x="266" y="174"/>
              </a:cxn>
              <a:cxn ang="0">
                <a:pos x="304" y="149"/>
              </a:cxn>
              <a:cxn ang="0">
                <a:pos x="326" y="146"/>
              </a:cxn>
              <a:cxn ang="0">
                <a:pos x="352" y="143"/>
              </a:cxn>
              <a:cxn ang="0">
                <a:pos x="311" y="362"/>
              </a:cxn>
              <a:cxn ang="0">
                <a:pos x="287" y="365"/>
              </a:cxn>
              <a:cxn ang="0">
                <a:pos x="251" y="333"/>
              </a:cxn>
              <a:cxn ang="0">
                <a:pos x="213" y="362"/>
              </a:cxn>
              <a:cxn ang="0">
                <a:pos x="190" y="360"/>
              </a:cxn>
              <a:cxn ang="0">
                <a:pos x="151" y="329"/>
              </a:cxn>
              <a:cxn ang="0">
                <a:pos x="96" y="350"/>
              </a:cxn>
              <a:cxn ang="0">
                <a:pos x="134" y="453"/>
              </a:cxn>
              <a:cxn ang="0">
                <a:pos x="149" y="453"/>
              </a:cxn>
              <a:cxn ang="0">
                <a:pos x="166" y="447"/>
              </a:cxn>
              <a:cxn ang="0">
                <a:pos x="216" y="431"/>
              </a:cxn>
              <a:cxn ang="0">
                <a:pos x="223" y="543"/>
              </a:cxn>
              <a:cxn ang="0">
                <a:pos x="189" y="591"/>
              </a:cxn>
              <a:cxn ang="0">
                <a:pos x="261" y="579"/>
              </a:cxn>
              <a:cxn ang="0">
                <a:pos x="243" y="488"/>
              </a:cxn>
              <a:cxn ang="0">
                <a:pos x="299" y="429"/>
              </a:cxn>
              <a:cxn ang="0">
                <a:pos x="305" y="543"/>
              </a:cxn>
              <a:cxn ang="0">
                <a:pos x="272" y="591"/>
              </a:cxn>
              <a:cxn ang="0">
                <a:pos x="376" y="581"/>
              </a:cxn>
              <a:cxn ang="0">
                <a:pos x="329" y="427"/>
              </a:cxn>
              <a:cxn ang="0">
                <a:pos x="421" y="400"/>
              </a:cxn>
              <a:cxn ang="0">
                <a:pos x="441" y="442"/>
              </a:cxn>
              <a:cxn ang="0">
                <a:pos x="475" y="458"/>
              </a:cxn>
              <a:cxn ang="0">
                <a:pos x="528" y="453"/>
              </a:cxn>
              <a:cxn ang="0">
                <a:pos x="208" y="129"/>
              </a:cxn>
              <a:cxn ang="0">
                <a:pos x="208" y="70"/>
              </a:cxn>
              <a:cxn ang="0">
                <a:pos x="208" y="129"/>
              </a:cxn>
              <a:cxn ang="0">
                <a:pos x="286" y="74"/>
              </a:cxn>
              <a:cxn ang="0">
                <a:pos x="286" y="125"/>
              </a:cxn>
            </a:cxnLst>
            <a:rect l="0" t="0" r="r" b="b"/>
            <a:pathLst>
              <a:path w="563" h="591">
                <a:moveTo>
                  <a:pt x="554" y="362"/>
                </a:moveTo>
                <a:cubicBezTo>
                  <a:pt x="554" y="362"/>
                  <a:pt x="541" y="390"/>
                  <a:pt x="496" y="403"/>
                </a:cubicBezTo>
                <a:cubicBezTo>
                  <a:pt x="460" y="413"/>
                  <a:pt x="436" y="394"/>
                  <a:pt x="427" y="385"/>
                </a:cubicBezTo>
                <a:cubicBezTo>
                  <a:pt x="441" y="332"/>
                  <a:pt x="438" y="220"/>
                  <a:pt x="438" y="220"/>
                </a:cubicBezTo>
                <a:cubicBezTo>
                  <a:pt x="460" y="245"/>
                  <a:pt x="460" y="245"/>
                  <a:pt x="460" y="245"/>
                </a:cubicBezTo>
                <a:cubicBezTo>
                  <a:pt x="451" y="209"/>
                  <a:pt x="451" y="209"/>
                  <a:pt x="451" y="209"/>
                </a:cubicBezTo>
                <a:cubicBezTo>
                  <a:pt x="473" y="216"/>
                  <a:pt x="473" y="216"/>
                  <a:pt x="473" y="216"/>
                </a:cubicBezTo>
                <a:cubicBezTo>
                  <a:pt x="449" y="176"/>
                  <a:pt x="449" y="176"/>
                  <a:pt x="449" y="176"/>
                </a:cubicBezTo>
                <a:cubicBezTo>
                  <a:pt x="473" y="184"/>
                  <a:pt x="473" y="184"/>
                  <a:pt x="473" y="184"/>
                </a:cubicBezTo>
                <a:cubicBezTo>
                  <a:pt x="473" y="184"/>
                  <a:pt x="448" y="136"/>
                  <a:pt x="398" y="98"/>
                </a:cubicBezTo>
                <a:cubicBezTo>
                  <a:pt x="399" y="75"/>
                  <a:pt x="401" y="28"/>
                  <a:pt x="398" y="27"/>
                </a:cubicBezTo>
                <a:cubicBezTo>
                  <a:pt x="395" y="26"/>
                  <a:pt x="368" y="55"/>
                  <a:pt x="353" y="70"/>
                </a:cubicBezTo>
                <a:cubicBezTo>
                  <a:pt x="349" y="68"/>
                  <a:pt x="345" y="67"/>
                  <a:pt x="340" y="65"/>
                </a:cubicBezTo>
                <a:cubicBezTo>
                  <a:pt x="335" y="42"/>
                  <a:pt x="324" y="1"/>
                  <a:pt x="319" y="1"/>
                </a:cubicBezTo>
                <a:cubicBezTo>
                  <a:pt x="313" y="0"/>
                  <a:pt x="295" y="36"/>
                  <a:pt x="287" y="52"/>
                </a:cubicBezTo>
                <a:cubicBezTo>
                  <a:pt x="191" y="42"/>
                  <a:pt x="24" y="63"/>
                  <a:pt x="12" y="82"/>
                </a:cubicBezTo>
                <a:cubicBezTo>
                  <a:pt x="0" y="101"/>
                  <a:pt x="57" y="160"/>
                  <a:pt x="84" y="168"/>
                </a:cubicBezTo>
                <a:cubicBezTo>
                  <a:pt x="90" y="169"/>
                  <a:pt x="106" y="169"/>
                  <a:pt x="127" y="168"/>
                </a:cubicBezTo>
                <a:cubicBezTo>
                  <a:pt x="129" y="179"/>
                  <a:pt x="134" y="193"/>
                  <a:pt x="140" y="193"/>
                </a:cubicBezTo>
                <a:cubicBezTo>
                  <a:pt x="146" y="192"/>
                  <a:pt x="148" y="178"/>
                  <a:pt x="149" y="167"/>
                </a:cubicBezTo>
                <a:cubicBezTo>
                  <a:pt x="156" y="166"/>
                  <a:pt x="164" y="166"/>
                  <a:pt x="172" y="165"/>
                </a:cubicBezTo>
                <a:cubicBezTo>
                  <a:pt x="175" y="173"/>
                  <a:pt x="179" y="181"/>
                  <a:pt x="183" y="181"/>
                </a:cubicBezTo>
                <a:cubicBezTo>
                  <a:pt x="187" y="181"/>
                  <a:pt x="190" y="172"/>
                  <a:pt x="191" y="163"/>
                </a:cubicBezTo>
                <a:cubicBezTo>
                  <a:pt x="198" y="162"/>
                  <a:pt x="205" y="162"/>
                  <a:pt x="212" y="161"/>
                </a:cubicBezTo>
                <a:cubicBezTo>
                  <a:pt x="215" y="170"/>
                  <a:pt x="219" y="180"/>
                  <a:pt x="224" y="180"/>
                </a:cubicBezTo>
                <a:cubicBezTo>
                  <a:pt x="229" y="179"/>
                  <a:pt x="231" y="169"/>
                  <a:pt x="233" y="159"/>
                </a:cubicBezTo>
                <a:cubicBezTo>
                  <a:pt x="240" y="158"/>
                  <a:pt x="247" y="157"/>
                  <a:pt x="254" y="156"/>
                </a:cubicBezTo>
                <a:cubicBezTo>
                  <a:pt x="257" y="165"/>
                  <a:pt x="261" y="174"/>
                  <a:pt x="266" y="174"/>
                </a:cubicBezTo>
                <a:cubicBezTo>
                  <a:pt x="270" y="173"/>
                  <a:pt x="273" y="163"/>
                  <a:pt x="274" y="154"/>
                </a:cubicBezTo>
                <a:cubicBezTo>
                  <a:pt x="284" y="152"/>
                  <a:pt x="295" y="151"/>
                  <a:pt x="304" y="149"/>
                </a:cubicBezTo>
                <a:cubicBezTo>
                  <a:pt x="307" y="160"/>
                  <a:pt x="312" y="174"/>
                  <a:pt x="317" y="174"/>
                </a:cubicBezTo>
                <a:cubicBezTo>
                  <a:pt x="323" y="173"/>
                  <a:pt x="325" y="157"/>
                  <a:pt x="326" y="146"/>
                </a:cubicBezTo>
                <a:cubicBezTo>
                  <a:pt x="331" y="145"/>
                  <a:pt x="336" y="144"/>
                  <a:pt x="340" y="144"/>
                </a:cubicBezTo>
                <a:cubicBezTo>
                  <a:pt x="345" y="143"/>
                  <a:pt x="349" y="139"/>
                  <a:pt x="352" y="143"/>
                </a:cubicBezTo>
                <a:cubicBezTo>
                  <a:pt x="383" y="185"/>
                  <a:pt x="359" y="323"/>
                  <a:pt x="332" y="353"/>
                </a:cubicBezTo>
                <a:cubicBezTo>
                  <a:pt x="328" y="357"/>
                  <a:pt x="321" y="360"/>
                  <a:pt x="311" y="362"/>
                </a:cubicBezTo>
                <a:cubicBezTo>
                  <a:pt x="310" y="352"/>
                  <a:pt x="307" y="333"/>
                  <a:pt x="301" y="333"/>
                </a:cubicBezTo>
                <a:cubicBezTo>
                  <a:pt x="294" y="332"/>
                  <a:pt x="289" y="355"/>
                  <a:pt x="287" y="365"/>
                </a:cubicBezTo>
                <a:cubicBezTo>
                  <a:pt x="279" y="365"/>
                  <a:pt x="271" y="365"/>
                  <a:pt x="262" y="365"/>
                </a:cubicBezTo>
                <a:cubicBezTo>
                  <a:pt x="261" y="355"/>
                  <a:pt x="258" y="333"/>
                  <a:pt x="251" y="333"/>
                </a:cubicBezTo>
                <a:cubicBezTo>
                  <a:pt x="244" y="332"/>
                  <a:pt x="239" y="354"/>
                  <a:pt x="238" y="364"/>
                </a:cubicBezTo>
                <a:cubicBezTo>
                  <a:pt x="230" y="363"/>
                  <a:pt x="221" y="363"/>
                  <a:pt x="213" y="362"/>
                </a:cubicBezTo>
                <a:cubicBezTo>
                  <a:pt x="212" y="351"/>
                  <a:pt x="209" y="333"/>
                  <a:pt x="203" y="333"/>
                </a:cubicBezTo>
                <a:cubicBezTo>
                  <a:pt x="197" y="332"/>
                  <a:pt x="192" y="349"/>
                  <a:pt x="190" y="360"/>
                </a:cubicBezTo>
                <a:cubicBezTo>
                  <a:pt x="180" y="359"/>
                  <a:pt x="171" y="357"/>
                  <a:pt x="161" y="356"/>
                </a:cubicBezTo>
                <a:cubicBezTo>
                  <a:pt x="160" y="346"/>
                  <a:pt x="157" y="330"/>
                  <a:pt x="151" y="329"/>
                </a:cubicBezTo>
                <a:cubicBezTo>
                  <a:pt x="146" y="329"/>
                  <a:pt x="141" y="343"/>
                  <a:pt x="139" y="353"/>
                </a:cubicBezTo>
                <a:cubicBezTo>
                  <a:pt x="115" y="350"/>
                  <a:pt x="98" y="348"/>
                  <a:pt x="96" y="350"/>
                </a:cubicBezTo>
                <a:cubicBezTo>
                  <a:pt x="88" y="355"/>
                  <a:pt x="94" y="356"/>
                  <a:pt x="97" y="386"/>
                </a:cubicBezTo>
                <a:cubicBezTo>
                  <a:pt x="101" y="416"/>
                  <a:pt x="134" y="453"/>
                  <a:pt x="134" y="453"/>
                </a:cubicBezTo>
                <a:cubicBezTo>
                  <a:pt x="137" y="432"/>
                  <a:pt x="137" y="432"/>
                  <a:pt x="137" y="432"/>
                </a:cubicBezTo>
                <a:cubicBezTo>
                  <a:pt x="149" y="453"/>
                  <a:pt x="149" y="453"/>
                  <a:pt x="149" y="453"/>
                </a:cubicBezTo>
                <a:cubicBezTo>
                  <a:pt x="153" y="431"/>
                  <a:pt x="153" y="431"/>
                  <a:pt x="153" y="431"/>
                </a:cubicBezTo>
                <a:cubicBezTo>
                  <a:pt x="166" y="447"/>
                  <a:pt x="166" y="447"/>
                  <a:pt x="166" y="447"/>
                </a:cubicBezTo>
                <a:cubicBezTo>
                  <a:pt x="171" y="430"/>
                  <a:pt x="171" y="430"/>
                  <a:pt x="171" y="430"/>
                </a:cubicBezTo>
                <a:cubicBezTo>
                  <a:pt x="171" y="430"/>
                  <a:pt x="189" y="431"/>
                  <a:pt x="216" y="431"/>
                </a:cubicBezTo>
                <a:cubicBezTo>
                  <a:pt x="210" y="456"/>
                  <a:pt x="205" y="484"/>
                  <a:pt x="204" y="489"/>
                </a:cubicBezTo>
                <a:cubicBezTo>
                  <a:pt x="204" y="506"/>
                  <a:pt x="223" y="543"/>
                  <a:pt x="223" y="543"/>
                </a:cubicBezTo>
                <a:cubicBezTo>
                  <a:pt x="223" y="543"/>
                  <a:pt x="187" y="575"/>
                  <a:pt x="184" y="581"/>
                </a:cubicBezTo>
                <a:cubicBezTo>
                  <a:pt x="182" y="586"/>
                  <a:pt x="183" y="591"/>
                  <a:pt x="189" y="591"/>
                </a:cubicBezTo>
                <a:cubicBezTo>
                  <a:pt x="261" y="591"/>
                  <a:pt x="261" y="591"/>
                  <a:pt x="261" y="591"/>
                </a:cubicBezTo>
                <a:cubicBezTo>
                  <a:pt x="260" y="587"/>
                  <a:pt x="260" y="583"/>
                  <a:pt x="261" y="579"/>
                </a:cubicBezTo>
                <a:cubicBezTo>
                  <a:pt x="263" y="575"/>
                  <a:pt x="273" y="566"/>
                  <a:pt x="282" y="556"/>
                </a:cubicBezTo>
                <a:cubicBezTo>
                  <a:pt x="267" y="528"/>
                  <a:pt x="244" y="497"/>
                  <a:pt x="243" y="488"/>
                </a:cubicBezTo>
                <a:cubicBezTo>
                  <a:pt x="243" y="482"/>
                  <a:pt x="244" y="456"/>
                  <a:pt x="246" y="430"/>
                </a:cubicBezTo>
                <a:cubicBezTo>
                  <a:pt x="263" y="430"/>
                  <a:pt x="281" y="430"/>
                  <a:pt x="299" y="429"/>
                </a:cubicBezTo>
                <a:cubicBezTo>
                  <a:pt x="293" y="455"/>
                  <a:pt x="287" y="484"/>
                  <a:pt x="287" y="489"/>
                </a:cubicBezTo>
                <a:cubicBezTo>
                  <a:pt x="286" y="506"/>
                  <a:pt x="305" y="543"/>
                  <a:pt x="305" y="543"/>
                </a:cubicBezTo>
                <a:cubicBezTo>
                  <a:pt x="305" y="543"/>
                  <a:pt x="269" y="575"/>
                  <a:pt x="267" y="581"/>
                </a:cubicBezTo>
                <a:cubicBezTo>
                  <a:pt x="264" y="586"/>
                  <a:pt x="266" y="591"/>
                  <a:pt x="272" y="591"/>
                </a:cubicBezTo>
                <a:cubicBezTo>
                  <a:pt x="372" y="591"/>
                  <a:pt x="372" y="591"/>
                  <a:pt x="372" y="591"/>
                </a:cubicBezTo>
                <a:cubicBezTo>
                  <a:pt x="377" y="590"/>
                  <a:pt x="377" y="587"/>
                  <a:pt x="376" y="581"/>
                </a:cubicBezTo>
                <a:cubicBezTo>
                  <a:pt x="367" y="550"/>
                  <a:pt x="326" y="500"/>
                  <a:pt x="326" y="488"/>
                </a:cubicBezTo>
                <a:cubicBezTo>
                  <a:pt x="326" y="482"/>
                  <a:pt x="327" y="453"/>
                  <a:pt x="329" y="427"/>
                </a:cubicBezTo>
                <a:cubicBezTo>
                  <a:pt x="370" y="424"/>
                  <a:pt x="406" y="419"/>
                  <a:pt x="416" y="409"/>
                </a:cubicBezTo>
                <a:cubicBezTo>
                  <a:pt x="418" y="407"/>
                  <a:pt x="420" y="404"/>
                  <a:pt x="421" y="400"/>
                </a:cubicBezTo>
                <a:cubicBezTo>
                  <a:pt x="433" y="420"/>
                  <a:pt x="450" y="429"/>
                  <a:pt x="450" y="429"/>
                </a:cubicBezTo>
                <a:cubicBezTo>
                  <a:pt x="441" y="442"/>
                  <a:pt x="441" y="442"/>
                  <a:pt x="441" y="442"/>
                </a:cubicBezTo>
                <a:cubicBezTo>
                  <a:pt x="461" y="447"/>
                  <a:pt x="477" y="439"/>
                  <a:pt x="477" y="439"/>
                </a:cubicBezTo>
                <a:cubicBezTo>
                  <a:pt x="475" y="458"/>
                  <a:pt x="475" y="458"/>
                  <a:pt x="475" y="458"/>
                </a:cubicBezTo>
                <a:cubicBezTo>
                  <a:pt x="508" y="450"/>
                  <a:pt x="520" y="431"/>
                  <a:pt x="520" y="431"/>
                </a:cubicBezTo>
                <a:cubicBezTo>
                  <a:pt x="528" y="453"/>
                  <a:pt x="528" y="453"/>
                  <a:pt x="528" y="453"/>
                </a:cubicBezTo>
                <a:cubicBezTo>
                  <a:pt x="563" y="416"/>
                  <a:pt x="554" y="362"/>
                  <a:pt x="554" y="362"/>
                </a:cubicBezTo>
                <a:close/>
                <a:moveTo>
                  <a:pt x="208" y="129"/>
                </a:moveTo>
                <a:cubicBezTo>
                  <a:pt x="192" y="129"/>
                  <a:pt x="179" y="116"/>
                  <a:pt x="179" y="99"/>
                </a:cubicBezTo>
                <a:cubicBezTo>
                  <a:pt x="179" y="83"/>
                  <a:pt x="192" y="70"/>
                  <a:pt x="208" y="70"/>
                </a:cubicBezTo>
                <a:cubicBezTo>
                  <a:pt x="225" y="70"/>
                  <a:pt x="238" y="83"/>
                  <a:pt x="238" y="99"/>
                </a:cubicBezTo>
                <a:cubicBezTo>
                  <a:pt x="238" y="116"/>
                  <a:pt x="225" y="129"/>
                  <a:pt x="208" y="129"/>
                </a:cubicBezTo>
                <a:close/>
                <a:moveTo>
                  <a:pt x="261" y="99"/>
                </a:moveTo>
                <a:cubicBezTo>
                  <a:pt x="261" y="85"/>
                  <a:pt x="272" y="74"/>
                  <a:pt x="286" y="74"/>
                </a:cubicBezTo>
                <a:cubicBezTo>
                  <a:pt x="301" y="74"/>
                  <a:pt x="312" y="85"/>
                  <a:pt x="312" y="99"/>
                </a:cubicBezTo>
                <a:cubicBezTo>
                  <a:pt x="312" y="114"/>
                  <a:pt x="301" y="125"/>
                  <a:pt x="286" y="125"/>
                </a:cubicBezTo>
                <a:cubicBezTo>
                  <a:pt x="272" y="125"/>
                  <a:pt x="261" y="114"/>
                  <a:pt x="261" y="9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54"/>
          <p:cNvSpPr>
            <a:spLocks/>
          </p:cNvSpPr>
          <p:nvPr/>
        </p:nvSpPr>
        <p:spPr bwMode="auto">
          <a:xfrm>
            <a:off x="7775604" y="5194300"/>
            <a:ext cx="287338" cy="153988"/>
          </a:xfrm>
          <a:custGeom>
            <a:avLst/>
            <a:gdLst/>
            <a:ahLst/>
            <a:cxnLst>
              <a:cxn ang="0">
                <a:pos x="63" y="27"/>
              </a:cxn>
              <a:cxn ang="0">
                <a:pos x="115" y="62"/>
              </a:cxn>
              <a:cxn ang="0">
                <a:pos x="66" y="1"/>
              </a:cxn>
              <a:cxn ang="0">
                <a:pos x="16" y="42"/>
              </a:cxn>
              <a:cxn ang="0">
                <a:pos x="63" y="27"/>
              </a:cxn>
            </a:cxnLst>
            <a:rect l="0" t="0" r="r" b="b"/>
            <a:pathLst>
              <a:path w="115" h="62">
                <a:moveTo>
                  <a:pt x="63" y="27"/>
                </a:moveTo>
                <a:cubicBezTo>
                  <a:pt x="81" y="24"/>
                  <a:pt x="102" y="53"/>
                  <a:pt x="115" y="62"/>
                </a:cubicBezTo>
                <a:cubicBezTo>
                  <a:pt x="115" y="62"/>
                  <a:pt x="99" y="2"/>
                  <a:pt x="66" y="1"/>
                </a:cubicBezTo>
                <a:cubicBezTo>
                  <a:pt x="32" y="0"/>
                  <a:pt x="0" y="26"/>
                  <a:pt x="16" y="42"/>
                </a:cubicBezTo>
                <a:cubicBezTo>
                  <a:pt x="32" y="59"/>
                  <a:pt x="46" y="30"/>
                  <a:pt x="63" y="2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Oval 55"/>
          <p:cNvSpPr>
            <a:spLocks noChangeArrowheads="1"/>
          </p:cNvSpPr>
          <p:nvPr/>
        </p:nvSpPr>
        <p:spPr bwMode="auto">
          <a:xfrm>
            <a:off x="7878791" y="4829175"/>
            <a:ext cx="53975" cy="539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Oval 56"/>
          <p:cNvSpPr>
            <a:spLocks noChangeArrowheads="1"/>
          </p:cNvSpPr>
          <p:nvPr/>
        </p:nvSpPr>
        <p:spPr bwMode="auto">
          <a:xfrm>
            <a:off x="7674004" y="4829175"/>
            <a:ext cx="55563" cy="539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57"/>
          <p:cNvSpPr>
            <a:spLocks noEditPoints="1"/>
          </p:cNvSpPr>
          <p:nvPr/>
        </p:nvSpPr>
        <p:spPr bwMode="auto">
          <a:xfrm>
            <a:off x="3649637" y="3309938"/>
            <a:ext cx="1501775" cy="1225550"/>
          </a:xfrm>
          <a:custGeom>
            <a:avLst/>
            <a:gdLst/>
            <a:ahLst/>
            <a:cxnLst>
              <a:cxn ang="0">
                <a:pos x="594" y="270"/>
              </a:cxn>
              <a:cxn ang="0">
                <a:pos x="567" y="239"/>
              </a:cxn>
              <a:cxn ang="0">
                <a:pos x="564" y="344"/>
              </a:cxn>
              <a:cxn ang="0">
                <a:pos x="488" y="117"/>
              </a:cxn>
              <a:cxn ang="0">
                <a:pos x="480" y="89"/>
              </a:cxn>
              <a:cxn ang="0">
                <a:pos x="472" y="69"/>
              </a:cxn>
              <a:cxn ang="0">
                <a:pos x="410" y="0"/>
              </a:cxn>
              <a:cxn ang="0">
                <a:pos x="365" y="33"/>
              </a:cxn>
              <a:cxn ang="0">
                <a:pos x="337" y="38"/>
              </a:cxn>
              <a:cxn ang="0">
                <a:pos x="309" y="61"/>
              </a:cxn>
              <a:cxn ang="0">
                <a:pos x="95" y="266"/>
              </a:cxn>
              <a:cxn ang="0">
                <a:pos x="161" y="274"/>
              </a:cxn>
              <a:cxn ang="0">
                <a:pos x="201" y="236"/>
              </a:cxn>
              <a:cxn ang="0">
                <a:pos x="228" y="224"/>
              </a:cxn>
              <a:cxn ang="0">
                <a:pos x="261" y="206"/>
              </a:cxn>
              <a:cxn ang="0">
                <a:pos x="285" y="193"/>
              </a:cxn>
              <a:cxn ang="0">
                <a:pos x="327" y="178"/>
              </a:cxn>
              <a:cxn ang="0">
                <a:pos x="362" y="140"/>
              </a:cxn>
              <a:cxn ang="0">
                <a:pos x="360" y="200"/>
              </a:cxn>
              <a:cxn ang="0">
                <a:pos x="366" y="234"/>
              </a:cxn>
              <a:cxn ang="0">
                <a:pos x="352" y="259"/>
              </a:cxn>
              <a:cxn ang="0">
                <a:pos x="311" y="284"/>
              </a:cxn>
              <a:cxn ang="0">
                <a:pos x="309" y="324"/>
              </a:cxn>
              <a:cxn ang="0">
                <a:pos x="416" y="152"/>
              </a:cxn>
              <a:cxn ang="0">
                <a:pos x="384" y="323"/>
              </a:cxn>
              <a:cxn ang="0">
                <a:pos x="404" y="372"/>
              </a:cxn>
              <a:cxn ang="0">
                <a:pos x="366" y="467"/>
              </a:cxn>
              <a:cxn ang="0">
                <a:pos x="321" y="459"/>
              </a:cxn>
              <a:cxn ang="0">
                <a:pos x="389" y="489"/>
              </a:cxn>
              <a:cxn ang="0">
                <a:pos x="418" y="373"/>
              </a:cxn>
              <a:cxn ang="0">
                <a:pos x="525" y="371"/>
              </a:cxn>
              <a:cxn ang="0">
                <a:pos x="560" y="431"/>
              </a:cxn>
              <a:cxn ang="0">
                <a:pos x="575" y="476"/>
              </a:cxn>
              <a:cxn ang="0">
                <a:pos x="520" y="428"/>
              </a:cxn>
              <a:cxn ang="0">
                <a:pos x="566" y="360"/>
              </a:cxn>
              <a:cxn ang="0">
                <a:pos x="592" y="323"/>
              </a:cxn>
              <a:cxn ang="0">
                <a:pos x="598" y="301"/>
              </a:cxn>
              <a:cxn ang="0">
                <a:pos x="337" y="62"/>
              </a:cxn>
              <a:cxn ang="0">
                <a:pos x="337" y="62"/>
              </a:cxn>
              <a:cxn ang="0">
                <a:pos x="402" y="65"/>
              </a:cxn>
              <a:cxn ang="0">
                <a:pos x="445" y="207"/>
              </a:cxn>
              <a:cxn ang="0">
                <a:pos x="507" y="289"/>
              </a:cxn>
              <a:cxn ang="0">
                <a:pos x="522" y="320"/>
              </a:cxn>
              <a:cxn ang="0">
                <a:pos x="481" y="304"/>
              </a:cxn>
              <a:cxn ang="0">
                <a:pos x="485" y="234"/>
              </a:cxn>
            </a:cxnLst>
            <a:rect l="0" t="0" r="r" b="b"/>
            <a:pathLst>
              <a:path w="604" h="493">
                <a:moveTo>
                  <a:pt x="601" y="291"/>
                </a:moveTo>
                <a:cubicBezTo>
                  <a:pt x="601" y="285"/>
                  <a:pt x="594" y="270"/>
                  <a:pt x="594" y="270"/>
                </a:cubicBezTo>
                <a:cubicBezTo>
                  <a:pt x="597" y="264"/>
                  <a:pt x="597" y="264"/>
                  <a:pt x="597" y="264"/>
                </a:cubicBezTo>
                <a:cubicBezTo>
                  <a:pt x="590" y="251"/>
                  <a:pt x="567" y="239"/>
                  <a:pt x="567" y="239"/>
                </a:cubicBezTo>
                <a:cubicBezTo>
                  <a:pt x="567" y="239"/>
                  <a:pt x="577" y="262"/>
                  <a:pt x="583" y="296"/>
                </a:cubicBezTo>
                <a:cubicBezTo>
                  <a:pt x="588" y="321"/>
                  <a:pt x="572" y="338"/>
                  <a:pt x="564" y="344"/>
                </a:cubicBezTo>
                <a:cubicBezTo>
                  <a:pt x="549" y="288"/>
                  <a:pt x="478" y="117"/>
                  <a:pt x="478" y="117"/>
                </a:cubicBezTo>
                <a:cubicBezTo>
                  <a:pt x="488" y="117"/>
                  <a:pt x="488" y="117"/>
                  <a:pt x="488" y="117"/>
                </a:cubicBezTo>
                <a:cubicBezTo>
                  <a:pt x="471" y="95"/>
                  <a:pt x="471" y="95"/>
                  <a:pt x="471" y="95"/>
                </a:cubicBezTo>
                <a:cubicBezTo>
                  <a:pt x="480" y="89"/>
                  <a:pt x="480" y="89"/>
                  <a:pt x="480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72" y="69"/>
                  <a:pt x="472" y="69"/>
                  <a:pt x="472" y="69"/>
                </a:cubicBezTo>
                <a:cubicBezTo>
                  <a:pt x="472" y="69"/>
                  <a:pt x="431" y="38"/>
                  <a:pt x="416" y="30"/>
                </a:cubicBezTo>
                <a:cubicBezTo>
                  <a:pt x="415" y="19"/>
                  <a:pt x="413" y="1"/>
                  <a:pt x="410" y="0"/>
                </a:cubicBezTo>
                <a:cubicBezTo>
                  <a:pt x="407" y="0"/>
                  <a:pt x="394" y="22"/>
                  <a:pt x="389" y="30"/>
                </a:cubicBezTo>
                <a:cubicBezTo>
                  <a:pt x="381" y="31"/>
                  <a:pt x="373" y="31"/>
                  <a:pt x="365" y="33"/>
                </a:cubicBezTo>
                <a:cubicBezTo>
                  <a:pt x="360" y="24"/>
                  <a:pt x="347" y="3"/>
                  <a:pt x="344" y="3"/>
                </a:cubicBezTo>
                <a:cubicBezTo>
                  <a:pt x="340" y="4"/>
                  <a:pt x="338" y="29"/>
                  <a:pt x="337" y="38"/>
                </a:cubicBezTo>
                <a:cubicBezTo>
                  <a:pt x="333" y="39"/>
                  <a:pt x="331" y="40"/>
                  <a:pt x="330" y="42"/>
                </a:cubicBezTo>
                <a:cubicBezTo>
                  <a:pt x="321" y="51"/>
                  <a:pt x="314" y="59"/>
                  <a:pt x="309" y="61"/>
                </a:cubicBezTo>
                <a:cubicBezTo>
                  <a:pt x="304" y="64"/>
                  <a:pt x="18" y="94"/>
                  <a:pt x="8" y="120"/>
                </a:cubicBezTo>
                <a:cubicBezTo>
                  <a:pt x="0" y="141"/>
                  <a:pt x="73" y="262"/>
                  <a:pt x="95" y="266"/>
                </a:cubicBezTo>
                <a:cubicBezTo>
                  <a:pt x="103" y="267"/>
                  <a:pt x="116" y="265"/>
                  <a:pt x="133" y="261"/>
                </a:cubicBezTo>
                <a:cubicBezTo>
                  <a:pt x="139" y="267"/>
                  <a:pt x="152" y="278"/>
                  <a:pt x="161" y="274"/>
                </a:cubicBezTo>
                <a:cubicBezTo>
                  <a:pt x="168" y="270"/>
                  <a:pt x="168" y="258"/>
                  <a:pt x="167" y="250"/>
                </a:cubicBezTo>
                <a:cubicBezTo>
                  <a:pt x="178" y="246"/>
                  <a:pt x="189" y="241"/>
                  <a:pt x="201" y="236"/>
                </a:cubicBezTo>
                <a:cubicBezTo>
                  <a:pt x="207" y="242"/>
                  <a:pt x="216" y="247"/>
                  <a:pt x="222" y="244"/>
                </a:cubicBezTo>
                <a:cubicBezTo>
                  <a:pt x="228" y="241"/>
                  <a:pt x="229" y="231"/>
                  <a:pt x="228" y="224"/>
                </a:cubicBezTo>
                <a:cubicBezTo>
                  <a:pt x="239" y="219"/>
                  <a:pt x="250" y="213"/>
                  <a:pt x="261" y="207"/>
                </a:cubicBezTo>
                <a:cubicBezTo>
                  <a:pt x="261" y="207"/>
                  <a:pt x="261" y="206"/>
                  <a:pt x="261" y="206"/>
                </a:cubicBezTo>
                <a:cubicBezTo>
                  <a:pt x="267" y="211"/>
                  <a:pt x="274" y="215"/>
                  <a:pt x="279" y="212"/>
                </a:cubicBezTo>
                <a:cubicBezTo>
                  <a:pt x="285" y="209"/>
                  <a:pt x="285" y="199"/>
                  <a:pt x="285" y="193"/>
                </a:cubicBezTo>
                <a:cubicBezTo>
                  <a:pt x="295" y="186"/>
                  <a:pt x="305" y="180"/>
                  <a:pt x="313" y="174"/>
                </a:cubicBezTo>
                <a:cubicBezTo>
                  <a:pt x="317" y="177"/>
                  <a:pt x="323" y="180"/>
                  <a:pt x="327" y="178"/>
                </a:cubicBezTo>
                <a:cubicBezTo>
                  <a:pt x="333" y="175"/>
                  <a:pt x="332" y="166"/>
                  <a:pt x="331" y="160"/>
                </a:cubicBezTo>
                <a:cubicBezTo>
                  <a:pt x="349" y="147"/>
                  <a:pt x="358" y="140"/>
                  <a:pt x="362" y="140"/>
                </a:cubicBezTo>
                <a:cubicBezTo>
                  <a:pt x="368" y="140"/>
                  <a:pt x="377" y="159"/>
                  <a:pt x="377" y="187"/>
                </a:cubicBezTo>
                <a:cubicBezTo>
                  <a:pt x="371" y="189"/>
                  <a:pt x="360" y="193"/>
                  <a:pt x="360" y="200"/>
                </a:cubicBezTo>
                <a:cubicBezTo>
                  <a:pt x="360" y="206"/>
                  <a:pt x="368" y="210"/>
                  <a:pt x="373" y="212"/>
                </a:cubicBezTo>
                <a:cubicBezTo>
                  <a:pt x="372" y="219"/>
                  <a:pt x="369" y="226"/>
                  <a:pt x="366" y="234"/>
                </a:cubicBezTo>
                <a:cubicBezTo>
                  <a:pt x="358" y="234"/>
                  <a:pt x="347" y="235"/>
                  <a:pt x="344" y="241"/>
                </a:cubicBezTo>
                <a:cubicBezTo>
                  <a:pt x="341" y="248"/>
                  <a:pt x="347" y="254"/>
                  <a:pt x="352" y="259"/>
                </a:cubicBezTo>
                <a:cubicBezTo>
                  <a:pt x="347" y="267"/>
                  <a:pt x="342" y="275"/>
                  <a:pt x="337" y="282"/>
                </a:cubicBezTo>
                <a:cubicBezTo>
                  <a:pt x="329" y="280"/>
                  <a:pt x="316" y="277"/>
                  <a:pt x="311" y="284"/>
                </a:cubicBezTo>
                <a:cubicBezTo>
                  <a:pt x="306" y="291"/>
                  <a:pt x="313" y="302"/>
                  <a:pt x="318" y="308"/>
                </a:cubicBezTo>
                <a:cubicBezTo>
                  <a:pt x="311" y="317"/>
                  <a:pt x="307" y="322"/>
                  <a:pt x="309" y="324"/>
                </a:cubicBezTo>
                <a:cubicBezTo>
                  <a:pt x="314" y="329"/>
                  <a:pt x="370" y="314"/>
                  <a:pt x="396" y="246"/>
                </a:cubicBezTo>
                <a:cubicBezTo>
                  <a:pt x="423" y="177"/>
                  <a:pt x="413" y="151"/>
                  <a:pt x="416" y="152"/>
                </a:cubicBezTo>
                <a:cubicBezTo>
                  <a:pt x="418" y="152"/>
                  <a:pt x="418" y="189"/>
                  <a:pt x="403" y="267"/>
                </a:cubicBezTo>
                <a:cubicBezTo>
                  <a:pt x="398" y="287"/>
                  <a:pt x="388" y="305"/>
                  <a:pt x="384" y="323"/>
                </a:cubicBezTo>
                <a:cubicBezTo>
                  <a:pt x="378" y="346"/>
                  <a:pt x="380" y="365"/>
                  <a:pt x="383" y="368"/>
                </a:cubicBezTo>
                <a:cubicBezTo>
                  <a:pt x="385" y="369"/>
                  <a:pt x="393" y="371"/>
                  <a:pt x="404" y="372"/>
                </a:cubicBezTo>
                <a:cubicBezTo>
                  <a:pt x="390" y="385"/>
                  <a:pt x="356" y="416"/>
                  <a:pt x="355" y="420"/>
                </a:cubicBezTo>
                <a:cubicBezTo>
                  <a:pt x="355" y="425"/>
                  <a:pt x="369" y="465"/>
                  <a:pt x="366" y="467"/>
                </a:cubicBezTo>
                <a:cubicBezTo>
                  <a:pt x="362" y="469"/>
                  <a:pt x="334" y="450"/>
                  <a:pt x="330" y="450"/>
                </a:cubicBezTo>
                <a:cubicBezTo>
                  <a:pt x="327" y="450"/>
                  <a:pt x="319" y="458"/>
                  <a:pt x="321" y="459"/>
                </a:cubicBezTo>
                <a:cubicBezTo>
                  <a:pt x="322" y="461"/>
                  <a:pt x="360" y="489"/>
                  <a:pt x="365" y="489"/>
                </a:cubicBezTo>
                <a:cubicBezTo>
                  <a:pt x="370" y="489"/>
                  <a:pt x="389" y="493"/>
                  <a:pt x="389" y="489"/>
                </a:cubicBezTo>
                <a:cubicBezTo>
                  <a:pt x="389" y="489"/>
                  <a:pt x="368" y="429"/>
                  <a:pt x="368" y="425"/>
                </a:cubicBezTo>
                <a:cubicBezTo>
                  <a:pt x="368" y="422"/>
                  <a:pt x="418" y="373"/>
                  <a:pt x="418" y="373"/>
                </a:cubicBezTo>
                <a:cubicBezTo>
                  <a:pt x="419" y="373"/>
                  <a:pt x="419" y="373"/>
                  <a:pt x="419" y="373"/>
                </a:cubicBezTo>
                <a:cubicBezTo>
                  <a:pt x="450" y="374"/>
                  <a:pt x="493" y="374"/>
                  <a:pt x="525" y="371"/>
                </a:cubicBezTo>
                <a:cubicBezTo>
                  <a:pt x="520" y="387"/>
                  <a:pt x="502" y="438"/>
                  <a:pt x="506" y="440"/>
                </a:cubicBezTo>
                <a:cubicBezTo>
                  <a:pt x="510" y="442"/>
                  <a:pt x="558" y="430"/>
                  <a:pt x="560" y="431"/>
                </a:cubicBezTo>
                <a:cubicBezTo>
                  <a:pt x="561" y="432"/>
                  <a:pt x="561" y="468"/>
                  <a:pt x="563" y="471"/>
                </a:cubicBezTo>
                <a:cubicBezTo>
                  <a:pt x="565" y="473"/>
                  <a:pt x="574" y="478"/>
                  <a:pt x="575" y="476"/>
                </a:cubicBezTo>
                <a:cubicBezTo>
                  <a:pt x="577" y="475"/>
                  <a:pt x="579" y="407"/>
                  <a:pt x="575" y="406"/>
                </a:cubicBezTo>
                <a:cubicBezTo>
                  <a:pt x="572" y="405"/>
                  <a:pt x="520" y="431"/>
                  <a:pt x="520" y="428"/>
                </a:cubicBezTo>
                <a:cubicBezTo>
                  <a:pt x="520" y="426"/>
                  <a:pt x="531" y="383"/>
                  <a:pt x="534" y="370"/>
                </a:cubicBezTo>
                <a:cubicBezTo>
                  <a:pt x="552" y="368"/>
                  <a:pt x="565" y="365"/>
                  <a:pt x="566" y="360"/>
                </a:cubicBezTo>
                <a:cubicBezTo>
                  <a:pt x="567" y="359"/>
                  <a:pt x="566" y="354"/>
                  <a:pt x="565" y="348"/>
                </a:cubicBezTo>
                <a:cubicBezTo>
                  <a:pt x="578" y="341"/>
                  <a:pt x="592" y="323"/>
                  <a:pt x="592" y="323"/>
                </a:cubicBezTo>
                <a:cubicBezTo>
                  <a:pt x="598" y="322"/>
                  <a:pt x="598" y="322"/>
                  <a:pt x="598" y="322"/>
                </a:cubicBezTo>
                <a:cubicBezTo>
                  <a:pt x="604" y="316"/>
                  <a:pt x="598" y="301"/>
                  <a:pt x="598" y="301"/>
                </a:cubicBezTo>
                <a:cubicBezTo>
                  <a:pt x="601" y="291"/>
                  <a:pt x="601" y="291"/>
                  <a:pt x="601" y="291"/>
                </a:cubicBezTo>
                <a:close/>
                <a:moveTo>
                  <a:pt x="337" y="62"/>
                </a:moveTo>
                <a:cubicBezTo>
                  <a:pt x="339" y="47"/>
                  <a:pt x="359" y="47"/>
                  <a:pt x="358" y="62"/>
                </a:cubicBezTo>
                <a:cubicBezTo>
                  <a:pt x="357" y="76"/>
                  <a:pt x="335" y="73"/>
                  <a:pt x="337" y="62"/>
                </a:cubicBezTo>
                <a:close/>
                <a:moveTo>
                  <a:pt x="370" y="63"/>
                </a:moveTo>
                <a:cubicBezTo>
                  <a:pt x="375" y="41"/>
                  <a:pt x="402" y="47"/>
                  <a:pt x="402" y="65"/>
                </a:cubicBezTo>
                <a:cubicBezTo>
                  <a:pt x="402" y="83"/>
                  <a:pt x="366" y="82"/>
                  <a:pt x="370" y="63"/>
                </a:cubicBezTo>
                <a:close/>
                <a:moveTo>
                  <a:pt x="445" y="207"/>
                </a:moveTo>
                <a:cubicBezTo>
                  <a:pt x="448" y="199"/>
                  <a:pt x="492" y="226"/>
                  <a:pt x="497" y="228"/>
                </a:cubicBezTo>
                <a:cubicBezTo>
                  <a:pt x="502" y="231"/>
                  <a:pt x="505" y="284"/>
                  <a:pt x="507" y="289"/>
                </a:cubicBezTo>
                <a:cubicBezTo>
                  <a:pt x="507" y="290"/>
                  <a:pt x="514" y="292"/>
                  <a:pt x="516" y="295"/>
                </a:cubicBezTo>
                <a:cubicBezTo>
                  <a:pt x="520" y="303"/>
                  <a:pt x="522" y="315"/>
                  <a:pt x="522" y="320"/>
                </a:cubicBezTo>
                <a:cubicBezTo>
                  <a:pt x="523" y="325"/>
                  <a:pt x="492" y="335"/>
                  <a:pt x="487" y="333"/>
                </a:cubicBezTo>
                <a:cubicBezTo>
                  <a:pt x="483" y="331"/>
                  <a:pt x="481" y="306"/>
                  <a:pt x="481" y="304"/>
                </a:cubicBezTo>
                <a:cubicBezTo>
                  <a:pt x="481" y="301"/>
                  <a:pt x="487" y="299"/>
                  <a:pt x="490" y="295"/>
                </a:cubicBezTo>
                <a:cubicBezTo>
                  <a:pt x="493" y="292"/>
                  <a:pt x="486" y="239"/>
                  <a:pt x="485" y="234"/>
                </a:cubicBezTo>
                <a:cubicBezTo>
                  <a:pt x="484" y="230"/>
                  <a:pt x="442" y="214"/>
                  <a:pt x="445" y="20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58"/>
          <p:cNvSpPr>
            <a:spLocks/>
          </p:cNvSpPr>
          <p:nvPr/>
        </p:nvSpPr>
        <p:spPr bwMode="auto">
          <a:xfrm>
            <a:off x="1357287" y="4176713"/>
            <a:ext cx="46038" cy="134938"/>
          </a:xfrm>
          <a:custGeom>
            <a:avLst/>
            <a:gdLst/>
            <a:ahLst/>
            <a:cxnLst>
              <a:cxn ang="0">
                <a:pos x="19" y="54"/>
              </a:cxn>
              <a:cxn ang="0">
                <a:pos x="3" y="0"/>
              </a:cxn>
              <a:cxn ang="0">
                <a:pos x="19" y="54"/>
              </a:cxn>
            </a:cxnLst>
            <a:rect l="0" t="0" r="r" b="b"/>
            <a:pathLst>
              <a:path w="19" h="54">
                <a:moveTo>
                  <a:pt x="19" y="54"/>
                </a:moveTo>
                <a:cubicBezTo>
                  <a:pt x="19" y="54"/>
                  <a:pt x="4" y="22"/>
                  <a:pt x="3" y="0"/>
                </a:cubicBezTo>
                <a:cubicBezTo>
                  <a:pt x="3" y="0"/>
                  <a:pt x="0" y="34"/>
                  <a:pt x="19" y="5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59"/>
          <p:cNvSpPr>
            <a:spLocks/>
          </p:cNvSpPr>
          <p:nvPr/>
        </p:nvSpPr>
        <p:spPr bwMode="auto">
          <a:xfrm>
            <a:off x="1511274" y="3751263"/>
            <a:ext cx="119063" cy="139700"/>
          </a:xfrm>
          <a:custGeom>
            <a:avLst/>
            <a:gdLst/>
            <a:ahLst/>
            <a:cxnLst>
              <a:cxn ang="0">
                <a:pos x="41" y="34"/>
              </a:cxn>
              <a:cxn ang="0">
                <a:pos x="7" y="23"/>
              </a:cxn>
              <a:cxn ang="0">
                <a:pos x="41" y="34"/>
              </a:cxn>
            </a:cxnLst>
            <a:rect l="0" t="0" r="r" b="b"/>
            <a:pathLst>
              <a:path w="48" h="56">
                <a:moveTo>
                  <a:pt x="41" y="34"/>
                </a:moveTo>
                <a:cubicBezTo>
                  <a:pt x="48" y="13"/>
                  <a:pt x="17" y="0"/>
                  <a:pt x="7" y="23"/>
                </a:cubicBezTo>
                <a:cubicBezTo>
                  <a:pt x="0" y="41"/>
                  <a:pt x="34" y="56"/>
                  <a:pt x="41" y="3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60"/>
          <p:cNvSpPr>
            <a:spLocks noEditPoints="1"/>
          </p:cNvSpPr>
          <p:nvPr/>
        </p:nvSpPr>
        <p:spPr bwMode="auto">
          <a:xfrm>
            <a:off x="857224" y="3259138"/>
            <a:ext cx="1371600" cy="1435100"/>
          </a:xfrm>
          <a:custGeom>
            <a:avLst/>
            <a:gdLst/>
            <a:ahLst/>
            <a:cxnLst>
              <a:cxn ang="0">
                <a:pos x="478" y="376"/>
              </a:cxn>
              <a:cxn ang="0">
                <a:pos x="463" y="406"/>
              </a:cxn>
              <a:cxn ang="0">
                <a:pos x="400" y="390"/>
              </a:cxn>
              <a:cxn ang="0">
                <a:pos x="374" y="414"/>
              </a:cxn>
              <a:cxn ang="0">
                <a:pos x="316" y="382"/>
              </a:cxn>
              <a:cxn ang="0">
                <a:pos x="289" y="401"/>
              </a:cxn>
              <a:cxn ang="0">
                <a:pos x="221" y="343"/>
              </a:cxn>
              <a:cxn ang="0">
                <a:pos x="235" y="446"/>
              </a:cxn>
              <a:cxn ang="0">
                <a:pos x="206" y="330"/>
              </a:cxn>
              <a:cxn ang="0">
                <a:pos x="192" y="312"/>
              </a:cxn>
              <a:cxn ang="0">
                <a:pos x="169" y="324"/>
              </a:cxn>
              <a:cxn ang="0">
                <a:pos x="179" y="288"/>
              </a:cxn>
              <a:cxn ang="0">
                <a:pos x="306" y="371"/>
              </a:cxn>
              <a:cxn ang="0">
                <a:pos x="504" y="246"/>
              </a:cxn>
              <a:cxn ang="0">
                <a:pos x="400" y="91"/>
              </a:cxn>
              <a:cxn ang="0">
                <a:pos x="323" y="84"/>
              </a:cxn>
              <a:cxn ang="0">
                <a:pos x="138" y="54"/>
              </a:cxn>
              <a:cxn ang="0">
                <a:pos x="141" y="423"/>
              </a:cxn>
              <a:cxn ang="0">
                <a:pos x="4" y="415"/>
              </a:cxn>
              <a:cxn ang="0">
                <a:pos x="41" y="456"/>
              </a:cxn>
              <a:cxn ang="0">
                <a:pos x="80" y="464"/>
              </a:cxn>
              <a:cxn ang="0">
                <a:pos x="147" y="429"/>
              </a:cxn>
              <a:cxn ang="0">
                <a:pos x="230" y="569"/>
              </a:cxn>
              <a:cxn ang="0">
                <a:pos x="249" y="576"/>
              </a:cxn>
              <a:cxn ang="0">
                <a:pos x="250" y="566"/>
              </a:cxn>
              <a:cxn ang="0">
                <a:pos x="253" y="555"/>
              </a:cxn>
              <a:cxn ang="0">
                <a:pos x="251" y="500"/>
              </a:cxn>
              <a:cxn ang="0">
                <a:pos x="301" y="569"/>
              </a:cxn>
              <a:cxn ang="0">
                <a:pos x="320" y="576"/>
              </a:cxn>
              <a:cxn ang="0">
                <a:pos x="321" y="566"/>
              </a:cxn>
              <a:cxn ang="0">
                <a:pos x="324" y="555"/>
              </a:cxn>
              <a:cxn ang="0">
                <a:pos x="322" y="509"/>
              </a:cxn>
              <a:cxn ang="0">
                <a:pos x="380" y="505"/>
              </a:cxn>
              <a:cxn ang="0">
                <a:pos x="377" y="576"/>
              </a:cxn>
              <a:cxn ang="0">
                <a:pos x="400" y="572"/>
              </a:cxn>
              <a:cxn ang="0">
                <a:pos x="402" y="560"/>
              </a:cxn>
              <a:cxn ang="0">
                <a:pos x="388" y="555"/>
              </a:cxn>
              <a:cxn ang="0">
                <a:pos x="486" y="443"/>
              </a:cxn>
              <a:cxn ang="0">
                <a:pos x="468" y="253"/>
              </a:cxn>
              <a:cxn ang="0">
                <a:pos x="468" y="253"/>
              </a:cxn>
              <a:cxn ang="0">
                <a:pos x="218" y="211"/>
              </a:cxn>
            </a:cxnLst>
            <a:rect l="0" t="0" r="r" b="b"/>
            <a:pathLst>
              <a:path w="552" h="577">
                <a:moveTo>
                  <a:pt x="508" y="362"/>
                </a:moveTo>
                <a:cubicBezTo>
                  <a:pt x="498" y="367"/>
                  <a:pt x="489" y="372"/>
                  <a:pt x="478" y="376"/>
                </a:cubicBezTo>
                <a:cubicBezTo>
                  <a:pt x="482" y="382"/>
                  <a:pt x="487" y="392"/>
                  <a:pt x="486" y="395"/>
                </a:cubicBezTo>
                <a:cubicBezTo>
                  <a:pt x="485" y="399"/>
                  <a:pt x="468" y="406"/>
                  <a:pt x="463" y="406"/>
                </a:cubicBezTo>
                <a:cubicBezTo>
                  <a:pt x="458" y="406"/>
                  <a:pt x="453" y="391"/>
                  <a:pt x="451" y="384"/>
                </a:cubicBezTo>
                <a:cubicBezTo>
                  <a:pt x="436" y="388"/>
                  <a:pt x="419" y="390"/>
                  <a:pt x="400" y="390"/>
                </a:cubicBezTo>
                <a:cubicBezTo>
                  <a:pt x="400" y="396"/>
                  <a:pt x="402" y="410"/>
                  <a:pt x="400" y="413"/>
                </a:cubicBezTo>
                <a:cubicBezTo>
                  <a:pt x="397" y="416"/>
                  <a:pt x="379" y="416"/>
                  <a:pt x="374" y="414"/>
                </a:cubicBezTo>
                <a:cubicBezTo>
                  <a:pt x="370" y="412"/>
                  <a:pt x="371" y="396"/>
                  <a:pt x="372" y="389"/>
                </a:cubicBezTo>
                <a:cubicBezTo>
                  <a:pt x="355" y="388"/>
                  <a:pt x="337" y="385"/>
                  <a:pt x="316" y="382"/>
                </a:cubicBezTo>
                <a:cubicBezTo>
                  <a:pt x="317" y="388"/>
                  <a:pt x="317" y="399"/>
                  <a:pt x="315" y="402"/>
                </a:cubicBezTo>
                <a:cubicBezTo>
                  <a:pt x="313" y="405"/>
                  <a:pt x="294" y="404"/>
                  <a:pt x="289" y="401"/>
                </a:cubicBezTo>
                <a:cubicBezTo>
                  <a:pt x="285" y="399"/>
                  <a:pt x="288" y="381"/>
                  <a:pt x="289" y="375"/>
                </a:cubicBezTo>
                <a:cubicBezTo>
                  <a:pt x="260" y="368"/>
                  <a:pt x="238" y="356"/>
                  <a:pt x="221" y="343"/>
                </a:cubicBezTo>
                <a:cubicBezTo>
                  <a:pt x="217" y="351"/>
                  <a:pt x="214" y="370"/>
                  <a:pt x="230" y="389"/>
                </a:cubicBezTo>
                <a:cubicBezTo>
                  <a:pt x="245" y="406"/>
                  <a:pt x="254" y="437"/>
                  <a:pt x="235" y="446"/>
                </a:cubicBezTo>
                <a:cubicBezTo>
                  <a:pt x="215" y="454"/>
                  <a:pt x="188" y="435"/>
                  <a:pt x="184" y="397"/>
                </a:cubicBezTo>
                <a:cubicBezTo>
                  <a:pt x="180" y="352"/>
                  <a:pt x="206" y="330"/>
                  <a:pt x="206" y="330"/>
                </a:cubicBezTo>
                <a:cubicBezTo>
                  <a:pt x="206" y="330"/>
                  <a:pt x="206" y="330"/>
                  <a:pt x="206" y="330"/>
                </a:cubicBezTo>
                <a:cubicBezTo>
                  <a:pt x="201" y="324"/>
                  <a:pt x="196" y="318"/>
                  <a:pt x="192" y="312"/>
                </a:cubicBezTo>
                <a:cubicBezTo>
                  <a:pt x="192" y="312"/>
                  <a:pt x="192" y="312"/>
                  <a:pt x="192" y="312"/>
                </a:cubicBezTo>
                <a:cubicBezTo>
                  <a:pt x="192" y="312"/>
                  <a:pt x="173" y="325"/>
                  <a:pt x="169" y="324"/>
                </a:cubicBezTo>
                <a:cubicBezTo>
                  <a:pt x="165" y="323"/>
                  <a:pt x="157" y="307"/>
                  <a:pt x="157" y="301"/>
                </a:cubicBezTo>
                <a:cubicBezTo>
                  <a:pt x="157" y="297"/>
                  <a:pt x="174" y="290"/>
                  <a:pt x="179" y="288"/>
                </a:cubicBezTo>
                <a:cubicBezTo>
                  <a:pt x="175" y="275"/>
                  <a:pt x="175" y="266"/>
                  <a:pt x="178" y="264"/>
                </a:cubicBezTo>
                <a:cubicBezTo>
                  <a:pt x="185" y="260"/>
                  <a:pt x="176" y="341"/>
                  <a:pt x="306" y="371"/>
                </a:cubicBezTo>
                <a:cubicBezTo>
                  <a:pt x="549" y="428"/>
                  <a:pt x="552" y="268"/>
                  <a:pt x="548" y="258"/>
                </a:cubicBezTo>
                <a:cubicBezTo>
                  <a:pt x="544" y="248"/>
                  <a:pt x="516" y="258"/>
                  <a:pt x="504" y="246"/>
                </a:cubicBezTo>
                <a:cubicBezTo>
                  <a:pt x="492" y="234"/>
                  <a:pt x="495" y="196"/>
                  <a:pt x="497" y="168"/>
                </a:cubicBezTo>
                <a:cubicBezTo>
                  <a:pt x="498" y="160"/>
                  <a:pt x="485" y="110"/>
                  <a:pt x="400" y="91"/>
                </a:cubicBezTo>
                <a:cubicBezTo>
                  <a:pt x="393" y="69"/>
                  <a:pt x="369" y="0"/>
                  <a:pt x="357" y="1"/>
                </a:cubicBezTo>
                <a:cubicBezTo>
                  <a:pt x="346" y="2"/>
                  <a:pt x="330" y="58"/>
                  <a:pt x="323" y="84"/>
                </a:cubicBezTo>
                <a:cubicBezTo>
                  <a:pt x="283" y="85"/>
                  <a:pt x="247" y="95"/>
                  <a:pt x="218" y="110"/>
                </a:cubicBezTo>
                <a:cubicBezTo>
                  <a:pt x="198" y="94"/>
                  <a:pt x="144" y="50"/>
                  <a:pt x="138" y="54"/>
                </a:cubicBezTo>
                <a:cubicBezTo>
                  <a:pt x="133" y="58"/>
                  <a:pt x="145" y="140"/>
                  <a:pt x="150" y="168"/>
                </a:cubicBezTo>
                <a:cubicBezTo>
                  <a:pt x="95" y="242"/>
                  <a:pt x="91" y="349"/>
                  <a:pt x="141" y="423"/>
                </a:cubicBezTo>
                <a:cubicBezTo>
                  <a:pt x="129" y="432"/>
                  <a:pt x="104" y="447"/>
                  <a:pt x="71" y="445"/>
                </a:cubicBezTo>
                <a:cubicBezTo>
                  <a:pt x="24" y="441"/>
                  <a:pt x="8" y="415"/>
                  <a:pt x="4" y="415"/>
                </a:cubicBezTo>
                <a:cubicBezTo>
                  <a:pt x="0" y="416"/>
                  <a:pt x="7" y="453"/>
                  <a:pt x="35" y="463"/>
                </a:cubicBezTo>
                <a:cubicBezTo>
                  <a:pt x="41" y="456"/>
                  <a:pt x="41" y="456"/>
                  <a:pt x="41" y="456"/>
                </a:cubicBezTo>
                <a:cubicBezTo>
                  <a:pt x="41" y="456"/>
                  <a:pt x="64" y="472"/>
                  <a:pt x="80" y="470"/>
                </a:cubicBezTo>
                <a:cubicBezTo>
                  <a:pt x="80" y="464"/>
                  <a:pt x="80" y="464"/>
                  <a:pt x="80" y="464"/>
                </a:cubicBezTo>
                <a:cubicBezTo>
                  <a:pt x="80" y="464"/>
                  <a:pt x="90" y="467"/>
                  <a:pt x="108" y="463"/>
                </a:cubicBezTo>
                <a:cubicBezTo>
                  <a:pt x="108" y="463"/>
                  <a:pt x="133" y="443"/>
                  <a:pt x="147" y="429"/>
                </a:cubicBezTo>
                <a:cubicBezTo>
                  <a:pt x="169" y="459"/>
                  <a:pt x="200" y="483"/>
                  <a:pt x="240" y="497"/>
                </a:cubicBezTo>
                <a:cubicBezTo>
                  <a:pt x="239" y="521"/>
                  <a:pt x="236" y="545"/>
                  <a:pt x="230" y="569"/>
                </a:cubicBezTo>
                <a:cubicBezTo>
                  <a:pt x="230" y="573"/>
                  <a:pt x="232" y="576"/>
                  <a:pt x="236" y="576"/>
                </a:cubicBezTo>
                <a:cubicBezTo>
                  <a:pt x="238" y="577"/>
                  <a:pt x="247" y="576"/>
                  <a:pt x="249" y="576"/>
                </a:cubicBezTo>
                <a:cubicBezTo>
                  <a:pt x="253" y="577"/>
                  <a:pt x="258" y="575"/>
                  <a:pt x="259" y="572"/>
                </a:cubicBezTo>
                <a:cubicBezTo>
                  <a:pt x="260" y="570"/>
                  <a:pt x="250" y="566"/>
                  <a:pt x="250" y="566"/>
                </a:cubicBezTo>
                <a:cubicBezTo>
                  <a:pt x="250" y="566"/>
                  <a:pt x="262" y="563"/>
                  <a:pt x="261" y="560"/>
                </a:cubicBezTo>
                <a:cubicBezTo>
                  <a:pt x="261" y="557"/>
                  <a:pt x="257" y="555"/>
                  <a:pt x="253" y="555"/>
                </a:cubicBezTo>
                <a:cubicBezTo>
                  <a:pt x="253" y="555"/>
                  <a:pt x="248" y="555"/>
                  <a:pt x="248" y="555"/>
                </a:cubicBezTo>
                <a:cubicBezTo>
                  <a:pt x="250" y="537"/>
                  <a:pt x="251" y="519"/>
                  <a:pt x="251" y="500"/>
                </a:cubicBezTo>
                <a:cubicBezTo>
                  <a:pt x="269" y="505"/>
                  <a:pt x="289" y="508"/>
                  <a:pt x="310" y="509"/>
                </a:cubicBezTo>
                <a:cubicBezTo>
                  <a:pt x="309" y="529"/>
                  <a:pt x="306" y="549"/>
                  <a:pt x="301" y="569"/>
                </a:cubicBezTo>
                <a:cubicBezTo>
                  <a:pt x="301" y="573"/>
                  <a:pt x="303" y="576"/>
                  <a:pt x="307" y="576"/>
                </a:cubicBezTo>
                <a:cubicBezTo>
                  <a:pt x="309" y="577"/>
                  <a:pt x="318" y="576"/>
                  <a:pt x="320" y="576"/>
                </a:cubicBezTo>
                <a:cubicBezTo>
                  <a:pt x="324" y="577"/>
                  <a:pt x="329" y="575"/>
                  <a:pt x="330" y="572"/>
                </a:cubicBezTo>
                <a:cubicBezTo>
                  <a:pt x="331" y="570"/>
                  <a:pt x="321" y="566"/>
                  <a:pt x="321" y="566"/>
                </a:cubicBezTo>
                <a:cubicBezTo>
                  <a:pt x="321" y="566"/>
                  <a:pt x="333" y="563"/>
                  <a:pt x="332" y="560"/>
                </a:cubicBezTo>
                <a:cubicBezTo>
                  <a:pt x="332" y="557"/>
                  <a:pt x="328" y="555"/>
                  <a:pt x="324" y="555"/>
                </a:cubicBezTo>
                <a:cubicBezTo>
                  <a:pt x="324" y="555"/>
                  <a:pt x="319" y="555"/>
                  <a:pt x="319" y="555"/>
                </a:cubicBezTo>
                <a:cubicBezTo>
                  <a:pt x="321" y="540"/>
                  <a:pt x="322" y="525"/>
                  <a:pt x="322" y="509"/>
                </a:cubicBezTo>
                <a:cubicBezTo>
                  <a:pt x="324" y="509"/>
                  <a:pt x="326" y="509"/>
                  <a:pt x="328" y="509"/>
                </a:cubicBezTo>
                <a:cubicBezTo>
                  <a:pt x="348" y="509"/>
                  <a:pt x="365" y="507"/>
                  <a:pt x="380" y="505"/>
                </a:cubicBezTo>
                <a:cubicBezTo>
                  <a:pt x="379" y="526"/>
                  <a:pt x="376" y="548"/>
                  <a:pt x="371" y="569"/>
                </a:cubicBezTo>
                <a:cubicBezTo>
                  <a:pt x="370" y="573"/>
                  <a:pt x="372" y="576"/>
                  <a:pt x="377" y="576"/>
                </a:cubicBezTo>
                <a:cubicBezTo>
                  <a:pt x="378" y="577"/>
                  <a:pt x="387" y="576"/>
                  <a:pt x="389" y="576"/>
                </a:cubicBezTo>
                <a:cubicBezTo>
                  <a:pt x="394" y="577"/>
                  <a:pt x="398" y="575"/>
                  <a:pt x="400" y="572"/>
                </a:cubicBezTo>
                <a:cubicBezTo>
                  <a:pt x="401" y="570"/>
                  <a:pt x="390" y="566"/>
                  <a:pt x="390" y="566"/>
                </a:cubicBezTo>
                <a:cubicBezTo>
                  <a:pt x="390" y="566"/>
                  <a:pt x="402" y="563"/>
                  <a:pt x="402" y="560"/>
                </a:cubicBezTo>
                <a:cubicBezTo>
                  <a:pt x="401" y="557"/>
                  <a:pt x="398" y="555"/>
                  <a:pt x="393" y="555"/>
                </a:cubicBezTo>
                <a:cubicBezTo>
                  <a:pt x="393" y="555"/>
                  <a:pt x="389" y="555"/>
                  <a:pt x="388" y="555"/>
                </a:cubicBezTo>
                <a:cubicBezTo>
                  <a:pt x="390" y="538"/>
                  <a:pt x="391" y="520"/>
                  <a:pt x="391" y="503"/>
                </a:cubicBezTo>
                <a:cubicBezTo>
                  <a:pt x="444" y="491"/>
                  <a:pt x="464" y="466"/>
                  <a:pt x="486" y="443"/>
                </a:cubicBezTo>
                <a:cubicBezTo>
                  <a:pt x="520" y="407"/>
                  <a:pt x="531" y="348"/>
                  <a:pt x="508" y="362"/>
                </a:cubicBezTo>
                <a:close/>
                <a:moveTo>
                  <a:pt x="468" y="253"/>
                </a:moveTo>
                <a:cubicBezTo>
                  <a:pt x="453" y="301"/>
                  <a:pt x="379" y="268"/>
                  <a:pt x="394" y="230"/>
                </a:cubicBezTo>
                <a:cubicBezTo>
                  <a:pt x="415" y="179"/>
                  <a:pt x="484" y="206"/>
                  <a:pt x="468" y="253"/>
                </a:cubicBezTo>
                <a:close/>
                <a:moveTo>
                  <a:pt x="332" y="247"/>
                </a:moveTo>
                <a:cubicBezTo>
                  <a:pt x="307" y="320"/>
                  <a:pt x="194" y="270"/>
                  <a:pt x="218" y="211"/>
                </a:cubicBezTo>
                <a:cubicBezTo>
                  <a:pt x="250" y="132"/>
                  <a:pt x="356" y="174"/>
                  <a:pt x="332" y="247"/>
                </a:cubicBez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61"/>
          <p:cNvSpPr>
            <a:spLocks/>
          </p:cNvSpPr>
          <p:nvPr/>
        </p:nvSpPr>
        <p:spPr bwMode="auto">
          <a:xfrm>
            <a:off x="1889099" y="3803650"/>
            <a:ext cx="87313" cy="101600"/>
          </a:xfrm>
          <a:custGeom>
            <a:avLst/>
            <a:gdLst/>
            <a:ahLst/>
            <a:cxnLst>
              <a:cxn ang="0">
                <a:pos x="30" y="25"/>
              </a:cxn>
              <a:cxn ang="0">
                <a:pos x="5" y="17"/>
              </a:cxn>
              <a:cxn ang="0">
                <a:pos x="30" y="25"/>
              </a:cxn>
            </a:cxnLst>
            <a:rect l="0" t="0" r="r" b="b"/>
            <a:pathLst>
              <a:path w="35" h="41">
                <a:moveTo>
                  <a:pt x="30" y="25"/>
                </a:moveTo>
                <a:cubicBezTo>
                  <a:pt x="35" y="9"/>
                  <a:pt x="12" y="0"/>
                  <a:pt x="5" y="17"/>
                </a:cubicBezTo>
                <a:cubicBezTo>
                  <a:pt x="0" y="30"/>
                  <a:pt x="24" y="41"/>
                  <a:pt x="30" y="2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62"/>
          <p:cNvSpPr>
            <a:spLocks noEditPoints="1"/>
          </p:cNvSpPr>
          <p:nvPr/>
        </p:nvSpPr>
        <p:spPr bwMode="auto">
          <a:xfrm>
            <a:off x="4270404" y="4725988"/>
            <a:ext cx="1260475" cy="1308100"/>
          </a:xfrm>
          <a:custGeom>
            <a:avLst/>
            <a:gdLst/>
            <a:ahLst/>
            <a:cxnLst>
              <a:cxn ang="0">
                <a:pos x="219" y="67"/>
              </a:cxn>
              <a:cxn ang="0">
                <a:pos x="158" y="36"/>
              </a:cxn>
              <a:cxn ang="0">
                <a:pos x="136" y="83"/>
              </a:cxn>
              <a:cxn ang="0">
                <a:pos x="116" y="108"/>
              </a:cxn>
              <a:cxn ang="0">
                <a:pos x="119" y="281"/>
              </a:cxn>
              <a:cxn ang="0">
                <a:pos x="52" y="233"/>
              </a:cxn>
              <a:cxn ang="0">
                <a:pos x="4" y="266"/>
              </a:cxn>
              <a:cxn ang="0">
                <a:pos x="51" y="268"/>
              </a:cxn>
              <a:cxn ang="0">
                <a:pos x="112" y="301"/>
              </a:cxn>
              <a:cxn ang="0">
                <a:pos x="35" y="345"/>
              </a:cxn>
              <a:cxn ang="0">
                <a:pos x="16" y="362"/>
              </a:cxn>
              <a:cxn ang="0">
                <a:pos x="39" y="376"/>
              </a:cxn>
              <a:cxn ang="0">
                <a:pos x="58" y="382"/>
              </a:cxn>
              <a:cxn ang="0">
                <a:pos x="92" y="389"/>
              </a:cxn>
              <a:cxn ang="0">
                <a:pos x="118" y="401"/>
              </a:cxn>
              <a:cxn ang="0">
                <a:pos x="136" y="524"/>
              </a:cxn>
              <a:cxn ang="0">
                <a:pos x="157" y="502"/>
              </a:cxn>
              <a:cxn ang="0">
                <a:pos x="165" y="406"/>
              </a:cxn>
              <a:cxn ang="0">
                <a:pos x="215" y="506"/>
              </a:cxn>
              <a:cxn ang="0">
                <a:pos x="265" y="513"/>
              </a:cxn>
              <a:cxn ang="0">
                <a:pos x="218" y="404"/>
              </a:cxn>
              <a:cxn ang="0">
                <a:pos x="234" y="348"/>
              </a:cxn>
              <a:cxn ang="0">
                <a:pos x="305" y="384"/>
              </a:cxn>
              <a:cxn ang="0">
                <a:pos x="356" y="354"/>
              </a:cxn>
              <a:cxn ang="0">
                <a:pos x="315" y="352"/>
              </a:cxn>
              <a:cxn ang="0">
                <a:pos x="225" y="297"/>
              </a:cxn>
              <a:cxn ang="0">
                <a:pos x="338" y="259"/>
              </a:cxn>
              <a:cxn ang="0">
                <a:pos x="286" y="244"/>
              </a:cxn>
              <a:cxn ang="0">
                <a:pos x="240" y="242"/>
              </a:cxn>
              <a:cxn ang="0">
                <a:pos x="232" y="227"/>
              </a:cxn>
              <a:cxn ang="0">
                <a:pos x="194" y="201"/>
              </a:cxn>
              <a:cxn ang="0">
                <a:pos x="187" y="190"/>
              </a:cxn>
              <a:cxn ang="0">
                <a:pos x="200" y="162"/>
              </a:cxn>
              <a:cxn ang="0">
                <a:pos x="212" y="165"/>
              </a:cxn>
              <a:cxn ang="0">
                <a:pos x="248" y="185"/>
              </a:cxn>
              <a:cxn ang="0">
                <a:pos x="288" y="184"/>
              </a:cxn>
              <a:cxn ang="0">
                <a:pos x="301" y="187"/>
              </a:cxn>
              <a:cxn ang="0">
                <a:pos x="337" y="193"/>
              </a:cxn>
              <a:cxn ang="0">
                <a:pos x="350" y="195"/>
              </a:cxn>
              <a:cxn ang="0">
                <a:pos x="403" y="206"/>
              </a:cxn>
              <a:cxn ang="0">
                <a:pos x="455" y="189"/>
              </a:cxn>
              <a:cxn ang="0">
                <a:pos x="184" y="283"/>
              </a:cxn>
              <a:cxn ang="0">
                <a:pos x="192" y="311"/>
              </a:cxn>
              <a:cxn ang="0">
                <a:pos x="172" y="290"/>
              </a:cxn>
              <a:cxn ang="0">
                <a:pos x="165" y="259"/>
              </a:cxn>
              <a:cxn ang="0">
                <a:pos x="184" y="283"/>
              </a:cxn>
              <a:cxn ang="0">
                <a:pos x="184" y="108"/>
              </a:cxn>
              <a:cxn ang="0">
                <a:pos x="194" y="102"/>
              </a:cxn>
              <a:cxn ang="0">
                <a:pos x="194" y="102"/>
              </a:cxn>
            </a:cxnLst>
            <a:rect l="0" t="0" r="r" b="b"/>
            <a:pathLst>
              <a:path w="507" h="526">
                <a:moveTo>
                  <a:pt x="485" y="15"/>
                </a:moveTo>
                <a:cubicBezTo>
                  <a:pt x="463" y="0"/>
                  <a:pt x="226" y="66"/>
                  <a:pt x="219" y="67"/>
                </a:cubicBezTo>
                <a:cubicBezTo>
                  <a:pt x="211" y="67"/>
                  <a:pt x="200" y="56"/>
                  <a:pt x="194" y="54"/>
                </a:cubicBezTo>
                <a:cubicBezTo>
                  <a:pt x="189" y="52"/>
                  <a:pt x="163" y="32"/>
                  <a:pt x="158" y="36"/>
                </a:cubicBezTo>
                <a:cubicBezTo>
                  <a:pt x="154" y="39"/>
                  <a:pt x="167" y="61"/>
                  <a:pt x="165" y="67"/>
                </a:cubicBezTo>
                <a:cubicBezTo>
                  <a:pt x="162" y="73"/>
                  <a:pt x="140" y="83"/>
                  <a:pt x="136" y="83"/>
                </a:cubicBezTo>
                <a:cubicBezTo>
                  <a:pt x="131" y="83"/>
                  <a:pt x="103" y="65"/>
                  <a:pt x="98" y="68"/>
                </a:cubicBezTo>
                <a:cubicBezTo>
                  <a:pt x="94" y="71"/>
                  <a:pt x="109" y="101"/>
                  <a:pt x="116" y="108"/>
                </a:cubicBezTo>
                <a:cubicBezTo>
                  <a:pt x="123" y="114"/>
                  <a:pt x="141" y="208"/>
                  <a:pt x="143" y="218"/>
                </a:cubicBezTo>
                <a:cubicBezTo>
                  <a:pt x="145" y="227"/>
                  <a:pt x="131" y="249"/>
                  <a:pt x="119" y="281"/>
                </a:cubicBezTo>
                <a:cubicBezTo>
                  <a:pt x="53" y="245"/>
                  <a:pt x="53" y="245"/>
                  <a:pt x="53" y="245"/>
                </a:cubicBezTo>
                <a:cubicBezTo>
                  <a:pt x="53" y="245"/>
                  <a:pt x="54" y="237"/>
                  <a:pt x="52" y="233"/>
                </a:cubicBezTo>
                <a:cubicBezTo>
                  <a:pt x="51" y="228"/>
                  <a:pt x="24" y="218"/>
                  <a:pt x="18" y="222"/>
                </a:cubicBezTo>
                <a:cubicBezTo>
                  <a:pt x="12" y="227"/>
                  <a:pt x="0" y="260"/>
                  <a:pt x="4" y="266"/>
                </a:cubicBezTo>
                <a:cubicBezTo>
                  <a:pt x="8" y="272"/>
                  <a:pt x="40" y="282"/>
                  <a:pt x="42" y="277"/>
                </a:cubicBezTo>
                <a:cubicBezTo>
                  <a:pt x="45" y="272"/>
                  <a:pt x="51" y="268"/>
                  <a:pt x="51" y="268"/>
                </a:cubicBezTo>
                <a:cubicBezTo>
                  <a:pt x="113" y="299"/>
                  <a:pt x="113" y="299"/>
                  <a:pt x="113" y="299"/>
                </a:cubicBezTo>
                <a:cubicBezTo>
                  <a:pt x="113" y="300"/>
                  <a:pt x="112" y="301"/>
                  <a:pt x="112" y="301"/>
                </a:cubicBezTo>
                <a:cubicBezTo>
                  <a:pt x="102" y="337"/>
                  <a:pt x="92" y="370"/>
                  <a:pt x="92" y="385"/>
                </a:cubicBezTo>
                <a:cubicBezTo>
                  <a:pt x="80" y="381"/>
                  <a:pt x="52" y="370"/>
                  <a:pt x="35" y="345"/>
                </a:cubicBezTo>
                <a:cubicBezTo>
                  <a:pt x="12" y="311"/>
                  <a:pt x="5" y="306"/>
                  <a:pt x="5" y="306"/>
                </a:cubicBezTo>
                <a:cubicBezTo>
                  <a:pt x="5" y="306"/>
                  <a:pt x="9" y="349"/>
                  <a:pt x="16" y="362"/>
                </a:cubicBezTo>
                <a:cubicBezTo>
                  <a:pt x="20" y="353"/>
                  <a:pt x="20" y="353"/>
                  <a:pt x="20" y="353"/>
                </a:cubicBezTo>
                <a:cubicBezTo>
                  <a:pt x="20" y="353"/>
                  <a:pt x="30" y="369"/>
                  <a:pt x="39" y="376"/>
                </a:cubicBezTo>
                <a:cubicBezTo>
                  <a:pt x="40" y="369"/>
                  <a:pt x="40" y="369"/>
                  <a:pt x="40" y="369"/>
                </a:cubicBezTo>
                <a:cubicBezTo>
                  <a:pt x="40" y="369"/>
                  <a:pt x="52" y="378"/>
                  <a:pt x="58" y="382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77"/>
                  <a:pt x="78" y="385"/>
                  <a:pt x="92" y="389"/>
                </a:cubicBezTo>
                <a:cubicBezTo>
                  <a:pt x="92" y="390"/>
                  <a:pt x="92" y="390"/>
                  <a:pt x="93" y="391"/>
                </a:cubicBezTo>
                <a:cubicBezTo>
                  <a:pt x="95" y="395"/>
                  <a:pt x="104" y="399"/>
                  <a:pt x="118" y="401"/>
                </a:cubicBezTo>
                <a:cubicBezTo>
                  <a:pt x="122" y="423"/>
                  <a:pt x="137" y="501"/>
                  <a:pt x="136" y="506"/>
                </a:cubicBezTo>
                <a:cubicBezTo>
                  <a:pt x="134" y="512"/>
                  <a:pt x="131" y="521"/>
                  <a:pt x="136" y="524"/>
                </a:cubicBezTo>
                <a:cubicBezTo>
                  <a:pt x="140" y="526"/>
                  <a:pt x="185" y="519"/>
                  <a:pt x="186" y="513"/>
                </a:cubicBezTo>
                <a:cubicBezTo>
                  <a:pt x="187" y="506"/>
                  <a:pt x="160" y="508"/>
                  <a:pt x="157" y="502"/>
                </a:cubicBezTo>
                <a:cubicBezTo>
                  <a:pt x="155" y="498"/>
                  <a:pt x="143" y="429"/>
                  <a:pt x="139" y="404"/>
                </a:cubicBezTo>
                <a:cubicBezTo>
                  <a:pt x="147" y="405"/>
                  <a:pt x="156" y="405"/>
                  <a:pt x="165" y="406"/>
                </a:cubicBezTo>
                <a:cubicBezTo>
                  <a:pt x="177" y="406"/>
                  <a:pt x="188" y="406"/>
                  <a:pt x="198" y="406"/>
                </a:cubicBezTo>
                <a:cubicBezTo>
                  <a:pt x="203" y="432"/>
                  <a:pt x="216" y="502"/>
                  <a:pt x="215" y="506"/>
                </a:cubicBezTo>
                <a:cubicBezTo>
                  <a:pt x="213" y="512"/>
                  <a:pt x="210" y="521"/>
                  <a:pt x="215" y="524"/>
                </a:cubicBezTo>
                <a:cubicBezTo>
                  <a:pt x="219" y="526"/>
                  <a:pt x="264" y="519"/>
                  <a:pt x="265" y="513"/>
                </a:cubicBezTo>
                <a:cubicBezTo>
                  <a:pt x="266" y="506"/>
                  <a:pt x="239" y="508"/>
                  <a:pt x="236" y="502"/>
                </a:cubicBezTo>
                <a:cubicBezTo>
                  <a:pt x="234" y="498"/>
                  <a:pt x="222" y="429"/>
                  <a:pt x="218" y="404"/>
                </a:cubicBezTo>
                <a:cubicBezTo>
                  <a:pt x="232" y="403"/>
                  <a:pt x="242" y="401"/>
                  <a:pt x="244" y="398"/>
                </a:cubicBezTo>
                <a:cubicBezTo>
                  <a:pt x="247" y="395"/>
                  <a:pt x="241" y="372"/>
                  <a:pt x="234" y="348"/>
                </a:cubicBezTo>
                <a:cubicBezTo>
                  <a:pt x="304" y="372"/>
                  <a:pt x="304" y="372"/>
                  <a:pt x="304" y="372"/>
                </a:cubicBezTo>
                <a:cubicBezTo>
                  <a:pt x="304" y="372"/>
                  <a:pt x="305" y="379"/>
                  <a:pt x="305" y="384"/>
                </a:cubicBezTo>
                <a:cubicBezTo>
                  <a:pt x="305" y="390"/>
                  <a:pt x="336" y="400"/>
                  <a:pt x="343" y="397"/>
                </a:cubicBezTo>
                <a:cubicBezTo>
                  <a:pt x="350" y="395"/>
                  <a:pt x="359" y="361"/>
                  <a:pt x="356" y="354"/>
                </a:cubicBezTo>
                <a:cubicBezTo>
                  <a:pt x="354" y="347"/>
                  <a:pt x="326" y="340"/>
                  <a:pt x="322" y="342"/>
                </a:cubicBezTo>
                <a:cubicBezTo>
                  <a:pt x="319" y="345"/>
                  <a:pt x="315" y="352"/>
                  <a:pt x="315" y="352"/>
                </a:cubicBezTo>
                <a:cubicBezTo>
                  <a:pt x="228" y="324"/>
                  <a:pt x="228" y="324"/>
                  <a:pt x="228" y="324"/>
                </a:cubicBezTo>
                <a:cubicBezTo>
                  <a:pt x="225" y="310"/>
                  <a:pt x="223" y="299"/>
                  <a:pt x="225" y="297"/>
                </a:cubicBezTo>
                <a:cubicBezTo>
                  <a:pt x="234" y="292"/>
                  <a:pt x="249" y="300"/>
                  <a:pt x="282" y="296"/>
                </a:cubicBezTo>
                <a:cubicBezTo>
                  <a:pt x="326" y="290"/>
                  <a:pt x="342" y="266"/>
                  <a:pt x="338" y="259"/>
                </a:cubicBezTo>
                <a:cubicBezTo>
                  <a:pt x="336" y="254"/>
                  <a:pt x="320" y="258"/>
                  <a:pt x="291" y="255"/>
                </a:cubicBezTo>
                <a:cubicBezTo>
                  <a:pt x="292" y="251"/>
                  <a:pt x="292" y="245"/>
                  <a:pt x="286" y="244"/>
                </a:cubicBezTo>
                <a:cubicBezTo>
                  <a:pt x="280" y="244"/>
                  <a:pt x="279" y="249"/>
                  <a:pt x="278" y="253"/>
                </a:cubicBezTo>
                <a:cubicBezTo>
                  <a:pt x="267" y="251"/>
                  <a:pt x="254" y="247"/>
                  <a:pt x="240" y="242"/>
                </a:cubicBezTo>
                <a:cubicBezTo>
                  <a:pt x="237" y="241"/>
                  <a:pt x="235" y="240"/>
                  <a:pt x="233" y="239"/>
                </a:cubicBezTo>
                <a:cubicBezTo>
                  <a:pt x="234" y="237"/>
                  <a:pt x="237" y="230"/>
                  <a:pt x="232" y="227"/>
                </a:cubicBezTo>
                <a:cubicBezTo>
                  <a:pt x="226" y="224"/>
                  <a:pt x="223" y="230"/>
                  <a:pt x="222" y="232"/>
                </a:cubicBezTo>
                <a:cubicBezTo>
                  <a:pt x="210" y="224"/>
                  <a:pt x="200" y="213"/>
                  <a:pt x="194" y="201"/>
                </a:cubicBezTo>
                <a:cubicBezTo>
                  <a:pt x="196" y="200"/>
                  <a:pt x="203" y="196"/>
                  <a:pt x="199" y="190"/>
                </a:cubicBezTo>
                <a:cubicBezTo>
                  <a:pt x="196" y="185"/>
                  <a:pt x="190" y="188"/>
                  <a:pt x="187" y="190"/>
                </a:cubicBezTo>
                <a:cubicBezTo>
                  <a:pt x="181" y="176"/>
                  <a:pt x="179" y="165"/>
                  <a:pt x="182" y="162"/>
                </a:cubicBezTo>
                <a:cubicBezTo>
                  <a:pt x="185" y="160"/>
                  <a:pt x="191" y="160"/>
                  <a:pt x="200" y="162"/>
                </a:cubicBezTo>
                <a:cubicBezTo>
                  <a:pt x="199" y="165"/>
                  <a:pt x="199" y="170"/>
                  <a:pt x="204" y="172"/>
                </a:cubicBezTo>
                <a:cubicBezTo>
                  <a:pt x="209" y="173"/>
                  <a:pt x="211" y="168"/>
                  <a:pt x="212" y="165"/>
                </a:cubicBezTo>
                <a:cubicBezTo>
                  <a:pt x="221" y="167"/>
                  <a:pt x="232" y="170"/>
                  <a:pt x="245" y="173"/>
                </a:cubicBezTo>
                <a:cubicBezTo>
                  <a:pt x="244" y="177"/>
                  <a:pt x="243" y="183"/>
                  <a:pt x="248" y="185"/>
                </a:cubicBezTo>
                <a:cubicBezTo>
                  <a:pt x="254" y="186"/>
                  <a:pt x="257" y="179"/>
                  <a:pt x="257" y="177"/>
                </a:cubicBezTo>
                <a:cubicBezTo>
                  <a:pt x="266" y="179"/>
                  <a:pt x="277" y="182"/>
                  <a:pt x="288" y="184"/>
                </a:cubicBezTo>
                <a:cubicBezTo>
                  <a:pt x="287" y="187"/>
                  <a:pt x="286" y="194"/>
                  <a:pt x="292" y="195"/>
                </a:cubicBezTo>
                <a:cubicBezTo>
                  <a:pt x="298" y="197"/>
                  <a:pt x="300" y="189"/>
                  <a:pt x="301" y="187"/>
                </a:cubicBezTo>
                <a:cubicBezTo>
                  <a:pt x="302" y="187"/>
                  <a:pt x="304" y="188"/>
                  <a:pt x="306" y="188"/>
                </a:cubicBezTo>
                <a:cubicBezTo>
                  <a:pt x="316" y="190"/>
                  <a:pt x="327" y="192"/>
                  <a:pt x="337" y="193"/>
                </a:cubicBezTo>
                <a:cubicBezTo>
                  <a:pt x="336" y="197"/>
                  <a:pt x="337" y="201"/>
                  <a:pt x="342" y="202"/>
                </a:cubicBezTo>
                <a:cubicBezTo>
                  <a:pt x="347" y="203"/>
                  <a:pt x="349" y="198"/>
                  <a:pt x="350" y="195"/>
                </a:cubicBezTo>
                <a:cubicBezTo>
                  <a:pt x="366" y="196"/>
                  <a:pt x="381" y="197"/>
                  <a:pt x="394" y="197"/>
                </a:cubicBezTo>
                <a:cubicBezTo>
                  <a:pt x="394" y="199"/>
                  <a:pt x="396" y="207"/>
                  <a:pt x="403" y="206"/>
                </a:cubicBezTo>
                <a:cubicBezTo>
                  <a:pt x="408" y="205"/>
                  <a:pt x="408" y="199"/>
                  <a:pt x="408" y="196"/>
                </a:cubicBezTo>
                <a:cubicBezTo>
                  <a:pt x="434" y="195"/>
                  <a:pt x="451" y="191"/>
                  <a:pt x="455" y="189"/>
                </a:cubicBezTo>
                <a:cubicBezTo>
                  <a:pt x="463" y="185"/>
                  <a:pt x="507" y="29"/>
                  <a:pt x="485" y="15"/>
                </a:cubicBezTo>
                <a:close/>
                <a:moveTo>
                  <a:pt x="184" y="283"/>
                </a:moveTo>
                <a:cubicBezTo>
                  <a:pt x="192" y="280"/>
                  <a:pt x="206" y="277"/>
                  <a:pt x="208" y="281"/>
                </a:cubicBezTo>
                <a:cubicBezTo>
                  <a:pt x="209" y="283"/>
                  <a:pt x="196" y="311"/>
                  <a:pt x="192" y="311"/>
                </a:cubicBezTo>
                <a:cubicBezTo>
                  <a:pt x="189" y="311"/>
                  <a:pt x="182" y="301"/>
                  <a:pt x="180" y="293"/>
                </a:cubicBezTo>
                <a:cubicBezTo>
                  <a:pt x="176" y="294"/>
                  <a:pt x="173" y="293"/>
                  <a:pt x="172" y="290"/>
                </a:cubicBezTo>
                <a:cubicBezTo>
                  <a:pt x="164" y="292"/>
                  <a:pt x="152" y="293"/>
                  <a:pt x="151" y="291"/>
                </a:cubicBezTo>
                <a:cubicBezTo>
                  <a:pt x="148" y="287"/>
                  <a:pt x="163" y="260"/>
                  <a:pt x="165" y="259"/>
                </a:cubicBezTo>
                <a:cubicBezTo>
                  <a:pt x="170" y="259"/>
                  <a:pt x="175" y="272"/>
                  <a:pt x="177" y="281"/>
                </a:cubicBezTo>
                <a:cubicBezTo>
                  <a:pt x="180" y="280"/>
                  <a:pt x="183" y="282"/>
                  <a:pt x="184" y="283"/>
                </a:cubicBezTo>
                <a:close/>
                <a:moveTo>
                  <a:pt x="145" y="121"/>
                </a:moveTo>
                <a:cubicBezTo>
                  <a:pt x="139" y="98"/>
                  <a:pt x="172" y="83"/>
                  <a:pt x="184" y="108"/>
                </a:cubicBezTo>
                <a:cubicBezTo>
                  <a:pt x="195" y="132"/>
                  <a:pt x="151" y="145"/>
                  <a:pt x="145" y="121"/>
                </a:cubicBezTo>
                <a:close/>
                <a:moveTo>
                  <a:pt x="194" y="102"/>
                </a:moveTo>
                <a:cubicBezTo>
                  <a:pt x="188" y="89"/>
                  <a:pt x="207" y="80"/>
                  <a:pt x="216" y="91"/>
                </a:cubicBezTo>
                <a:cubicBezTo>
                  <a:pt x="225" y="103"/>
                  <a:pt x="202" y="119"/>
                  <a:pt x="194" y="10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63"/>
          <p:cNvSpPr>
            <a:spLocks noEditPoints="1"/>
          </p:cNvSpPr>
          <p:nvPr/>
        </p:nvSpPr>
        <p:spPr bwMode="auto">
          <a:xfrm>
            <a:off x="5973791" y="2139950"/>
            <a:ext cx="1184275" cy="947738"/>
          </a:xfrm>
          <a:custGeom>
            <a:avLst/>
            <a:gdLst/>
            <a:ahLst/>
            <a:cxnLst>
              <a:cxn ang="0">
                <a:pos x="398" y="94"/>
              </a:cxn>
              <a:cxn ang="0">
                <a:pos x="347" y="48"/>
              </a:cxn>
              <a:cxn ang="0">
                <a:pos x="308" y="43"/>
              </a:cxn>
              <a:cxn ang="0">
                <a:pos x="202" y="5"/>
              </a:cxn>
              <a:cxn ang="0">
                <a:pos x="119" y="71"/>
              </a:cxn>
              <a:cxn ang="0">
                <a:pos x="57" y="60"/>
              </a:cxn>
              <a:cxn ang="0">
                <a:pos x="8" y="82"/>
              </a:cxn>
              <a:cxn ang="0">
                <a:pos x="45" y="111"/>
              </a:cxn>
              <a:cxn ang="0">
                <a:pos x="79" y="117"/>
              </a:cxn>
              <a:cxn ang="0">
                <a:pos x="115" y="95"/>
              </a:cxn>
              <a:cxn ang="0">
                <a:pos x="166" y="308"/>
              </a:cxn>
              <a:cxn ang="0">
                <a:pos x="166" y="308"/>
              </a:cxn>
              <a:cxn ang="0">
                <a:pos x="164" y="379"/>
              </a:cxn>
              <a:cxn ang="0">
                <a:pos x="205" y="360"/>
              </a:cxn>
              <a:cxn ang="0">
                <a:pos x="182" y="311"/>
              </a:cxn>
              <a:cxn ang="0">
                <a:pos x="226" y="315"/>
              </a:cxn>
              <a:cxn ang="0">
                <a:pos x="228" y="338"/>
              </a:cxn>
              <a:cxn ang="0">
                <a:pos x="264" y="379"/>
              </a:cxn>
              <a:cxn ang="0">
                <a:pos x="244" y="358"/>
              </a:cxn>
              <a:cxn ang="0">
                <a:pos x="283" y="317"/>
              </a:cxn>
              <a:cxn ang="0">
                <a:pos x="282" y="379"/>
              </a:cxn>
              <a:cxn ang="0">
                <a:pos x="323" y="360"/>
              </a:cxn>
              <a:cxn ang="0">
                <a:pos x="298" y="317"/>
              </a:cxn>
              <a:cxn ang="0">
                <a:pos x="371" y="259"/>
              </a:cxn>
              <a:cxn ang="0">
                <a:pos x="342" y="239"/>
              </a:cxn>
              <a:cxn ang="0">
                <a:pos x="325" y="263"/>
              </a:cxn>
              <a:cxn ang="0">
                <a:pos x="299" y="240"/>
              </a:cxn>
              <a:cxn ang="0">
                <a:pos x="283" y="263"/>
              </a:cxn>
              <a:cxn ang="0">
                <a:pos x="268" y="262"/>
              </a:cxn>
              <a:cxn ang="0">
                <a:pos x="242" y="258"/>
              </a:cxn>
              <a:cxn ang="0">
                <a:pos x="225" y="255"/>
              </a:cxn>
              <a:cxn ang="0">
                <a:pos x="217" y="225"/>
              </a:cxn>
              <a:cxn ang="0">
                <a:pos x="200" y="245"/>
              </a:cxn>
              <a:cxn ang="0">
                <a:pos x="198" y="182"/>
              </a:cxn>
              <a:cxn ang="0">
                <a:pos x="231" y="176"/>
              </a:cxn>
              <a:cxn ang="0">
                <a:pos x="240" y="202"/>
              </a:cxn>
              <a:cxn ang="0">
                <a:pos x="256" y="180"/>
              </a:cxn>
              <a:cxn ang="0">
                <a:pos x="273" y="185"/>
              </a:cxn>
              <a:cxn ang="0">
                <a:pos x="299" y="188"/>
              </a:cxn>
              <a:cxn ang="0">
                <a:pos x="314" y="189"/>
              </a:cxn>
              <a:cxn ang="0">
                <a:pos x="324" y="214"/>
              </a:cxn>
              <a:cxn ang="0">
                <a:pos x="340" y="192"/>
              </a:cxn>
              <a:cxn ang="0">
                <a:pos x="367" y="216"/>
              </a:cxn>
              <a:cxn ang="0">
                <a:pos x="402" y="198"/>
              </a:cxn>
              <a:cxn ang="0">
                <a:pos x="412" y="224"/>
              </a:cxn>
              <a:cxn ang="0">
                <a:pos x="428" y="200"/>
              </a:cxn>
              <a:cxn ang="0">
                <a:pos x="461" y="126"/>
              </a:cxn>
              <a:cxn ang="0">
                <a:pos x="250" y="87"/>
              </a:cxn>
              <a:cxn ang="0">
                <a:pos x="310" y="87"/>
              </a:cxn>
              <a:cxn ang="0">
                <a:pos x="346" y="108"/>
              </a:cxn>
              <a:cxn ang="0">
                <a:pos x="346" y="72"/>
              </a:cxn>
              <a:cxn ang="0">
                <a:pos x="346" y="108"/>
              </a:cxn>
            </a:cxnLst>
            <a:rect l="0" t="0" r="r" b="b"/>
            <a:pathLst>
              <a:path w="476" h="381">
                <a:moveTo>
                  <a:pt x="461" y="126"/>
                </a:moveTo>
                <a:cubicBezTo>
                  <a:pt x="447" y="106"/>
                  <a:pt x="398" y="94"/>
                  <a:pt x="398" y="94"/>
                </a:cubicBezTo>
                <a:cubicBezTo>
                  <a:pt x="398" y="94"/>
                  <a:pt x="393" y="78"/>
                  <a:pt x="378" y="54"/>
                </a:cubicBezTo>
                <a:cubicBezTo>
                  <a:pt x="378" y="54"/>
                  <a:pt x="366" y="51"/>
                  <a:pt x="347" y="48"/>
                </a:cubicBezTo>
                <a:cubicBezTo>
                  <a:pt x="343" y="25"/>
                  <a:pt x="333" y="10"/>
                  <a:pt x="333" y="10"/>
                </a:cubicBezTo>
                <a:cubicBezTo>
                  <a:pt x="318" y="21"/>
                  <a:pt x="310" y="38"/>
                  <a:pt x="308" y="43"/>
                </a:cubicBezTo>
                <a:cubicBezTo>
                  <a:pt x="288" y="42"/>
                  <a:pt x="265" y="41"/>
                  <a:pt x="241" y="43"/>
                </a:cubicBezTo>
                <a:cubicBezTo>
                  <a:pt x="224" y="17"/>
                  <a:pt x="202" y="5"/>
                  <a:pt x="202" y="5"/>
                </a:cubicBezTo>
                <a:cubicBezTo>
                  <a:pt x="194" y="22"/>
                  <a:pt x="193" y="39"/>
                  <a:pt x="194" y="48"/>
                </a:cubicBezTo>
                <a:cubicBezTo>
                  <a:pt x="169" y="53"/>
                  <a:pt x="143" y="60"/>
                  <a:pt x="119" y="71"/>
                </a:cubicBezTo>
                <a:cubicBezTo>
                  <a:pt x="119" y="71"/>
                  <a:pt x="118" y="75"/>
                  <a:pt x="117" y="81"/>
                </a:cubicBezTo>
                <a:cubicBezTo>
                  <a:pt x="105" y="83"/>
                  <a:pt x="78" y="85"/>
                  <a:pt x="57" y="60"/>
                </a:cubicBezTo>
                <a:cubicBezTo>
                  <a:pt x="29" y="27"/>
                  <a:pt x="33" y="0"/>
                  <a:pt x="33" y="0"/>
                </a:cubicBezTo>
                <a:cubicBezTo>
                  <a:pt x="33" y="0"/>
                  <a:pt x="0" y="36"/>
                  <a:pt x="8" y="82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69"/>
                  <a:pt x="24" y="89"/>
                  <a:pt x="45" y="111"/>
                </a:cubicBezTo>
                <a:cubicBezTo>
                  <a:pt x="53" y="96"/>
                  <a:pt x="53" y="96"/>
                  <a:pt x="53" y="96"/>
                </a:cubicBezTo>
                <a:cubicBezTo>
                  <a:pt x="53" y="96"/>
                  <a:pt x="61" y="110"/>
                  <a:pt x="79" y="117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96" y="105"/>
                  <a:pt x="115" y="95"/>
                </a:cubicBezTo>
                <a:cubicBezTo>
                  <a:pt x="109" y="134"/>
                  <a:pt x="102" y="216"/>
                  <a:pt x="125" y="301"/>
                </a:cubicBezTo>
                <a:cubicBezTo>
                  <a:pt x="125" y="301"/>
                  <a:pt x="145" y="304"/>
                  <a:pt x="166" y="308"/>
                </a:cubicBezTo>
                <a:cubicBezTo>
                  <a:pt x="166" y="308"/>
                  <a:pt x="166" y="308"/>
                  <a:pt x="166" y="308"/>
                </a:cubicBezTo>
                <a:cubicBezTo>
                  <a:pt x="166" y="308"/>
                  <a:pt x="166" y="308"/>
                  <a:pt x="166" y="308"/>
                </a:cubicBezTo>
                <a:cubicBezTo>
                  <a:pt x="166" y="314"/>
                  <a:pt x="168" y="325"/>
                  <a:pt x="168" y="338"/>
                </a:cubicBezTo>
                <a:cubicBezTo>
                  <a:pt x="168" y="360"/>
                  <a:pt x="164" y="379"/>
                  <a:pt x="164" y="379"/>
                </a:cubicBezTo>
                <a:cubicBezTo>
                  <a:pt x="164" y="379"/>
                  <a:pt x="184" y="381"/>
                  <a:pt x="203" y="379"/>
                </a:cubicBezTo>
                <a:cubicBezTo>
                  <a:pt x="203" y="379"/>
                  <a:pt x="206" y="374"/>
                  <a:pt x="205" y="360"/>
                </a:cubicBezTo>
                <a:cubicBezTo>
                  <a:pt x="205" y="360"/>
                  <a:pt x="191" y="356"/>
                  <a:pt x="183" y="358"/>
                </a:cubicBezTo>
                <a:cubicBezTo>
                  <a:pt x="183" y="358"/>
                  <a:pt x="178" y="335"/>
                  <a:pt x="182" y="311"/>
                </a:cubicBezTo>
                <a:cubicBezTo>
                  <a:pt x="182" y="311"/>
                  <a:pt x="182" y="311"/>
                  <a:pt x="182" y="311"/>
                </a:cubicBezTo>
                <a:cubicBezTo>
                  <a:pt x="194" y="312"/>
                  <a:pt x="210" y="314"/>
                  <a:pt x="226" y="315"/>
                </a:cubicBezTo>
                <a:cubicBezTo>
                  <a:pt x="226" y="315"/>
                  <a:pt x="226" y="315"/>
                  <a:pt x="226" y="315"/>
                </a:cubicBezTo>
                <a:cubicBezTo>
                  <a:pt x="230" y="321"/>
                  <a:pt x="228" y="329"/>
                  <a:pt x="228" y="338"/>
                </a:cubicBezTo>
                <a:cubicBezTo>
                  <a:pt x="228" y="360"/>
                  <a:pt x="225" y="379"/>
                  <a:pt x="225" y="379"/>
                </a:cubicBezTo>
                <a:cubicBezTo>
                  <a:pt x="225" y="379"/>
                  <a:pt x="246" y="381"/>
                  <a:pt x="264" y="379"/>
                </a:cubicBezTo>
                <a:cubicBezTo>
                  <a:pt x="264" y="379"/>
                  <a:pt x="267" y="374"/>
                  <a:pt x="266" y="360"/>
                </a:cubicBezTo>
                <a:cubicBezTo>
                  <a:pt x="266" y="360"/>
                  <a:pt x="252" y="356"/>
                  <a:pt x="244" y="358"/>
                </a:cubicBezTo>
                <a:cubicBezTo>
                  <a:pt x="244" y="358"/>
                  <a:pt x="238" y="338"/>
                  <a:pt x="241" y="316"/>
                </a:cubicBezTo>
                <a:cubicBezTo>
                  <a:pt x="255" y="317"/>
                  <a:pt x="269" y="317"/>
                  <a:pt x="283" y="317"/>
                </a:cubicBezTo>
                <a:cubicBezTo>
                  <a:pt x="284" y="323"/>
                  <a:pt x="285" y="330"/>
                  <a:pt x="285" y="338"/>
                </a:cubicBezTo>
                <a:cubicBezTo>
                  <a:pt x="285" y="360"/>
                  <a:pt x="282" y="379"/>
                  <a:pt x="282" y="379"/>
                </a:cubicBezTo>
                <a:cubicBezTo>
                  <a:pt x="282" y="379"/>
                  <a:pt x="303" y="381"/>
                  <a:pt x="321" y="379"/>
                </a:cubicBezTo>
                <a:cubicBezTo>
                  <a:pt x="321" y="379"/>
                  <a:pt x="324" y="374"/>
                  <a:pt x="323" y="360"/>
                </a:cubicBezTo>
                <a:cubicBezTo>
                  <a:pt x="323" y="360"/>
                  <a:pt x="309" y="356"/>
                  <a:pt x="301" y="358"/>
                </a:cubicBezTo>
                <a:cubicBezTo>
                  <a:pt x="301" y="358"/>
                  <a:pt x="295" y="339"/>
                  <a:pt x="298" y="317"/>
                </a:cubicBezTo>
                <a:cubicBezTo>
                  <a:pt x="316" y="317"/>
                  <a:pt x="334" y="315"/>
                  <a:pt x="353" y="313"/>
                </a:cubicBezTo>
                <a:cubicBezTo>
                  <a:pt x="353" y="313"/>
                  <a:pt x="367" y="291"/>
                  <a:pt x="371" y="259"/>
                </a:cubicBezTo>
                <a:cubicBezTo>
                  <a:pt x="371" y="259"/>
                  <a:pt x="363" y="260"/>
                  <a:pt x="352" y="261"/>
                </a:cubicBezTo>
                <a:cubicBezTo>
                  <a:pt x="353" y="250"/>
                  <a:pt x="349" y="240"/>
                  <a:pt x="342" y="239"/>
                </a:cubicBezTo>
                <a:cubicBezTo>
                  <a:pt x="335" y="238"/>
                  <a:pt x="328" y="247"/>
                  <a:pt x="326" y="259"/>
                </a:cubicBezTo>
                <a:cubicBezTo>
                  <a:pt x="326" y="261"/>
                  <a:pt x="325" y="262"/>
                  <a:pt x="325" y="263"/>
                </a:cubicBezTo>
                <a:cubicBezTo>
                  <a:pt x="320" y="263"/>
                  <a:pt x="315" y="264"/>
                  <a:pt x="309" y="264"/>
                </a:cubicBezTo>
                <a:cubicBezTo>
                  <a:pt x="311" y="252"/>
                  <a:pt x="306" y="241"/>
                  <a:pt x="299" y="240"/>
                </a:cubicBezTo>
                <a:cubicBezTo>
                  <a:pt x="292" y="239"/>
                  <a:pt x="285" y="248"/>
                  <a:pt x="283" y="260"/>
                </a:cubicBezTo>
                <a:cubicBezTo>
                  <a:pt x="283" y="261"/>
                  <a:pt x="283" y="262"/>
                  <a:pt x="283" y="263"/>
                </a:cubicBezTo>
                <a:cubicBezTo>
                  <a:pt x="278" y="263"/>
                  <a:pt x="273" y="263"/>
                  <a:pt x="268" y="263"/>
                </a:cubicBezTo>
                <a:cubicBezTo>
                  <a:pt x="268" y="262"/>
                  <a:pt x="268" y="262"/>
                  <a:pt x="268" y="262"/>
                </a:cubicBezTo>
                <a:cubicBezTo>
                  <a:pt x="270" y="250"/>
                  <a:pt x="266" y="239"/>
                  <a:pt x="259" y="238"/>
                </a:cubicBezTo>
                <a:cubicBezTo>
                  <a:pt x="251" y="237"/>
                  <a:pt x="244" y="246"/>
                  <a:pt x="242" y="258"/>
                </a:cubicBezTo>
                <a:cubicBezTo>
                  <a:pt x="242" y="258"/>
                  <a:pt x="242" y="259"/>
                  <a:pt x="242" y="259"/>
                </a:cubicBezTo>
                <a:cubicBezTo>
                  <a:pt x="236" y="258"/>
                  <a:pt x="230" y="257"/>
                  <a:pt x="225" y="255"/>
                </a:cubicBezTo>
                <a:cubicBezTo>
                  <a:pt x="225" y="253"/>
                  <a:pt x="225" y="251"/>
                  <a:pt x="226" y="249"/>
                </a:cubicBezTo>
                <a:cubicBezTo>
                  <a:pt x="228" y="237"/>
                  <a:pt x="224" y="226"/>
                  <a:pt x="217" y="225"/>
                </a:cubicBezTo>
                <a:cubicBezTo>
                  <a:pt x="210" y="223"/>
                  <a:pt x="203" y="232"/>
                  <a:pt x="200" y="244"/>
                </a:cubicBezTo>
                <a:cubicBezTo>
                  <a:pt x="200" y="244"/>
                  <a:pt x="200" y="245"/>
                  <a:pt x="200" y="245"/>
                </a:cubicBezTo>
                <a:cubicBezTo>
                  <a:pt x="196" y="242"/>
                  <a:pt x="192" y="239"/>
                  <a:pt x="189" y="236"/>
                </a:cubicBezTo>
                <a:cubicBezTo>
                  <a:pt x="180" y="226"/>
                  <a:pt x="190" y="201"/>
                  <a:pt x="198" y="182"/>
                </a:cubicBezTo>
                <a:cubicBezTo>
                  <a:pt x="208" y="158"/>
                  <a:pt x="221" y="174"/>
                  <a:pt x="221" y="174"/>
                </a:cubicBezTo>
                <a:cubicBezTo>
                  <a:pt x="221" y="174"/>
                  <a:pt x="225" y="175"/>
                  <a:pt x="231" y="176"/>
                </a:cubicBezTo>
                <a:cubicBezTo>
                  <a:pt x="230" y="176"/>
                  <a:pt x="230" y="177"/>
                  <a:pt x="230" y="178"/>
                </a:cubicBezTo>
                <a:cubicBezTo>
                  <a:pt x="229" y="190"/>
                  <a:pt x="233" y="201"/>
                  <a:pt x="240" y="202"/>
                </a:cubicBezTo>
                <a:cubicBezTo>
                  <a:pt x="247" y="203"/>
                  <a:pt x="254" y="194"/>
                  <a:pt x="256" y="181"/>
                </a:cubicBezTo>
                <a:cubicBezTo>
                  <a:pt x="256" y="181"/>
                  <a:pt x="256" y="181"/>
                  <a:pt x="256" y="180"/>
                </a:cubicBezTo>
                <a:cubicBezTo>
                  <a:pt x="261" y="181"/>
                  <a:pt x="267" y="182"/>
                  <a:pt x="273" y="183"/>
                </a:cubicBezTo>
                <a:cubicBezTo>
                  <a:pt x="273" y="184"/>
                  <a:pt x="273" y="184"/>
                  <a:pt x="273" y="185"/>
                </a:cubicBezTo>
                <a:cubicBezTo>
                  <a:pt x="271" y="197"/>
                  <a:pt x="276" y="208"/>
                  <a:pt x="283" y="209"/>
                </a:cubicBezTo>
                <a:cubicBezTo>
                  <a:pt x="290" y="209"/>
                  <a:pt x="297" y="200"/>
                  <a:pt x="299" y="188"/>
                </a:cubicBezTo>
                <a:cubicBezTo>
                  <a:pt x="299" y="188"/>
                  <a:pt x="299" y="187"/>
                  <a:pt x="299" y="187"/>
                </a:cubicBezTo>
                <a:cubicBezTo>
                  <a:pt x="304" y="187"/>
                  <a:pt x="309" y="188"/>
                  <a:pt x="314" y="189"/>
                </a:cubicBezTo>
                <a:cubicBezTo>
                  <a:pt x="314" y="189"/>
                  <a:pt x="314" y="190"/>
                  <a:pt x="314" y="190"/>
                </a:cubicBezTo>
                <a:cubicBezTo>
                  <a:pt x="312" y="202"/>
                  <a:pt x="317" y="213"/>
                  <a:pt x="324" y="214"/>
                </a:cubicBezTo>
                <a:cubicBezTo>
                  <a:pt x="331" y="215"/>
                  <a:pt x="338" y="206"/>
                  <a:pt x="340" y="193"/>
                </a:cubicBezTo>
                <a:cubicBezTo>
                  <a:pt x="340" y="193"/>
                  <a:pt x="340" y="193"/>
                  <a:pt x="340" y="192"/>
                </a:cubicBezTo>
                <a:cubicBezTo>
                  <a:pt x="346" y="193"/>
                  <a:pt x="351" y="193"/>
                  <a:pt x="357" y="194"/>
                </a:cubicBezTo>
                <a:cubicBezTo>
                  <a:pt x="356" y="206"/>
                  <a:pt x="360" y="216"/>
                  <a:pt x="367" y="216"/>
                </a:cubicBezTo>
                <a:cubicBezTo>
                  <a:pt x="374" y="217"/>
                  <a:pt x="381" y="208"/>
                  <a:pt x="383" y="196"/>
                </a:cubicBezTo>
                <a:cubicBezTo>
                  <a:pt x="389" y="197"/>
                  <a:pt x="396" y="198"/>
                  <a:pt x="402" y="198"/>
                </a:cubicBezTo>
                <a:cubicBezTo>
                  <a:pt x="402" y="199"/>
                  <a:pt x="402" y="200"/>
                  <a:pt x="402" y="200"/>
                </a:cubicBezTo>
                <a:cubicBezTo>
                  <a:pt x="400" y="213"/>
                  <a:pt x="405" y="223"/>
                  <a:pt x="412" y="224"/>
                </a:cubicBezTo>
                <a:cubicBezTo>
                  <a:pt x="419" y="225"/>
                  <a:pt x="426" y="216"/>
                  <a:pt x="428" y="204"/>
                </a:cubicBezTo>
                <a:cubicBezTo>
                  <a:pt x="428" y="203"/>
                  <a:pt x="428" y="201"/>
                  <a:pt x="428" y="200"/>
                </a:cubicBezTo>
                <a:cubicBezTo>
                  <a:pt x="436" y="200"/>
                  <a:pt x="443" y="201"/>
                  <a:pt x="451" y="201"/>
                </a:cubicBezTo>
                <a:cubicBezTo>
                  <a:pt x="451" y="201"/>
                  <a:pt x="476" y="146"/>
                  <a:pt x="461" y="126"/>
                </a:cubicBezTo>
                <a:close/>
                <a:moveTo>
                  <a:pt x="280" y="117"/>
                </a:moveTo>
                <a:cubicBezTo>
                  <a:pt x="264" y="117"/>
                  <a:pt x="250" y="104"/>
                  <a:pt x="250" y="87"/>
                </a:cubicBezTo>
                <a:cubicBezTo>
                  <a:pt x="250" y="70"/>
                  <a:pt x="264" y="57"/>
                  <a:pt x="280" y="57"/>
                </a:cubicBezTo>
                <a:cubicBezTo>
                  <a:pt x="297" y="57"/>
                  <a:pt x="310" y="70"/>
                  <a:pt x="310" y="87"/>
                </a:cubicBezTo>
                <a:cubicBezTo>
                  <a:pt x="310" y="104"/>
                  <a:pt x="297" y="117"/>
                  <a:pt x="280" y="117"/>
                </a:cubicBezTo>
                <a:close/>
                <a:moveTo>
                  <a:pt x="346" y="108"/>
                </a:moveTo>
                <a:cubicBezTo>
                  <a:pt x="336" y="108"/>
                  <a:pt x="328" y="100"/>
                  <a:pt x="328" y="90"/>
                </a:cubicBezTo>
                <a:cubicBezTo>
                  <a:pt x="328" y="80"/>
                  <a:pt x="336" y="72"/>
                  <a:pt x="346" y="72"/>
                </a:cubicBezTo>
                <a:cubicBezTo>
                  <a:pt x="355" y="72"/>
                  <a:pt x="363" y="80"/>
                  <a:pt x="363" y="90"/>
                </a:cubicBezTo>
                <a:cubicBezTo>
                  <a:pt x="363" y="100"/>
                  <a:pt x="355" y="108"/>
                  <a:pt x="346" y="10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组合 116"/>
          <p:cNvGrpSpPr/>
          <p:nvPr/>
        </p:nvGrpSpPr>
        <p:grpSpPr>
          <a:xfrm>
            <a:off x="3052791" y="1738313"/>
            <a:ext cx="1498600" cy="1392238"/>
            <a:chOff x="1762125" y="1738313"/>
            <a:chExt cx="1498600" cy="1392238"/>
          </a:xfrm>
        </p:grpSpPr>
        <p:sp>
          <p:nvSpPr>
            <p:cNvPr id="118" name="Freeform 64"/>
            <p:cNvSpPr>
              <a:spLocks noEditPoints="1"/>
            </p:cNvSpPr>
            <p:nvPr/>
          </p:nvSpPr>
          <p:spPr bwMode="auto">
            <a:xfrm>
              <a:off x="1762125" y="1738313"/>
              <a:ext cx="1498600" cy="1392238"/>
            </a:xfrm>
            <a:custGeom>
              <a:avLst/>
              <a:gdLst/>
              <a:ahLst/>
              <a:cxnLst>
                <a:cxn ang="0">
                  <a:pos x="534" y="197"/>
                </a:cxn>
                <a:cxn ang="0">
                  <a:pos x="461" y="152"/>
                </a:cxn>
                <a:cxn ang="0">
                  <a:pos x="442" y="122"/>
                </a:cxn>
                <a:cxn ang="0">
                  <a:pos x="397" y="93"/>
                </a:cxn>
                <a:cxn ang="0">
                  <a:pos x="361" y="72"/>
                </a:cxn>
                <a:cxn ang="0">
                  <a:pos x="295" y="58"/>
                </a:cxn>
                <a:cxn ang="0">
                  <a:pos x="243" y="62"/>
                </a:cxn>
                <a:cxn ang="0">
                  <a:pos x="132" y="104"/>
                </a:cxn>
                <a:cxn ang="0">
                  <a:pos x="99" y="135"/>
                </a:cxn>
                <a:cxn ang="0">
                  <a:pos x="11" y="212"/>
                </a:cxn>
                <a:cxn ang="0">
                  <a:pos x="177" y="482"/>
                </a:cxn>
                <a:cxn ang="0">
                  <a:pos x="161" y="549"/>
                </a:cxn>
                <a:cxn ang="0">
                  <a:pos x="155" y="560"/>
                </a:cxn>
                <a:cxn ang="0">
                  <a:pos x="199" y="557"/>
                </a:cxn>
                <a:cxn ang="0">
                  <a:pos x="220" y="486"/>
                </a:cxn>
                <a:cxn ang="0">
                  <a:pos x="217" y="560"/>
                </a:cxn>
                <a:cxn ang="0">
                  <a:pos x="262" y="557"/>
                </a:cxn>
                <a:cxn ang="0">
                  <a:pos x="239" y="543"/>
                </a:cxn>
                <a:cxn ang="0">
                  <a:pos x="299" y="482"/>
                </a:cxn>
                <a:cxn ang="0">
                  <a:pos x="284" y="549"/>
                </a:cxn>
                <a:cxn ang="0">
                  <a:pos x="277" y="560"/>
                </a:cxn>
                <a:cxn ang="0">
                  <a:pos x="321" y="557"/>
                </a:cxn>
                <a:cxn ang="0">
                  <a:pos x="344" y="471"/>
                </a:cxn>
                <a:cxn ang="0">
                  <a:pos x="340" y="560"/>
                </a:cxn>
                <a:cxn ang="0">
                  <a:pos x="384" y="557"/>
                </a:cxn>
                <a:cxn ang="0">
                  <a:pos x="362" y="543"/>
                </a:cxn>
                <a:cxn ang="0">
                  <a:pos x="424" y="421"/>
                </a:cxn>
                <a:cxn ang="0">
                  <a:pos x="508" y="249"/>
                </a:cxn>
                <a:cxn ang="0">
                  <a:pos x="539" y="242"/>
                </a:cxn>
                <a:cxn ang="0">
                  <a:pos x="574" y="208"/>
                </a:cxn>
                <a:cxn ang="0">
                  <a:pos x="563" y="124"/>
                </a:cxn>
                <a:cxn ang="0">
                  <a:pos x="266" y="122"/>
                </a:cxn>
                <a:cxn ang="0">
                  <a:pos x="194" y="130"/>
                </a:cxn>
                <a:cxn ang="0">
                  <a:pos x="182" y="147"/>
                </a:cxn>
                <a:cxn ang="0">
                  <a:pos x="131" y="153"/>
                </a:cxn>
                <a:cxn ang="0">
                  <a:pos x="182" y="147"/>
                </a:cxn>
                <a:cxn ang="0">
                  <a:pos x="364" y="369"/>
                </a:cxn>
                <a:cxn ang="0">
                  <a:pos x="335" y="442"/>
                </a:cxn>
                <a:cxn ang="0">
                  <a:pos x="294" y="453"/>
                </a:cxn>
                <a:cxn ang="0">
                  <a:pos x="241" y="456"/>
                </a:cxn>
                <a:cxn ang="0">
                  <a:pos x="199" y="451"/>
                </a:cxn>
                <a:cxn ang="0">
                  <a:pos x="163" y="397"/>
                </a:cxn>
                <a:cxn ang="0">
                  <a:pos x="51" y="241"/>
                </a:cxn>
                <a:cxn ang="0">
                  <a:pos x="112" y="262"/>
                </a:cxn>
                <a:cxn ang="0">
                  <a:pos x="167" y="212"/>
                </a:cxn>
                <a:cxn ang="0">
                  <a:pos x="208" y="204"/>
                </a:cxn>
                <a:cxn ang="0">
                  <a:pos x="277" y="234"/>
                </a:cxn>
                <a:cxn ang="0">
                  <a:pos x="329" y="182"/>
                </a:cxn>
                <a:cxn ang="0">
                  <a:pos x="369" y="175"/>
                </a:cxn>
                <a:cxn ang="0">
                  <a:pos x="401" y="387"/>
                </a:cxn>
              </a:cxnLst>
              <a:rect l="0" t="0" r="r" b="b"/>
              <a:pathLst>
                <a:path w="603" h="560">
                  <a:moveTo>
                    <a:pt x="563" y="124"/>
                  </a:moveTo>
                  <a:cubicBezTo>
                    <a:pt x="563" y="124"/>
                    <a:pt x="568" y="158"/>
                    <a:pt x="534" y="197"/>
                  </a:cubicBezTo>
                  <a:cubicBezTo>
                    <a:pt x="512" y="224"/>
                    <a:pt x="483" y="225"/>
                    <a:pt x="467" y="223"/>
                  </a:cubicBezTo>
                  <a:cubicBezTo>
                    <a:pt x="466" y="182"/>
                    <a:pt x="461" y="152"/>
                    <a:pt x="461" y="152"/>
                  </a:cubicBezTo>
                  <a:cubicBezTo>
                    <a:pt x="472" y="139"/>
                    <a:pt x="472" y="139"/>
                    <a:pt x="472" y="139"/>
                  </a:cubicBezTo>
                  <a:cubicBezTo>
                    <a:pt x="442" y="122"/>
                    <a:pt x="442" y="122"/>
                    <a:pt x="442" y="122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397" y="93"/>
                    <a:pt x="397" y="93"/>
                    <a:pt x="397" y="93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81" y="65"/>
                    <a:pt x="381" y="65"/>
                    <a:pt x="381" y="65"/>
                  </a:cubicBezTo>
                  <a:cubicBezTo>
                    <a:pt x="381" y="65"/>
                    <a:pt x="343" y="58"/>
                    <a:pt x="295" y="58"/>
                  </a:cubicBezTo>
                  <a:cubicBezTo>
                    <a:pt x="287" y="31"/>
                    <a:pt x="261" y="0"/>
                    <a:pt x="261" y="0"/>
                  </a:cubicBezTo>
                  <a:cubicBezTo>
                    <a:pt x="252" y="15"/>
                    <a:pt x="246" y="42"/>
                    <a:pt x="243" y="62"/>
                  </a:cubicBezTo>
                  <a:cubicBezTo>
                    <a:pt x="223" y="64"/>
                    <a:pt x="203" y="69"/>
                    <a:pt x="184" y="76"/>
                  </a:cubicBezTo>
                  <a:cubicBezTo>
                    <a:pt x="163" y="84"/>
                    <a:pt x="146" y="94"/>
                    <a:pt x="132" y="104"/>
                  </a:cubicBezTo>
                  <a:cubicBezTo>
                    <a:pt x="116" y="88"/>
                    <a:pt x="94" y="76"/>
                    <a:pt x="94" y="76"/>
                  </a:cubicBezTo>
                  <a:cubicBezTo>
                    <a:pt x="91" y="92"/>
                    <a:pt x="95" y="118"/>
                    <a:pt x="99" y="135"/>
                  </a:cubicBezTo>
                  <a:cubicBezTo>
                    <a:pt x="83" y="153"/>
                    <a:pt x="77" y="168"/>
                    <a:pt x="77" y="172"/>
                  </a:cubicBezTo>
                  <a:cubicBezTo>
                    <a:pt x="74" y="186"/>
                    <a:pt x="22" y="196"/>
                    <a:pt x="11" y="212"/>
                  </a:cubicBezTo>
                  <a:cubicBezTo>
                    <a:pt x="0" y="228"/>
                    <a:pt x="37" y="419"/>
                    <a:pt x="117" y="463"/>
                  </a:cubicBezTo>
                  <a:cubicBezTo>
                    <a:pt x="132" y="471"/>
                    <a:pt x="153" y="478"/>
                    <a:pt x="177" y="482"/>
                  </a:cubicBezTo>
                  <a:cubicBezTo>
                    <a:pt x="176" y="507"/>
                    <a:pt x="176" y="543"/>
                    <a:pt x="176" y="543"/>
                  </a:cubicBezTo>
                  <a:cubicBezTo>
                    <a:pt x="176" y="543"/>
                    <a:pt x="166" y="546"/>
                    <a:pt x="161" y="549"/>
                  </a:cubicBezTo>
                  <a:cubicBezTo>
                    <a:pt x="157" y="552"/>
                    <a:pt x="154" y="554"/>
                    <a:pt x="153" y="556"/>
                  </a:cubicBezTo>
                  <a:cubicBezTo>
                    <a:pt x="153" y="558"/>
                    <a:pt x="153" y="560"/>
                    <a:pt x="155" y="560"/>
                  </a:cubicBezTo>
                  <a:cubicBezTo>
                    <a:pt x="197" y="560"/>
                    <a:pt x="197" y="560"/>
                    <a:pt x="197" y="560"/>
                  </a:cubicBezTo>
                  <a:cubicBezTo>
                    <a:pt x="199" y="560"/>
                    <a:pt x="199" y="559"/>
                    <a:pt x="199" y="557"/>
                  </a:cubicBezTo>
                  <a:cubicBezTo>
                    <a:pt x="197" y="550"/>
                    <a:pt x="195" y="511"/>
                    <a:pt x="194" y="484"/>
                  </a:cubicBezTo>
                  <a:cubicBezTo>
                    <a:pt x="203" y="485"/>
                    <a:pt x="212" y="486"/>
                    <a:pt x="220" y="486"/>
                  </a:cubicBezTo>
                  <a:cubicBezTo>
                    <a:pt x="219" y="513"/>
                    <a:pt x="218" y="550"/>
                    <a:pt x="216" y="557"/>
                  </a:cubicBezTo>
                  <a:cubicBezTo>
                    <a:pt x="216" y="559"/>
                    <a:pt x="215" y="560"/>
                    <a:pt x="217" y="560"/>
                  </a:cubicBezTo>
                  <a:cubicBezTo>
                    <a:pt x="260" y="560"/>
                    <a:pt x="260" y="560"/>
                    <a:pt x="260" y="560"/>
                  </a:cubicBezTo>
                  <a:cubicBezTo>
                    <a:pt x="262" y="560"/>
                    <a:pt x="262" y="558"/>
                    <a:pt x="262" y="557"/>
                  </a:cubicBezTo>
                  <a:cubicBezTo>
                    <a:pt x="261" y="554"/>
                    <a:pt x="258" y="552"/>
                    <a:pt x="254" y="549"/>
                  </a:cubicBezTo>
                  <a:cubicBezTo>
                    <a:pt x="249" y="546"/>
                    <a:pt x="239" y="543"/>
                    <a:pt x="239" y="543"/>
                  </a:cubicBezTo>
                  <a:cubicBezTo>
                    <a:pt x="239" y="543"/>
                    <a:pt x="239" y="511"/>
                    <a:pt x="238" y="487"/>
                  </a:cubicBezTo>
                  <a:cubicBezTo>
                    <a:pt x="258" y="487"/>
                    <a:pt x="279" y="485"/>
                    <a:pt x="299" y="482"/>
                  </a:cubicBezTo>
                  <a:cubicBezTo>
                    <a:pt x="299" y="507"/>
                    <a:pt x="298" y="543"/>
                    <a:pt x="298" y="543"/>
                  </a:cubicBezTo>
                  <a:cubicBezTo>
                    <a:pt x="298" y="543"/>
                    <a:pt x="288" y="546"/>
                    <a:pt x="284" y="549"/>
                  </a:cubicBezTo>
                  <a:cubicBezTo>
                    <a:pt x="279" y="552"/>
                    <a:pt x="277" y="554"/>
                    <a:pt x="276" y="556"/>
                  </a:cubicBezTo>
                  <a:cubicBezTo>
                    <a:pt x="275" y="558"/>
                    <a:pt x="276" y="560"/>
                    <a:pt x="277" y="560"/>
                  </a:cubicBezTo>
                  <a:cubicBezTo>
                    <a:pt x="320" y="560"/>
                    <a:pt x="320" y="560"/>
                    <a:pt x="320" y="560"/>
                  </a:cubicBezTo>
                  <a:cubicBezTo>
                    <a:pt x="322" y="560"/>
                    <a:pt x="322" y="559"/>
                    <a:pt x="321" y="557"/>
                  </a:cubicBezTo>
                  <a:cubicBezTo>
                    <a:pt x="320" y="549"/>
                    <a:pt x="318" y="505"/>
                    <a:pt x="317" y="479"/>
                  </a:cubicBezTo>
                  <a:cubicBezTo>
                    <a:pt x="326" y="477"/>
                    <a:pt x="335" y="474"/>
                    <a:pt x="344" y="471"/>
                  </a:cubicBezTo>
                  <a:cubicBezTo>
                    <a:pt x="343" y="496"/>
                    <a:pt x="341" y="548"/>
                    <a:pt x="339" y="557"/>
                  </a:cubicBezTo>
                  <a:cubicBezTo>
                    <a:pt x="338" y="559"/>
                    <a:pt x="338" y="560"/>
                    <a:pt x="340" y="560"/>
                  </a:cubicBezTo>
                  <a:cubicBezTo>
                    <a:pt x="383" y="560"/>
                    <a:pt x="383" y="560"/>
                    <a:pt x="383" y="560"/>
                  </a:cubicBezTo>
                  <a:cubicBezTo>
                    <a:pt x="384" y="560"/>
                    <a:pt x="385" y="558"/>
                    <a:pt x="384" y="557"/>
                  </a:cubicBezTo>
                  <a:cubicBezTo>
                    <a:pt x="383" y="554"/>
                    <a:pt x="381" y="552"/>
                    <a:pt x="376" y="549"/>
                  </a:cubicBezTo>
                  <a:cubicBezTo>
                    <a:pt x="372" y="546"/>
                    <a:pt x="362" y="543"/>
                    <a:pt x="362" y="543"/>
                  </a:cubicBezTo>
                  <a:cubicBezTo>
                    <a:pt x="362" y="543"/>
                    <a:pt x="361" y="485"/>
                    <a:pt x="360" y="465"/>
                  </a:cubicBezTo>
                  <a:cubicBezTo>
                    <a:pt x="386" y="455"/>
                    <a:pt x="408" y="440"/>
                    <a:pt x="424" y="421"/>
                  </a:cubicBezTo>
                  <a:cubicBezTo>
                    <a:pt x="460" y="377"/>
                    <a:pt x="468" y="301"/>
                    <a:pt x="467" y="241"/>
                  </a:cubicBezTo>
                  <a:cubicBezTo>
                    <a:pt x="489" y="251"/>
                    <a:pt x="508" y="249"/>
                    <a:pt x="508" y="249"/>
                  </a:cubicBezTo>
                  <a:cubicBezTo>
                    <a:pt x="507" y="267"/>
                    <a:pt x="507" y="267"/>
                    <a:pt x="507" y="267"/>
                  </a:cubicBezTo>
                  <a:cubicBezTo>
                    <a:pt x="529" y="258"/>
                    <a:pt x="539" y="242"/>
                    <a:pt x="539" y="242"/>
                  </a:cubicBezTo>
                  <a:cubicBezTo>
                    <a:pt x="548" y="260"/>
                    <a:pt x="548" y="260"/>
                    <a:pt x="548" y="260"/>
                  </a:cubicBezTo>
                  <a:cubicBezTo>
                    <a:pt x="574" y="233"/>
                    <a:pt x="574" y="208"/>
                    <a:pt x="574" y="208"/>
                  </a:cubicBezTo>
                  <a:cubicBezTo>
                    <a:pt x="594" y="224"/>
                    <a:pt x="594" y="224"/>
                    <a:pt x="594" y="224"/>
                  </a:cubicBezTo>
                  <a:cubicBezTo>
                    <a:pt x="603" y="169"/>
                    <a:pt x="563" y="124"/>
                    <a:pt x="563" y="124"/>
                  </a:cubicBezTo>
                  <a:close/>
                  <a:moveTo>
                    <a:pt x="225" y="90"/>
                  </a:moveTo>
                  <a:cubicBezTo>
                    <a:pt x="245" y="88"/>
                    <a:pt x="264" y="102"/>
                    <a:pt x="266" y="122"/>
                  </a:cubicBezTo>
                  <a:cubicBezTo>
                    <a:pt x="268" y="142"/>
                    <a:pt x="254" y="160"/>
                    <a:pt x="234" y="162"/>
                  </a:cubicBezTo>
                  <a:cubicBezTo>
                    <a:pt x="214" y="165"/>
                    <a:pt x="196" y="150"/>
                    <a:pt x="194" y="130"/>
                  </a:cubicBezTo>
                  <a:cubicBezTo>
                    <a:pt x="191" y="111"/>
                    <a:pt x="205" y="92"/>
                    <a:pt x="225" y="90"/>
                  </a:cubicBezTo>
                  <a:close/>
                  <a:moveTo>
                    <a:pt x="182" y="147"/>
                  </a:moveTo>
                  <a:cubicBezTo>
                    <a:pt x="184" y="161"/>
                    <a:pt x="174" y="174"/>
                    <a:pt x="160" y="175"/>
                  </a:cubicBezTo>
                  <a:cubicBezTo>
                    <a:pt x="145" y="177"/>
                    <a:pt x="133" y="167"/>
                    <a:pt x="131" y="153"/>
                  </a:cubicBezTo>
                  <a:cubicBezTo>
                    <a:pt x="129" y="139"/>
                    <a:pt x="139" y="126"/>
                    <a:pt x="154" y="124"/>
                  </a:cubicBezTo>
                  <a:cubicBezTo>
                    <a:pt x="168" y="123"/>
                    <a:pt x="180" y="133"/>
                    <a:pt x="182" y="147"/>
                  </a:cubicBezTo>
                  <a:close/>
                  <a:moveTo>
                    <a:pt x="401" y="387"/>
                  </a:moveTo>
                  <a:cubicBezTo>
                    <a:pt x="393" y="374"/>
                    <a:pt x="381" y="362"/>
                    <a:pt x="364" y="369"/>
                  </a:cubicBezTo>
                  <a:cubicBezTo>
                    <a:pt x="339" y="379"/>
                    <a:pt x="361" y="407"/>
                    <a:pt x="373" y="420"/>
                  </a:cubicBezTo>
                  <a:cubicBezTo>
                    <a:pt x="362" y="428"/>
                    <a:pt x="349" y="436"/>
                    <a:pt x="335" y="442"/>
                  </a:cubicBezTo>
                  <a:cubicBezTo>
                    <a:pt x="332" y="426"/>
                    <a:pt x="325" y="406"/>
                    <a:pt x="304" y="408"/>
                  </a:cubicBezTo>
                  <a:cubicBezTo>
                    <a:pt x="280" y="410"/>
                    <a:pt x="287" y="436"/>
                    <a:pt x="294" y="453"/>
                  </a:cubicBezTo>
                  <a:cubicBezTo>
                    <a:pt x="291" y="453"/>
                    <a:pt x="288" y="453"/>
                    <a:pt x="285" y="454"/>
                  </a:cubicBezTo>
                  <a:cubicBezTo>
                    <a:pt x="270" y="456"/>
                    <a:pt x="255" y="456"/>
                    <a:pt x="241" y="456"/>
                  </a:cubicBezTo>
                  <a:cubicBezTo>
                    <a:pt x="244" y="441"/>
                    <a:pt x="244" y="424"/>
                    <a:pt x="226" y="417"/>
                  </a:cubicBezTo>
                  <a:cubicBezTo>
                    <a:pt x="205" y="409"/>
                    <a:pt x="200" y="434"/>
                    <a:pt x="199" y="451"/>
                  </a:cubicBezTo>
                  <a:cubicBezTo>
                    <a:pt x="183" y="448"/>
                    <a:pt x="170" y="444"/>
                    <a:pt x="158" y="438"/>
                  </a:cubicBezTo>
                  <a:cubicBezTo>
                    <a:pt x="167" y="427"/>
                    <a:pt x="176" y="412"/>
                    <a:pt x="163" y="397"/>
                  </a:cubicBezTo>
                  <a:cubicBezTo>
                    <a:pt x="148" y="379"/>
                    <a:pt x="130" y="401"/>
                    <a:pt x="121" y="416"/>
                  </a:cubicBezTo>
                  <a:cubicBezTo>
                    <a:pt x="46" y="356"/>
                    <a:pt x="46" y="247"/>
                    <a:pt x="51" y="241"/>
                  </a:cubicBezTo>
                  <a:cubicBezTo>
                    <a:pt x="52" y="239"/>
                    <a:pt x="65" y="235"/>
                    <a:pt x="85" y="230"/>
                  </a:cubicBezTo>
                  <a:cubicBezTo>
                    <a:pt x="87" y="245"/>
                    <a:pt x="92" y="262"/>
                    <a:pt x="112" y="262"/>
                  </a:cubicBezTo>
                  <a:cubicBezTo>
                    <a:pt x="135" y="263"/>
                    <a:pt x="132" y="238"/>
                    <a:pt x="127" y="221"/>
                  </a:cubicBezTo>
                  <a:cubicBezTo>
                    <a:pt x="139" y="218"/>
                    <a:pt x="153" y="215"/>
                    <a:pt x="167" y="212"/>
                  </a:cubicBezTo>
                  <a:cubicBezTo>
                    <a:pt x="168" y="228"/>
                    <a:pt x="173" y="247"/>
                    <a:pt x="193" y="248"/>
                  </a:cubicBezTo>
                  <a:cubicBezTo>
                    <a:pt x="217" y="249"/>
                    <a:pt x="213" y="221"/>
                    <a:pt x="208" y="204"/>
                  </a:cubicBezTo>
                  <a:cubicBezTo>
                    <a:pt x="222" y="201"/>
                    <a:pt x="237" y="199"/>
                    <a:pt x="251" y="196"/>
                  </a:cubicBezTo>
                  <a:cubicBezTo>
                    <a:pt x="251" y="211"/>
                    <a:pt x="255" y="233"/>
                    <a:pt x="277" y="234"/>
                  </a:cubicBezTo>
                  <a:cubicBezTo>
                    <a:pt x="302" y="235"/>
                    <a:pt x="297" y="205"/>
                    <a:pt x="291" y="188"/>
                  </a:cubicBezTo>
                  <a:cubicBezTo>
                    <a:pt x="305" y="186"/>
                    <a:pt x="317" y="184"/>
                    <a:pt x="329" y="182"/>
                  </a:cubicBezTo>
                  <a:cubicBezTo>
                    <a:pt x="329" y="197"/>
                    <a:pt x="332" y="222"/>
                    <a:pt x="356" y="223"/>
                  </a:cubicBezTo>
                  <a:cubicBezTo>
                    <a:pt x="381" y="224"/>
                    <a:pt x="374" y="191"/>
                    <a:pt x="369" y="175"/>
                  </a:cubicBezTo>
                  <a:cubicBezTo>
                    <a:pt x="390" y="172"/>
                    <a:pt x="403" y="170"/>
                    <a:pt x="404" y="171"/>
                  </a:cubicBezTo>
                  <a:cubicBezTo>
                    <a:pt x="410" y="173"/>
                    <a:pt x="451" y="303"/>
                    <a:pt x="401" y="387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65"/>
            <p:cNvSpPr>
              <a:spLocks/>
            </p:cNvSpPr>
            <p:nvPr/>
          </p:nvSpPr>
          <p:spPr bwMode="auto">
            <a:xfrm>
              <a:off x="2268538" y="2033588"/>
              <a:ext cx="50800" cy="49213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19" y="9"/>
                </a:cxn>
                <a:cxn ang="0">
                  <a:pos x="9" y="1"/>
                </a:cxn>
                <a:cxn ang="0">
                  <a:pos x="0" y="11"/>
                </a:cxn>
                <a:cxn ang="0">
                  <a:pos x="11" y="19"/>
                </a:cxn>
              </a:cxnLst>
              <a:rect l="0" t="0" r="r" b="b"/>
              <a:pathLst>
                <a:path w="20" h="20">
                  <a:moveTo>
                    <a:pt x="11" y="19"/>
                  </a:moveTo>
                  <a:cubicBezTo>
                    <a:pt x="16" y="19"/>
                    <a:pt x="20" y="14"/>
                    <a:pt x="19" y="9"/>
                  </a:cubicBezTo>
                  <a:cubicBezTo>
                    <a:pt x="18" y="4"/>
                    <a:pt x="14" y="0"/>
                    <a:pt x="9" y="1"/>
                  </a:cubicBezTo>
                  <a:cubicBezTo>
                    <a:pt x="4" y="1"/>
                    <a:pt x="0" y="6"/>
                    <a:pt x="0" y="11"/>
                  </a:cubicBezTo>
                  <a:cubicBezTo>
                    <a:pt x="1" y="16"/>
                    <a:pt x="6" y="20"/>
                    <a:pt x="11" y="1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6"/>
            <p:cNvSpPr>
              <a:spLocks/>
            </p:cNvSpPr>
            <p:nvPr/>
          </p:nvSpPr>
          <p:spPr bwMode="auto">
            <a:xfrm>
              <a:off x="2149475" y="2081213"/>
              <a:ext cx="42863" cy="44450"/>
            </a:xfrm>
            <a:custGeom>
              <a:avLst/>
              <a:gdLst/>
              <a:ahLst/>
              <a:cxnLst>
                <a:cxn ang="0">
                  <a:pos x="10" y="17"/>
                </a:cxn>
                <a:cxn ang="0">
                  <a:pos x="17" y="8"/>
                </a:cxn>
                <a:cxn ang="0">
                  <a:pos x="8" y="1"/>
                </a:cxn>
                <a:cxn ang="0">
                  <a:pos x="1" y="10"/>
                </a:cxn>
                <a:cxn ang="0">
                  <a:pos x="10" y="17"/>
                </a:cxn>
              </a:cxnLst>
              <a:rect l="0" t="0" r="r" b="b"/>
              <a:pathLst>
                <a:path w="17" h="18">
                  <a:moveTo>
                    <a:pt x="10" y="17"/>
                  </a:moveTo>
                  <a:cubicBezTo>
                    <a:pt x="14" y="16"/>
                    <a:pt x="17" y="12"/>
                    <a:pt x="17" y="8"/>
                  </a:cubicBezTo>
                  <a:cubicBezTo>
                    <a:pt x="16" y="3"/>
                    <a:pt x="12" y="0"/>
                    <a:pt x="8" y="1"/>
                  </a:cubicBezTo>
                  <a:cubicBezTo>
                    <a:pt x="3" y="1"/>
                    <a:pt x="0" y="5"/>
                    <a:pt x="1" y="10"/>
                  </a:cubicBezTo>
                  <a:cubicBezTo>
                    <a:pt x="1" y="14"/>
                    <a:pt x="5" y="18"/>
                    <a:pt x="10" y="17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2" name="Freeform 76"/>
          <p:cNvSpPr>
            <a:spLocks noEditPoints="1"/>
          </p:cNvSpPr>
          <p:nvPr/>
        </p:nvSpPr>
        <p:spPr bwMode="auto">
          <a:xfrm>
            <a:off x="7215216" y="1762125"/>
            <a:ext cx="1500188" cy="1300163"/>
          </a:xfrm>
          <a:custGeom>
            <a:avLst/>
            <a:gdLst/>
            <a:ahLst/>
            <a:cxnLst>
              <a:cxn ang="0">
                <a:pos x="474" y="373"/>
              </a:cxn>
              <a:cxn ang="0">
                <a:pos x="493" y="333"/>
              </a:cxn>
              <a:cxn ang="0">
                <a:pos x="509" y="224"/>
              </a:cxn>
              <a:cxn ang="0">
                <a:pos x="463" y="120"/>
              </a:cxn>
              <a:cxn ang="0">
                <a:pos x="413" y="100"/>
              </a:cxn>
              <a:cxn ang="0">
                <a:pos x="355" y="66"/>
              </a:cxn>
              <a:cxn ang="0">
                <a:pos x="280" y="1"/>
              </a:cxn>
              <a:cxn ang="0">
                <a:pos x="244" y="76"/>
              </a:cxn>
              <a:cxn ang="0">
                <a:pos x="179" y="106"/>
              </a:cxn>
              <a:cxn ang="0">
                <a:pos x="171" y="416"/>
              </a:cxn>
              <a:cxn ang="0">
                <a:pos x="232" y="448"/>
              </a:cxn>
              <a:cxn ang="0">
                <a:pos x="227" y="502"/>
              </a:cxn>
              <a:cxn ang="0">
                <a:pos x="221" y="519"/>
              </a:cxn>
              <a:cxn ang="0">
                <a:pos x="248" y="515"/>
              </a:cxn>
              <a:cxn ang="0">
                <a:pos x="270" y="503"/>
              </a:cxn>
              <a:cxn ang="0">
                <a:pos x="268" y="513"/>
              </a:cxn>
              <a:cxn ang="0">
                <a:pos x="281" y="522"/>
              </a:cxn>
              <a:cxn ang="0">
                <a:pos x="316" y="461"/>
              </a:cxn>
              <a:cxn ang="0">
                <a:pos x="303" y="507"/>
              </a:cxn>
              <a:cxn ang="0">
                <a:pos x="315" y="523"/>
              </a:cxn>
              <a:cxn ang="0">
                <a:pos x="327" y="461"/>
              </a:cxn>
              <a:cxn ang="0">
                <a:pos x="354" y="502"/>
              </a:cxn>
              <a:cxn ang="0">
                <a:pos x="349" y="519"/>
              </a:cxn>
              <a:cxn ang="0">
                <a:pos x="376" y="515"/>
              </a:cxn>
              <a:cxn ang="0">
                <a:pos x="464" y="389"/>
              </a:cxn>
              <a:cxn ang="0">
                <a:pos x="540" y="391"/>
              </a:cxn>
              <a:cxn ang="0">
                <a:pos x="595" y="373"/>
              </a:cxn>
              <a:cxn ang="0">
                <a:pos x="284" y="125"/>
              </a:cxn>
              <a:cxn ang="0">
                <a:pos x="258" y="99"/>
              </a:cxn>
              <a:cxn ang="0">
                <a:pos x="197" y="147"/>
              </a:cxn>
              <a:cxn ang="0">
                <a:pos x="436" y="318"/>
              </a:cxn>
              <a:cxn ang="0">
                <a:pos x="413" y="333"/>
              </a:cxn>
              <a:cxn ang="0">
                <a:pos x="382" y="358"/>
              </a:cxn>
              <a:cxn ang="0">
                <a:pos x="359" y="373"/>
              </a:cxn>
              <a:cxn ang="0">
                <a:pos x="302" y="350"/>
              </a:cxn>
              <a:cxn ang="0">
                <a:pos x="249" y="375"/>
              </a:cxn>
              <a:cxn ang="0">
                <a:pos x="222" y="366"/>
              </a:cxn>
              <a:cxn ang="0">
                <a:pos x="169" y="340"/>
              </a:cxn>
              <a:cxn ang="0">
                <a:pos x="115" y="336"/>
              </a:cxn>
              <a:cxn ang="0">
                <a:pos x="112" y="266"/>
              </a:cxn>
              <a:cxn ang="0">
                <a:pos x="140" y="265"/>
              </a:cxn>
              <a:cxn ang="0">
                <a:pos x="179" y="263"/>
              </a:cxn>
              <a:cxn ang="0">
                <a:pos x="205" y="253"/>
              </a:cxn>
              <a:cxn ang="0">
                <a:pos x="271" y="271"/>
              </a:cxn>
              <a:cxn ang="0">
                <a:pos x="312" y="231"/>
              </a:cxn>
              <a:cxn ang="0">
                <a:pos x="340" y="227"/>
              </a:cxn>
              <a:cxn ang="0">
                <a:pos x="372" y="215"/>
              </a:cxn>
              <a:cxn ang="0">
                <a:pos x="397" y="202"/>
              </a:cxn>
              <a:cxn ang="0">
                <a:pos x="453" y="266"/>
              </a:cxn>
            </a:cxnLst>
            <a:rect l="0" t="0" r="r" b="b"/>
            <a:pathLst>
              <a:path w="604" h="523">
                <a:moveTo>
                  <a:pt x="564" y="274"/>
                </a:moveTo>
                <a:cubicBezTo>
                  <a:pt x="564" y="274"/>
                  <a:pt x="569" y="307"/>
                  <a:pt x="535" y="347"/>
                </a:cubicBezTo>
                <a:cubicBezTo>
                  <a:pt x="515" y="370"/>
                  <a:pt x="491" y="374"/>
                  <a:pt x="474" y="373"/>
                </a:cubicBezTo>
                <a:cubicBezTo>
                  <a:pt x="475" y="372"/>
                  <a:pt x="476" y="371"/>
                  <a:pt x="477" y="369"/>
                </a:cubicBezTo>
                <a:cubicBezTo>
                  <a:pt x="483" y="358"/>
                  <a:pt x="488" y="346"/>
                  <a:pt x="493" y="333"/>
                </a:cubicBezTo>
                <a:cubicBezTo>
                  <a:pt x="493" y="333"/>
                  <a:pt x="493" y="333"/>
                  <a:pt x="493" y="333"/>
                </a:cubicBezTo>
                <a:cubicBezTo>
                  <a:pt x="495" y="324"/>
                  <a:pt x="498" y="314"/>
                  <a:pt x="500" y="304"/>
                </a:cubicBezTo>
                <a:cubicBezTo>
                  <a:pt x="508" y="269"/>
                  <a:pt x="521" y="215"/>
                  <a:pt x="521" y="215"/>
                </a:cubicBezTo>
                <a:cubicBezTo>
                  <a:pt x="509" y="224"/>
                  <a:pt x="509" y="224"/>
                  <a:pt x="509" y="224"/>
                </a:cubicBezTo>
                <a:cubicBezTo>
                  <a:pt x="502" y="173"/>
                  <a:pt x="502" y="173"/>
                  <a:pt x="502" y="173"/>
                </a:cubicBezTo>
                <a:cubicBezTo>
                  <a:pt x="493" y="178"/>
                  <a:pt x="493" y="178"/>
                  <a:pt x="493" y="178"/>
                </a:cubicBezTo>
                <a:cubicBezTo>
                  <a:pt x="463" y="120"/>
                  <a:pt x="463" y="120"/>
                  <a:pt x="463" y="120"/>
                </a:cubicBezTo>
                <a:cubicBezTo>
                  <a:pt x="457" y="130"/>
                  <a:pt x="457" y="130"/>
                  <a:pt x="457" y="130"/>
                </a:cubicBezTo>
                <a:cubicBezTo>
                  <a:pt x="417" y="86"/>
                  <a:pt x="417" y="86"/>
                  <a:pt x="417" y="86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412" y="99"/>
                  <a:pt x="411" y="99"/>
                  <a:pt x="410" y="98"/>
                </a:cubicBezTo>
                <a:cubicBezTo>
                  <a:pt x="403" y="94"/>
                  <a:pt x="395" y="91"/>
                  <a:pt x="388" y="88"/>
                </a:cubicBezTo>
                <a:cubicBezTo>
                  <a:pt x="355" y="66"/>
                  <a:pt x="355" y="66"/>
                  <a:pt x="355" y="66"/>
                </a:cubicBezTo>
                <a:cubicBezTo>
                  <a:pt x="353" y="77"/>
                  <a:pt x="353" y="77"/>
                  <a:pt x="353" y="77"/>
                </a:cubicBezTo>
                <a:cubicBezTo>
                  <a:pt x="346" y="76"/>
                  <a:pt x="338" y="74"/>
                  <a:pt x="330" y="73"/>
                </a:cubicBezTo>
                <a:cubicBezTo>
                  <a:pt x="321" y="58"/>
                  <a:pt x="285" y="0"/>
                  <a:pt x="280" y="1"/>
                </a:cubicBezTo>
                <a:cubicBezTo>
                  <a:pt x="274" y="2"/>
                  <a:pt x="266" y="59"/>
                  <a:pt x="264" y="73"/>
                </a:cubicBezTo>
                <a:cubicBezTo>
                  <a:pt x="259" y="73"/>
                  <a:pt x="253" y="74"/>
                  <a:pt x="247" y="76"/>
                </a:cubicBezTo>
                <a:cubicBezTo>
                  <a:pt x="246" y="76"/>
                  <a:pt x="245" y="76"/>
                  <a:pt x="244" y="76"/>
                </a:cubicBezTo>
                <a:cubicBezTo>
                  <a:pt x="238" y="61"/>
                  <a:pt x="226" y="33"/>
                  <a:pt x="223" y="33"/>
                </a:cubicBezTo>
                <a:cubicBezTo>
                  <a:pt x="219" y="33"/>
                  <a:pt x="203" y="80"/>
                  <a:pt x="198" y="94"/>
                </a:cubicBezTo>
                <a:cubicBezTo>
                  <a:pt x="191" y="98"/>
                  <a:pt x="185" y="102"/>
                  <a:pt x="179" y="106"/>
                </a:cubicBezTo>
                <a:cubicBezTo>
                  <a:pt x="169" y="114"/>
                  <a:pt x="160" y="122"/>
                  <a:pt x="152" y="132"/>
                </a:cubicBezTo>
                <a:cubicBezTo>
                  <a:pt x="109" y="141"/>
                  <a:pt x="0" y="167"/>
                  <a:pt x="9" y="197"/>
                </a:cubicBezTo>
                <a:cubicBezTo>
                  <a:pt x="36" y="290"/>
                  <a:pt x="68" y="363"/>
                  <a:pt x="171" y="416"/>
                </a:cubicBezTo>
                <a:cubicBezTo>
                  <a:pt x="171" y="416"/>
                  <a:pt x="171" y="416"/>
                  <a:pt x="171" y="415"/>
                </a:cubicBezTo>
                <a:cubicBezTo>
                  <a:pt x="179" y="422"/>
                  <a:pt x="188" y="428"/>
                  <a:pt x="198" y="434"/>
                </a:cubicBezTo>
                <a:cubicBezTo>
                  <a:pt x="209" y="439"/>
                  <a:pt x="220" y="444"/>
                  <a:pt x="232" y="448"/>
                </a:cubicBezTo>
                <a:cubicBezTo>
                  <a:pt x="230" y="449"/>
                  <a:pt x="230" y="449"/>
                  <a:pt x="232" y="449"/>
                </a:cubicBezTo>
                <a:cubicBezTo>
                  <a:pt x="232" y="468"/>
                  <a:pt x="229" y="483"/>
                  <a:pt x="232" y="503"/>
                </a:cubicBezTo>
                <a:cubicBezTo>
                  <a:pt x="231" y="503"/>
                  <a:pt x="227" y="502"/>
                  <a:pt x="227" y="502"/>
                </a:cubicBezTo>
                <a:cubicBezTo>
                  <a:pt x="223" y="502"/>
                  <a:pt x="219" y="504"/>
                  <a:pt x="219" y="507"/>
                </a:cubicBezTo>
                <a:cubicBezTo>
                  <a:pt x="219" y="510"/>
                  <a:pt x="230" y="513"/>
                  <a:pt x="230" y="513"/>
                </a:cubicBezTo>
                <a:cubicBezTo>
                  <a:pt x="230" y="513"/>
                  <a:pt x="220" y="516"/>
                  <a:pt x="221" y="519"/>
                </a:cubicBezTo>
                <a:cubicBezTo>
                  <a:pt x="222" y="522"/>
                  <a:pt x="227" y="523"/>
                  <a:pt x="231" y="523"/>
                </a:cubicBezTo>
                <a:cubicBezTo>
                  <a:pt x="233" y="522"/>
                  <a:pt x="241" y="522"/>
                  <a:pt x="243" y="522"/>
                </a:cubicBezTo>
                <a:cubicBezTo>
                  <a:pt x="247" y="522"/>
                  <a:pt x="249" y="519"/>
                  <a:pt x="248" y="515"/>
                </a:cubicBezTo>
                <a:cubicBezTo>
                  <a:pt x="242" y="493"/>
                  <a:pt x="243" y="474"/>
                  <a:pt x="242" y="451"/>
                </a:cubicBezTo>
                <a:cubicBezTo>
                  <a:pt x="251" y="454"/>
                  <a:pt x="260" y="456"/>
                  <a:pt x="270" y="457"/>
                </a:cubicBezTo>
                <a:cubicBezTo>
                  <a:pt x="269" y="473"/>
                  <a:pt x="267" y="486"/>
                  <a:pt x="270" y="503"/>
                </a:cubicBezTo>
                <a:cubicBezTo>
                  <a:pt x="269" y="503"/>
                  <a:pt x="265" y="502"/>
                  <a:pt x="265" y="502"/>
                </a:cubicBezTo>
                <a:cubicBezTo>
                  <a:pt x="261" y="502"/>
                  <a:pt x="257" y="504"/>
                  <a:pt x="257" y="507"/>
                </a:cubicBezTo>
                <a:cubicBezTo>
                  <a:pt x="257" y="510"/>
                  <a:pt x="268" y="513"/>
                  <a:pt x="268" y="513"/>
                </a:cubicBezTo>
                <a:cubicBezTo>
                  <a:pt x="268" y="513"/>
                  <a:pt x="258" y="516"/>
                  <a:pt x="259" y="519"/>
                </a:cubicBezTo>
                <a:cubicBezTo>
                  <a:pt x="260" y="522"/>
                  <a:pt x="265" y="523"/>
                  <a:pt x="269" y="523"/>
                </a:cubicBezTo>
                <a:cubicBezTo>
                  <a:pt x="271" y="522"/>
                  <a:pt x="279" y="522"/>
                  <a:pt x="281" y="522"/>
                </a:cubicBezTo>
                <a:cubicBezTo>
                  <a:pt x="285" y="522"/>
                  <a:pt x="287" y="519"/>
                  <a:pt x="286" y="515"/>
                </a:cubicBezTo>
                <a:cubicBezTo>
                  <a:pt x="281" y="495"/>
                  <a:pt x="281" y="478"/>
                  <a:pt x="280" y="459"/>
                </a:cubicBezTo>
                <a:cubicBezTo>
                  <a:pt x="293" y="460"/>
                  <a:pt x="304" y="461"/>
                  <a:pt x="316" y="461"/>
                </a:cubicBezTo>
                <a:cubicBezTo>
                  <a:pt x="315" y="475"/>
                  <a:pt x="314" y="487"/>
                  <a:pt x="316" y="503"/>
                </a:cubicBezTo>
                <a:cubicBezTo>
                  <a:pt x="315" y="503"/>
                  <a:pt x="311" y="502"/>
                  <a:pt x="311" y="502"/>
                </a:cubicBezTo>
                <a:cubicBezTo>
                  <a:pt x="307" y="502"/>
                  <a:pt x="303" y="504"/>
                  <a:pt x="303" y="507"/>
                </a:cubicBezTo>
                <a:cubicBezTo>
                  <a:pt x="303" y="510"/>
                  <a:pt x="314" y="513"/>
                  <a:pt x="314" y="513"/>
                </a:cubicBezTo>
                <a:cubicBezTo>
                  <a:pt x="314" y="513"/>
                  <a:pt x="304" y="516"/>
                  <a:pt x="305" y="519"/>
                </a:cubicBezTo>
                <a:cubicBezTo>
                  <a:pt x="306" y="522"/>
                  <a:pt x="311" y="523"/>
                  <a:pt x="315" y="523"/>
                </a:cubicBezTo>
                <a:cubicBezTo>
                  <a:pt x="317" y="522"/>
                  <a:pt x="325" y="522"/>
                  <a:pt x="327" y="522"/>
                </a:cubicBezTo>
                <a:cubicBezTo>
                  <a:pt x="332" y="522"/>
                  <a:pt x="333" y="519"/>
                  <a:pt x="333" y="515"/>
                </a:cubicBezTo>
                <a:cubicBezTo>
                  <a:pt x="328" y="496"/>
                  <a:pt x="327" y="479"/>
                  <a:pt x="327" y="461"/>
                </a:cubicBezTo>
                <a:cubicBezTo>
                  <a:pt x="338" y="460"/>
                  <a:pt x="349" y="459"/>
                  <a:pt x="359" y="456"/>
                </a:cubicBezTo>
                <a:cubicBezTo>
                  <a:pt x="359" y="472"/>
                  <a:pt x="357" y="486"/>
                  <a:pt x="359" y="503"/>
                </a:cubicBezTo>
                <a:cubicBezTo>
                  <a:pt x="359" y="503"/>
                  <a:pt x="354" y="502"/>
                  <a:pt x="354" y="502"/>
                </a:cubicBezTo>
                <a:cubicBezTo>
                  <a:pt x="350" y="502"/>
                  <a:pt x="347" y="504"/>
                  <a:pt x="346" y="507"/>
                </a:cubicBezTo>
                <a:cubicBezTo>
                  <a:pt x="346" y="510"/>
                  <a:pt x="357" y="513"/>
                  <a:pt x="357" y="513"/>
                </a:cubicBezTo>
                <a:cubicBezTo>
                  <a:pt x="357" y="513"/>
                  <a:pt x="348" y="516"/>
                  <a:pt x="349" y="519"/>
                </a:cubicBezTo>
                <a:cubicBezTo>
                  <a:pt x="350" y="522"/>
                  <a:pt x="354" y="523"/>
                  <a:pt x="359" y="523"/>
                </a:cubicBezTo>
                <a:cubicBezTo>
                  <a:pt x="361" y="522"/>
                  <a:pt x="369" y="522"/>
                  <a:pt x="370" y="522"/>
                </a:cubicBezTo>
                <a:cubicBezTo>
                  <a:pt x="375" y="522"/>
                  <a:pt x="377" y="519"/>
                  <a:pt x="376" y="515"/>
                </a:cubicBezTo>
                <a:cubicBezTo>
                  <a:pt x="370" y="493"/>
                  <a:pt x="370" y="475"/>
                  <a:pt x="370" y="454"/>
                </a:cubicBezTo>
                <a:cubicBezTo>
                  <a:pt x="392" y="448"/>
                  <a:pt x="411" y="438"/>
                  <a:pt x="429" y="425"/>
                </a:cubicBezTo>
                <a:cubicBezTo>
                  <a:pt x="442" y="415"/>
                  <a:pt x="454" y="403"/>
                  <a:pt x="464" y="389"/>
                </a:cubicBezTo>
                <a:cubicBezTo>
                  <a:pt x="487" y="401"/>
                  <a:pt x="509" y="398"/>
                  <a:pt x="509" y="398"/>
                </a:cubicBezTo>
                <a:cubicBezTo>
                  <a:pt x="508" y="416"/>
                  <a:pt x="508" y="416"/>
                  <a:pt x="508" y="416"/>
                </a:cubicBezTo>
                <a:cubicBezTo>
                  <a:pt x="530" y="407"/>
                  <a:pt x="540" y="391"/>
                  <a:pt x="540" y="391"/>
                </a:cubicBezTo>
                <a:cubicBezTo>
                  <a:pt x="549" y="409"/>
                  <a:pt x="549" y="409"/>
                  <a:pt x="549" y="409"/>
                </a:cubicBezTo>
                <a:cubicBezTo>
                  <a:pt x="575" y="383"/>
                  <a:pt x="575" y="358"/>
                  <a:pt x="575" y="358"/>
                </a:cubicBezTo>
                <a:cubicBezTo>
                  <a:pt x="595" y="373"/>
                  <a:pt x="595" y="373"/>
                  <a:pt x="595" y="373"/>
                </a:cubicBezTo>
                <a:cubicBezTo>
                  <a:pt x="604" y="318"/>
                  <a:pt x="564" y="274"/>
                  <a:pt x="564" y="274"/>
                </a:cubicBezTo>
                <a:close/>
                <a:moveTo>
                  <a:pt x="258" y="99"/>
                </a:moveTo>
                <a:cubicBezTo>
                  <a:pt x="272" y="99"/>
                  <a:pt x="284" y="111"/>
                  <a:pt x="284" y="125"/>
                </a:cubicBezTo>
                <a:cubicBezTo>
                  <a:pt x="284" y="140"/>
                  <a:pt x="272" y="152"/>
                  <a:pt x="258" y="152"/>
                </a:cubicBezTo>
                <a:cubicBezTo>
                  <a:pt x="243" y="152"/>
                  <a:pt x="231" y="140"/>
                  <a:pt x="231" y="125"/>
                </a:cubicBezTo>
                <a:cubicBezTo>
                  <a:pt x="231" y="111"/>
                  <a:pt x="243" y="99"/>
                  <a:pt x="258" y="99"/>
                </a:cubicBezTo>
                <a:close/>
                <a:moveTo>
                  <a:pt x="197" y="108"/>
                </a:moveTo>
                <a:cubicBezTo>
                  <a:pt x="208" y="108"/>
                  <a:pt x="216" y="117"/>
                  <a:pt x="216" y="128"/>
                </a:cubicBezTo>
                <a:cubicBezTo>
                  <a:pt x="216" y="138"/>
                  <a:pt x="208" y="147"/>
                  <a:pt x="197" y="147"/>
                </a:cubicBezTo>
                <a:cubicBezTo>
                  <a:pt x="186" y="147"/>
                  <a:pt x="178" y="138"/>
                  <a:pt x="178" y="128"/>
                </a:cubicBezTo>
                <a:cubicBezTo>
                  <a:pt x="178" y="117"/>
                  <a:pt x="186" y="108"/>
                  <a:pt x="197" y="108"/>
                </a:cubicBezTo>
                <a:close/>
                <a:moveTo>
                  <a:pt x="436" y="318"/>
                </a:moveTo>
                <a:cubicBezTo>
                  <a:pt x="436" y="318"/>
                  <a:pt x="436" y="317"/>
                  <a:pt x="435" y="317"/>
                </a:cubicBezTo>
                <a:cubicBezTo>
                  <a:pt x="427" y="306"/>
                  <a:pt x="416" y="302"/>
                  <a:pt x="410" y="306"/>
                </a:cubicBezTo>
                <a:cubicBezTo>
                  <a:pt x="404" y="311"/>
                  <a:pt x="406" y="323"/>
                  <a:pt x="413" y="333"/>
                </a:cubicBezTo>
                <a:cubicBezTo>
                  <a:pt x="415" y="335"/>
                  <a:pt x="417" y="338"/>
                  <a:pt x="418" y="340"/>
                </a:cubicBezTo>
                <a:cubicBezTo>
                  <a:pt x="408" y="349"/>
                  <a:pt x="397" y="357"/>
                  <a:pt x="385" y="363"/>
                </a:cubicBezTo>
                <a:cubicBezTo>
                  <a:pt x="384" y="361"/>
                  <a:pt x="383" y="359"/>
                  <a:pt x="382" y="358"/>
                </a:cubicBezTo>
                <a:cubicBezTo>
                  <a:pt x="378" y="346"/>
                  <a:pt x="368" y="338"/>
                  <a:pt x="361" y="341"/>
                </a:cubicBezTo>
                <a:cubicBezTo>
                  <a:pt x="354" y="343"/>
                  <a:pt x="352" y="355"/>
                  <a:pt x="357" y="367"/>
                </a:cubicBezTo>
                <a:cubicBezTo>
                  <a:pt x="358" y="369"/>
                  <a:pt x="358" y="371"/>
                  <a:pt x="359" y="373"/>
                </a:cubicBezTo>
                <a:cubicBezTo>
                  <a:pt x="345" y="378"/>
                  <a:pt x="331" y="380"/>
                  <a:pt x="317" y="381"/>
                </a:cubicBezTo>
                <a:cubicBezTo>
                  <a:pt x="317" y="378"/>
                  <a:pt x="316" y="376"/>
                  <a:pt x="316" y="373"/>
                </a:cubicBezTo>
                <a:cubicBezTo>
                  <a:pt x="316" y="360"/>
                  <a:pt x="310" y="350"/>
                  <a:pt x="302" y="350"/>
                </a:cubicBezTo>
                <a:cubicBezTo>
                  <a:pt x="295" y="350"/>
                  <a:pt x="289" y="360"/>
                  <a:pt x="289" y="373"/>
                </a:cubicBezTo>
                <a:cubicBezTo>
                  <a:pt x="289" y="375"/>
                  <a:pt x="289" y="378"/>
                  <a:pt x="289" y="380"/>
                </a:cubicBezTo>
                <a:cubicBezTo>
                  <a:pt x="274" y="378"/>
                  <a:pt x="261" y="377"/>
                  <a:pt x="249" y="375"/>
                </a:cubicBezTo>
                <a:cubicBezTo>
                  <a:pt x="249" y="373"/>
                  <a:pt x="249" y="371"/>
                  <a:pt x="249" y="369"/>
                </a:cubicBezTo>
                <a:cubicBezTo>
                  <a:pt x="250" y="356"/>
                  <a:pt x="245" y="345"/>
                  <a:pt x="237" y="344"/>
                </a:cubicBezTo>
                <a:cubicBezTo>
                  <a:pt x="230" y="344"/>
                  <a:pt x="223" y="354"/>
                  <a:pt x="222" y="366"/>
                </a:cubicBezTo>
                <a:cubicBezTo>
                  <a:pt x="222" y="368"/>
                  <a:pt x="221" y="370"/>
                  <a:pt x="221" y="372"/>
                </a:cubicBezTo>
                <a:cubicBezTo>
                  <a:pt x="204" y="369"/>
                  <a:pt x="189" y="366"/>
                  <a:pt x="177" y="364"/>
                </a:cubicBezTo>
                <a:cubicBezTo>
                  <a:pt x="179" y="352"/>
                  <a:pt x="176" y="342"/>
                  <a:pt x="169" y="340"/>
                </a:cubicBezTo>
                <a:cubicBezTo>
                  <a:pt x="162" y="339"/>
                  <a:pt x="154" y="346"/>
                  <a:pt x="151" y="358"/>
                </a:cubicBezTo>
                <a:cubicBezTo>
                  <a:pt x="134" y="353"/>
                  <a:pt x="126" y="350"/>
                  <a:pt x="126" y="350"/>
                </a:cubicBezTo>
                <a:cubicBezTo>
                  <a:pt x="122" y="345"/>
                  <a:pt x="118" y="341"/>
                  <a:pt x="115" y="336"/>
                </a:cubicBezTo>
                <a:cubicBezTo>
                  <a:pt x="85" y="297"/>
                  <a:pt x="91" y="269"/>
                  <a:pt x="91" y="269"/>
                </a:cubicBezTo>
                <a:cubicBezTo>
                  <a:pt x="91" y="269"/>
                  <a:pt x="96" y="268"/>
                  <a:pt x="105" y="267"/>
                </a:cubicBezTo>
                <a:cubicBezTo>
                  <a:pt x="107" y="267"/>
                  <a:pt x="110" y="267"/>
                  <a:pt x="112" y="266"/>
                </a:cubicBezTo>
                <a:cubicBezTo>
                  <a:pt x="113" y="267"/>
                  <a:pt x="113" y="268"/>
                  <a:pt x="113" y="268"/>
                </a:cubicBezTo>
                <a:cubicBezTo>
                  <a:pt x="114" y="281"/>
                  <a:pt x="121" y="291"/>
                  <a:pt x="129" y="290"/>
                </a:cubicBezTo>
                <a:cubicBezTo>
                  <a:pt x="136" y="289"/>
                  <a:pt x="141" y="278"/>
                  <a:pt x="140" y="265"/>
                </a:cubicBezTo>
                <a:cubicBezTo>
                  <a:pt x="140" y="265"/>
                  <a:pt x="139" y="264"/>
                  <a:pt x="139" y="263"/>
                </a:cubicBezTo>
                <a:cubicBezTo>
                  <a:pt x="151" y="262"/>
                  <a:pt x="164" y="260"/>
                  <a:pt x="178" y="258"/>
                </a:cubicBezTo>
                <a:cubicBezTo>
                  <a:pt x="178" y="260"/>
                  <a:pt x="179" y="261"/>
                  <a:pt x="179" y="263"/>
                </a:cubicBezTo>
                <a:cubicBezTo>
                  <a:pt x="181" y="276"/>
                  <a:pt x="189" y="285"/>
                  <a:pt x="197" y="284"/>
                </a:cubicBezTo>
                <a:cubicBezTo>
                  <a:pt x="204" y="283"/>
                  <a:pt x="208" y="272"/>
                  <a:pt x="206" y="259"/>
                </a:cubicBezTo>
                <a:cubicBezTo>
                  <a:pt x="206" y="257"/>
                  <a:pt x="205" y="255"/>
                  <a:pt x="205" y="253"/>
                </a:cubicBezTo>
                <a:cubicBezTo>
                  <a:pt x="219" y="251"/>
                  <a:pt x="234" y="248"/>
                  <a:pt x="250" y="245"/>
                </a:cubicBezTo>
                <a:cubicBezTo>
                  <a:pt x="250" y="248"/>
                  <a:pt x="251" y="250"/>
                  <a:pt x="252" y="253"/>
                </a:cubicBezTo>
                <a:cubicBezTo>
                  <a:pt x="255" y="265"/>
                  <a:pt x="264" y="273"/>
                  <a:pt x="271" y="271"/>
                </a:cubicBezTo>
                <a:cubicBezTo>
                  <a:pt x="279" y="269"/>
                  <a:pt x="282" y="258"/>
                  <a:pt x="278" y="245"/>
                </a:cubicBezTo>
                <a:cubicBezTo>
                  <a:pt x="278" y="243"/>
                  <a:pt x="277" y="242"/>
                  <a:pt x="277" y="240"/>
                </a:cubicBezTo>
                <a:cubicBezTo>
                  <a:pt x="289" y="237"/>
                  <a:pt x="301" y="234"/>
                  <a:pt x="312" y="231"/>
                </a:cubicBezTo>
                <a:cubicBezTo>
                  <a:pt x="313" y="233"/>
                  <a:pt x="314" y="235"/>
                  <a:pt x="314" y="236"/>
                </a:cubicBezTo>
                <a:cubicBezTo>
                  <a:pt x="319" y="248"/>
                  <a:pt x="328" y="256"/>
                  <a:pt x="335" y="254"/>
                </a:cubicBezTo>
                <a:cubicBezTo>
                  <a:pt x="342" y="251"/>
                  <a:pt x="344" y="239"/>
                  <a:pt x="340" y="227"/>
                </a:cubicBezTo>
                <a:cubicBezTo>
                  <a:pt x="339" y="226"/>
                  <a:pt x="339" y="225"/>
                  <a:pt x="339" y="224"/>
                </a:cubicBezTo>
                <a:cubicBezTo>
                  <a:pt x="350" y="221"/>
                  <a:pt x="361" y="217"/>
                  <a:pt x="371" y="213"/>
                </a:cubicBezTo>
                <a:cubicBezTo>
                  <a:pt x="371" y="214"/>
                  <a:pt x="372" y="215"/>
                  <a:pt x="372" y="215"/>
                </a:cubicBezTo>
                <a:cubicBezTo>
                  <a:pt x="375" y="228"/>
                  <a:pt x="384" y="236"/>
                  <a:pt x="391" y="234"/>
                </a:cubicBezTo>
                <a:cubicBezTo>
                  <a:pt x="398" y="232"/>
                  <a:pt x="401" y="221"/>
                  <a:pt x="398" y="208"/>
                </a:cubicBezTo>
                <a:cubicBezTo>
                  <a:pt x="397" y="206"/>
                  <a:pt x="397" y="204"/>
                  <a:pt x="397" y="202"/>
                </a:cubicBezTo>
                <a:cubicBezTo>
                  <a:pt x="401" y="199"/>
                  <a:pt x="406" y="194"/>
                  <a:pt x="410" y="192"/>
                </a:cubicBezTo>
                <a:cubicBezTo>
                  <a:pt x="415" y="188"/>
                  <a:pt x="420" y="186"/>
                  <a:pt x="423" y="190"/>
                </a:cubicBezTo>
                <a:cubicBezTo>
                  <a:pt x="444" y="216"/>
                  <a:pt x="453" y="242"/>
                  <a:pt x="453" y="266"/>
                </a:cubicBezTo>
                <a:cubicBezTo>
                  <a:pt x="453" y="285"/>
                  <a:pt x="447" y="303"/>
                  <a:pt x="436" y="31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Oval 77"/>
          <p:cNvSpPr>
            <a:spLocks noChangeArrowheads="1"/>
          </p:cNvSpPr>
          <p:nvPr/>
        </p:nvSpPr>
        <p:spPr bwMode="auto">
          <a:xfrm>
            <a:off x="7659716" y="2065338"/>
            <a:ext cx="31750" cy="3333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Oval 78"/>
          <p:cNvSpPr>
            <a:spLocks noChangeArrowheads="1"/>
          </p:cNvSpPr>
          <p:nvPr/>
        </p:nvSpPr>
        <p:spPr bwMode="auto">
          <a:xfrm>
            <a:off x="7796241" y="2063750"/>
            <a:ext cx="34925" cy="34925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124"/>
          <p:cNvGrpSpPr/>
          <p:nvPr/>
        </p:nvGrpSpPr>
        <p:grpSpPr>
          <a:xfrm>
            <a:off x="4506941" y="1892300"/>
            <a:ext cx="1317625" cy="1265238"/>
            <a:chOff x="3216275" y="1892300"/>
            <a:chExt cx="1317625" cy="1265238"/>
          </a:xfrm>
        </p:grpSpPr>
        <p:grpSp>
          <p:nvGrpSpPr>
            <p:cNvPr id="8" name="组合 94"/>
            <p:cNvGrpSpPr/>
            <p:nvPr/>
          </p:nvGrpSpPr>
          <p:grpSpPr>
            <a:xfrm>
              <a:off x="3216275" y="1892300"/>
              <a:ext cx="1317625" cy="1265238"/>
              <a:chOff x="3216275" y="1892300"/>
              <a:chExt cx="1317625" cy="1265238"/>
            </a:xfrm>
          </p:grpSpPr>
          <p:sp>
            <p:nvSpPr>
              <p:cNvPr id="128" name="Freeform 79"/>
              <p:cNvSpPr>
                <a:spLocks noEditPoints="1"/>
              </p:cNvSpPr>
              <p:nvPr/>
            </p:nvSpPr>
            <p:spPr bwMode="auto">
              <a:xfrm>
                <a:off x="3216275" y="1892300"/>
                <a:ext cx="1317625" cy="1265238"/>
              </a:xfrm>
              <a:custGeom>
                <a:avLst/>
                <a:gdLst/>
                <a:ahLst/>
                <a:cxnLst>
                  <a:cxn ang="0">
                    <a:pos x="428" y="84"/>
                  </a:cxn>
                  <a:cxn ang="0">
                    <a:pos x="335" y="0"/>
                  </a:cxn>
                  <a:cxn ang="0">
                    <a:pos x="295" y="53"/>
                  </a:cxn>
                  <a:cxn ang="0">
                    <a:pos x="240" y="68"/>
                  </a:cxn>
                  <a:cxn ang="0">
                    <a:pos x="149" y="153"/>
                  </a:cxn>
                  <a:cxn ang="0">
                    <a:pos x="132" y="216"/>
                  </a:cxn>
                  <a:cxn ang="0">
                    <a:pos x="144" y="263"/>
                  </a:cxn>
                  <a:cxn ang="0">
                    <a:pos x="167" y="343"/>
                  </a:cxn>
                  <a:cxn ang="0">
                    <a:pos x="13" y="321"/>
                  </a:cxn>
                  <a:cxn ang="0">
                    <a:pos x="64" y="398"/>
                  </a:cxn>
                  <a:cxn ang="0">
                    <a:pos x="96" y="400"/>
                  </a:cxn>
                  <a:cxn ang="0">
                    <a:pos x="118" y="391"/>
                  </a:cxn>
                  <a:cxn ang="0">
                    <a:pos x="177" y="348"/>
                  </a:cxn>
                  <a:cxn ang="0">
                    <a:pos x="174" y="353"/>
                  </a:cxn>
                  <a:cxn ang="0">
                    <a:pos x="230" y="403"/>
                  </a:cxn>
                  <a:cxn ang="0">
                    <a:pos x="225" y="490"/>
                  </a:cxn>
                  <a:cxn ang="0">
                    <a:pos x="254" y="495"/>
                  </a:cxn>
                  <a:cxn ang="0">
                    <a:pos x="246" y="476"/>
                  </a:cxn>
                  <a:cxn ang="0">
                    <a:pos x="273" y="417"/>
                  </a:cxn>
                  <a:cxn ang="0">
                    <a:pos x="273" y="490"/>
                  </a:cxn>
                  <a:cxn ang="0">
                    <a:pos x="272" y="507"/>
                  </a:cxn>
                  <a:cxn ang="0">
                    <a:pos x="299" y="502"/>
                  </a:cxn>
                  <a:cxn ang="0">
                    <a:pos x="282" y="419"/>
                  </a:cxn>
                  <a:cxn ang="0">
                    <a:pos x="309" y="421"/>
                  </a:cxn>
                  <a:cxn ang="0">
                    <a:pos x="303" y="484"/>
                  </a:cxn>
                  <a:cxn ang="0">
                    <a:pos x="332" y="490"/>
                  </a:cxn>
                  <a:cxn ang="0">
                    <a:pos x="323" y="470"/>
                  </a:cxn>
                  <a:cxn ang="0">
                    <a:pos x="329" y="420"/>
                  </a:cxn>
                  <a:cxn ang="0">
                    <a:pos x="348" y="490"/>
                  </a:cxn>
                  <a:cxn ang="0">
                    <a:pos x="346" y="507"/>
                  </a:cxn>
                  <a:cxn ang="0">
                    <a:pos x="373" y="502"/>
                  </a:cxn>
                  <a:cxn ang="0">
                    <a:pos x="356" y="418"/>
                  </a:cxn>
                  <a:cxn ang="0">
                    <a:pos x="471" y="304"/>
                  </a:cxn>
                  <a:cxn ang="0">
                    <a:pos x="443" y="312"/>
                  </a:cxn>
                  <a:cxn ang="0">
                    <a:pos x="402" y="304"/>
                  </a:cxn>
                  <a:cxn ang="0">
                    <a:pos x="349" y="328"/>
                  </a:cxn>
                  <a:cxn ang="0">
                    <a:pos x="318" y="326"/>
                  </a:cxn>
                  <a:cxn ang="0">
                    <a:pos x="283" y="284"/>
                  </a:cxn>
                  <a:cxn ang="0">
                    <a:pos x="233" y="288"/>
                  </a:cxn>
                  <a:cxn ang="0">
                    <a:pos x="213" y="263"/>
                  </a:cxn>
                  <a:cxn ang="0">
                    <a:pos x="230" y="219"/>
                  </a:cxn>
                  <a:cxn ang="0">
                    <a:pos x="252" y="225"/>
                  </a:cxn>
                  <a:cxn ang="0">
                    <a:pos x="204" y="199"/>
                  </a:cxn>
                  <a:cxn ang="0">
                    <a:pos x="272" y="167"/>
                  </a:cxn>
                  <a:cxn ang="0">
                    <a:pos x="300" y="180"/>
                  </a:cxn>
                  <a:cxn ang="0">
                    <a:pos x="335" y="227"/>
                  </a:cxn>
                  <a:cxn ang="0">
                    <a:pos x="381" y="201"/>
                  </a:cxn>
                  <a:cxn ang="0">
                    <a:pos x="412" y="203"/>
                  </a:cxn>
                  <a:cxn ang="0">
                    <a:pos x="458" y="221"/>
                  </a:cxn>
                  <a:cxn ang="0">
                    <a:pos x="486" y="186"/>
                  </a:cxn>
                  <a:cxn ang="0">
                    <a:pos x="510" y="168"/>
                  </a:cxn>
                  <a:cxn ang="0">
                    <a:pos x="175" y="340"/>
                  </a:cxn>
                  <a:cxn ang="0">
                    <a:pos x="175" y="340"/>
                  </a:cxn>
                  <a:cxn ang="0">
                    <a:pos x="304" y="129"/>
                  </a:cxn>
                  <a:cxn ang="0">
                    <a:pos x="304" y="75"/>
                  </a:cxn>
                  <a:cxn ang="0">
                    <a:pos x="304" y="129"/>
                  </a:cxn>
                  <a:cxn ang="0">
                    <a:pos x="378" y="75"/>
                  </a:cxn>
                  <a:cxn ang="0">
                    <a:pos x="380" y="119"/>
                  </a:cxn>
                </a:cxnLst>
                <a:rect l="0" t="0" r="r" b="b"/>
                <a:pathLst>
                  <a:path w="530" h="509">
                    <a:moveTo>
                      <a:pt x="528" y="120"/>
                    </a:moveTo>
                    <a:cubicBezTo>
                      <a:pt x="523" y="76"/>
                      <a:pt x="435" y="105"/>
                      <a:pt x="428" y="84"/>
                    </a:cubicBezTo>
                    <a:cubicBezTo>
                      <a:pt x="426" y="77"/>
                      <a:pt x="410" y="51"/>
                      <a:pt x="356" y="48"/>
                    </a:cubicBezTo>
                    <a:cubicBezTo>
                      <a:pt x="351" y="35"/>
                      <a:pt x="340" y="0"/>
                      <a:pt x="335" y="0"/>
                    </a:cubicBezTo>
                    <a:cubicBezTo>
                      <a:pt x="330" y="0"/>
                      <a:pt x="311" y="39"/>
                      <a:pt x="306" y="51"/>
                    </a:cubicBezTo>
                    <a:cubicBezTo>
                      <a:pt x="302" y="52"/>
                      <a:pt x="298" y="52"/>
                      <a:pt x="295" y="53"/>
                    </a:cubicBezTo>
                    <a:cubicBezTo>
                      <a:pt x="286" y="39"/>
                      <a:pt x="261" y="4"/>
                      <a:pt x="256" y="6"/>
                    </a:cubicBezTo>
                    <a:cubicBezTo>
                      <a:pt x="250" y="7"/>
                      <a:pt x="243" y="50"/>
                      <a:pt x="240" y="68"/>
                    </a:cubicBezTo>
                    <a:cubicBezTo>
                      <a:pt x="161" y="101"/>
                      <a:pt x="141" y="157"/>
                      <a:pt x="141" y="157"/>
                    </a:cubicBezTo>
                    <a:cubicBezTo>
                      <a:pt x="149" y="153"/>
                      <a:pt x="149" y="153"/>
                      <a:pt x="149" y="153"/>
                    </a:cubicBezTo>
                    <a:cubicBezTo>
                      <a:pt x="125" y="186"/>
                      <a:pt x="118" y="231"/>
                      <a:pt x="118" y="231"/>
                    </a:cubicBezTo>
                    <a:cubicBezTo>
                      <a:pt x="132" y="216"/>
                      <a:pt x="132" y="216"/>
                      <a:pt x="132" y="216"/>
                    </a:cubicBezTo>
                    <a:cubicBezTo>
                      <a:pt x="122" y="246"/>
                      <a:pt x="132" y="282"/>
                      <a:pt x="132" y="282"/>
                    </a:cubicBezTo>
                    <a:cubicBezTo>
                      <a:pt x="144" y="263"/>
                      <a:pt x="144" y="263"/>
                      <a:pt x="144" y="263"/>
                    </a:cubicBezTo>
                    <a:cubicBezTo>
                      <a:pt x="144" y="263"/>
                      <a:pt x="146" y="303"/>
                      <a:pt x="168" y="342"/>
                    </a:cubicBezTo>
                    <a:cubicBezTo>
                      <a:pt x="168" y="342"/>
                      <a:pt x="167" y="343"/>
                      <a:pt x="167" y="343"/>
                    </a:cubicBezTo>
                    <a:cubicBezTo>
                      <a:pt x="167" y="343"/>
                      <a:pt x="167" y="343"/>
                      <a:pt x="167" y="343"/>
                    </a:cubicBezTo>
                    <a:cubicBezTo>
                      <a:pt x="143" y="347"/>
                      <a:pt x="53" y="372"/>
                      <a:pt x="13" y="321"/>
                    </a:cubicBezTo>
                    <a:cubicBezTo>
                      <a:pt x="13" y="321"/>
                      <a:pt x="0" y="387"/>
                      <a:pt x="64" y="415"/>
                    </a:cubicBezTo>
                    <a:cubicBezTo>
                      <a:pt x="64" y="398"/>
                      <a:pt x="64" y="398"/>
                      <a:pt x="64" y="398"/>
                    </a:cubicBezTo>
                    <a:cubicBezTo>
                      <a:pt x="64" y="398"/>
                      <a:pt x="74" y="411"/>
                      <a:pt x="99" y="419"/>
                    </a:cubicBezTo>
                    <a:cubicBezTo>
                      <a:pt x="96" y="400"/>
                      <a:pt x="96" y="400"/>
                      <a:pt x="96" y="400"/>
                    </a:cubicBezTo>
                    <a:cubicBezTo>
                      <a:pt x="96" y="400"/>
                      <a:pt x="103" y="406"/>
                      <a:pt x="129" y="406"/>
                    </a:cubicBezTo>
                    <a:cubicBezTo>
                      <a:pt x="118" y="391"/>
                      <a:pt x="118" y="391"/>
                      <a:pt x="118" y="391"/>
                    </a:cubicBezTo>
                    <a:cubicBezTo>
                      <a:pt x="118" y="391"/>
                      <a:pt x="152" y="382"/>
                      <a:pt x="174" y="353"/>
                    </a:cubicBezTo>
                    <a:cubicBezTo>
                      <a:pt x="175" y="351"/>
                      <a:pt x="176" y="350"/>
                      <a:pt x="177" y="348"/>
                    </a:cubicBezTo>
                    <a:cubicBezTo>
                      <a:pt x="177" y="348"/>
                      <a:pt x="177" y="348"/>
                      <a:pt x="177" y="348"/>
                    </a:cubicBezTo>
                    <a:cubicBezTo>
                      <a:pt x="176" y="350"/>
                      <a:pt x="175" y="351"/>
                      <a:pt x="174" y="353"/>
                    </a:cubicBezTo>
                    <a:cubicBezTo>
                      <a:pt x="186" y="372"/>
                      <a:pt x="204" y="391"/>
                      <a:pt x="230" y="403"/>
                    </a:cubicBezTo>
                    <a:cubicBezTo>
                      <a:pt x="230" y="403"/>
                      <a:pt x="230" y="403"/>
                      <a:pt x="230" y="403"/>
                    </a:cubicBezTo>
                    <a:cubicBezTo>
                      <a:pt x="232" y="435"/>
                      <a:pt x="233" y="477"/>
                      <a:pt x="231" y="479"/>
                    </a:cubicBezTo>
                    <a:cubicBezTo>
                      <a:pt x="227" y="485"/>
                      <a:pt x="226" y="486"/>
                      <a:pt x="225" y="490"/>
                    </a:cubicBezTo>
                    <a:cubicBezTo>
                      <a:pt x="225" y="493"/>
                      <a:pt x="227" y="495"/>
                      <a:pt x="230" y="495"/>
                    </a:cubicBezTo>
                    <a:cubicBezTo>
                      <a:pt x="250" y="497"/>
                      <a:pt x="245" y="496"/>
                      <a:pt x="254" y="495"/>
                    </a:cubicBezTo>
                    <a:cubicBezTo>
                      <a:pt x="257" y="495"/>
                      <a:pt x="257" y="493"/>
                      <a:pt x="256" y="491"/>
                    </a:cubicBezTo>
                    <a:cubicBezTo>
                      <a:pt x="255" y="479"/>
                      <a:pt x="245" y="479"/>
                      <a:pt x="246" y="476"/>
                    </a:cubicBezTo>
                    <a:cubicBezTo>
                      <a:pt x="246" y="450"/>
                      <a:pt x="242" y="420"/>
                      <a:pt x="239" y="407"/>
                    </a:cubicBezTo>
                    <a:cubicBezTo>
                      <a:pt x="249" y="411"/>
                      <a:pt x="260" y="415"/>
                      <a:pt x="273" y="417"/>
                    </a:cubicBezTo>
                    <a:cubicBezTo>
                      <a:pt x="273" y="417"/>
                      <a:pt x="273" y="417"/>
                      <a:pt x="273" y="417"/>
                    </a:cubicBezTo>
                    <a:cubicBezTo>
                      <a:pt x="274" y="447"/>
                      <a:pt x="275" y="488"/>
                      <a:pt x="273" y="490"/>
                    </a:cubicBezTo>
                    <a:cubicBezTo>
                      <a:pt x="269" y="496"/>
                      <a:pt x="268" y="497"/>
                      <a:pt x="268" y="501"/>
                    </a:cubicBezTo>
                    <a:cubicBezTo>
                      <a:pt x="267" y="504"/>
                      <a:pt x="270" y="506"/>
                      <a:pt x="272" y="507"/>
                    </a:cubicBezTo>
                    <a:cubicBezTo>
                      <a:pt x="293" y="509"/>
                      <a:pt x="288" y="507"/>
                      <a:pt x="297" y="507"/>
                    </a:cubicBezTo>
                    <a:cubicBezTo>
                      <a:pt x="299" y="506"/>
                      <a:pt x="299" y="505"/>
                      <a:pt x="299" y="502"/>
                    </a:cubicBezTo>
                    <a:cubicBezTo>
                      <a:pt x="297" y="490"/>
                      <a:pt x="288" y="490"/>
                      <a:pt x="288" y="487"/>
                    </a:cubicBezTo>
                    <a:cubicBezTo>
                      <a:pt x="289" y="461"/>
                      <a:pt x="284" y="432"/>
                      <a:pt x="282" y="419"/>
                    </a:cubicBezTo>
                    <a:cubicBezTo>
                      <a:pt x="290" y="420"/>
                      <a:pt x="299" y="421"/>
                      <a:pt x="309" y="421"/>
                    </a:cubicBezTo>
                    <a:cubicBezTo>
                      <a:pt x="309" y="421"/>
                      <a:pt x="309" y="421"/>
                      <a:pt x="309" y="421"/>
                    </a:cubicBezTo>
                    <a:cubicBezTo>
                      <a:pt x="310" y="446"/>
                      <a:pt x="310" y="472"/>
                      <a:pt x="309" y="473"/>
                    </a:cubicBezTo>
                    <a:cubicBezTo>
                      <a:pt x="305" y="479"/>
                      <a:pt x="303" y="480"/>
                      <a:pt x="303" y="484"/>
                    </a:cubicBezTo>
                    <a:cubicBezTo>
                      <a:pt x="303" y="487"/>
                      <a:pt x="305" y="489"/>
                      <a:pt x="308" y="490"/>
                    </a:cubicBezTo>
                    <a:cubicBezTo>
                      <a:pt x="328" y="492"/>
                      <a:pt x="323" y="490"/>
                      <a:pt x="332" y="490"/>
                    </a:cubicBezTo>
                    <a:cubicBezTo>
                      <a:pt x="335" y="489"/>
                      <a:pt x="335" y="488"/>
                      <a:pt x="334" y="485"/>
                    </a:cubicBezTo>
                    <a:cubicBezTo>
                      <a:pt x="333" y="473"/>
                      <a:pt x="323" y="473"/>
                      <a:pt x="323" y="470"/>
                    </a:cubicBezTo>
                    <a:cubicBezTo>
                      <a:pt x="324" y="453"/>
                      <a:pt x="322" y="435"/>
                      <a:pt x="320" y="421"/>
                    </a:cubicBezTo>
                    <a:cubicBezTo>
                      <a:pt x="323" y="421"/>
                      <a:pt x="326" y="421"/>
                      <a:pt x="329" y="420"/>
                    </a:cubicBezTo>
                    <a:cubicBezTo>
                      <a:pt x="335" y="420"/>
                      <a:pt x="341" y="420"/>
                      <a:pt x="347" y="419"/>
                    </a:cubicBezTo>
                    <a:cubicBezTo>
                      <a:pt x="348" y="449"/>
                      <a:pt x="349" y="488"/>
                      <a:pt x="348" y="490"/>
                    </a:cubicBezTo>
                    <a:cubicBezTo>
                      <a:pt x="344" y="496"/>
                      <a:pt x="342" y="497"/>
                      <a:pt x="342" y="501"/>
                    </a:cubicBezTo>
                    <a:cubicBezTo>
                      <a:pt x="341" y="504"/>
                      <a:pt x="344" y="506"/>
                      <a:pt x="346" y="507"/>
                    </a:cubicBezTo>
                    <a:cubicBezTo>
                      <a:pt x="367" y="509"/>
                      <a:pt x="362" y="507"/>
                      <a:pt x="371" y="507"/>
                    </a:cubicBezTo>
                    <a:cubicBezTo>
                      <a:pt x="373" y="506"/>
                      <a:pt x="373" y="505"/>
                      <a:pt x="373" y="502"/>
                    </a:cubicBezTo>
                    <a:cubicBezTo>
                      <a:pt x="371" y="490"/>
                      <a:pt x="362" y="490"/>
                      <a:pt x="362" y="487"/>
                    </a:cubicBezTo>
                    <a:cubicBezTo>
                      <a:pt x="363" y="460"/>
                      <a:pt x="358" y="431"/>
                      <a:pt x="356" y="418"/>
                    </a:cubicBezTo>
                    <a:cubicBezTo>
                      <a:pt x="489" y="402"/>
                      <a:pt x="507" y="325"/>
                      <a:pt x="495" y="306"/>
                    </a:cubicBezTo>
                    <a:cubicBezTo>
                      <a:pt x="491" y="300"/>
                      <a:pt x="483" y="300"/>
                      <a:pt x="471" y="304"/>
                    </a:cubicBezTo>
                    <a:cubicBezTo>
                      <a:pt x="466" y="295"/>
                      <a:pt x="459" y="287"/>
                      <a:pt x="450" y="291"/>
                    </a:cubicBezTo>
                    <a:cubicBezTo>
                      <a:pt x="442" y="294"/>
                      <a:pt x="442" y="303"/>
                      <a:pt x="443" y="312"/>
                    </a:cubicBezTo>
                    <a:cubicBezTo>
                      <a:pt x="436" y="315"/>
                      <a:pt x="428" y="317"/>
                      <a:pt x="418" y="320"/>
                    </a:cubicBezTo>
                    <a:cubicBezTo>
                      <a:pt x="416" y="310"/>
                      <a:pt x="411" y="302"/>
                      <a:pt x="402" y="304"/>
                    </a:cubicBezTo>
                    <a:cubicBezTo>
                      <a:pt x="393" y="305"/>
                      <a:pt x="390" y="315"/>
                      <a:pt x="390" y="325"/>
                    </a:cubicBezTo>
                    <a:cubicBezTo>
                      <a:pt x="378" y="327"/>
                      <a:pt x="364" y="328"/>
                      <a:pt x="349" y="328"/>
                    </a:cubicBezTo>
                    <a:cubicBezTo>
                      <a:pt x="352" y="316"/>
                      <a:pt x="353" y="299"/>
                      <a:pt x="341" y="296"/>
                    </a:cubicBezTo>
                    <a:cubicBezTo>
                      <a:pt x="328" y="294"/>
                      <a:pt x="321" y="313"/>
                      <a:pt x="318" y="326"/>
                    </a:cubicBezTo>
                    <a:cubicBezTo>
                      <a:pt x="304" y="324"/>
                      <a:pt x="292" y="321"/>
                      <a:pt x="281" y="317"/>
                    </a:cubicBezTo>
                    <a:cubicBezTo>
                      <a:pt x="287" y="306"/>
                      <a:pt x="294" y="290"/>
                      <a:pt x="283" y="284"/>
                    </a:cubicBezTo>
                    <a:cubicBezTo>
                      <a:pt x="272" y="277"/>
                      <a:pt x="260" y="292"/>
                      <a:pt x="253" y="303"/>
                    </a:cubicBezTo>
                    <a:cubicBezTo>
                      <a:pt x="245" y="299"/>
                      <a:pt x="239" y="293"/>
                      <a:pt x="233" y="288"/>
                    </a:cubicBezTo>
                    <a:cubicBezTo>
                      <a:pt x="240" y="278"/>
                      <a:pt x="248" y="262"/>
                      <a:pt x="238" y="255"/>
                    </a:cubicBezTo>
                    <a:cubicBezTo>
                      <a:pt x="230" y="249"/>
                      <a:pt x="221" y="255"/>
                      <a:pt x="213" y="263"/>
                    </a:cubicBezTo>
                    <a:cubicBezTo>
                      <a:pt x="202" y="244"/>
                      <a:pt x="198" y="223"/>
                      <a:pt x="203" y="205"/>
                    </a:cubicBezTo>
                    <a:cubicBezTo>
                      <a:pt x="211" y="201"/>
                      <a:pt x="223" y="201"/>
                      <a:pt x="230" y="219"/>
                    </a:cubicBezTo>
                    <a:cubicBezTo>
                      <a:pt x="247" y="259"/>
                      <a:pt x="295" y="270"/>
                      <a:pt x="295" y="246"/>
                    </a:cubicBezTo>
                    <a:cubicBezTo>
                      <a:pt x="295" y="225"/>
                      <a:pt x="267" y="234"/>
                      <a:pt x="252" y="225"/>
                    </a:cubicBezTo>
                    <a:cubicBezTo>
                      <a:pt x="241" y="217"/>
                      <a:pt x="248" y="211"/>
                      <a:pt x="226" y="199"/>
                    </a:cubicBezTo>
                    <a:cubicBezTo>
                      <a:pt x="217" y="194"/>
                      <a:pt x="210" y="196"/>
                      <a:pt x="204" y="199"/>
                    </a:cubicBezTo>
                    <a:cubicBezTo>
                      <a:pt x="206" y="192"/>
                      <a:pt x="210" y="186"/>
                      <a:pt x="214" y="180"/>
                    </a:cubicBezTo>
                    <a:cubicBezTo>
                      <a:pt x="245" y="142"/>
                      <a:pt x="240" y="150"/>
                      <a:pt x="272" y="167"/>
                    </a:cubicBezTo>
                    <a:cubicBezTo>
                      <a:pt x="266" y="178"/>
                      <a:pt x="258" y="195"/>
                      <a:pt x="270" y="202"/>
                    </a:cubicBezTo>
                    <a:cubicBezTo>
                      <a:pt x="282" y="209"/>
                      <a:pt x="294" y="191"/>
                      <a:pt x="300" y="180"/>
                    </a:cubicBezTo>
                    <a:cubicBezTo>
                      <a:pt x="308" y="183"/>
                      <a:pt x="318" y="187"/>
                      <a:pt x="330" y="190"/>
                    </a:cubicBezTo>
                    <a:cubicBezTo>
                      <a:pt x="326" y="201"/>
                      <a:pt x="321" y="223"/>
                      <a:pt x="335" y="227"/>
                    </a:cubicBezTo>
                    <a:cubicBezTo>
                      <a:pt x="348" y="231"/>
                      <a:pt x="356" y="209"/>
                      <a:pt x="359" y="197"/>
                    </a:cubicBezTo>
                    <a:cubicBezTo>
                      <a:pt x="367" y="199"/>
                      <a:pt x="374" y="200"/>
                      <a:pt x="381" y="201"/>
                    </a:cubicBezTo>
                    <a:cubicBezTo>
                      <a:pt x="382" y="213"/>
                      <a:pt x="385" y="229"/>
                      <a:pt x="398" y="228"/>
                    </a:cubicBezTo>
                    <a:cubicBezTo>
                      <a:pt x="409" y="228"/>
                      <a:pt x="411" y="215"/>
                      <a:pt x="412" y="203"/>
                    </a:cubicBezTo>
                    <a:cubicBezTo>
                      <a:pt x="420" y="203"/>
                      <a:pt x="428" y="202"/>
                      <a:pt x="436" y="201"/>
                    </a:cubicBezTo>
                    <a:cubicBezTo>
                      <a:pt x="440" y="212"/>
                      <a:pt x="447" y="225"/>
                      <a:pt x="458" y="221"/>
                    </a:cubicBezTo>
                    <a:cubicBezTo>
                      <a:pt x="468" y="218"/>
                      <a:pt x="467" y="206"/>
                      <a:pt x="465" y="195"/>
                    </a:cubicBezTo>
                    <a:cubicBezTo>
                      <a:pt x="473" y="192"/>
                      <a:pt x="480" y="189"/>
                      <a:pt x="486" y="186"/>
                    </a:cubicBezTo>
                    <a:cubicBezTo>
                      <a:pt x="493" y="194"/>
                      <a:pt x="502" y="202"/>
                      <a:pt x="511" y="197"/>
                    </a:cubicBezTo>
                    <a:cubicBezTo>
                      <a:pt x="520" y="190"/>
                      <a:pt x="515" y="178"/>
                      <a:pt x="510" y="168"/>
                    </a:cubicBezTo>
                    <a:cubicBezTo>
                      <a:pt x="524" y="153"/>
                      <a:pt x="530" y="135"/>
                      <a:pt x="528" y="120"/>
                    </a:cubicBezTo>
                    <a:close/>
                    <a:moveTo>
                      <a:pt x="175" y="340"/>
                    </a:moveTo>
                    <a:cubicBezTo>
                      <a:pt x="173" y="340"/>
                      <a:pt x="173" y="340"/>
                      <a:pt x="173" y="340"/>
                    </a:cubicBezTo>
                    <a:cubicBezTo>
                      <a:pt x="175" y="340"/>
                      <a:pt x="175" y="340"/>
                      <a:pt x="175" y="340"/>
                    </a:cubicBezTo>
                    <a:cubicBezTo>
                      <a:pt x="175" y="340"/>
                      <a:pt x="175" y="340"/>
                      <a:pt x="175" y="340"/>
                    </a:cubicBezTo>
                    <a:close/>
                    <a:moveTo>
                      <a:pt x="304" y="129"/>
                    </a:moveTo>
                    <a:cubicBezTo>
                      <a:pt x="279" y="129"/>
                      <a:pt x="275" y="121"/>
                      <a:pt x="275" y="105"/>
                    </a:cubicBezTo>
                    <a:cubicBezTo>
                      <a:pt x="275" y="89"/>
                      <a:pt x="288" y="75"/>
                      <a:pt x="304" y="75"/>
                    </a:cubicBezTo>
                    <a:cubicBezTo>
                      <a:pt x="320" y="75"/>
                      <a:pt x="334" y="89"/>
                      <a:pt x="334" y="105"/>
                    </a:cubicBezTo>
                    <a:cubicBezTo>
                      <a:pt x="334" y="121"/>
                      <a:pt x="330" y="129"/>
                      <a:pt x="304" y="129"/>
                    </a:cubicBezTo>
                    <a:close/>
                    <a:moveTo>
                      <a:pt x="355" y="100"/>
                    </a:moveTo>
                    <a:cubicBezTo>
                      <a:pt x="355" y="87"/>
                      <a:pt x="365" y="76"/>
                      <a:pt x="378" y="75"/>
                    </a:cubicBezTo>
                    <a:cubicBezTo>
                      <a:pt x="391" y="75"/>
                      <a:pt x="402" y="85"/>
                      <a:pt x="403" y="98"/>
                    </a:cubicBezTo>
                    <a:cubicBezTo>
                      <a:pt x="403" y="111"/>
                      <a:pt x="400" y="118"/>
                      <a:pt x="380" y="119"/>
                    </a:cubicBezTo>
                    <a:cubicBezTo>
                      <a:pt x="359" y="120"/>
                      <a:pt x="356" y="113"/>
                      <a:pt x="355" y="1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80"/>
              <p:cNvSpPr>
                <a:spLocks noChangeArrowheads="1"/>
              </p:cNvSpPr>
              <p:nvPr/>
            </p:nvSpPr>
            <p:spPr bwMode="auto">
              <a:xfrm>
                <a:off x="3976688" y="2117725"/>
                <a:ext cx="52388" cy="555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7" name="Oval 81"/>
            <p:cNvSpPr>
              <a:spLocks noChangeArrowheads="1"/>
            </p:cNvSpPr>
            <p:nvPr/>
          </p:nvSpPr>
          <p:spPr bwMode="auto">
            <a:xfrm>
              <a:off x="4113213" y="2117725"/>
              <a:ext cx="46038" cy="4762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129"/>
          <p:cNvGrpSpPr/>
          <p:nvPr/>
        </p:nvGrpSpPr>
        <p:grpSpPr>
          <a:xfrm>
            <a:off x="2495524" y="3292475"/>
            <a:ext cx="930275" cy="1312863"/>
            <a:chOff x="3343275" y="3292475"/>
            <a:chExt cx="930275" cy="1312863"/>
          </a:xfrm>
        </p:grpSpPr>
        <p:sp>
          <p:nvSpPr>
            <p:cNvPr id="131" name="Freeform 85"/>
            <p:cNvSpPr>
              <a:spLocks noEditPoints="1"/>
            </p:cNvSpPr>
            <p:nvPr/>
          </p:nvSpPr>
          <p:spPr bwMode="auto">
            <a:xfrm>
              <a:off x="3343275" y="3292475"/>
              <a:ext cx="930275" cy="1312863"/>
            </a:xfrm>
            <a:custGeom>
              <a:avLst/>
              <a:gdLst/>
              <a:ahLst/>
              <a:cxnLst>
                <a:cxn ang="0">
                  <a:pos x="322" y="355"/>
                </a:cxn>
                <a:cxn ang="0">
                  <a:pos x="291" y="356"/>
                </a:cxn>
                <a:cxn ang="0">
                  <a:pos x="266" y="369"/>
                </a:cxn>
                <a:cxn ang="0">
                  <a:pos x="235" y="370"/>
                </a:cxn>
                <a:cxn ang="0">
                  <a:pos x="214" y="371"/>
                </a:cxn>
                <a:cxn ang="0">
                  <a:pos x="211" y="369"/>
                </a:cxn>
                <a:cxn ang="0">
                  <a:pos x="181" y="366"/>
                </a:cxn>
                <a:cxn ang="0">
                  <a:pos x="159" y="351"/>
                </a:cxn>
                <a:cxn ang="0">
                  <a:pos x="129" y="345"/>
                </a:cxn>
                <a:cxn ang="0">
                  <a:pos x="147" y="174"/>
                </a:cxn>
                <a:cxn ang="0">
                  <a:pos x="178" y="175"/>
                </a:cxn>
                <a:cxn ang="0">
                  <a:pos x="202" y="172"/>
                </a:cxn>
                <a:cxn ang="0">
                  <a:pos x="216" y="200"/>
                </a:cxn>
                <a:cxn ang="0">
                  <a:pos x="232" y="173"/>
                </a:cxn>
                <a:cxn ang="0">
                  <a:pos x="256" y="178"/>
                </a:cxn>
                <a:cxn ang="0">
                  <a:pos x="287" y="179"/>
                </a:cxn>
                <a:cxn ang="0">
                  <a:pos x="310" y="176"/>
                </a:cxn>
                <a:cxn ang="0">
                  <a:pos x="324" y="204"/>
                </a:cxn>
                <a:cxn ang="0">
                  <a:pos x="340" y="173"/>
                </a:cxn>
                <a:cxn ang="0">
                  <a:pos x="293" y="89"/>
                </a:cxn>
                <a:cxn ang="0">
                  <a:pos x="258" y="21"/>
                </a:cxn>
                <a:cxn ang="0">
                  <a:pos x="217" y="88"/>
                </a:cxn>
                <a:cxn ang="0">
                  <a:pos x="186" y="4"/>
                </a:cxn>
                <a:cxn ang="0">
                  <a:pos x="142" y="94"/>
                </a:cxn>
                <a:cxn ang="0">
                  <a:pos x="95" y="117"/>
                </a:cxn>
                <a:cxn ang="0">
                  <a:pos x="25" y="293"/>
                </a:cxn>
                <a:cxn ang="0">
                  <a:pos x="0" y="364"/>
                </a:cxn>
                <a:cxn ang="0">
                  <a:pos x="85" y="422"/>
                </a:cxn>
                <a:cxn ang="0">
                  <a:pos x="108" y="516"/>
                </a:cxn>
                <a:cxn ang="0">
                  <a:pos x="128" y="527"/>
                </a:cxn>
                <a:cxn ang="0">
                  <a:pos x="130" y="515"/>
                </a:cxn>
                <a:cxn ang="0">
                  <a:pos x="135" y="503"/>
                </a:cxn>
                <a:cxn ang="0">
                  <a:pos x="127" y="448"/>
                </a:cxn>
                <a:cxn ang="0">
                  <a:pos x="160" y="516"/>
                </a:cxn>
                <a:cxn ang="0">
                  <a:pos x="180" y="527"/>
                </a:cxn>
                <a:cxn ang="0">
                  <a:pos x="182" y="515"/>
                </a:cxn>
                <a:cxn ang="0">
                  <a:pos x="187" y="503"/>
                </a:cxn>
                <a:cxn ang="0">
                  <a:pos x="178" y="460"/>
                </a:cxn>
                <a:cxn ang="0">
                  <a:pos x="214" y="516"/>
                </a:cxn>
                <a:cxn ang="0">
                  <a:pos x="234" y="526"/>
                </a:cxn>
                <a:cxn ang="0">
                  <a:pos x="236" y="514"/>
                </a:cxn>
                <a:cxn ang="0">
                  <a:pos x="241" y="503"/>
                </a:cxn>
                <a:cxn ang="0">
                  <a:pos x="233" y="459"/>
                </a:cxn>
                <a:cxn ang="0">
                  <a:pos x="260" y="516"/>
                </a:cxn>
                <a:cxn ang="0">
                  <a:pos x="281" y="526"/>
                </a:cxn>
                <a:cxn ang="0">
                  <a:pos x="283" y="514"/>
                </a:cxn>
                <a:cxn ang="0">
                  <a:pos x="287" y="503"/>
                </a:cxn>
                <a:cxn ang="0">
                  <a:pos x="280" y="450"/>
                </a:cxn>
                <a:cxn ang="0">
                  <a:pos x="262" y="153"/>
                </a:cxn>
                <a:cxn ang="0">
                  <a:pos x="265" y="103"/>
                </a:cxn>
                <a:cxn ang="0">
                  <a:pos x="262" y="153"/>
                </a:cxn>
                <a:cxn ang="0">
                  <a:pos x="338" y="135"/>
                </a:cxn>
                <a:cxn ang="0">
                  <a:pos x="303" y="133"/>
                </a:cxn>
                <a:cxn ang="0">
                  <a:pos x="258" y="41"/>
                </a:cxn>
                <a:cxn ang="0">
                  <a:pos x="276" y="76"/>
                </a:cxn>
                <a:cxn ang="0">
                  <a:pos x="250" y="74"/>
                </a:cxn>
                <a:cxn ang="0">
                  <a:pos x="171" y="43"/>
                </a:cxn>
                <a:cxn ang="0">
                  <a:pos x="199" y="72"/>
                </a:cxn>
                <a:cxn ang="0">
                  <a:pos x="165" y="75"/>
                </a:cxn>
              </a:cxnLst>
              <a:rect l="0" t="0" r="r" b="b"/>
              <a:pathLst>
                <a:path w="374" h="528">
                  <a:moveTo>
                    <a:pt x="374" y="368"/>
                  </a:moveTo>
                  <a:cubicBezTo>
                    <a:pt x="372" y="344"/>
                    <a:pt x="352" y="347"/>
                    <a:pt x="322" y="355"/>
                  </a:cubicBezTo>
                  <a:cubicBezTo>
                    <a:pt x="323" y="343"/>
                    <a:pt x="323" y="334"/>
                    <a:pt x="307" y="333"/>
                  </a:cubicBezTo>
                  <a:cubicBezTo>
                    <a:pt x="291" y="333"/>
                    <a:pt x="292" y="343"/>
                    <a:pt x="291" y="356"/>
                  </a:cubicBezTo>
                  <a:cubicBezTo>
                    <a:pt x="291" y="359"/>
                    <a:pt x="291" y="361"/>
                    <a:pt x="291" y="363"/>
                  </a:cubicBezTo>
                  <a:cubicBezTo>
                    <a:pt x="283" y="365"/>
                    <a:pt x="275" y="367"/>
                    <a:pt x="266" y="369"/>
                  </a:cubicBezTo>
                  <a:cubicBezTo>
                    <a:pt x="266" y="357"/>
                    <a:pt x="267" y="347"/>
                    <a:pt x="251" y="346"/>
                  </a:cubicBezTo>
                  <a:cubicBezTo>
                    <a:pt x="234" y="346"/>
                    <a:pt x="236" y="356"/>
                    <a:pt x="235" y="370"/>
                  </a:cubicBezTo>
                  <a:cubicBezTo>
                    <a:pt x="235" y="370"/>
                    <a:pt x="235" y="371"/>
                    <a:pt x="235" y="372"/>
                  </a:cubicBezTo>
                  <a:cubicBezTo>
                    <a:pt x="228" y="372"/>
                    <a:pt x="221" y="372"/>
                    <a:pt x="214" y="371"/>
                  </a:cubicBezTo>
                  <a:cubicBezTo>
                    <a:pt x="213" y="371"/>
                    <a:pt x="212" y="371"/>
                    <a:pt x="211" y="371"/>
                  </a:cubicBezTo>
                  <a:cubicBezTo>
                    <a:pt x="211" y="370"/>
                    <a:pt x="211" y="369"/>
                    <a:pt x="211" y="369"/>
                  </a:cubicBezTo>
                  <a:cubicBezTo>
                    <a:pt x="212" y="356"/>
                    <a:pt x="214" y="345"/>
                    <a:pt x="197" y="344"/>
                  </a:cubicBezTo>
                  <a:cubicBezTo>
                    <a:pt x="181" y="344"/>
                    <a:pt x="181" y="353"/>
                    <a:pt x="181" y="366"/>
                  </a:cubicBezTo>
                  <a:cubicBezTo>
                    <a:pt x="173" y="364"/>
                    <a:pt x="165" y="361"/>
                    <a:pt x="158" y="359"/>
                  </a:cubicBezTo>
                  <a:cubicBezTo>
                    <a:pt x="159" y="357"/>
                    <a:pt x="159" y="354"/>
                    <a:pt x="159" y="351"/>
                  </a:cubicBezTo>
                  <a:cubicBezTo>
                    <a:pt x="160" y="338"/>
                    <a:pt x="162" y="328"/>
                    <a:pt x="145" y="327"/>
                  </a:cubicBezTo>
                  <a:cubicBezTo>
                    <a:pt x="130" y="326"/>
                    <a:pt x="129" y="334"/>
                    <a:pt x="129" y="345"/>
                  </a:cubicBezTo>
                  <a:cubicBezTo>
                    <a:pt x="99" y="326"/>
                    <a:pt x="87" y="299"/>
                    <a:pt x="91" y="264"/>
                  </a:cubicBezTo>
                  <a:cubicBezTo>
                    <a:pt x="103" y="159"/>
                    <a:pt x="117" y="180"/>
                    <a:pt x="147" y="174"/>
                  </a:cubicBezTo>
                  <a:cubicBezTo>
                    <a:pt x="146" y="187"/>
                    <a:pt x="145" y="197"/>
                    <a:pt x="161" y="198"/>
                  </a:cubicBezTo>
                  <a:cubicBezTo>
                    <a:pt x="178" y="198"/>
                    <a:pt x="177" y="188"/>
                    <a:pt x="178" y="175"/>
                  </a:cubicBezTo>
                  <a:cubicBezTo>
                    <a:pt x="178" y="174"/>
                    <a:pt x="178" y="173"/>
                    <a:pt x="178" y="172"/>
                  </a:cubicBezTo>
                  <a:cubicBezTo>
                    <a:pt x="185" y="172"/>
                    <a:pt x="193" y="172"/>
                    <a:pt x="202" y="172"/>
                  </a:cubicBezTo>
                  <a:cubicBezTo>
                    <a:pt x="202" y="173"/>
                    <a:pt x="202" y="174"/>
                    <a:pt x="202" y="176"/>
                  </a:cubicBezTo>
                  <a:cubicBezTo>
                    <a:pt x="201" y="189"/>
                    <a:pt x="199" y="199"/>
                    <a:pt x="216" y="200"/>
                  </a:cubicBezTo>
                  <a:cubicBezTo>
                    <a:pt x="233" y="200"/>
                    <a:pt x="232" y="190"/>
                    <a:pt x="233" y="177"/>
                  </a:cubicBezTo>
                  <a:cubicBezTo>
                    <a:pt x="233" y="175"/>
                    <a:pt x="233" y="174"/>
                    <a:pt x="232" y="173"/>
                  </a:cubicBezTo>
                  <a:cubicBezTo>
                    <a:pt x="241" y="173"/>
                    <a:pt x="249" y="173"/>
                    <a:pt x="257" y="174"/>
                  </a:cubicBezTo>
                  <a:cubicBezTo>
                    <a:pt x="256" y="175"/>
                    <a:pt x="256" y="176"/>
                    <a:pt x="256" y="178"/>
                  </a:cubicBezTo>
                  <a:cubicBezTo>
                    <a:pt x="256" y="191"/>
                    <a:pt x="254" y="201"/>
                    <a:pt x="271" y="202"/>
                  </a:cubicBezTo>
                  <a:cubicBezTo>
                    <a:pt x="287" y="203"/>
                    <a:pt x="286" y="192"/>
                    <a:pt x="287" y="179"/>
                  </a:cubicBezTo>
                  <a:cubicBezTo>
                    <a:pt x="287" y="178"/>
                    <a:pt x="287" y="177"/>
                    <a:pt x="287" y="176"/>
                  </a:cubicBezTo>
                  <a:cubicBezTo>
                    <a:pt x="295" y="176"/>
                    <a:pt x="303" y="176"/>
                    <a:pt x="310" y="176"/>
                  </a:cubicBezTo>
                  <a:cubicBezTo>
                    <a:pt x="310" y="177"/>
                    <a:pt x="309" y="178"/>
                    <a:pt x="309" y="180"/>
                  </a:cubicBezTo>
                  <a:cubicBezTo>
                    <a:pt x="309" y="193"/>
                    <a:pt x="307" y="203"/>
                    <a:pt x="324" y="204"/>
                  </a:cubicBezTo>
                  <a:cubicBezTo>
                    <a:pt x="341" y="205"/>
                    <a:pt x="340" y="194"/>
                    <a:pt x="340" y="181"/>
                  </a:cubicBezTo>
                  <a:cubicBezTo>
                    <a:pt x="340" y="178"/>
                    <a:pt x="340" y="175"/>
                    <a:pt x="340" y="173"/>
                  </a:cubicBezTo>
                  <a:cubicBezTo>
                    <a:pt x="349" y="170"/>
                    <a:pt x="356" y="166"/>
                    <a:pt x="360" y="158"/>
                  </a:cubicBezTo>
                  <a:cubicBezTo>
                    <a:pt x="369" y="142"/>
                    <a:pt x="356" y="105"/>
                    <a:pt x="293" y="89"/>
                  </a:cubicBezTo>
                  <a:cubicBezTo>
                    <a:pt x="293" y="85"/>
                    <a:pt x="294" y="59"/>
                    <a:pt x="285" y="43"/>
                  </a:cubicBezTo>
                  <a:cubicBezTo>
                    <a:pt x="275" y="27"/>
                    <a:pt x="263" y="18"/>
                    <a:pt x="258" y="21"/>
                  </a:cubicBezTo>
                  <a:cubicBezTo>
                    <a:pt x="254" y="25"/>
                    <a:pt x="235" y="68"/>
                    <a:pt x="237" y="85"/>
                  </a:cubicBezTo>
                  <a:cubicBezTo>
                    <a:pt x="230" y="85"/>
                    <a:pt x="224" y="88"/>
                    <a:pt x="217" y="88"/>
                  </a:cubicBezTo>
                  <a:cubicBezTo>
                    <a:pt x="217" y="88"/>
                    <a:pt x="217" y="88"/>
                    <a:pt x="217" y="88"/>
                  </a:cubicBezTo>
                  <a:cubicBezTo>
                    <a:pt x="218" y="64"/>
                    <a:pt x="192" y="9"/>
                    <a:pt x="186" y="4"/>
                  </a:cubicBezTo>
                  <a:cubicBezTo>
                    <a:pt x="179" y="0"/>
                    <a:pt x="164" y="11"/>
                    <a:pt x="151" y="33"/>
                  </a:cubicBezTo>
                  <a:cubicBezTo>
                    <a:pt x="139" y="56"/>
                    <a:pt x="142" y="94"/>
                    <a:pt x="142" y="94"/>
                  </a:cubicBezTo>
                  <a:cubicBezTo>
                    <a:pt x="142" y="94"/>
                    <a:pt x="142" y="94"/>
                    <a:pt x="142" y="94"/>
                  </a:cubicBezTo>
                  <a:cubicBezTo>
                    <a:pt x="125" y="100"/>
                    <a:pt x="109" y="107"/>
                    <a:pt x="95" y="117"/>
                  </a:cubicBezTo>
                  <a:cubicBezTo>
                    <a:pt x="69" y="135"/>
                    <a:pt x="50" y="160"/>
                    <a:pt x="38" y="190"/>
                  </a:cubicBezTo>
                  <a:cubicBezTo>
                    <a:pt x="26" y="221"/>
                    <a:pt x="21" y="255"/>
                    <a:pt x="25" y="293"/>
                  </a:cubicBezTo>
                  <a:cubicBezTo>
                    <a:pt x="28" y="326"/>
                    <a:pt x="36" y="355"/>
                    <a:pt x="50" y="380"/>
                  </a:cubicBezTo>
                  <a:cubicBezTo>
                    <a:pt x="36" y="382"/>
                    <a:pt x="15" y="381"/>
                    <a:pt x="0" y="364"/>
                  </a:cubicBezTo>
                  <a:cubicBezTo>
                    <a:pt x="0" y="364"/>
                    <a:pt x="23" y="413"/>
                    <a:pt x="65" y="401"/>
                  </a:cubicBezTo>
                  <a:cubicBezTo>
                    <a:pt x="71" y="409"/>
                    <a:pt x="78" y="416"/>
                    <a:pt x="85" y="422"/>
                  </a:cubicBezTo>
                  <a:cubicBezTo>
                    <a:pt x="94" y="430"/>
                    <a:pt x="104" y="437"/>
                    <a:pt x="115" y="442"/>
                  </a:cubicBezTo>
                  <a:cubicBezTo>
                    <a:pt x="111" y="467"/>
                    <a:pt x="116" y="492"/>
                    <a:pt x="108" y="516"/>
                  </a:cubicBezTo>
                  <a:cubicBezTo>
                    <a:pt x="106" y="521"/>
                    <a:pt x="108" y="525"/>
                    <a:pt x="114" y="525"/>
                  </a:cubicBezTo>
                  <a:cubicBezTo>
                    <a:pt x="116" y="526"/>
                    <a:pt x="125" y="526"/>
                    <a:pt x="128" y="527"/>
                  </a:cubicBezTo>
                  <a:cubicBezTo>
                    <a:pt x="133" y="528"/>
                    <a:pt x="139" y="526"/>
                    <a:pt x="140" y="523"/>
                  </a:cubicBezTo>
                  <a:cubicBezTo>
                    <a:pt x="142" y="520"/>
                    <a:pt x="130" y="515"/>
                    <a:pt x="130" y="515"/>
                  </a:cubicBezTo>
                  <a:cubicBezTo>
                    <a:pt x="130" y="515"/>
                    <a:pt x="144" y="513"/>
                    <a:pt x="144" y="509"/>
                  </a:cubicBezTo>
                  <a:cubicBezTo>
                    <a:pt x="144" y="506"/>
                    <a:pt x="140" y="503"/>
                    <a:pt x="135" y="503"/>
                  </a:cubicBezTo>
                  <a:cubicBezTo>
                    <a:pt x="135" y="503"/>
                    <a:pt x="130" y="503"/>
                    <a:pt x="129" y="503"/>
                  </a:cubicBezTo>
                  <a:cubicBezTo>
                    <a:pt x="133" y="485"/>
                    <a:pt x="125" y="466"/>
                    <a:pt x="127" y="448"/>
                  </a:cubicBezTo>
                  <a:cubicBezTo>
                    <a:pt x="138" y="452"/>
                    <a:pt x="151" y="456"/>
                    <a:pt x="164" y="458"/>
                  </a:cubicBezTo>
                  <a:cubicBezTo>
                    <a:pt x="161" y="479"/>
                    <a:pt x="167" y="496"/>
                    <a:pt x="160" y="516"/>
                  </a:cubicBezTo>
                  <a:cubicBezTo>
                    <a:pt x="158" y="521"/>
                    <a:pt x="160" y="525"/>
                    <a:pt x="166" y="526"/>
                  </a:cubicBezTo>
                  <a:cubicBezTo>
                    <a:pt x="168" y="526"/>
                    <a:pt x="177" y="526"/>
                    <a:pt x="180" y="527"/>
                  </a:cubicBezTo>
                  <a:cubicBezTo>
                    <a:pt x="185" y="528"/>
                    <a:pt x="190" y="527"/>
                    <a:pt x="192" y="523"/>
                  </a:cubicBezTo>
                  <a:cubicBezTo>
                    <a:pt x="193" y="520"/>
                    <a:pt x="182" y="515"/>
                    <a:pt x="182" y="515"/>
                  </a:cubicBezTo>
                  <a:cubicBezTo>
                    <a:pt x="182" y="515"/>
                    <a:pt x="196" y="513"/>
                    <a:pt x="196" y="509"/>
                  </a:cubicBezTo>
                  <a:cubicBezTo>
                    <a:pt x="196" y="506"/>
                    <a:pt x="192" y="503"/>
                    <a:pt x="187" y="503"/>
                  </a:cubicBezTo>
                  <a:cubicBezTo>
                    <a:pt x="187" y="503"/>
                    <a:pt x="182" y="503"/>
                    <a:pt x="181" y="503"/>
                  </a:cubicBezTo>
                  <a:cubicBezTo>
                    <a:pt x="184" y="487"/>
                    <a:pt x="176" y="475"/>
                    <a:pt x="178" y="460"/>
                  </a:cubicBezTo>
                  <a:cubicBezTo>
                    <a:pt x="191" y="461"/>
                    <a:pt x="205" y="461"/>
                    <a:pt x="220" y="460"/>
                  </a:cubicBezTo>
                  <a:cubicBezTo>
                    <a:pt x="216" y="482"/>
                    <a:pt x="221" y="495"/>
                    <a:pt x="214" y="516"/>
                  </a:cubicBezTo>
                  <a:cubicBezTo>
                    <a:pt x="213" y="520"/>
                    <a:pt x="215" y="524"/>
                    <a:pt x="220" y="525"/>
                  </a:cubicBezTo>
                  <a:cubicBezTo>
                    <a:pt x="222" y="525"/>
                    <a:pt x="232" y="526"/>
                    <a:pt x="234" y="526"/>
                  </a:cubicBezTo>
                  <a:cubicBezTo>
                    <a:pt x="239" y="528"/>
                    <a:pt x="245" y="526"/>
                    <a:pt x="246" y="523"/>
                  </a:cubicBezTo>
                  <a:cubicBezTo>
                    <a:pt x="248" y="520"/>
                    <a:pt x="236" y="514"/>
                    <a:pt x="236" y="514"/>
                  </a:cubicBezTo>
                  <a:cubicBezTo>
                    <a:pt x="236" y="514"/>
                    <a:pt x="250" y="512"/>
                    <a:pt x="250" y="509"/>
                  </a:cubicBezTo>
                  <a:cubicBezTo>
                    <a:pt x="250" y="506"/>
                    <a:pt x="246" y="503"/>
                    <a:pt x="241" y="503"/>
                  </a:cubicBezTo>
                  <a:cubicBezTo>
                    <a:pt x="241" y="503"/>
                    <a:pt x="236" y="503"/>
                    <a:pt x="235" y="503"/>
                  </a:cubicBezTo>
                  <a:cubicBezTo>
                    <a:pt x="239" y="485"/>
                    <a:pt x="232" y="476"/>
                    <a:pt x="233" y="459"/>
                  </a:cubicBezTo>
                  <a:cubicBezTo>
                    <a:pt x="246" y="457"/>
                    <a:pt x="257" y="456"/>
                    <a:pt x="267" y="453"/>
                  </a:cubicBezTo>
                  <a:cubicBezTo>
                    <a:pt x="263" y="478"/>
                    <a:pt x="269" y="492"/>
                    <a:pt x="260" y="516"/>
                  </a:cubicBezTo>
                  <a:cubicBezTo>
                    <a:pt x="259" y="521"/>
                    <a:pt x="261" y="524"/>
                    <a:pt x="267" y="525"/>
                  </a:cubicBezTo>
                  <a:cubicBezTo>
                    <a:pt x="269" y="525"/>
                    <a:pt x="278" y="526"/>
                    <a:pt x="281" y="526"/>
                  </a:cubicBezTo>
                  <a:cubicBezTo>
                    <a:pt x="286" y="528"/>
                    <a:pt x="291" y="526"/>
                    <a:pt x="293" y="523"/>
                  </a:cubicBezTo>
                  <a:cubicBezTo>
                    <a:pt x="294" y="520"/>
                    <a:pt x="283" y="514"/>
                    <a:pt x="283" y="514"/>
                  </a:cubicBezTo>
                  <a:cubicBezTo>
                    <a:pt x="283" y="514"/>
                    <a:pt x="297" y="512"/>
                    <a:pt x="297" y="509"/>
                  </a:cubicBezTo>
                  <a:cubicBezTo>
                    <a:pt x="297" y="506"/>
                    <a:pt x="292" y="503"/>
                    <a:pt x="287" y="503"/>
                  </a:cubicBezTo>
                  <a:cubicBezTo>
                    <a:pt x="287" y="503"/>
                    <a:pt x="282" y="503"/>
                    <a:pt x="282" y="503"/>
                  </a:cubicBezTo>
                  <a:cubicBezTo>
                    <a:pt x="286" y="481"/>
                    <a:pt x="278" y="471"/>
                    <a:pt x="280" y="450"/>
                  </a:cubicBezTo>
                  <a:cubicBezTo>
                    <a:pt x="360" y="428"/>
                    <a:pt x="374" y="381"/>
                    <a:pt x="374" y="368"/>
                  </a:cubicBezTo>
                  <a:close/>
                  <a:moveTo>
                    <a:pt x="262" y="153"/>
                  </a:moveTo>
                  <a:cubicBezTo>
                    <a:pt x="248" y="152"/>
                    <a:pt x="238" y="140"/>
                    <a:pt x="239" y="126"/>
                  </a:cubicBezTo>
                  <a:cubicBezTo>
                    <a:pt x="240" y="112"/>
                    <a:pt x="252" y="102"/>
                    <a:pt x="265" y="103"/>
                  </a:cubicBezTo>
                  <a:cubicBezTo>
                    <a:pt x="279" y="104"/>
                    <a:pt x="290" y="116"/>
                    <a:pt x="289" y="130"/>
                  </a:cubicBezTo>
                  <a:cubicBezTo>
                    <a:pt x="288" y="144"/>
                    <a:pt x="276" y="154"/>
                    <a:pt x="262" y="153"/>
                  </a:cubicBezTo>
                  <a:close/>
                  <a:moveTo>
                    <a:pt x="322" y="116"/>
                  </a:moveTo>
                  <a:cubicBezTo>
                    <a:pt x="332" y="117"/>
                    <a:pt x="339" y="125"/>
                    <a:pt x="338" y="135"/>
                  </a:cubicBezTo>
                  <a:cubicBezTo>
                    <a:pt x="338" y="145"/>
                    <a:pt x="329" y="152"/>
                    <a:pt x="319" y="152"/>
                  </a:cubicBezTo>
                  <a:cubicBezTo>
                    <a:pt x="309" y="151"/>
                    <a:pt x="302" y="143"/>
                    <a:pt x="303" y="133"/>
                  </a:cubicBezTo>
                  <a:cubicBezTo>
                    <a:pt x="303" y="123"/>
                    <a:pt x="312" y="115"/>
                    <a:pt x="322" y="116"/>
                  </a:cubicBezTo>
                  <a:close/>
                  <a:moveTo>
                    <a:pt x="258" y="41"/>
                  </a:moveTo>
                  <a:cubicBezTo>
                    <a:pt x="260" y="40"/>
                    <a:pt x="266" y="44"/>
                    <a:pt x="271" y="52"/>
                  </a:cubicBezTo>
                  <a:cubicBezTo>
                    <a:pt x="276" y="61"/>
                    <a:pt x="278" y="71"/>
                    <a:pt x="276" y="76"/>
                  </a:cubicBezTo>
                  <a:cubicBezTo>
                    <a:pt x="274" y="80"/>
                    <a:pt x="266" y="81"/>
                    <a:pt x="260" y="79"/>
                  </a:cubicBezTo>
                  <a:cubicBezTo>
                    <a:pt x="254" y="78"/>
                    <a:pt x="251" y="77"/>
                    <a:pt x="250" y="74"/>
                  </a:cubicBezTo>
                  <a:cubicBezTo>
                    <a:pt x="246" y="67"/>
                    <a:pt x="256" y="43"/>
                    <a:pt x="258" y="41"/>
                  </a:cubicBezTo>
                  <a:close/>
                  <a:moveTo>
                    <a:pt x="171" y="43"/>
                  </a:moveTo>
                  <a:cubicBezTo>
                    <a:pt x="177" y="32"/>
                    <a:pt x="184" y="26"/>
                    <a:pt x="187" y="28"/>
                  </a:cubicBezTo>
                  <a:cubicBezTo>
                    <a:pt x="190" y="31"/>
                    <a:pt x="205" y="62"/>
                    <a:pt x="199" y="72"/>
                  </a:cubicBezTo>
                  <a:cubicBezTo>
                    <a:pt x="197" y="75"/>
                    <a:pt x="193" y="77"/>
                    <a:pt x="186" y="79"/>
                  </a:cubicBezTo>
                  <a:cubicBezTo>
                    <a:pt x="178" y="81"/>
                    <a:pt x="167" y="80"/>
                    <a:pt x="165" y="75"/>
                  </a:cubicBezTo>
                  <a:cubicBezTo>
                    <a:pt x="161" y="68"/>
                    <a:pt x="164" y="55"/>
                    <a:pt x="171" y="4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6"/>
            <p:cNvSpPr>
              <a:spLocks/>
            </p:cNvSpPr>
            <p:nvPr/>
          </p:nvSpPr>
          <p:spPr bwMode="auto">
            <a:xfrm>
              <a:off x="4002088" y="3587750"/>
              <a:ext cx="44450" cy="6508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8" y="13"/>
                </a:cxn>
                <a:cxn ang="0">
                  <a:pos x="0" y="12"/>
                </a:cxn>
              </a:cxnLst>
              <a:rect l="0" t="0" r="r" b="b"/>
              <a:pathLst>
                <a:path w="18" h="26">
                  <a:moveTo>
                    <a:pt x="0" y="12"/>
                  </a:moveTo>
                  <a:cubicBezTo>
                    <a:pt x="0" y="26"/>
                    <a:pt x="18" y="23"/>
                    <a:pt x="18" y="13"/>
                  </a:cubicBezTo>
                  <a:cubicBezTo>
                    <a:pt x="18" y="2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7"/>
            <p:cNvSpPr>
              <a:spLocks/>
            </p:cNvSpPr>
            <p:nvPr/>
          </p:nvSpPr>
          <p:spPr bwMode="auto">
            <a:xfrm>
              <a:off x="4141788" y="3605213"/>
              <a:ext cx="31750" cy="47625"/>
            </a:xfrm>
            <a:custGeom>
              <a:avLst/>
              <a:gdLst/>
              <a:ahLst/>
              <a:cxnLst>
                <a:cxn ang="0">
                  <a:pos x="13" y="9"/>
                </a:cxn>
                <a:cxn ang="0">
                  <a:pos x="0" y="9"/>
                </a:cxn>
                <a:cxn ang="0">
                  <a:pos x="13" y="9"/>
                </a:cxn>
              </a:cxnLst>
              <a:rect l="0" t="0" r="r" b="b"/>
              <a:pathLst>
                <a:path w="13" h="19">
                  <a:moveTo>
                    <a:pt x="13" y="9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0" y="19"/>
                    <a:pt x="13" y="17"/>
                    <a:pt x="13" y="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4929190" y="714356"/>
            <a:ext cx="1457325" cy="1712913"/>
          </a:xfrm>
          <a:custGeom>
            <a:avLst/>
            <a:gdLst/>
            <a:ahLst/>
            <a:cxnLst>
              <a:cxn ang="0">
                <a:pos x="579" y="446"/>
              </a:cxn>
              <a:cxn ang="0">
                <a:pos x="573" y="433"/>
              </a:cxn>
              <a:cxn ang="0">
                <a:pos x="559" y="431"/>
              </a:cxn>
              <a:cxn ang="0">
                <a:pos x="527" y="434"/>
              </a:cxn>
              <a:cxn ang="0">
                <a:pos x="525" y="435"/>
              </a:cxn>
              <a:cxn ang="0">
                <a:pos x="505" y="441"/>
              </a:cxn>
              <a:cxn ang="0">
                <a:pos x="498" y="442"/>
              </a:cxn>
              <a:cxn ang="0">
                <a:pos x="448" y="514"/>
              </a:cxn>
              <a:cxn ang="0">
                <a:pos x="448" y="499"/>
              </a:cxn>
              <a:cxn ang="0">
                <a:pos x="451" y="476"/>
              </a:cxn>
              <a:cxn ang="0">
                <a:pos x="456" y="418"/>
              </a:cxn>
              <a:cxn ang="0">
                <a:pos x="457" y="416"/>
              </a:cxn>
              <a:cxn ang="0">
                <a:pos x="464" y="345"/>
              </a:cxn>
              <a:cxn ang="0">
                <a:pos x="464" y="343"/>
              </a:cxn>
              <a:cxn ang="0">
                <a:pos x="466" y="305"/>
              </a:cxn>
              <a:cxn ang="0">
                <a:pos x="467" y="283"/>
              </a:cxn>
              <a:cxn ang="0">
                <a:pos x="468" y="281"/>
              </a:cxn>
              <a:cxn ang="0">
                <a:pos x="468" y="186"/>
              </a:cxn>
              <a:cxn ang="0">
                <a:pos x="466" y="156"/>
              </a:cxn>
              <a:cxn ang="0">
                <a:pos x="462" y="125"/>
              </a:cxn>
              <a:cxn ang="0">
                <a:pos x="17" y="123"/>
              </a:cxn>
              <a:cxn ang="0">
                <a:pos x="61" y="360"/>
              </a:cxn>
              <a:cxn ang="0">
                <a:pos x="79" y="357"/>
              </a:cxn>
              <a:cxn ang="0">
                <a:pos x="107" y="370"/>
              </a:cxn>
              <a:cxn ang="0">
                <a:pos x="96" y="415"/>
              </a:cxn>
              <a:cxn ang="0">
                <a:pos x="330" y="440"/>
              </a:cxn>
              <a:cxn ang="0">
                <a:pos x="255" y="472"/>
              </a:cxn>
              <a:cxn ang="0">
                <a:pos x="286" y="470"/>
              </a:cxn>
              <a:cxn ang="0">
                <a:pos x="327" y="449"/>
              </a:cxn>
              <a:cxn ang="0">
                <a:pos x="250" y="492"/>
              </a:cxn>
              <a:cxn ang="0">
                <a:pos x="261" y="509"/>
              </a:cxn>
              <a:cxn ang="0">
                <a:pos x="278" y="507"/>
              </a:cxn>
              <a:cxn ang="0">
                <a:pos x="318" y="600"/>
              </a:cxn>
              <a:cxn ang="0">
                <a:pos x="359" y="612"/>
              </a:cxn>
              <a:cxn ang="0">
                <a:pos x="376" y="676"/>
              </a:cxn>
              <a:cxn ang="0">
                <a:pos x="385" y="688"/>
              </a:cxn>
              <a:cxn ang="0">
                <a:pos x="391" y="701"/>
              </a:cxn>
              <a:cxn ang="0">
                <a:pos x="418" y="682"/>
              </a:cxn>
              <a:cxn ang="0">
                <a:pos x="428" y="597"/>
              </a:cxn>
              <a:cxn ang="0">
                <a:pos x="455" y="657"/>
              </a:cxn>
              <a:cxn ang="0">
                <a:pos x="435" y="670"/>
              </a:cxn>
              <a:cxn ang="0">
                <a:pos x="444" y="684"/>
              </a:cxn>
              <a:cxn ang="0">
                <a:pos x="482" y="676"/>
              </a:cxn>
              <a:cxn ang="0">
                <a:pos x="448" y="590"/>
              </a:cxn>
              <a:cxn ang="0">
                <a:pos x="532" y="458"/>
              </a:cxn>
              <a:cxn ang="0">
                <a:pos x="579" y="482"/>
              </a:cxn>
              <a:cxn ang="0">
                <a:pos x="583" y="459"/>
              </a:cxn>
              <a:cxn ang="0">
                <a:pos x="182" y="109"/>
              </a:cxn>
              <a:cxn ang="0">
                <a:pos x="181" y="75"/>
              </a:cxn>
              <a:cxn ang="0">
                <a:pos x="182" y="109"/>
              </a:cxn>
              <a:cxn ang="0">
                <a:pos x="231" y="86"/>
              </a:cxn>
              <a:cxn ang="0">
                <a:pos x="282" y="81"/>
              </a:cxn>
            </a:cxnLst>
            <a:rect l="0" t="0" r="r" b="b"/>
            <a:pathLst>
              <a:path w="599" h="704">
                <a:moveTo>
                  <a:pt x="579" y="446"/>
                </a:moveTo>
                <a:cubicBezTo>
                  <a:pt x="579" y="446"/>
                  <a:pt x="579" y="446"/>
                  <a:pt x="579" y="446"/>
                </a:cubicBezTo>
                <a:cubicBezTo>
                  <a:pt x="579" y="446"/>
                  <a:pt x="580" y="446"/>
                  <a:pt x="581" y="446"/>
                </a:cubicBezTo>
                <a:cubicBezTo>
                  <a:pt x="579" y="440"/>
                  <a:pt x="576" y="435"/>
                  <a:pt x="573" y="433"/>
                </a:cubicBezTo>
                <a:cubicBezTo>
                  <a:pt x="571" y="431"/>
                  <a:pt x="566" y="431"/>
                  <a:pt x="559" y="431"/>
                </a:cubicBezTo>
                <a:cubicBezTo>
                  <a:pt x="559" y="431"/>
                  <a:pt x="559" y="431"/>
                  <a:pt x="559" y="431"/>
                </a:cubicBezTo>
                <a:cubicBezTo>
                  <a:pt x="552" y="418"/>
                  <a:pt x="549" y="412"/>
                  <a:pt x="539" y="432"/>
                </a:cubicBezTo>
                <a:cubicBezTo>
                  <a:pt x="535" y="432"/>
                  <a:pt x="531" y="433"/>
                  <a:pt x="527" y="434"/>
                </a:cubicBezTo>
                <a:cubicBezTo>
                  <a:pt x="527" y="434"/>
                  <a:pt x="528" y="434"/>
                  <a:pt x="528" y="434"/>
                </a:cubicBezTo>
                <a:cubicBezTo>
                  <a:pt x="525" y="435"/>
                  <a:pt x="525" y="435"/>
                  <a:pt x="525" y="435"/>
                </a:cubicBezTo>
                <a:cubicBezTo>
                  <a:pt x="515" y="424"/>
                  <a:pt x="510" y="418"/>
                  <a:pt x="506" y="440"/>
                </a:cubicBezTo>
                <a:cubicBezTo>
                  <a:pt x="505" y="441"/>
                  <a:pt x="505" y="441"/>
                  <a:pt x="505" y="441"/>
                </a:cubicBezTo>
                <a:cubicBezTo>
                  <a:pt x="505" y="440"/>
                  <a:pt x="505" y="439"/>
                  <a:pt x="505" y="439"/>
                </a:cubicBezTo>
                <a:cubicBezTo>
                  <a:pt x="501" y="440"/>
                  <a:pt x="499" y="441"/>
                  <a:pt x="498" y="442"/>
                </a:cubicBezTo>
                <a:cubicBezTo>
                  <a:pt x="492" y="449"/>
                  <a:pt x="505" y="492"/>
                  <a:pt x="498" y="503"/>
                </a:cubicBezTo>
                <a:cubicBezTo>
                  <a:pt x="490" y="514"/>
                  <a:pt x="453" y="522"/>
                  <a:pt x="448" y="514"/>
                </a:cubicBezTo>
                <a:cubicBezTo>
                  <a:pt x="447" y="513"/>
                  <a:pt x="447" y="508"/>
                  <a:pt x="448" y="499"/>
                </a:cubicBezTo>
                <a:cubicBezTo>
                  <a:pt x="448" y="499"/>
                  <a:pt x="448" y="499"/>
                  <a:pt x="448" y="499"/>
                </a:cubicBezTo>
                <a:cubicBezTo>
                  <a:pt x="448" y="497"/>
                  <a:pt x="448" y="497"/>
                  <a:pt x="448" y="497"/>
                </a:cubicBezTo>
                <a:cubicBezTo>
                  <a:pt x="460" y="491"/>
                  <a:pt x="465" y="489"/>
                  <a:pt x="451" y="476"/>
                </a:cubicBezTo>
                <a:cubicBezTo>
                  <a:pt x="452" y="466"/>
                  <a:pt x="453" y="455"/>
                  <a:pt x="454" y="442"/>
                </a:cubicBezTo>
                <a:cubicBezTo>
                  <a:pt x="467" y="433"/>
                  <a:pt x="473" y="430"/>
                  <a:pt x="456" y="418"/>
                </a:cubicBezTo>
                <a:cubicBezTo>
                  <a:pt x="456" y="415"/>
                  <a:pt x="456" y="415"/>
                  <a:pt x="456" y="415"/>
                </a:cubicBezTo>
                <a:cubicBezTo>
                  <a:pt x="457" y="416"/>
                  <a:pt x="457" y="416"/>
                  <a:pt x="457" y="416"/>
                </a:cubicBezTo>
                <a:cubicBezTo>
                  <a:pt x="459" y="402"/>
                  <a:pt x="460" y="387"/>
                  <a:pt x="461" y="371"/>
                </a:cubicBezTo>
                <a:cubicBezTo>
                  <a:pt x="476" y="362"/>
                  <a:pt x="483" y="358"/>
                  <a:pt x="464" y="345"/>
                </a:cubicBezTo>
                <a:cubicBezTo>
                  <a:pt x="464" y="345"/>
                  <a:pt x="464" y="345"/>
                  <a:pt x="464" y="345"/>
                </a:cubicBezTo>
                <a:cubicBezTo>
                  <a:pt x="464" y="343"/>
                  <a:pt x="464" y="343"/>
                  <a:pt x="464" y="343"/>
                </a:cubicBezTo>
                <a:cubicBezTo>
                  <a:pt x="465" y="331"/>
                  <a:pt x="466" y="318"/>
                  <a:pt x="467" y="305"/>
                </a:cubicBezTo>
                <a:cubicBezTo>
                  <a:pt x="466" y="305"/>
                  <a:pt x="466" y="305"/>
                  <a:pt x="466" y="305"/>
                </a:cubicBezTo>
                <a:cubicBezTo>
                  <a:pt x="466" y="303"/>
                  <a:pt x="466" y="303"/>
                  <a:pt x="466" y="303"/>
                </a:cubicBezTo>
                <a:cubicBezTo>
                  <a:pt x="479" y="297"/>
                  <a:pt x="485" y="294"/>
                  <a:pt x="467" y="283"/>
                </a:cubicBezTo>
                <a:cubicBezTo>
                  <a:pt x="468" y="281"/>
                  <a:pt x="468" y="281"/>
                  <a:pt x="468" y="281"/>
                </a:cubicBezTo>
                <a:cubicBezTo>
                  <a:pt x="468" y="281"/>
                  <a:pt x="468" y="281"/>
                  <a:pt x="468" y="281"/>
                </a:cubicBezTo>
                <a:cubicBezTo>
                  <a:pt x="469" y="259"/>
                  <a:pt x="469" y="236"/>
                  <a:pt x="469" y="215"/>
                </a:cubicBezTo>
                <a:cubicBezTo>
                  <a:pt x="488" y="203"/>
                  <a:pt x="498" y="199"/>
                  <a:pt x="468" y="186"/>
                </a:cubicBezTo>
                <a:cubicBezTo>
                  <a:pt x="468" y="175"/>
                  <a:pt x="467" y="165"/>
                  <a:pt x="466" y="156"/>
                </a:cubicBezTo>
                <a:cubicBezTo>
                  <a:pt x="466" y="156"/>
                  <a:pt x="466" y="156"/>
                  <a:pt x="466" y="156"/>
                </a:cubicBezTo>
                <a:cubicBezTo>
                  <a:pt x="466" y="154"/>
                  <a:pt x="466" y="154"/>
                  <a:pt x="466" y="154"/>
                </a:cubicBezTo>
                <a:cubicBezTo>
                  <a:pt x="481" y="142"/>
                  <a:pt x="489" y="137"/>
                  <a:pt x="462" y="125"/>
                </a:cubicBezTo>
                <a:cubicBezTo>
                  <a:pt x="457" y="99"/>
                  <a:pt x="449" y="79"/>
                  <a:pt x="437" y="69"/>
                </a:cubicBezTo>
                <a:cubicBezTo>
                  <a:pt x="358" y="0"/>
                  <a:pt x="49" y="48"/>
                  <a:pt x="17" y="123"/>
                </a:cubicBezTo>
                <a:cubicBezTo>
                  <a:pt x="0" y="164"/>
                  <a:pt x="45" y="356"/>
                  <a:pt x="55" y="360"/>
                </a:cubicBezTo>
                <a:cubicBezTo>
                  <a:pt x="56" y="360"/>
                  <a:pt x="59" y="360"/>
                  <a:pt x="61" y="360"/>
                </a:cubicBezTo>
                <a:cubicBezTo>
                  <a:pt x="64" y="380"/>
                  <a:pt x="69" y="372"/>
                  <a:pt x="71" y="359"/>
                </a:cubicBezTo>
                <a:cubicBezTo>
                  <a:pt x="74" y="358"/>
                  <a:pt x="76" y="358"/>
                  <a:pt x="79" y="357"/>
                </a:cubicBezTo>
                <a:cubicBezTo>
                  <a:pt x="83" y="383"/>
                  <a:pt x="89" y="374"/>
                  <a:pt x="92" y="357"/>
                </a:cubicBezTo>
                <a:cubicBezTo>
                  <a:pt x="100" y="357"/>
                  <a:pt x="106" y="361"/>
                  <a:pt x="107" y="370"/>
                </a:cubicBezTo>
                <a:cubicBezTo>
                  <a:pt x="111" y="396"/>
                  <a:pt x="89" y="387"/>
                  <a:pt x="87" y="391"/>
                </a:cubicBezTo>
                <a:cubicBezTo>
                  <a:pt x="83" y="396"/>
                  <a:pt x="83" y="409"/>
                  <a:pt x="96" y="415"/>
                </a:cubicBezTo>
                <a:cubicBezTo>
                  <a:pt x="108" y="406"/>
                  <a:pt x="355" y="343"/>
                  <a:pt x="340" y="406"/>
                </a:cubicBezTo>
                <a:cubicBezTo>
                  <a:pt x="338" y="417"/>
                  <a:pt x="334" y="428"/>
                  <a:pt x="330" y="440"/>
                </a:cubicBezTo>
                <a:cubicBezTo>
                  <a:pt x="308" y="437"/>
                  <a:pt x="262" y="435"/>
                  <a:pt x="257" y="437"/>
                </a:cubicBezTo>
                <a:cubicBezTo>
                  <a:pt x="249" y="439"/>
                  <a:pt x="251" y="470"/>
                  <a:pt x="255" y="472"/>
                </a:cubicBezTo>
                <a:cubicBezTo>
                  <a:pt x="259" y="473"/>
                  <a:pt x="261" y="454"/>
                  <a:pt x="268" y="454"/>
                </a:cubicBezTo>
                <a:cubicBezTo>
                  <a:pt x="270" y="454"/>
                  <a:pt x="281" y="471"/>
                  <a:pt x="286" y="470"/>
                </a:cubicBezTo>
                <a:cubicBezTo>
                  <a:pt x="289" y="469"/>
                  <a:pt x="282" y="456"/>
                  <a:pt x="285" y="452"/>
                </a:cubicBezTo>
                <a:cubicBezTo>
                  <a:pt x="286" y="449"/>
                  <a:pt x="311" y="449"/>
                  <a:pt x="327" y="449"/>
                </a:cubicBezTo>
                <a:cubicBezTo>
                  <a:pt x="322" y="464"/>
                  <a:pt x="316" y="480"/>
                  <a:pt x="312" y="495"/>
                </a:cubicBezTo>
                <a:cubicBezTo>
                  <a:pt x="291" y="492"/>
                  <a:pt x="255" y="490"/>
                  <a:pt x="250" y="492"/>
                </a:cubicBezTo>
                <a:cubicBezTo>
                  <a:pt x="243" y="494"/>
                  <a:pt x="244" y="525"/>
                  <a:pt x="249" y="527"/>
                </a:cubicBezTo>
                <a:cubicBezTo>
                  <a:pt x="253" y="528"/>
                  <a:pt x="255" y="509"/>
                  <a:pt x="261" y="509"/>
                </a:cubicBezTo>
                <a:cubicBezTo>
                  <a:pt x="264" y="509"/>
                  <a:pt x="274" y="526"/>
                  <a:pt x="279" y="525"/>
                </a:cubicBezTo>
                <a:cubicBezTo>
                  <a:pt x="283" y="524"/>
                  <a:pt x="276" y="511"/>
                  <a:pt x="278" y="507"/>
                </a:cubicBezTo>
                <a:cubicBezTo>
                  <a:pt x="280" y="504"/>
                  <a:pt x="296" y="504"/>
                  <a:pt x="309" y="504"/>
                </a:cubicBezTo>
                <a:cubicBezTo>
                  <a:pt x="298" y="541"/>
                  <a:pt x="295" y="577"/>
                  <a:pt x="318" y="600"/>
                </a:cubicBezTo>
                <a:cubicBezTo>
                  <a:pt x="326" y="608"/>
                  <a:pt x="340" y="612"/>
                  <a:pt x="355" y="612"/>
                </a:cubicBezTo>
                <a:cubicBezTo>
                  <a:pt x="356" y="612"/>
                  <a:pt x="358" y="612"/>
                  <a:pt x="359" y="612"/>
                </a:cubicBezTo>
                <a:cubicBezTo>
                  <a:pt x="365" y="633"/>
                  <a:pt x="374" y="654"/>
                  <a:pt x="384" y="674"/>
                </a:cubicBezTo>
                <a:cubicBezTo>
                  <a:pt x="384" y="674"/>
                  <a:pt x="376" y="676"/>
                  <a:pt x="376" y="676"/>
                </a:cubicBezTo>
                <a:cubicBezTo>
                  <a:pt x="369" y="678"/>
                  <a:pt x="364" y="683"/>
                  <a:pt x="364" y="687"/>
                </a:cubicBezTo>
                <a:cubicBezTo>
                  <a:pt x="365" y="690"/>
                  <a:pt x="385" y="688"/>
                  <a:pt x="385" y="688"/>
                </a:cubicBezTo>
                <a:cubicBezTo>
                  <a:pt x="385" y="688"/>
                  <a:pt x="370" y="698"/>
                  <a:pt x="373" y="701"/>
                </a:cubicBezTo>
                <a:cubicBezTo>
                  <a:pt x="376" y="704"/>
                  <a:pt x="384" y="704"/>
                  <a:pt x="391" y="701"/>
                </a:cubicBezTo>
                <a:cubicBezTo>
                  <a:pt x="395" y="699"/>
                  <a:pt x="408" y="695"/>
                  <a:pt x="411" y="694"/>
                </a:cubicBezTo>
                <a:cubicBezTo>
                  <a:pt x="419" y="691"/>
                  <a:pt x="421" y="686"/>
                  <a:pt x="418" y="682"/>
                </a:cubicBezTo>
                <a:cubicBezTo>
                  <a:pt x="402" y="659"/>
                  <a:pt x="389" y="635"/>
                  <a:pt x="378" y="610"/>
                </a:cubicBezTo>
                <a:cubicBezTo>
                  <a:pt x="394" y="608"/>
                  <a:pt x="411" y="603"/>
                  <a:pt x="428" y="597"/>
                </a:cubicBezTo>
                <a:cubicBezTo>
                  <a:pt x="429" y="597"/>
                  <a:pt x="429" y="597"/>
                  <a:pt x="430" y="596"/>
                </a:cubicBezTo>
                <a:cubicBezTo>
                  <a:pt x="437" y="617"/>
                  <a:pt x="445" y="637"/>
                  <a:pt x="455" y="657"/>
                </a:cubicBezTo>
                <a:cubicBezTo>
                  <a:pt x="455" y="657"/>
                  <a:pt x="447" y="659"/>
                  <a:pt x="447" y="659"/>
                </a:cubicBezTo>
                <a:cubicBezTo>
                  <a:pt x="440" y="661"/>
                  <a:pt x="435" y="666"/>
                  <a:pt x="435" y="670"/>
                </a:cubicBezTo>
                <a:cubicBezTo>
                  <a:pt x="436" y="673"/>
                  <a:pt x="456" y="671"/>
                  <a:pt x="456" y="671"/>
                </a:cubicBezTo>
                <a:cubicBezTo>
                  <a:pt x="456" y="671"/>
                  <a:pt x="441" y="681"/>
                  <a:pt x="444" y="684"/>
                </a:cubicBezTo>
                <a:cubicBezTo>
                  <a:pt x="447" y="686"/>
                  <a:pt x="455" y="686"/>
                  <a:pt x="462" y="683"/>
                </a:cubicBezTo>
                <a:cubicBezTo>
                  <a:pt x="466" y="681"/>
                  <a:pt x="479" y="677"/>
                  <a:pt x="482" y="676"/>
                </a:cubicBezTo>
                <a:cubicBezTo>
                  <a:pt x="490" y="674"/>
                  <a:pt x="492" y="669"/>
                  <a:pt x="489" y="664"/>
                </a:cubicBezTo>
                <a:cubicBezTo>
                  <a:pt x="472" y="641"/>
                  <a:pt x="458" y="616"/>
                  <a:pt x="448" y="590"/>
                </a:cubicBezTo>
                <a:cubicBezTo>
                  <a:pt x="495" y="571"/>
                  <a:pt x="536" y="547"/>
                  <a:pt x="538" y="540"/>
                </a:cubicBezTo>
                <a:cubicBezTo>
                  <a:pt x="541" y="526"/>
                  <a:pt x="533" y="466"/>
                  <a:pt x="532" y="458"/>
                </a:cubicBezTo>
                <a:cubicBezTo>
                  <a:pt x="532" y="450"/>
                  <a:pt x="559" y="449"/>
                  <a:pt x="566" y="455"/>
                </a:cubicBezTo>
                <a:cubicBezTo>
                  <a:pt x="573" y="460"/>
                  <a:pt x="567" y="485"/>
                  <a:pt x="579" y="482"/>
                </a:cubicBezTo>
                <a:cubicBezTo>
                  <a:pt x="584" y="481"/>
                  <a:pt x="585" y="471"/>
                  <a:pt x="584" y="460"/>
                </a:cubicBezTo>
                <a:cubicBezTo>
                  <a:pt x="583" y="459"/>
                  <a:pt x="583" y="459"/>
                  <a:pt x="583" y="459"/>
                </a:cubicBezTo>
                <a:cubicBezTo>
                  <a:pt x="594" y="451"/>
                  <a:pt x="599" y="448"/>
                  <a:pt x="579" y="446"/>
                </a:cubicBezTo>
                <a:close/>
                <a:moveTo>
                  <a:pt x="182" y="109"/>
                </a:moveTo>
                <a:cubicBezTo>
                  <a:pt x="161" y="112"/>
                  <a:pt x="148" y="107"/>
                  <a:pt x="149" y="96"/>
                </a:cubicBezTo>
                <a:cubicBezTo>
                  <a:pt x="149" y="86"/>
                  <a:pt x="164" y="77"/>
                  <a:pt x="181" y="75"/>
                </a:cubicBezTo>
                <a:cubicBezTo>
                  <a:pt x="198" y="73"/>
                  <a:pt x="208" y="80"/>
                  <a:pt x="211" y="89"/>
                </a:cubicBezTo>
                <a:cubicBezTo>
                  <a:pt x="215" y="101"/>
                  <a:pt x="204" y="107"/>
                  <a:pt x="182" y="109"/>
                </a:cubicBezTo>
                <a:close/>
                <a:moveTo>
                  <a:pt x="258" y="98"/>
                </a:moveTo>
                <a:cubicBezTo>
                  <a:pt x="240" y="100"/>
                  <a:pt x="230" y="97"/>
                  <a:pt x="231" y="86"/>
                </a:cubicBezTo>
                <a:cubicBezTo>
                  <a:pt x="231" y="79"/>
                  <a:pt x="238" y="71"/>
                  <a:pt x="252" y="70"/>
                </a:cubicBezTo>
                <a:cubicBezTo>
                  <a:pt x="266" y="68"/>
                  <a:pt x="280" y="73"/>
                  <a:pt x="282" y="81"/>
                </a:cubicBezTo>
                <a:cubicBezTo>
                  <a:pt x="284" y="89"/>
                  <a:pt x="275" y="96"/>
                  <a:pt x="258" y="9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413376" y="669926"/>
            <a:ext cx="58738" cy="53975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0" y="11"/>
              </a:cxn>
              <a:cxn ang="0">
                <a:pos x="12" y="22"/>
              </a:cxn>
              <a:cxn ang="0">
                <a:pos x="24" y="11"/>
              </a:cxn>
              <a:cxn ang="0">
                <a:pos x="12" y="0"/>
              </a:cxn>
            </a:cxnLst>
            <a:rect l="0" t="0" r="r" b="b"/>
            <a:pathLst>
              <a:path w="24" h="22">
                <a:moveTo>
                  <a:pt x="12" y="0"/>
                </a:moveTo>
                <a:cubicBezTo>
                  <a:pt x="6" y="0"/>
                  <a:pt x="0" y="5"/>
                  <a:pt x="0" y="11"/>
                </a:cubicBezTo>
                <a:cubicBezTo>
                  <a:pt x="0" y="17"/>
                  <a:pt x="4" y="22"/>
                  <a:pt x="12" y="22"/>
                </a:cubicBezTo>
                <a:cubicBezTo>
                  <a:pt x="20" y="22"/>
                  <a:pt x="24" y="17"/>
                  <a:pt x="24" y="11"/>
                </a:cubicBezTo>
                <a:cubicBezTo>
                  <a:pt x="24" y="5"/>
                  <a:pt x="19" y="0"/>
                  <a:pt x="12" y="0"/>
                </a:cubicBezTo>
                <a:close/>
              </a:path>
            </a:pathLst>
          </a:custGeom>
          <a:solidFill>
            <a:srgbClr val="10101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5610226" y="650876"/>
            <a:ext cx="47625" cy="444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9"/>
              </a:cxn>
              <a:cxn ang="0">
                <a:pos x="10" y="18"/>
              </a:cxn>
              <a:cxn ang="0">
                <a:pos x="19" y="9"/>
              </a:cxn>
              <a:cxn ang="0">
                <a:pos x="10" y="0"/>
              </a:cxn>
            </a:cxnLst>
            <a:rect l="0" t="0" r="r" b="b"/>
            <a:pathLst>
              <a:path w="19" h="18">
                <a:moveTo>
                  <a:pt x="10" y="0"/>
                </a:moveTo>
                <a:cubicBezTo>
                  <a:pt x="5" y="0"/>
                  <a:pt x="0" y="4"/>
                  <a:pt x="0" y="9"/>
                </a:cubicBezTo>
                <a:cubicBezTo>
                  <a:pt x="0" y="14"/>
                  <a:pt x="3" y="18"/>
                  <a:pt x="10" y="18"/>
                </a:cubicBezTo>
                <a:cubicBezTo>
                  <a:pt x="16" y="18"/>
                  <a:pt x="19" y="14"/>
                  <a:pt x="19" y="9"/>
                </a:cubicBezTo>
                <a:cubicBezTo>
                  <a:pt x="19" y="4"/>
                  <a:pt x="15" y="0"/>
                  <a:pt x="10" y="0"/>
                </a:cubicBezTo>
                <a:close/>
              </a:path>
            </a:pathLst>
          </a:custGeom>
          <a:solidFill>
            <a:srgbClr val="10101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" name="Freeform 9"/>
          <p:cNvSpPr>
            <a:spLocks noEditPoints="1"/>
          </p:cNvSpPr>
          <p:nvPr/>
        </p:nvSpPr>
        <p:spPr bwMode="auto">
          <a:xfrm>
            <a:off x="4572000" y="4286256"/>
            <a:ext cx="1525588" cy="784225"/>
          </a:xfrm>
          <a:custGeom>
            <a:avLst/>
            <a:gdLst/>
            <a:ahLst/>
            <a:cxnLst>
              <a:cxn ang="0">
                <a:pos x="558" y="215"/>
              </a:cxn>
              <a:cxn ang="0">
                <a:pos x="507" y="180"/>
              </a:cxn>
              <a:cxn ang="0">
                <a:pos x="537" y="119"/>
              </a:cxn>
              <a:cxn ang="0">
                <a:pos x="567" y="104"/>
              </a:cxn>
              <a:cxn ang="0">
                <a:pos x="478" y="120"/>
              </a:cxn>
              <a:cxn ang="0">
                <a:pos x="458" y="116"/>
              </a:cxn>
              <a:cxn ang="0">
                <a:pos x="421" y="122"/>
              </a:cxn>
              <a:cxn ang="0">
                <a:pos x="401" y="118"/>
              </a:cxn>
              <a:cxn ang="0">
                <a:pos x="380" y="122"/>
              </a:cxn>
              <a:cxn ang="0">
                <a:pos x="361" y="118"/>
              </a:cxn>
              <a:cxn ang="0">
                <a:pos x="341" y="122"/>
              </a:cxn>
              <a:cxn ang="0">
                <a:pos x="301" y="117"/>
              </a:cxn>
              <a:cxn ang="0">
                <a:pos x="281" y="120"/>
              </a:cxn>
              <a:cxn ang="0">
                <a:pos x="281" y="90"/>
              </a:cxn>
              <a:cxn ang="0">
                <a:pos x="301" y="92"/>
              </a:cxn>
              <a:cxn ang="0">
                <a:pos x="341" y="89"/>
              </a:cxn>
              <a:cxn ang="0">
                <a:pos x="361" y="93"/>
              </a:cxn>
              <a:cxn ang="0">
                <a:pos x="380" y="89"/>
              </a:cxn>
              <a:cxn ang="0">
                <a:pos x="401" y="93"/>
              </a:cxn>
              <a:cxn ang="0">
                <a:pos x="421" y="89"/>
              </a:cxn>
              <a:cxn ang="0">
                <a:pos x="458" y="93"/>
              </a:cxn>
              <a:cxn ang="0">
                <a:pos x="478" y="90"/>
              </a:cxn>
              <a:cxn ang="0">
                <a:pos x="334" y="1"/>
              </a:cxn>
              <a:cxn ang="0">
                <a:pos x="76" y="218"/>
              </a:cxn>
              <a:cxn ang="0">
                <a:pos x="0" y="307"/>
              </a:cxn>
              <a:cxn ang="0">
                <a:pos x="85" y="241"/>
              </a:cxn>
              <a:cxn ang="0">
                <a:pos x="121" y="275"/>
              </a:cxn>
              <a:cxn ang="0">
                <a:pos x="131" y="299"/>
              </a:cxn>
              <a:cxn ang="0">
                <a:pos x="136" y="275"/>
              </a:cxn>
              <a:cxn ang="0">
                <a:pos x="157" y="304"/>
              </a:cxn>
              <a:cxn ang="0">
                <a:pos x="504" y="245"/>
              </a:cxn>
              <a:cxn ang="0">
                <a:pos x="504" y="254"/>
              </a:cxn>
              <a:cxn ang="0">
                <a:pos x="505" y="302"/>
              </a:cxn>
              <a:cxn ang="0">
                <a:pos x="518" y="302"/>
              </a:cxn>
              <a:cxn ang="0">
                <a:pos x="506" y="244"/>
              </a:cxn>
              <a:cxn ang="0">
                <a:pos x="535" y="309"/>
              </a:cxn>
              <a:cxn ang="0">
                <a:pos x="557" y="285"/>
              </a:cxn>
              <a:cxn ang="0">
                <a:pos x="441" y="57"/>
              </a:cxn>
              <a:cxn ang="0">
                <a:pos x="133" y="244"/>
              </a:cxn>
              <a:cxn ang="0">
                <a:pos x="134" y="244"/>
              </a:cxn>
              <a:cxn ang="0">
                <a:pos x="259" y="44"/>
              </a:cxn>
              <a:cxn ang="0">
                <a:pos x="259" y="44"/>
              </a:cxn>
              <a:cxn ang="0">
                <a:pos x="505" y="229"/>
              </a:cxn>
            </a:cxnLst>
            <a:rect l="0" t="0" r="r" b="b"/>
            <a:pathLst>
              <a:path w="627" h="322">
                <a:moveTo>
                  <a:pt x="557" y="285"/>
                </a:moveTo>
                <a:cubicBezTo>
                  <a:pt x="554" y="282"/>
                  <a:pt x="584" y="225"/>
                  <a:pt x="558" y="215"/>
                </a:cubicBezTo>
                <a:cubicBezTo>
                  <a:pt x="523" y="202"/>
                  <a:pt x="512" y="230"/>
                  <a:pt x="505" y="216"/>
                </a:cubicBezTo>
                <a:cubicBezTo>
                  <a:pt x="506" y="205"/>
                  <a:pt x="506" y="193"/>
                  <a:pt x="507" y="180"/>
                </a:cubicBezTo>
                <a:cubicBezTo>
                  <a:pt x="508" y="161"/>
                  <a:pt x="507" y="140"/>
                  <a:pt x="503" y="119"/>
                </a:cubicBezTo>
                <a:cubicBezTo>
                  <a:pt x="503" y="119"/>
                  <a:pt x="525" y="108"/>
                  <a:pt x="537" y="119"/>
                </a:cubicBezTo>
                <a:cubicBezTo>
                  <a:pt x="554" y="136"/>
                  <a:pt x="543" y="157"/>
                  <a:pt x="569" y="167"/>
                </a:cubicBezTo>
                <a:cubicBezTo>
                  <a:pt x="595" y="176"/>
                  <a:pt x="587" y="125"/>
                  <a:pt x="567" y="104"/>
                </a:cubicBezTo>
                <a:cubicBezTo>
                  <a:pt x="538" y="73"/>
                  <a:pt x="485" y="119"/>
                  <a:pt x="485" y="119"/>
                </a:cubicBezTo>
                <a:cubicBezTo>
                  <a:pt x="483" y="119"/>
                  <a:pt x="481" y="119"/>
                  <a:pt x="478" y="120"/>
                </a:cubicBezTo>
                <a:cubicBezTo>
                  <a:pt x="478" y="118"/>
                  <a:pt x="477" y="117"/>
                  <a:pt x="476" y="116"/>
                </a:cubicBezTo>
                <a:cubicBezTo>
                  <a:pt x="473" y="116"/>
                  <a:pt x="461" y="116"/>
                  <a:pt x="458" y="116"/>
                </a:cubicBezTo>
                <a:cubicBezTo>
                  <a:pt x="457" y="117"/>
                  <a:pt x="457" y="119"/>
                  <a:pt x="458" y="121"/>
                </a:cubicBezTo>
                <a:cubicBezTo>
                  <a:pt x="446" y="121"/>
                  <a:pt x="434" y="121"/>
                  <a:pt x="421" y="122"/>
                </a:cubicBezTo>
                <a:cubicBezTo>
                  <a:pt x="420" y="120"/>
                  <a:pt x="419" y="118"/>
                  <a:pt x="418" y="118"/>
                </a:cubicBezTo>
                <a:cubicBezTo>
                  <a:pt x="416" y="117"/>
                  <a:pt x="403" y="117"/>
                  <a:pt x="401" y="118"/>
                </a:cubicBezTo>
                <a:cubicBezTo>
                  <a:pt x="400" y="118"/>
                  <a:pt x="400" y="120"/>
                  <a:pt x="400" y="122"/>
                </a:cubicBezTo>
                <a:cubicBezTo>
                  <a:pt x="393" y="122"/>
                  <a:pt x="387" y="122"/>
                  <a:pt x="380" y="122"/>
                </a:cubicBezTo>
                <a:cubicBezTo>
                  <a:pt x="374" y="122"/>
                  <a:pt x="368" y="122"/>
                  <a:pt x="362" y="122"/>
                </a:cubicBezTo>
                <a:cubicBezTo>
                  <a:pt x="362" y="120"/>
                  <a:pt x="362" y="118"/>
                  <a:pt x="361" y="118"/>
                </a:cubicBezTo>
                <a:cubicBezTo>
                  <a:pt x="359" y="117"/>
                  <a:pt x="346" y="117"/>
                  <a:pt x="343" y="118"/>
                </a:cubicBezTo>
                <a:cubicBezTo>
                  <a:pt x="342" y="118"/>
                  <a:pt x="341" y="120"/>
                  <a:pt x="341" y="122"/>
                </a:cubicBezTo>
                <a:cubicBezTo>
                  <a:pt x="327" y="121"/>
                  <a:pt x="314" y="121"/>
                  <a:pt x="302" y="121"/>
                </a:cubicBezTo>
                <a:cubicBezTo>
                  <a:pt x="302" y="119"/>
                  <a:pt x="302" y="117"/>
                  <a:pt x="301" y="117"/>
                </a:cubicBezTo>
                <a:cubicBezTo>
                  <a:pt x="298" y="116"/>
                  <a:pt x="286" y="116"/>
                  <a:pt x="283" y="117"/>
                </a:cubicBezTo>
                <a:cubicBezTo>
                  <a:pt x="282" y="117"/>
                  <a:pt x="281" y="118"/>
                  <a:pt x="281" y="120"/>
                </a:cubicBezTo>
                <a:cubicBezTo>
                  <a:pt x="251" y="117"/>
                  <a:pt x="233" y="113"/>
                  <a:pt x="233" y="104"/>
                </a:cubicBezTo>
                <a:cubicBezTo>
                  <a:pt x="233" y="95"/>
                  <a:pt x="251" y="91"/>
                  <a:pt x="281" y="90"/>
                </a:cubicBezTo>
                <a:cubicBezTo>
                  <a:pt x="281" y="91"/>
                  <a:pt x="282" y="92"/>
                  <a:pt x="283" y="92"/>
                </a:cubicBezTo>
                <a:cubicBezTo>
                  <a:pt x="286" y="93"/>
                  <a:pt x="298" y="93"/>
                  <a:pt x="301" y="92"/>
                </a:cubicBezTo>
                <a:cubicBezTo>
                  <a:pt x="302" y="92"/>
                  <a:pt x="302" y="91"/>
                  <a:pt x="302" y="89"/>
                </a:cubicBezTo>
                <a:cubicBezTo>
                  <a:pt x="314" y="89"/>
                  <a:pt x="327" y="89"/>
                  <a:pt x="341" y="89"/>
                </a:cubicBezTo>
                <a:cubicBezTo>
                  <a:pt x="341" y="90"/>
                  <a:pt x="342" y="92"/>
                  <a:pt x="343" y="93"/>
                </a:cubicBezTo>
                <a:cubicBezTo>
                  <a:pt x="346" y="93"/>
                  <a:pt x="359" y="93"/>
                  <a:pt x="361" y="93"/>
                </a:cubicBezTo>
                <a:cubicBezTo>
                  <a:pt x="362" y="92"/>
                  <a:pt x="362" y="90"/>
                  <a:pt x="362" y="89"/>
                </a:cubicBezTo>
                <a:cubicBezTo>
                  <a:pt x="368" y="89"/>
                  <a:pt x="374" y="89"/>
                  <a:pt x="380" y="89"/>
                </a:cubicBezTo>
                <a:cubicBezTo>
                  <a:pt x="387" y="89"/>
                  <a:pt x="393" y="89"/>
                  <a:pt x="400" y="89"/>
                </a:cubicBezTo>
                <a:cubicBezTo>
                  <a:pt x="400" y="90"/>
                  <a:pt x="400" y="92"/>
                  <a:pt x="401" y="93"/>
                </a:cubicBezTo>
                <a:cubicBezTo>
                  <a:pt x="403" y="93"/>
                  <a:pt x="416" y="93"/>
                  <a:pt x="418" y="93"/>
                </a:cubicBezTo>
                <a:cubicBezTo>
                  <a:pt x="420" y="92"/>
                  <a:pt x="420" y="90"/>
                  <a:pt x="421" y="89"/>
                </a:cubicBezTo>
                <a:cubicBezTo>
                  <a:pt x="434" y="89"/>
                  <a:pt x="446" y="89"/>
                  <a:pt x="458" y="89"/>
                </a:cubicBezTo>
                <a:cubicBezTo>
                  <a:pt x="457" y="91"/>
                  <a:pt x="457" y="92"/>
                  <a:pt x="458" y="93"/>
                </a:cubicBezTo>
                <a:cubicBezTo>
                  <a:pt x="461" y="93"/>
                  <a:pt x="473" y="93"/>
                  <a:pt x="476" y="93"/>
                </a:cubicBezTo>
                <a:cubicBezTo>
                  <a:pt x="477" y="92"/>
                  <a:pt x="478" y="91"/>
                  <a:pt x="478" y="90"/>
                </a:cubicBezTo>
                <a:cubicBezTo>
                  <a:pt x="487" y="90"/>
                  <a:pt x="491" y="90"/>
                  <a:pt x="494" y="90"/>
                </a:cubicBezTo>
                <a:cubicBezTo>
                  <a:pt x="473" y="41"/>
                  <a:pt x="427" y="2"/>
                  <a:pt x="334" y="1"/>
                </a:cubicBezTo>
                <a:cubicBezTo>
                  <a:pt x="161" y="0"/>
                  <a:pt x="126" y="130"/>
                  <a:pt x="131" y="221"/>
                </a:cubicBezTo>
                <a:cubicBezTo>
                  <a:pt x="124" y="230"/>
                  <a:pt x="112" y="205"/>
                  <a:pt x="76" y="218"/>
                </a:cubicBezTo>
                <a:cubicBezTo>
                  <a:pt x="48" y="228"/>
                  <a:pt x="80" y="285"/>
                  <a:pt x="77" y="288"/>
                </a:cubicBezTo>
                <a:cubicBezTo>
                  <a:pt x="69" y="294"/>
                  <a:pt x="0" y="274"/>
                  <a:pt x="0" y="307"/>
                </a:cubicBezTo>
                <a:cubicBezTo>
                  <a:pt x="0" y="322"/>
                  <a:pt x="99" y="315"/>
                  <a:pt x="100" y="312"/>
                </a:cubicBezTo>
                <a:cubicBezTo>
                  <a:pt x="101" y="308"/>
                  <a:pt x="71" y="261"/>
                  <a:pt x="85" y="241"/>
                </a:cubicBezTo>
                <a:cubicBezTo>
                  <a:pt x="97" y="224"/>
                  <a:pt x="125" y="242"/>
                  <a:pt x="132" y="247"/>
                </a:cubicBezTo>
                <a:cubicBezTo>
                  <a:pt x="128" y="253"/>
                  <a:pt x="122" y="265"/>
                  <a:pt x="121" y="275"/>
                </a:cubicBezTo>
                <a:cubicBezTo>
                  <a:pt x="120" y="288"/>
                  <a:pt x="122" y="310"/>
                  <a:pt x="125" y="310"/>
                </a:cubicBezTo>
                <a:cubicBezTo>
                  <a:pt x="128" y="310"/>
                  <a:pt x="127" y="299"/>
                  <a:pt x="131" y="299"/>
                </a:cubicBezTo>
                <a:cubicBezTo>
                  <a:pt x="133" y="299"/>
                  <a:pt x="136" y="310"/>
                  <a:pt x="140" y="310"/>
                </a:cubicBezTo>
                <a:cubicBezTo>
                  <a:pt x="144" y="310"/>
                  <a:pt x="136" y="289"/>
                  <a:pt x="136" y="275"/>
                </a:cubicBezTo>
                <a:cubicBezTo>
                  <a:pt x="136" y="269"/>
                  <a:pt x="136" y="264"/>
                  <a:pt x="137" y="260"/>
                </a:cubicBezTo>
                <a:cubicBezTo>
                  <a:pt x="142" y="283"/>
                  <a:pt x="150" y="300"/>
                  <a:pt x="157" y="304"/>
                </a:cubicBezTo>
                <a:cubicBezTo>
                  <a:pt x="190" y="322"/>
                  <a:pt x="466" y="321"/>
                  <a:pt x="495" y="295"/>
                </a:cubicBezTo>
                <a:cubicBezTo>
                  <a:pt x="502" y="288"/>
                  <a:pt x="504" y="270"/>
                  <a:pt x="504" y="245"/>
                </a:cubicBezTo>
                <a:cubicBezTo>
                  <a:pt x="504" y="245"/>
                  <a:pt x="505" y="245"/>
                  <a:pt x="505" y="245"/>
                </a:cubicBezTo>
                <a:cubicBezTo>
                  <a:pt x="504" y="254"/>
                  <a:pt x="504" y="254"/>
                  <a:pt x="504" y="254"/>
                </a:cubicBezTo>
                <a:cubicBezTo>
                  <a:pt x="504" y="254"/>
                  <a:pt x="508" y="262"/>
                  <a:pt x="509" y="274"/>
                </a:cubicBezTo>
                <a:cubicBezTo>
                  <a:pt x="509" y="286"/>
                  <a:pt x="501" y="302"/>
                  <a:pt x="505" y="302"/>
                </a:cubicBezTo>
                <a:cubicBezTo>
                  <a:pt x="508" y="302"/>
                  <a:pt x="511" y="294"/>
                  <a:pt x="513" y="294"/>
                </a:cubicBezTo>
                <a:cubicBezTo>
                  <a:pt x="517" y="294"/>
                  <a:pt x="515" y="302"/>
                  <a:pt x="518" y="302"/>
                </a:cubicBezTo>
                <a:cubicBezTo>
                  <a:pt x="522" y="302"/>
                  <a:pt x="523" y="285"/>
                  <a:pt x="522" y="274"/>
                </a:cubicBezTo>
                <a:cubicBezTo>
                  <a:pt x="521" y="261"/>
                  <a:pt x="509" y="247"/>
                  <a:pt x="506" y="244"/>
                </a:cubicBezTo>
                <a:cubicBezTo>
                  <a:pt x="513" y="239"/>
                  <a:pt x="539" y="222"/>
                  <a:pt x="549" y="239"/>
                </a:cubicBezTo>
                <a:cubicBezTo>
                  <a:pt x="562" y="258"/>
                  <a:pt x="534" y="306"/>
                  <a:pt x="535" y="309"/>
                </a:cubicBezTo>
                <a:cubicBezTo>
                  <a:pt x="536" y="313"/>
                  <a:pt x="627" y="320"/>
                  <a:pt x="627" y="305"/>
                </a:cubicBezTo>
                <a:cubicBezTo>
                  <a:pt x="627" y="271"/>
                  <a:pt x="564" y="291"/>
                  <a:pt x="557" y="285"/>
                </a:cubicBezTo>
                <a:close/>
                <a:moveTo>
                  <a:pt x="420" y="53"/>
                </a:moveTo>
                <a:cubicBezTo>
                  <a:pt x="424" y="41"/>
                  <a:pt x="445" y="42"/>
                  <a:pt x="441" y="57"/>
                </a:cubicBezTo>
                <a:cubicBezTo>
                  <a:pt x="439" y="68"/>
                  <a:pt x="416" y="65"/>
                  <a:pt x="420" y="53"/>
                </a:cubicBezTo>
                <a:close/>
                <a:moveTo>
                  <a:pt x="133" y="244"/>
                </a:moveTo>
                <a:cubicBezTo>
                  <a:pt x="133" y="241"/>
                  <a:pt x="133" y="241"/>
                  <a:pt x="133" y="241"/>
                </a:cubicBezTo>
                <a:cubicBezTo>
                  <a:pt x="133" y="242"/>
                  <a:pt x="134" y="243"/>
                  <a:pt x="134" y="244"/>
                </a:cubicBezTo>
                <a:cubicBezTo>
                  <a:pt x="134" y="244"/>
                  <a:pt x="134" y="244"/>
                  <a:pt x="133" y="244"/>
                </a:cubicBezTo>
                <a:close/>
                <a:moveTo>
                  <a:pt x="259" y="44"/>
                </a:moveTo>
                <a:cubicBezTo>
                  <a:pt x="262" y="60"/>
                  <a:pt x="233" y="62"/>
                  <a:pt x="231" y="48"/>
                </a:cubicBezTo>
                <a:cubicBezTo>
                  <a:pt x="228" y="29"/>
                  <a:pt x="255" y="29"/>
                  <a:pt x="259" y="44"/>
                </a:cubicBezTo>
                <a:close/>
                <a:moveTo>
                  <a:pt x="505" y="216"/>
                </a:moveTo>
                <a:cubicBezTo>
                  <a:pt x="505" y="229"/>
                  <a:pt x="505" y="229"/>
                  <a:pt x="505" y="229"/>
                </a:cubicBezTo>
                <a:cubicBezTo>
                  <a:pt x="505" y="225"/>
                  <a:pt x="505" y="221"/>
                  <a:pt x="505" y="21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Freeform 10"/>
          <p:cNvSpPr>
            <a:spLocks noEditPoints="1"/>
          </p:cNvSpPr>
          <p:nvPr/>
        </p:nvSpPr>
        <p:spPr bwMode="auto">
          <a:xfrm>
            <a:off x="5715008" y="5357826"/>
            <a:ext cx="1333500" cy="1217613"/>
          </a:xfrm>
          <a:custGeom>
            <a:avLst/>
            <a:gdLst/>
            <a:ahLst/>
            <a:cxnLst>
              <a:cxn ang="0">
                <a:pos x="548" y="347"/>
              </a:cxn>
              <a:cxn ang="0">
                <a:pos x="448" y="290"/>
              </a:cxn>
              <a:cxn ang="0">
                <a:pos x="327" y="234"/>
              </a:cxn>
              <a:cxn ang="0">
                <a:pos x="337" y="115"/>
              </a:cxn>
              <a:cxn ang="0">
                <a:pos x="379" y="131"/>
              </a:cxn>
              <a:cxn ang="0">
                <a:pos x="377" y="109"/>
              </a:cxn>
              <a:cxn ang="0">
                <a:pos x="336" y="111"/>
              </a:cxn>
              <a:cxn ang="0">
                <a:pos x="331" y="99"/>
              </a:cxn>
              <a:cxn ang="0">
                <a:pos x="128" y="31"/>
              </a:cxn>
              <a:cxn ang="0">
                <a:pos x="104" y="9"/>
              </a:cxn>
              <a:cxn ang="0">
                <a:pos x="83" y="21"/>
              </a:cxn>
              <a:cxn ang="0">
                <a:pos x="124" y="33"/>
              </a:cxn>
              <a:cxn ang="0">
                <a:pos x="11" y="147"/>
              </a:cxn>
              <a:cxn ang="0">
                <a:pos x="58" y="193"/>
              </a:cxn>
              <a:cxn ang="0">
                <a:pos x="65" y="202"/>
              </a:cxn>
              <a:cxn ang="0">
                <a:pos x="70" y="195"/>
              </a:cxn>
              <a:cxn ang="0">
                <a:pos x="86" y="196"/>
              </a:cxn>
              <a:cxn ang="0">
                <a:pos x="92" y="202"/>
              </a:cxn>
              <a:cxn ang="0">
                <a:pos x="97" y="196"/>
              </a:cxn>
              <a:cxn ang="0">
                <a:pos x="112" y="195"/>
              </a:cxn>
              <a:cxn ang="0">
                <a:pos x="119" y="202"/>
              </a:cxn>
              <a:cxn ang="0">
                <a:pos x="124" y="194"/>
              </a:cxn>
              <a:cxn ang="0">
                <a:pos x="126" y="194"/>
              </a:cxn>
              <a:cxn ang="0">
                <a:pos x="140" y="193"/>
              </a:cxn>
              <a:cxn ang="0">
                <a:pos x="147" y="200"/>
              </a:cxn>
              <a:cxn ang="0">
                <a:pos x="152" y="193"/>
              </a:cxn>
              <a:cxn ang="0">
                <a:pos x="164" y="197"/>
              </a:cxn>
              <a:cxn ang="0">
                <a:pos x="149" y="230"/>
              </a:cxn>
              <a:cxn ang="0">
                <a:pos x="172" y="260"/>
              </a:cxn>
              <a:cxn ang="0">
                <a:pos x="182" y="339"/>
              </a:cxn>
              <a:cxn ang="0">
                <a:pos x="207" y="360"/>
              </a:cxn>
              <a:cxn ang="0">
                <a:pos x="211" y="455"/>
              </a:cxn>
              <a:cxn ang="0">
                <a:pos x="228" y="367"/>
              </a:cxn>
              <a:cxn ang="0">
                <a:pos x="262" y="373"/>
              </a:cxn>
              <a:cxn ang="0">
                <a:pos x="272" y="500"/>
              </a:cxn>
              <a:cxn ang="0">
                <a:pos x="282" y="375"/>
              </a:cxn>
              <a:cxn ang="0">
                <a:pos x="331" y="376"/>
              </a:cxn>
              <a:cxn ang="0">
                <a:pos x="344" y="454"/>
              </a:cxn>
              <a:cxn ang="0">
                <a:pos x="352" y="375"/>
              </a:cxn>
              <a:cxn ang="0">
                <a:pos x="389" y="371"/>
              </a:cxn>
              <a:cxn ang="0">
                <a:pos x="400" y="490"/>
              </a:cxn>
              <a:cxn ang="0">
                <a:pos x="410" y="368"/>
              </a:cxn>
              <a:cxn ang="0">
                <a:pos x="465" y="318"/>
              </a:cxn>
              <a:cxn ang="0">
                <a:pos x="463" y="311"/>
              </a:cxn>
              <a:cxn ang="0">
                <a:pos x="486" y="347"/>
              </a:cxn>
              <a:cxn ang="0">
                <a:pos x="490" y="390"/>
              </a:cxn>
              <a:cxn ang="0">
                <a:pos x="504" y="362"/>
              </a:cxn>
              <a:cxn ang="0">
                <a:pos x="526" y="391"/>
              </a:cxn>
              <a:cxn ang="0">
                <a:pos x="511" y="342"/>
              </a:cxn>
              <a:cxn ang="0">
                <a:pos x="548" y="347"/>
              </a:cxn>
              <a:cxn ang="0">
                <a:pos x="116" y="130"/>
              </a:cxn>
              <a:cxn ang="0">
                <a:pos x="106" y="119"/>
              </a:cxn>
              <a:cxn ang="0">
                <a:pos x="117" y="108"/>
              </a:cxn>
              <a:cxn ang="0">
                <a:pos x="126" y="120"/>
              </a:cxn>
              <a:cxn ang="0">
                <a:pos x="116" y="130"/>
              </a:cxn>
              <a:cxn ang="0">
                <a:pos x="238" y="134"/>
              </a:cxn>
              <a:cxn ang="0">
                <a:pos x="238" y="99"/>
              </a:cxn>
              <a:cxn ang="0">
                <a:pos x="238" y="134"/>
              </a:cxn>
            </a:cxnLst>
            <a:rect l="0" t="0" r="r" b="b"/>
            <a:pathLst>
              <a:path w="548" h="500">
                <a:moveTo>
                  <a:pt x="548" y="347"/>
                </a:moveTo>
                <a:cubicBezTo>
                  <a:pt x="529" y="348"/>
                  <a:pt x="532" y="265"/>
                  <a:pt x="448" y="290"/>
                </a:cubicBezTo>
                <a:cubicBezTo>
                  <a:pt x="413" y="265"/>
                  <a:pt x="340" y="265"/>
                  <a:pt x="327" y="234"/>
                </a:cubicBezTo>
                <a:cubicBezTo>
                  <a:pt x="320" y="213"/>
                  <a:pt x="350" y="166"/>
                  <a:pt x="337" y="115"/>
                </a:cubicBezTo>
                <a:cubicBezTo>
                  <a:pt x="366" y="107"/>
                  <a:pt x="360" y="141"/>
                  <a:pt x="379" y="131"/>
                </a:cubicBezTo>
                <a:cubicBezTo>
                  <a:pt x="387" y="128"/>
                  <a:pt x="395" y="117"/>
                  <a:pt x="377" y="109"/>
                </a:cubicBezTo>
                <a:cubicBezTo>
                  <a:pt x="363" y="104"/>
                  <a:pt x="344" y="108"/>
                  <a:pt x="336" y="111"/>
                </a:cubicBezTo>
                <a:cubicBezTo>
                  <a:pt x="334" y="107"/>
                  <a:pt x="333" y="103"/>
                  <a:pt x="331" y="99"/>
                </a:cubicBezTo>
                <a:cubicBezTo>
                  <a:pt x="313" y="59"/>
                  <a:pt x="250" y="0"/>
                  <a:pt x="128" y="31"/>
                </a:cubicBezTo>
                <a:cubicBezTo>
                  <a:pt x="125" y="25"/>
                  <a:pt x="117" y="12"/>
                  <a:pt x="104" y="9"/>
                </a:cubicBezTo>
                <a:cubicBezTo>
                  <a:pt x="85" y="4"/>
                  <a:pt x="81" y="14"/>
                  <a:pt x="83" y="21"/>
                </a:cubicBezTo>
                <a:cubicBezTo>
                  <a:pt x="86" y="37"/>
                  <a:pt x="112" y="14"/>
                  <a:pt x="124" y="33"/>
                </a:cubicBezTo>
                <a:cubicBezTo>
                  <a:pt x="71" y="48"/>
                  <a:pt x="0" y="66"/>
                  <a:pt x="11" y="147"/>
                </a:cubicBezTo>
                <a:cubicBezTo>
                  <a:pt x="15" y="176"/>
                  <a:pt x="34" y="188"/>
                  <a:pt x="58" y="193"/>
                </a:cubicBezTo>
                <a:cubicBezTo>
                  <a:pt x="58" y="197"/>
                  <a:pt x="60" y="203"/>
                  <a:pt x="65" y="202"/>
                </a:cubicBezTo>
                <a:cubicBezTo>
                  <a:pt x="68" y="202"/>
                  <a:pt x="70" y="198"/>
                  <a:pt x="70" y="195"/>
                </a:cubicBezTo>
                <a:cubicBezTo>
                  <a:pt x="75" y="196"/>
                  <a:pt x="80" y="196"/>
                  <a:pt x="86" y="196"/>
                </a:cubicBezTo>
                <a:cubicBezTo>
                  <a:pt x="86" y="199"/>
                  <a:pt x="89" y="202"/>
                  <a:pt x="92" y="202"/>
                </a:cubicBezTo>
                <a:cubicBezTo>
                  <a:pt x="95" y="202"/>
                  <a:pt x="97" y="199"/>
                  <a:pt x="97" y="196"/>
                </a:cubicBezTo>
                <a:cubicBezTo>
                  <a:pt x="102" y="196"/>
                  <a:pt x="107" y="195"/>
                  <a:pt x="112" y="195"/>
                </a:cubicBezTo>
                <a:cubicBezTo>
                  <a:pt x="113" y="198"/>
                  <a:pt x="115" y="202"/>
                  <a:pt x="119" y="202"/>
                </a:cubicBezTo>
                <a:cubicBezTo>
                  <a:pt x="123" y="202"/>
                  <a:pt x="124" y="197"/>
                  <a:pt x="124" y="194"/>
                </a:cubicBezTo>
                <a:cubicBezTo>
                  <a:pt x="124" y="194"/>
                  <a:pt x="125" y="194"/>
                  <a:pt x="126" y="194"/>
                </a:cubicBezTo>
                <a:cubicBezTo>
                  <a:pt x="131" y="194"/>
                  <a:pt x="136" y="193"/>
                  <a:pt x="140" y="193"/>
                </a:cubicBezTo>
                <a:cubicBezTo>
                  <a:pt x="141" y="197"/>
                  <a:pt x="143" y="201"/>
                  <a:pt x="147" y="200"/>
                </a:cubicBezTo>
                <a:cubicBezTo>
                  <a:pt x="150" y="200"/>
                  <a:pt x="152" y="196"/>
                  <a:pt x="152" y="193"/>
                </a:cubicBezTo>
                <a:cubicBezTo>
                  <a:pt x="158" y="193"/>
                  <a:pt x="162" y="194"/>
                  <a:pt x="164" y="197"/>
                </a:cubicBezTo>
                <a:cubicBezTo>
                  <a:pt x="176" y="214"/>
                  <a:pt x="151" y="214"/>
                  <a:pt x="149" y="230"/>
                </a:cubicBezTo>
                <a:cubicBezTo>
                  <a:pt x="148" y="246"/>
                  <a:pt x="168" y="249"/>
                  <a:pt x="172" y="260"/>
                </a:cubicBezTo>
                <a:cubicBezTo>
                  <a:pt x="176" y="270"/>
                  <a:pt x="165" y="309"/>
                  <a:pt x="182" y="339"/>
                </a:cubicBezTo>
                <a:cubicBezTo>
                  <a:pt x="186" y="348"/>
                  <a:pt x="195" y="355"/>
                  <a:pt x="207" y="360"/>
                </a:cubicBezTo>
                <a:cubicBezTo>
                  <a:pt x="203" y="385"/>
                  <a:pt x="195" y="451"/>
                  <a:pt x="211" y="455"/>
                </a:cubicBezTo>
                <a:cubicBezTo>
                  <a:pt x="226" y="459"/>
                  <a:pt x="228" y="395"/>
                  <a:pt x="228" y="367"/>
                </a:cubicBezTo>
                <a:cubicBezTo>
                  <a:pt x="238" y="370"/>
                  <a:pt x="250" y="372"/>
                  <a:pt x="262" y="373"/>
                </a:cubicBezTo>
                <a:cubicBezTo>
                  <a:pt x="261" y="393"/>
                  <a:pt x="253" y="500"/>
                  <a:pt x="272" y="500"/>
                </a:cubicBezTo>
                <a:cubicBezTo>
                  <a:pt x="294" y="500"/>
                  <a:pt x="284" y="390"/>
                  <a:pt x="282" y="375"/>
                </a:cubicBezTo>
                <a:cubicBezTo>
                  <a:pt x="298" y="376"/>
                  <a:pt x="314" y="376"/>
                  <a:pt x="331" y="376"/>
                </a:cubicBezTo>
                <a:cubicBezTo>
                  <a:pt x="330" y="397"/>
                  <a:pt x="327" y="453"/>
                  <a:pt x="344" y="454"/>
                </a:cubicBezTo>
                <a:cubicBezTo>
                  <a:pt x="361" y="456"/>
                  <a:pt x="354" y="394"/>
                  <a:pt x="352" y="375"/>
                </a:cubicBezTo>
                <a:cubicBezTo>
                  <a:pt x="366" y="374"/>
                  <a:pt x="378" y="373"/>
                  <a:pt x="389" y="371"/>
                </a:cubicBezTo>
                <a:cubicBezTo>
                  <a:pt x="387" y="403"/>
                  <a:pt x="383" y="490"/>
                  <a:pt x="400" y="490"/>
                </a:cubicBezTo>
                <a:cubicBezTo>
                  <a:pt x="419" y="490"/>
                  <a:pt x="412" y="392"/>
                  <a:pt x="410" y="368"/>
                </a:cubicBezTo>
                <a:cubicBezTo>
                  <a:pt x="449" y="362"/>
                  <a:pt x="466" y="350"/>
                  <a:pt x="465" y="318"/>
                </a:cubicBezTo>
                <a:cubicBezTo>
                  <a:pt x="464" y="315"/>
                  <a:pt x="464" y="313"/>
                  <a:pt x="463" y="311"/>
                </a:cubicBezTo>
                <a:cubicBezTo>
                  <a:pt x="472" y="314"/>
                  <a:pt x="483" y="313"/>
                  <a:pt x="486" y="347"/>
                </a:cubicBezTo>
                <a:cubicBezTo>
                  <a:pt x="489" y="367"/>
                  <a:pt x="490" y="390"/>
                  <a:pt x="490" y="390"/>
                </a:cubicBezTo>
                <a:cubicBezTo>
                  <a:pt x="504" y="377"/>
                  <a:pt x="504" y="362"/>
                  <a:pt x="504" y="362"/>
                </a:cubicBezTo>
                <a:cubicBezTo>
                  <a:pt x="514" y="370"/>
                  <a:pt x="526" y="391"/>
                  <a:pt x="526" y="391"/>
                </a:cubicBezTo>
                <a:cubicBezTo>
                  <a:pt x="531" y="374"/>
                  <a:pt x="511" y="342"/>
                  <a:pt x="511" y="342"/>
                </a:cubicBezTo>
                <a:cubicBezTo>
                  <a:pt x="523" y="350"/>
                  <a:pt x="548" y="347"/>
                  <a:pt x="548" y="347"/>
                </a:cubicBezTo>
                <a:close/>
                <a:moveTo>
                  <a:pt x="116" y="130"/>
                </a:moveTo>
                <a:cubicBezTo>
                  <a:pt x="109" y="130"/>
                  <a:pt x="106" y="125"/>
                  <a:pt x="106" y="119"/>
                </a:cubicBezTo>
                <a:cubicBezTo>
                  <a:pt x="106" y="112"/>
                  <a:pt x="110" y="108"/>
                  <a:pt x="117" y="108"/>
                </a:cubicBezTo>
                <a:cubicBezTo>
                  <a:pt x="123" y="108"/>
                  <a:pt x="127" y="113"/>
                  <a:pt x="126" y="120"/>
                </a:cubicBezTo>
                <a:cubicBezTo>
                  <a:pt x="126" y="126"/>
                  <a:pt x="122" y="131"/>
                  <a:pt x="116" y="130"/>
                </a:cubicBezTo>
                <a:close/>
                <a:moveTo>
                  <a:pt x="238" y="134"/>
                </a:moveTo>
                <a:cubicBezTo>
                  <a:pt x="211" y="134"/>
                  <a:pt x="216" y="99"/>
                  <a:pt x="238" y="99"/>
                </a:cubicBezTo>
                <a:cubicBezTo>
                  <a:pt x="258" y="99"/>
                  <a:pt x="265" y="134"/>
                  <a:pt x="238" y="13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5" name="Freeform 11"/>
          <p:cNvSpPr>
            <a:spLocks noEditPoints="1"/>
          </p:cNvSpPr>
          <p:nvPr/>
        </p:nvSpPr>
        <p:spPr bwMode="auto">
          <a:xfrm>
            <a:off x="7715272" y="5286388"/>
            <a:ext cx="874713" cy="871538"/>
          </a:xfrm>
          <a:custGeom>
            <a:avLst/>
            <a:gdLst/>
            <a:ahLst/>
            <a:cxnLst>
              <a:cxn ang="0">
                <a:pos x="341" y="174"/>
              </a:cxn>
              <a:cxn ang="0">
                <a:pos x="339" y="163"/>
              </a:cxn>
              <a:cxn ang="0">
                <a:pos x="352" y="151"/>
              </a:cxn>
              <a:cxn ang="0">
                <a:pos x="335" y="153"/>
              </a:cxn>
              <a:cxn ang="0">
                <a:pos x="328" y="146"/>
              </a:cxn>
              <a:cxn ang="0">
                <a:pos x="327" y="128"/>
              </a:cxn>
              <a:cxn ang="0">
                <a:pos x="318" y="143"/>
              </a:cxn>
              <a:cxn ang="0">
                <a:pos x="282" y="157"/>
              </a:cxn>
              <a:cxn ang="0">
                <a:pos x="282" y="159"/>
              </a:cxn>
              <a:cxn ang="0">
                <a:pos x="262" y="49"/>
              </a:cxn>
              <a:cxn ang="0">
                <a:pos x="250" y="1"/>
              </a:cxn>
              <a:cxn ang="0">
                <a:pos x="234" y="27"/>
              </a:cxn>
              <a:cxn ang="0">
                <a:pos x="66" y="97"/>
              </a:cxn>
              <a:cxn ang="0">
                <a:pos x="20" y="73"/>
              </a:cxn>
              <a:cxn ang="0">
                <a:pos x="52" y="121"/>
              </a:cxn>
              <a:cxn ang="0">
                <a:pos x="69" y="227"/>
              </a:cxn>
              <a:cxn ang="0">
                <a:pos x="29" y="235"/>
              </a:cxn>
              <a:cxn ang="0">
                <a:pos x="13" y="228"/>
              </a:cxn>
              <a:cxn ang="0">
                <a:pos x="21" y="243"/>
              </a:cxn>
              <a:cxn ang="0">
                <a:pos x="19" y="253"/>
              </a:cxn>
              <a:cxn ang="0">
                <a:pos x="2" y="261"/>
              </a:cxn>
              <a:cxn ang="0">
                <a:pos x="20" y="264"/>
              </a:cxn>
              <a:cxn ang="0">
                <a:pos x="24" y="274"/>
              </a:cxn>
              <a:cxn ang="0">
                <a:pos x="13" y="290"/>
              </a:cxn>
              <a:cxn ang="0">
                <a:pos x="30" y="283"/>
              </a:cxn>
              <a:cxn ang="0">
                <a:pos x="81" y="279"/>
              </a:cxn>
              <a:cxn ang="0">
                <a:pos x="99" y="340"/>
              </a:cxn>
              <a:cxn ang="0">
                <a:pos x="260" y="340"/>
              </a:cxn>
              <a:cxn ang="0">
                <a:pos x="280" y="213"/>
              </a:cxn>
              <a:cxn ang="0">
                <a:pos x="339" y="184"/>
              </a:cxn>
              <a:cxn ang="0">
                <a:pos x="357" y="181"/>
              </a:cxn>
              <a:cxn ang="0">
                <a:pos x="341" y="174"/>
              </a:cxn>
              <a:cxn ang="0">
                <a:pos x="91" y="176"/>
              </a:cxn>
              <a:cxn ang="0">
                <a:pos x="131" y="170"/>
              </a:cxn>
              <a:cxn ang="0">
                <a:pos x="91" y="176"/>
              </a:cxn>
              <a:cxn ang="0">
                <a:pos x="219" y="221"/>
              </a:cxn>
              <a:cxn ang="0">
                <a:pos x="213" y="215"/>
              </a:cxn>
              <a:cxn ang="0">
                <a:pos x="198" y="223"/>
              </a:cxn>
              <a:cxn ang="0">
                <a:pos x="199" y="231"/>
              </a:cxn>
              <a:cxn ang="0">
                <a:pos x="187" y="235"/>
              </a:cxn>
              <a:cxn ang="0">
                <a:pos x="174" y="239"/>
              </a:cxn>
              <a:cxn ang="0">
                <a:pos x="171" y="230"/>
              </a:cxn>
              <a:cxn ang="0">
                <a:pos x="154" y="233"/>
              </a:cxn>
              <a:cxn ang="0">
                <a:pos x="153" y="240"/>
              </a:cxn>
              <a:cxn ang="0">
                <a:pos x="129" y="205"/>
              </a:cxn>
              <a:cxn ang="0">
                <a:pos x="141" y="199"/>
              </a:cxn>
              <a:cxn ang="0">
                <a:pos x="146" y="208"/>
              </a:cxn>
              <a:cxn ang="0">
                <a:pos x="162" y="203"/>
              </a:cxn>
              <a:cxn ang="0">
                <a:pos x="161" y="192"/>
              </a:cxn>
              <a:cxn ang="0">
                <a:pos x="186" y="185"/>
              </a:cxn>
              <a:cxn ang="0">
                <a:pos x="191" y="195"/>
              </a:cxn>
              <a:cxn ang="0">
                <a:pos x="208" y="190"/>
              </a:cxn>
              <a:cxn ang="0">
                <a:pos x="207" y="180"/>
              </a:cxn>
              <a:cxn ang="0">
                <a:pos x="220" y="179"/>
              </a:cxn>
              <a:cxn ang="0">
                <a:pos x="219" y="221"/>
              </a:cxn>
              <a:cxn ang="0">
                <a:pos x="229" y="144"/>
              </a:cxn>
              <a:cxn ang="0">
                <a:pos x="211" y="139"/>
              </a:cxn>
              <a:cxn ang="0">
                <a:pos x="229" y="144"/>
              </a:cxn>
            </a:cxnLst>
            <a:rect l="0" t="0" r="r" b="b"/>
            <a:pathLst>
              <a:path w="359" h="358">
                <a:moveTo>
                  <a:pt x="341" y="174"/>
                </a:moveTo>
                <a:cubicBezTo>
                  <a:pt x="341" y="170"/>
                  <a:pt x="340" y="167"/>
                  <a:pt x="339" y="163"/>
                </a:cubicBezTo>
                <a:cubicBezTo>
                  <a:pt x="344" y="162"/>
                  <a:pt x="355" y="159"/>
                  <a:pt x="352" y="151"/>
                </a:cubicBezTo>
                <a:cubicBezTo>
                  <a:pt x="349" y="144"/>
                  <a:pt x="339" y="151"/>
                  <a:pt x="335" y="153"/>
                </a:cubicBezTo>
                <a:cubicBezTo>
                  <a:pt x="333" y="150"/>
                  <a:pt x="331" y="148"/>
                  <a:pt x="328" y="146"/>
                </a:cubicBezTo>
                <a:cubicBezTo>
                  <a:pt x="330" y="142"/>
                  <a:pt x="335" y="131"/>
                  <a:pt x="327" y="128"/>
                </a:cubicBezTo>
                <a:cubicBezTo>
                  <a:pt x="320" y="126"/>
                  <a:pt x="318" y="139"/>
                  <a:pt x="318" y="143"/>
                </a:cubicBezTo>
                <a:cubicBezTo>
                  <a:pt x="302" y="142"/>
                  <a:pt x="282" y="157"/>
                  <a:pt x="282" y="157"/>
                </a:cubicBezTo>
                <a:cubicBezTo>
                  <a:pt x="282" y="159"/>
                  <a:pt x="282" y="159"/>
                  <a:pt x="282" y="159"/>
                </a:cubicBezTo>
                <a:cubicBezTo>
                  <a:pt x="282" y="115"/>
                  <a:pt x="277" y="74"/>
                  <a:pt x="262" y="49"/>
                </a:cubicBezTo>
                <a:cubicBezTo>
                  <a:pt x="265" y="37"/>
                  <a:pt x="271" y="3"/>
                  <a:pt x="250" y="1"/>
                </a:cubicBezTo>
                <a:cubicBezTo>
                  <a:pt x="237" y="0"/>
                  <a:pt x="234" y="14"/>
                  <a:pt x="234" y="27"/>
                </a:cubicBezTo>
                <a:cubicBezTo>
                  <a:pt x="169" y="9"/>
                  <a:pt x="96" y="65"/>
                  <a:pt x="66" y="97"/>
                </a:cubicBezTo>
                <a:cubicBezTo>
                  <a:pt x="55" y="83"/>
                  <a:pt x="33" y="60"/>
                  <a:pt x="20" y="73"/>
                </a:cubicBezTo>
                <a:cubicBezTo>
                  <a:pt x="5" y="89"/>
                  <a:pt x="41" y="114"/>
                  <a:pt x="52" y="121"/>
                </a:cubicBezTo>
                <a:cubicBezTo>
                  <a:pt x="53" y="137"/>
                  <a:pt x="60" y="182"/>
                  <a:pt x="69" y="227"/>
                </a:cubicBezTo>
                <a:cubicBezTo>
                  <a:pt x="64" y="226"/>
                  <a:pt x="42" y="226"/>
                  <a:pt x="29" y="235"/>
                </a:cubicBezTo>
                <a:cubicBezTo>
                  <a:pt x="27" y="231"/>
                  <a:pt x="19" y="221"/>
                  <a:pt x="13" y="228"/>
                </a:cubicBezTo>
                <a:cubicBezTo>
                  <a:pt x="7" y="234"/>
                  <a:pt x="17" y="241"/>
                  <a:pt x="21" y="243"/>
                </a:cubicBezTo>
                <a:cubicBezTo>
                  <a:pt x="20" y="246"/>
                  <a:pt x="19" y="249"/>
                  <a:pt x="19" y="253"/>
                </a:cubicBezTo>
                <a:cubicBezTo>
                  <a:pt x="14" y="253"/>
                  <a:pt x="0" y="253"/>
                  <a:pt x="2" y="261"/>
                </a:cubicBezTo>
                <a:cubicBezTo>
                  <a:pt x="3" y="269"/>
                  <a:pt x="15" y="266"/>
                  <a:pt x="20" y="264"/>
                </a:cubicBezTo>
                <a:cubicBezTo>
                  <a:pt x="21" y="268"/>
                  <a:pt x="22" y="271"/>
                  <a:pt x="24" y="274"/>
                </a:cubicBezTo>
                <a:cubicBezTo>
                  <a:pt x="20" y="276"/>
                  <a:pt x="7" y="284"/>
                  <a:pt x="13" y="290"/>
                </a:cubicBezTo>
                <a:cubicBezTo>
                  <a:pt x="18" y="295"/>
                  <a:pt x="26" y="287"/>
                  <a:pt x="30" y="283"/>
                </a:cubicBezTo>
                <a:cubicBezTo>
                  <a:pt x="46" y="296"/>
                  <a:pt x="71" y="284"/>
                  <a:pt x="81" y="279"/>
                </a:cubicBezTo>
                <a:cubicBezTo>
                  <a:pt x="88" y="312"/>
                  <a:pt x="95" y="337"/>
                  <a:pt x="99" y="340"/>
                </a:cubicBezTo>
                <a:cubicBezTo>
                  <a:pt x="112" y="349"/>
                  <a:pt x="253" y="358"/>
                  <a:pt x="260" y="340"/>
                </a:cubicBezTo>
                <a:cubicBezTo>
                  <a:pt x="263" y="332"/>
                  <a:pt x="275" y="276"/>
                  <a:pt x="280" y="213"/>
                </a:cubicBezTo>
                <a:cubicBezTo>
                  <a:pt x="286" y="212"/>
                  <a:pt x="329" y="208"/>
                  <a:pt x="339" y="184"/>
                </a:cubicBezTo>
                <a:cubicBezTo>
                  <a:pt x="343" y="185"/>
                  <a:pt x="355" y="189"/>
                  <a:pt x="357" y="181"/>
                </a:cubicBezTo>
                <a:cubicBezTo>
                  <a:pt x="359" y="173"/>
                  <a:pt x="344" y="174"/>
                  <a:pt x="341" y="174"/>
                </a:cubicBezTo>
                <a:close/>
                <a:moveTo>
                  <a:pt x="91" y="176"/>
                </a:moveTo>
                <a:cubicBezTo>
                  <a:pt x="86" y="146"/>
                  <a:pt x="126" y="147"/>
                  <a:pt x="131" y="170"/>
                </a:cubicBezTo>
                <a:cubicBezTo>
                  <a:pt x="135" y="193"/>
                  <a:pt x="94" y="197"/>
                  <a:pt x="91" y="176"/>
                </a:cubicBezTo>
                <a:close/>
                <a:moveTo>
                  <a:pt x="219" y="221"/>
                </a:moveTo>
                <a:cubicBezTo>
                  <a:pt x="217" y="218"/>
                  <a:pt x="215" y="215"/>
                  <a:pt x="213" y="215"/>
                </a:cubicBezTo>
                <a:cubicBezTo>
                  <a:pt x="210" y="214"/>
                  <a:pt x="199" y="220"/>
                  <a:pt x="198" y="223"/>
                </a:cubicBezTo>
                <a:cubicBezTo>
                  <a:pt x="198" y="225"/>
                  <a:pt x="198" y="228"/>
                  <a:pt x="199" y="231"/>
                </a:cubicBezTo>
                <a:cubicBezTo>
                  <a:pt x="196" y="233"/>
                  <a:pt x="192" y="234"/>
                  <a:pt x="187" y="235"/>
                </a:cubicBezTo>
                <a:cubicBezTo>
                  <a:pt x="182" y="237"/>
                  <a:pt x="178" y="238"/>
                  <a:pt x="174" y="239"/>
                </a:cubicBezTo>
                <a:cubicBezTo>
                  <a:pt x="174" y="235"/>
                  <a:pt x="173" y="231"/>
                  <a:pt x="171" y="230"/>
                </a:cubicBezTo>
                <a:cubicBezTo>
                  <a:pt x="168" y="228"/>
                  <a:pt x="156" y="230"/>
                  <a:pt x="154" y="233"/>
                </a:cubicBezTo>
                <a:cubicBezTo>
                  <a:pt x="153" y="234"/>
                  <a:pt x="153" y="238"/>
                  <a:pt x="153" y="240"/>
                </a:cubicBezTo>
                <a:cubicBezTo>
                  <a:pt x="133" y="238"/>
                  <a:pt x="132" y="222"/>
                  <a:pt x="129" y="205"/>
                </a:cubicBezTo>
                <a:cubicBezTo>
                  <a:pt x="129" y="204"/>
                  <a:pt x="134" y="202"/>
                  <a:pt x="141" y="199"/>
                </a:cubicBezTo>
                <a:cubicBezTo>
                  <a:pt x="142" y="202"/>
                  <a:pt x="144" y="206"/>
                  <a:pt x="146" y="208"/>
                </a:cubicBezTo>
                <a:cubicBezTo>
                  <a:pt x="148" y="209"/>
                  <a:pt x="160" y="206"/>
                  <a:pt x="162" y="203"/>
                </a:cubicBezTo>
                <a:cubicBezTo>
                  <a:pt x="164" y="201"/>
                  <a:pt x="162" y="196"/>
                  <a:pt x="161" y="192"/>
                </a:cubicBezTo>
                <a:cubicBezTo>
                  <a:pt x="169" y="189"/>
                  <a:pt x="178" y="187"/>
                  <a:pt x="186" y="185"/>
                </a:cubicBezTo>
                <a:cubicBezTo>
                  <a:pt x="187" y="188"/>
                  <a:pt x="189" y="193"/>
                  <a:pt x="191" y="195"/>
                </a:cubicBezTo>
                <a:cubicBezTo>
                  <a:pt x="194" y="196"/>
                  <a:pt x="206" y="193"/>
                  <a:pt x="208" y="190"/>
                </a:cubicBezTo>
                <a:cubicBezTo>
                  <a:pt x="209" y="189"/>
                  <a:pt x="208" y="184"/>
                  <a:pt x="207" y="180"/>
                </a:cubicBezTo>
                <a:cubicBezTo>
                  <a:pt x="214" y="178"/>
                  <a:pt x="220" y="178"/>
                  <a:pt x="220" y="179"/>
                </a:cubicBezTo>
                <a:cubicBezTo>
                  <a:pt x="225" y="195"/>
                  <a:pt x="234" y="209"/>
                  <a:pt x="219" y="221"/>
                </a:cubicBezTo>
                <a:close/>
                <a:moveTo>
                  <a:pt x="229" y="144"/>
                </a:moveTo>
                <a:cubicBezTo>
                  <a:pt x="227" y="153"/>
                  <a:pt x="208" y="150"/>
                  <a:pt x="211" y="139"/>
                </a:cubicBezTo>
                <a:cubicBezTo>
                  <a:pt x="214" y="128"/>
                  <a:pt x="233" y="129"/>
                  <a:pt x="229" y="144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Freeform 12"/>
          <p:cNvSpPr>
            <a:spLocks noEditPoints="1"/>
          </p:cNvSpPr>
          <p:nvPr/>
        </p:nvSpPr>
        <p:spPr bwMode="auto">
          <a:xfrm>
            <a:off x="1000100" y="500042"/>
            <a:ext cx="1992313" cy="1833563"/>
          </a:xfrm>
          <a:custGeom>
            <a:avLst/>
            <a:gdLst/>
            <a:ahLst/>
            <a:cxnLst>
              <a:cxn ang="0">
                <a:pos x="714" y="36"/>
              </a:cxn>
              <a:cxn ang="0">
                <a:pos x="664" y="67"/>
              </a:cxn>
              <a:cxn ang="0">
                <a:pos x="686" y="316"/>
              </a:cxn>
              <a:cxn ang="0">
                <a:pos x="551" y="326"/>
              </a:cxn>
              <a:cxn ang="0">
                <a:pos x="492" y="24"/>
              </a:cxn>
              <a:cxn ang="0">
                <a:pos x="15" y="167"/>
              </a:cxn>
              <a:cxn ang="0">
                <a:pos x="96" y="546"/>
              </a:cxn>
              <a:cxn ang="0">
                <a:pos x="115" y="552"/>
              </a:cxn>
              <a:cxn ang="0">
                <a:pos x="118" y="552"/>
              </a:cxn>
              <a:cxn ang="0">
                <a:pos x="131" y="722"/>
              </a:cxn>
              <a:cxn ang="0">
                <a:pos x="176" y="719"/>
              </a:cxn>
              <a:cxn ang="0">
                <a:pos x="168" y="571"/>
              </a:cxn>
              <a:cxn ang="0">
                <a:pos x="195" y="568"/>
              </a:cxn>
              <a:cxn ang="0">
                <a:pos x="207" y="746"/>
              </a:cxn>
              <a:cxn ang="0">
                <a:pos x="264" y="745"/>
              </a:cxn>
              <a:cxn ang="0">
                <a:pos x="246" y="565"/>
              </a:cxn>
              <a:cxn ang="0">
                <a:pos x="268" y="559"/>
              </a:cxn>
              <a:cxn ang="0">
                <a:pos x="280" y="692"/>
              </a:cxn>
              <a:cxn ang="0">
                <a:pos x="321" y="691"/>
              </a:cxn>
              <a:cxn ang="0">
                <a:pos x="316" y="565"/>
              </a:cxn>
              <a:cxn ang="0">
                <a:pos x="352" y="559"/>
              </a:cxn>
              <a:cxn ang="0">
                <a:pos x="360" y="744"/>
              </a:cxn>
              <a:cxn ang="0">
                <a:pos x="425" y="744"/>
              </a:cxn>
              <a:cxn ang="0">
                <a:pos x="409" y="559"/>
              </a:cxn>
              <a:cxn ang="0">
                <a:pos x="440" y="559"/>
              </a:cxn>
              <a:cxn ang="0">
                <a:pos x="449" y="692"/>
              </a:cxn>
              <a:cxn ang="0">
                <a:pos x="491" y="694"/>
              </a:cxn>
              <a:cxn ang="0">
                <a:pos x="489" y="550"/>
              </a:cxn>
              <a:cxn ang="0">
                <a:pos x="520" y="546"/>
              </a:cxn>
              <a:cxn ang="0">
                <a:pos x="535" y="505"/>
              </a:cxn>
              <a:cxn ang="0">
                <a:pos x="455" y="430"/>
              </a:cxn>
              <a:cxn ang="0">
                <a:pos x="781" y="287"/>
              </a:cxn>
              <a:cxn ang="0">
                <a:pos x="714" y="36"/>
              </a:cxn>
              <a:cxn ang="0">
                <a:pos x="213" y="165"/>
              </a:cxn>
              <a:cxn ang="0">
                <a:pos x="326" y="169"/>
              </a:cxn>
              <a:cxn ang="0">
                <a:pos x="360" y="467"/>
              </a:cxn>
              <a:cxn ang="0">
                <a:pos x="300" y="479"/>
              </a:cxn>
              <a:cxn ang="0">
                <a:pos x="294" y="454"/>
              </a:cxn>
              <a:cxn ang="0">
                <a:pos x="282" y="480"/>
              </a:cxn>
              <a:cxn ang="0">
                <a:pos x="244" y="479"/>
              </a:cxn>
              <a:cxn ang="0">
                <a:pos x="233" y="450"/>
              </a:cxn>
              <a:cxn ang="0">
                <a:pos x="227" y="478"/>
              </a:cxn>
              <a:cxn ang="0">
                <a:pos x="176" y="463"/>
              </a:cxn>
              <a:cxn ang="0">
                <a:pos x="213" y="165"/>
              </a:cxn>
              <a:cxn ang="0">
                <a:pos x="404" y="267"/>
              </a:cxn>
              <a:cxn ang="0">
                <a:pos x="464" y="255"/>
              </a:cxn>
              <a:cxn ang="0">
                <a:pos x="404" y="267"/>
              </a:cxn>
              <a:cxn ang="0">
                <a:pos x="532" y="267"/>
              </a:cxn>
              <a:cxn ang="0">
                <a:pos x="486" y="254"/>
              </a:cxn>
              <a:cxn ang="0">
                <a:pos x="532" y="267"/>
              </a:cxn>
            </a:cxnLst>
            <a:rect l="0" t="0" r="r" b="b"/>
            <a:pathLst>
              <a:path w="819" h="753">
                <a:moveTo>
                  <a:pt x="714" y="36"/>
                </a:moveTo>
                <a:cubicBezTo>
                  <a:pt x="714" y="36"/>
                  <a:pt x="698" y="64"/>
                  <a:pt x="664" y="67"/>
                </a:cubicBezTo>
                <a:cubicBezTo>
                  <a:pt x="760" y="141"/>
                  <a:pt x="715" y="279"/>
                  <a:pt x="686" y="316"/>
                </a:cubicBezTo>
                <a:cubicBezTo>
                  <a:pt x="669" y="342"/>
                  <a:pt x="564" y="382"/>
                  <a:pt x="551" y="326"/>
                </a:cubicBezTo>
                <a:cubicBezTo>
                  <a:pt x="538" y="269"/>
                  <a:pt x="566" y="85"/>
                  <a:pt x="492" y="24"/>
                </a:cubicBezTo>
                <a:cubicBezTo>
                  <a:pt x="461" y="0"/>
                  <a:pt x="30" y="138"/>
                  <a:pt x="15" y="167"/>
                </a:cubicBezTo>
                <a:cubicBezTo>
                  <a:pt x="0" y="196"/>
                  <a:pt x="73" y="525"/>
                  <a:pt x="96" y="546"/>
                </a:cubicBezTo>
                <a:cubicBezTo>
                  <a:pt x="98" y="548"/>
                  <a:pt x="105" y="550"/>
                  <a:pt x="115" y="552"/>
                </a:cubicBezTo>
                <a:cubicBezTo>
                  <a:pt x="118" y="552"/>
                  <a:pt x="118" y="552"/>
                  <a:pt x="118" y="552"/>
                </a:cubicBezTo>
                <a:cubicBezTo>
                  <a:pt x="135" y="579"/>
                  <a:pt x="125" y="715"/>
                  <a:pt x="131" y="722"/>
                </a:cubicBezTo>
                <a:cubicBezTo>
                  <a:pt x="136" y="729"/>
                  <a:pt x="172" y="727"/>
                  <a:pt x="176" y="719"/>
                </a:cubicBezTo>
                <a:cubicBezTo>
                  <a:pt x="180" y="713"/>
                  <a:pt x="162" y="578"/>
                  <a:pt x="168" y="571"/>
                </a:cubicBezTo>
                <a:cubicBezTo>
                  <a:pt x="172" y="565"/>
                  <a:pt x="191" y="564"/>
                  <a:pt x="195" y="568"/>
                </a:cubicBezTo>
                <a:cubicBezTo>
                  <a:pt x="199" y="573"/>
                  <a:pt x="200" y="740"/>
                  <a:pt x="207" y="746"/>
                </a:cubicBezTo>
                <a:cubicBezTo>
                  <a:pt x="214" y="753"/>
                  <a:pt x="259" y="753"/>
                  <a:pt x="264" y="745"/>
                </a:cubicBezTo>
                <a:cubicBezTo>
                  <a:pt x="269" y="737"/>
                  <a:pt x="242" y="571"/>
                  <a:pt x="246" y="565"/>
                </a:cubicBezTo>
                <a:cubicBezTo>
                  <a:pt x="250" y="559"/>
                  <a:pt x="263" y="556"/>
                  <a:pt x="268" y="559"/>
                </a:cubicBezTo>
                <a:cubicBezTo>
                  <a:pt x="272" y="563"/>
                  <a:pt x="276" y="687"/>
                  <a:pt x="280" y="692"/>
                </a:cubicBezTo>
                <a:cubicBezTo>
                  <a:pt x="284" y="697"/>
                  <a:pt x="318" y="695"/>
                  <a:pt x="321" y="691"/>
                </a:cubicBezTo>
                <a:cubicBezTo>
                  <a:pt x="326" y="683"/>
                  <a:pt x="310" y="579"/>
                  <a:pt x="316" y="565"/>
                </a:cubicBezTo>
                <a:cubicBezTo>
                  <a:pt x="320" y="556"/>
                  <a:pt x="338" y="554"/>
                  <a:pt x="352" y="559"/>
                </a:cubicBezTo>
                <a:cubicBezTo>
                  <a:pt x="365" y="564"/>
                  <a:pt x="356" y="739"/>
                  <a:pt x="360" y="744"/>
                </a:cubicBezTo>
                <a:cubicBezTo>
                  <a:pt x="363" y="749"/>
                  <a:pt x="421" y="751"/>
                  <a:pt x="425" y="744"/>
                </a:cubicBezTo>
                <a:cubicBezTo>
                  <a:pt x="430" y="737"/>
                  <a:pt x="394" y="567"/>
                  <a:pt x="409" y="559"/>
                </a:cubicBezTo>
                <a:cubicBezTo>
                  <a:pt x="425" y="552"/>
                  <a:pt x="433" y="551"/>
                  <a:pt x="440" y="559"/>
                </a:cubicBezTo>
                <a:cubicBezTo>
                  <a:pt x="447" y="567"/>
                  <a:pt x="446" y="688"/>
                  <a:pt x="449" y="692"/>
                </a:cubicBezTo>
                <a:cubicBezTo>
                  <a:pt x="453" y="696"/>
                  <a:pt x="485" y="700"/>
                  <a:pt x="491" y="694"/>
                </a:cubicBezTo>
                <a:cubicBezTo>
                  <a:pt x="497" y="688"/>
                  <a:pt x="475" y="567"/>
                  <a:pt x="489" y="550"/>
                </a:cubicBezTo>
                <a:cubicBezTo>
                  <a:pt x="506" y="549"/>
                  <a:pt x="517" y="547"/>
                  <a:pt x="520" y="546"/>
                </a:cubicBezTo>
                <a:cubicBezTo>
                  <a:pt x="541" y="537"/>
                  <a:pt x="553" y="511"/>
                  <a:pt x="535" y="505"/>
                </a:cubicBezTo>
                <a:cubicBezTo>
                  <a:pt x="511" y="498"/>
                  <a:pt x="417" y="521"/>
                  <a:pt x="455" y="430"/>
                </a:cubicBezTo>
                <a:cubicBezTo>
                  <a:pt x="460" y="419"/>
                  <a:pt x="736" y="487"/>
                  <a:pt x="781" y="287"/>
                </a:cubicBezTo>
                <a:cubicBezTo>
                  <a:pt x="819" y="114"/>
                  <a:pt x="714" y="36"/>
                  <a:pt x="714" y="36"/>
                </a:cubicBezTo>
                <a:close/>
                <a:moveTo>
                  <a:pt x="213" y="165"/>
                </a:moveTo>
                <a:cubicBezTo>
                  <a:pt x="248" y="148"/>
                  <a:pt x="304" y="150"/>
                  <a:pt x="326" y="169"/>
                </a:cubicBezTo>
                <a:cubicBezTo>
                  <a:pt x="368" y="207"/>
                  <a:pt x="372" y="448"/>
                  <a:pt x="360" y="467"/>
                </a:cubicBezTo>
                <a:cubicBezTo>
                  <a:pt x="347" y="486"/>
                  <a:pt x="303" y="483"/>
                  <a:pt x="300" y="479"/>
                </a:cubicBezTo>
                <a:cubicBezTo>
                  <a:pt x="297" y="476"/>
                  <a:pt x="299" y="454"/>
                  <a:pt x="294" y="454"/>
                </a:cubicBezTo>
                <a:cubicBezTo>
                  <a:pt x="290" y="454"/>
                  <a:pt x="285" y="477"/>
                  <a:pt x="282" y="480"/>
                </a:cubicBezTo>
                <a:cubicBezTo>
                  <a:pt x="279" y="483"/>
                  <a:pt x="247" y="483"/>
                  <a:pt x="244" y="479"/>
                </a:cubicBezTo>
                <a:cubicBezTo>
                  <a:pt x="241" y="476"/>
                  <a:pt x="239" y="451"/>
                  <a:pt x="233" y="450"/>
                </a:cubicBezTo>
                <a:cubicBezTo>
                  <a:pt x="227" y="448"/>
                  <a:pt x="229" y="475"/>
                  <a:pt x="227" y="478"/>
                </a:cubicBezTo>
                <a:cubicBezTo>
                  <a:pt x="225" y="480"/>
                  <a:pt x="200" y="485"/>
                  <a:pt x="176" y="463"/>
                </a:cubicBezTo>
                <a:cubicBezTo>
                  <a:pt x="152" y="442"/>
                  <a:pt x="157" y="191"/>
                  <a:pt x="213" y="165"/>
                </a:cubicBezTo>
                <a:close/>
                <a:moveTo>
                  <a:pt x="404" y="267"/>
                </a:moveTo>
                <a:cubicBezTo>
                  <a:pt x="396" y="208"/>
                  <a:pt x="456" y="209"/>
                  <a:pt x="464" y="255"/>
                </a:cubicBezTo>
                <a:cubicBezTo>
                  <a:pt x="471" y="301"/>
                  <a:pt x="409" y="308"/>
                  <a:pt x="404" y="267"/>
                </a:cubicBezTo>
                <a:close/>
                <a:moveTo>
                  <a:pt x="532" y="267"/>
                </a:moveTo>
                <a:cubicBezTo>
                  <a:pt x="526" y="298"/>
                  <a:pt x="478" y="289"/>
                  <a:pt x="486" y="254"/>
                </a:cubicBezTo>
                <a:cubicBezTo>
                  <a:pt x="494" y="219"/>
                  <a:pt x="540" y="222"/>
                  <a:pt x="532" y="26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" name="Freeform 13"/>
          <p:cNvSpPr>
            <a:spLocks noEditPoints="1"/>
          </p:cNvSpPr>
          <p:nvPr/>
        </p:nvSpPr>
        <p:spPr bwMode="auto">
          <a:xfrm>
            <a:off x="2643174" y="5072074"/>
            <a:ext cx="1603375" cy="1193800"/>
          </a:xfrm>
          <a:custGeom>
            <a:avLst/>
            <a:gdLst/>
            <a:ahLst/>
            <a:cxnLst>
              <a:cxn ang="0">
                <a:pos x="537" y="14"/>
              </a:cxn>
              <a:cxn ang="0">
                <a:pos x="492" y="90"/>
              </a:cxn>
              <a:cxn ang="0">
                <a:pos x="233" y="18"/>
              </a:cxn>
              <a:cxn ang="0">
                <a:pos x="5" y="257"/>
              </a:cxn>
              <a:cxn ang="0">
                <a:pos x="57" y="380"/>
              </a:cxn>
              <a:cxn ang="0">
                <a:pos x="24" y="413"/>
              </a:cxn>
              <a:cxn ang="0">
                <a:pos x="55" y="446"/>
              </a:cxn>
              <a:cxn ang="0">
                <a:pos x="101" y="407"/>
              </a:cxn>
              <a:cxn ang="0">
                <a:pos x="128" y="416"/>
              </a:cxn>
              <a:cxn ang="0">
                <a:pos x="113" y="471"/>
              </a:cxn>
              <a:cxn ang="0">
                <a:pos x="164" y="484"/>
              </a:cxn>
              <a:cxn ang="0">
                <a:pos x="188" y="427"/>
              </a:cxn>
              <a:cxn ang="0">
                <a:pos x="257" y="428"/>
              </a:cxn>
              <a:cxn ang="0">
                <a:pos x="374" y="408"/>
              </a:cxn>
              <a:cxn ang="0">
                <a:pos x="395" y="467"/>
              </a:cxn>
              <a:cxn ang="0">
                <a:pos x="443" y="458"/>
              </a:cxn>
              <a:cxn ang="0">
                <a:pos x="427" y="392"/>
              </a:cxn>
              <a:cxn ang="0">
                <a:pos x="475" y="373"/>
              </a:cxn>
              <a:cxn ang="0">
                <a:pos x="511" y="424"/>
              </a:cxn>
              <a:cxn ang="0">
                <a:pos x="550" y="401"/>
              </a:cxn>
              <a:cxn ang="0">
                <a:pos x="521" y="350"/>
              </a:cxn>
              <a:cxn ang="0">
                <a:pos x="574" y="307"/>
              </a:cxn>
              <a:cxn ang="0">
                <a:pos x="565" y="309"/>
              </a:cxn>
              <a:cxn ang="0">
                <a:pos x="548" y="308"/>
              </a:cxn>
              <a:cxn ang="0">
                <a:pos x="540" y="307"/>
              </a:cxn>
              <a:cxn ang="0">
                <a:pos x="533" y="282"/>
              </a:cxn>
              <a:cxn ang="0">
                <a:pos x="515" y="302"/>
              </a:cxn>
              <a:cxn ang="0">
                <a:pos x="508" y="300"/>
              </a:cxn>
              <a:cxn ang="0">
                <a:pos x="491" y="295"/>
              </a:cxn>
              <a:cxn ang="0">
                <a:pos x="491" y="266"/>
              </a:cxn>
              <a:cxn ang="0">
                <a:pos x="469" y="283"/>
              </a:cxn>
              <a:cxn ang="0">
                <a:pos x="467" y="282"/>
              </a:cxn>
              <a:cxn ang="0">
                <a:pos x="462" y="232"/>
              </a:cxn>
              <a:cxn ang="0">
                <a:pos x="493" y="212"/>
              </a:cxn>
              <a:cxn ang="0">
                <a:pos x="511" y="230"/>
              </a:cxn>
              <a:cxn ang="0">
                <a:pos x="518" y="205"/>
              </a:cxn>
              <a:cxn ang="0">
                <a:pos x="552" y="205"/>
              </a:cxn>
              <a:cxn ang="0">
                <a:pos x="560" y="233"/>
              </a:cxn>
              <a:cxn ang="0">
                <a:pos x="577" y="210"/>
              </a:cxn>
              <a:cxn ang="0">
                <a:pos x="608" y="221"/>
              </a:cxn>
              <a:cxn ang="0">
                <a:pos x="609" y="244"/>
              </a:cxn>
              <a:cxn ang="0">
                <a:pos x="629" y="235"/>
              </a:cxn>
              <a:cxn ang="0">
                <a:pos x="641" y="250"/>
              </a:cxn>
              <a:cxn ang="0">
                <a:pos x="537" y="14"/>
              </a:cxn>
              <a:cxn ang="0">
                <a:pos x="444" y="161"/>
              </a:cxn>
              <a:cxn ang="0">
                <a:pos x="488" y="153"/>
              </a:cxn>
              <a:cxn ang="0">
                <a:pos x="444" y="161"/>
              </a:cxn>
              <a:cxn ang="0">
                <a:pos x="550" y="155"/>
              </a:cxn>
              <a:cxn ang="0">
                <a:pos x="516" y="147"/>
              </a:cxn>
              <a:cxn ang="0">
                <a:pos x="550" y="155"/>
              </a:cxn>
            </a:cxnLst>
            <a:rect l="0" t="0" r="r" b="b"/>
            <a:pathLst>
              <a:path w="659" h="490">
                <a:moveTo>
                  <a:pt x="537" y="14"/>
                </a:moveTo>
                <a:cubicBezTo>
                  <a:pt x="549" y="42"/>
                  <a:pt x="537" y="91"/>
                  <a:pt x="492" y="90"/>
                </a:cubicBezTo>
                <a:cubicBezTo>
                  <a:pt x="424" y="104"/>
                  <a:pt x="372" y="0"/>
                  <a:pt x="233" y="18"/>
                </a:cubicBezTo>
                <a:cubicBezTo>
                  <a:pt x="124" y="27"/>
                  <a:pt x="0" y="91"/>
                  <a:pt x="5" y="257"/>
                </a:cubicBezTo>
                <a:cubicBezTo>
                  <a:pt x="7" y="315"/>
                  <a:pt x="27" y="354"/>
                  <a:pt x="57" y="380"/>
                </a:cubicBezTo>
                <a:cubicBezTo>
                  <a:pt x="55" y="382"/>
                  <a:pt x="25" y="406"/>
                  <a:pt x="24" y="413"/>
                </a:cubicBezTo>
                <a:cubicBezTo>
                  <a:pt x="23" y="420"/>
                  <a:pt x="46" y="446"/>
                  <a:pt x="55" y="446"/>
                </a:cubicBezTo>
                <a:cubicBezTo>
                  <a:pt x="64" y="446"/>
                  <a:pt x="96" y="412"/>
                  <a:pt x="101" y="407"/>
                </a:cubicBezTo>
                <a:cubicBezTo>
                  <a:pt x="110" y="411"/>
                  <a:pt x="119" y="414"/>
                  <a:pt x="128" y="416"/>
                </a:cubicBezTo>
                <a:cubicBezTo>
                  <a:pt x="128" y="416"/>
                  <a:pt x="111" y="464"/>
                  <a:pt x="113" y="471"/>
                </a:cubicBezTo>
                <a:cubicBezTo>
                  <a:pt x="116" y="478"/>
                  <a:pt x="154" y="490"/>
                  <a:pt x="164" y="484"/>
                </a:cubicBezTo>
                <a:cubicBezTo>
                  <a:pt x="172" y="480"/>
                  <a:pt x="184" y="440"/>
                  <a:pt x="188" y="427"/>
                </a:cubicBezTo>
                <a:cubicBezTo>
                  <a:pt x="213" y="429"/>
                  <a:pt x="236" y="429"/>
                  <a:pt x="257" y="428"/>
                </a:cubicBezTo>
                <a:cubicBezTo>
                  <a:pt x="289" y="427"/>
                  <a:pt x="331" y="420"/>
                  <a:pt x="374" y="408"/>
                </a:cubicBezTo>
                <a:cubicBezTo>
                  <a:pt x="374" y="408"/>
                  <a:pt x="389" y="463"/>
                  <a:pt x="395" y="467"/>
                </a:cubicBezTo>
                <a:cubicBezTo>
                  <a:pt x="401" y="472"/>
                  <a:pt x="438" y="466"/>
                  <a:pt x="443" y="458"/>
                </a:cubicBezTo>
                <a:cubicBezTo>
                  <a:pt x="447" y="449"/>
                  <a:pt x="427" y="392"/>
                  <a:pt x="427" y="392"/>
                </a:cubicBezTo>
                <a:cubicBezTo>
                  <a:pt x="444" y="386"/>
                  <a:pt x="460" y="380"/>
                  <a:pt x="475" y="373"/>
                </a:cubicBezTo>
                <a:cubicBezTo>
                  <a:pt x="475" y="373"/>
                  <a:pt x="504" y="422"/>
                  <a:pt x="511" y="424"/>
                </a:cubicBezTo>
                <a:cubicBezTo>
                  <a:pt x="517" y="427"/>
                  <a:pt x="548" y="410"/>
                  <a:pt x="550" y="401"/>
                </a:cubicBezTo>
                <a:cubicBezTo>
                  <a:pt x="551" y="393"/>
                  <a:pt x="527" y="359"/>
                  <a:pt x="521" y="350"/>
                </a:cubicBezTo>
                <a:cubicBezTo>
                  <a:pt x="543" y="336"/>
                  <a:pt x="562" y="322"/>
                  <a:pt x="574" y="307"/>
                </a:cubicBezTo>
                <a:cubicBezTo>
                  <a:pt x="571" y="308"/>
                  <a:pt x="569" y="308"/>
                  <a:pt x="565" y="309"/>
                </a:cubicBezTo>
                <a:cubicBezTo>
                  <a:pt x="560" y="309"/>
                  <a:pt x="554" y="309"/>
                  <a:pt x="548" y="308"/>
                </a:cubicBezTo>
                <a:cubicBezTo>
                  <a:pt x="545" y="308"/>
                  <a:pt x="543" y="308"/>
                  <a:pt x="540" y="307"/>
                </a:cubicBezTo>
                <a:cubicBezTo>
                  <a:pt x="543" y="298"/>
                  <a:pt x="543" y="283"/>
                  <a:pt x="533" y="282"/>
                </a:cubicBezTo>
                <a:cubicBezTo>
                  <a:pt x="525" y="281"/>
                  <a:pt x="517" y="293"/>
                  <a:pt x="515" y="302"/>
                </a:cubicBezTo>
                <a:cubicBezTo>
                  <a:pt x="513" y="302"/>
                  <a:pt x="510" y="301"/>
                  <a:pt x="508" y="300"/>
                </a:cubicBezTo>
                <a:cubicBezTo>
                  <a:pt x="502" y="299"/>
                  <a:pt x="496" y="297"/>
                  <a:pt x="491" y="295"/>
                </a:cubicBezTo>
                <a:cubicBezTo>
                  <a:pt x="497" y="287"/>
                  <a:pt x="501" y="269"/>
                  <a:pt x="491" y="266"/>
                </a:cubicBezTo>
                <a:cubicBezTo>
                  <a:pt x="483" y="263"/>
                  <a:pt x="472" y="275"/>
                  <a:pt x="469" y="283"/>
                </a:cubicBezTo>
                <a:cubicBezTo>
                  <a:pt x="468" y="283"/>
                  <a:pt x="468" y="282"/>
                  <a:pt x="467" y="282"/>
                </a:cubicBezTo>
                <a:cubicBezTo>
                  <a:pt x="449" y="269"/>
                  <a:pt x="442" y="252"/>
                  <a:pt x="462" y="232"/>
                </a:cubicBezTo>
                <a:cubicBezTo>
                  <a:pt x="471" y="223"/>
                  <a:pt x="482" y="216"/>
                  <a:pt x="493" y="212"/>
                </a:cubicBezTo>
                <a:cubicBezTo>
                  <a:pt x="495" y="221"/>
                  <a:pt x="503" y="233"/>
                  <a:pt x="511" y="230"/>
                </a:cubicBezTo>
                <a:cubicBezTo>
                  <a:pt x="519" y="227"/>
                  <a:pt x="520" y="214"/>
                  <a:pt x="518" y="205"/>
                </a:cubicBezTo>
                <a:cubicBezTo>
                  <a:pt x="529" y="204"/>
                  <a:pt x="541" y="204"/>
                  <a:pt x="552" y="205"/>
                </a:cubicBezTo>
                <a:cubicBezTo>
                  <a:pt x="549" y="214"/>
                  <a:pt x="549" y="233"/>
                  <a:pt x="560" y="233"/>
                </a:cubicBezTo>
                <a:cubicBezTo>
                  <a:pt x="569" y="234"/>
                  <a:pt x="576" y="219"/>
                  <a:pt x="577" y="210"/>
                </a:cubicBezTo>
                <a:cubicBezTo>
                  <a:pt x="586" y="212"/>
                  <a:pt x="606" y="220"/>
                  <a:pt x="608" y="221"/>
                </a:cubicBezTo>
                <a:cubicBezTo>
                  <a:pt x="603" y="230"/>
                  <a:pt x="601" y="241"/>
                  <a:pt x="609" y="244"/>
                </a:cubicBezTo>
                <a:cubicBezTo>
                  <a:pt x="615" y="247"/>
                  <a:pt x="623" y="241"/>
                  <a:pt x="629" y="235"/>
                </a:cubicBezTo>
                <a:cubicBezTo>
                  <a:pt x="634" y="240"/>
                  <a:pt x="639" y="245"/>
                  <a:pt x="641" y="250"/>
                </a:cubicBezTo>
                <a:cubicBezTo>
                  <a:pt x="659" y="208"/>
                  <a:pt x="632" y="51"/>
                  <a:pt x="537" y="14"/>
                </a:cubicBezTo>
                <a:close/>
                <a:moveTo>
                  <a:pt x="444" y="161"/>
                </a:moveTo>
                <a:cubicBezTo>
                  <a:pt x="438" y="124"/>
                  <a:pt x="483" y="125"/>
                  <a:pt x="488" y="153"/>
                </a:cubicBezTo>
                <a:cubicBezTo>
                  <a:pt x="493" y="181"/>
                  <a:pt x="447" y="186"/>
                  <a:pt x="444" y="161"/>
                </a:cubicBezTo>
                <a:close/>
                <a:moveTo>
                  <a:pt x="550" y="155"/>
                </a:moveTo>
                <a:cubicBezTo>
                  <a:pt x="546" y="175"/>
                  <a:pt x="511" y="169"/>
                  <a:pt x="516" y="147"/>
                </a:cubicBezTo>
                <a:cubicBezTo>
                  <a:pt x="522" y="126"/>
                  <a:pt x="557" y="128"/>
                  <a:pt x="550" y="15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" name="Freeform 14"/>
          <p:cNvSpPr>
            <a:spLocks noEditPoints="1"/>
          </p:cNvSpPr>
          <p:nvPr/>
        </p:nvSpPr>
        <p:spPr bwMode="auto">
          <a:xfrm>
            <a:off x="4714876" y="2857496"/>
            <a:ext cx="1587500" cy="835025"/>
          </a:xfrm>
          <a:custGeom>
            <a:avLst/>
            <a:gdLst/>
            <a:ahLst/>
            <a:cxnLst>
              <a:cxn ang="0">
                <a:pos x="579" y="8"/>
              </a:cxn>
              <a:cxn ang="0">
                <a:pos x="571" y="84"/>
              </a:cxn>
              <a:cxn ang="0">
                <a:pos x="556" y="123"/>
              </a:cxn>
              <a:cxn ang="0">
                <a:pos x="395" y="68"/>
              </a:cxn>
              <a:cxn ang="0">
                <a:pos x="344" y="61"/>
              </a:cxn>
              <a:cxn ang="0">
                <a:pos x="328" y="60"/>
              </a:cxn>
              <a:cxn ang="0">
                <a:pos x="289" y="1"/>
              </a:cxn>
              <a:cxn ang="0">
                <a:pos x="249" y="64"/>
              </a:cxn>
              <a:cxn ang="0">
                <a:pos x="56" y="179"/>
              </a:cxn>
              <a:cxn ang="0">
                <a:pos x="35" y="262"/>
              </a:cxn>
              <a:cxn ang="0">
                <a:pos x="368" y="212"/>
              </a:cxn>
              <a:cxn ang="0">
                <a:pos x="359" y="253"/>
              </a:cxn>
              <a:cxn ang="0">
                <a:pos x="343" y="302"/>
              </a:cxn>
              <a:cxn ang="0">
                <a:pos x="360" y="308"/>
              </a:cxn>
              <a:cxn ang="0">
                <a:pos x="375" y="317"/>
              </a:cxn>
              <a:cxn ang="0">
                <a:pos x="382" y="305"/>
              </a:cxn>
              <a:cxn ang="0">
                <a:pos x="365" y="298"/>
              </a:cxn>
              <a:cxn ang="0">
                <a:pos x="413" y="259"/>
              </a:cxn>
              <a:cxn ang="0">
                <a:pos x="413" y="324"/>
              </a:cxn>
              <a:cxn ang="0">
                <a:pos x="433" y="324"/>
              </a:cxn>
              <a:cxn ang="0">
                <a:pos x="453" y="328"/>
              </a:cxn>
              <a:cxn ang="0">
                <a:pos x="456" y="314"/>
              </a:cxn>
              <a:cxn ang="0">
                <a:pos x="435" y="312"/>
              </a:cxn>
              <a:cxn ang="0">
                <a:pos x="485" y="265"/>
              </a:cxn>
              <a:cxn ang="0">
                <a:pos x="530" y="310"/>
              </a:cxn>
              <a:cxn ang="0">
                <a:pos x="528" y="327"/>
              </a:cxn>
              <a:cxn ang="0">
                <a:pos x="540" y="327"/>
              </a:cxn>
              <a:cxn ang="0">
                <a:pos x="540" y="311"/>
              </a:cxn>
              <a:cxn ang="0">
                <a:pos x="544" y="295"/>
              </a:cxn>
              <a:cxn ang="0">
                <a:pos x="529" y="262"/>
              </a:cxn>
              <a:cxn ang="0">
                <a:pos x="600" y="281"/>
              </a:cxn>
              <a:cxn ang="0">
                <a:pos x="604" y="297"/>
              </a:cxn>
              <a:cxn ang="0">
                <a:pos x="616" y="293"/>
              </a:cxn>
              <a:cxn ang="0">
                <a:pos x="611" y="278"/>
              </a:cxn>
              <a:cxn ang="0">
                <a:pos x="610" y="261"/>
              </a:cxn>
              <a:cxn ang="0">
                <a:pos x="576" y="230"/>
              </a:cxn>
              <a:cxn ang="0">
                <a:pos x="574" y="139"/>
              </a:cxn>
              <a:cxn ang="0">
                <a:pos x="652" y="80"/>
              </a:cxn>
              <a:cxn ang="0">
                <a:pos x="513" y="62"/>
              </a:cxn>
              <a:cxn ang="0">
                <a:pos x="513" y="20"/>
              </a:cxn>
              <a:cxn ang="0">
                <a:pos x="521" y="39"/>
              </a:cxn>
              <a:cxn ang="0">
                <a:pos x="375" y="35"/>
              </a:cxn>
              <a:cxn ang="0">
                <a:pos x="358" y="64"/>
              </a:cxn>
              <a:cxn ang="0">
                <a:pos x="289" y="18"/>
              </a:cxn>
              <a:cxn ang="0">
                <a:pos x="270" y="59"/>
              </a:cxn>
              <a:cxn ang="0">
                <a:pos x="43" y="234"/>
              </a:cxn>
              <a:cxn ang="0">
                <a:pos x="43" y="234"/>
              </a:cxn>
              <a:cxn ang="0">
                <a:pos x="260" y="95"/>
              </a:cxn>
              <a:cxn ang="0">
                <a:pos x="321" y="101"/>
              </a:cxn>
              <a:cxn ang="0">
                <a:pos x="321" y="101"/>
              </a:cxn>
            </a:cxnLst>
            <a:rect l="0" t="0" r="r" b="b"/>
            <a:pathLst>
              <a:path w="652" h="343">
                <a:moveTo>
                  <a:pt x="652" y="80"/>
                </a:moveTo>
                <a:cubicBezTo>
                  <a:pt x="652" y="27"/>
                  <a:pt x="601" y="9"/>
                  <a:pt x="579" y="8"/>
                </a:cubicBezTo>
                <a:cubicBezTo>
                  <a:pt x="557" y="7"/>
                  <a:pt x="460" y="12"/>
                  <a:pt x="467" y="42"/>
                </a:cubicBezTo>
                <a:cubicBezTo>
                  <a:pt x="474" y="71"/>
                  <a:pt x="561" y="73"/>
                  <a:pt x="571" y="84"/>
                </a:cubicBezTo>
                <a:cubicBezTo>
                  <a:pt x="580" y="95"/>
                  <a:pt x="556" y="122"/>
                  <a:pt x="556" y="122"/>
                </a:cubicBezTo>
                <a:cubicBezTo>
                  <a:pt x="556" y="123"/>
                  <a:pt x="556" y="123"/>
                  <a:pt x="556" y="123"/>
                </a:cubicBezTo>
                <a:cubicBezTo>
                  <a:pt x="519" y="95"/>
                  <a:pt x="457" y="77"/>
                  <a:pt x="396" y="68"/>
                </a:cubicBezTo>
                <a:cubicBezTo>
                  <a:pt x="396" y="68"/>
                  <a:pt x="396" y="68"/>
                  <a:pt x="395" y="68"/>
                </a:cubicBezTo>
                <a:cubicBezTo>
                  <a:pt x="392" y="55"/>
                  <a:pt x="382" y="24"/>
                  <a:pt x="377" y="23"/>
                </a:cubicBezTo>
                <a:cubicBezTo>
                  <a:pt x="373" y="22"/>
                  <a:pt x="351" y="50"/>
                  <a:pt x="344" y="61"/>
                </a:cubicBezTo>
                <a:cubicBezTo>
                  <a:pt x="343" y="61"/>
                  <a:pt x="343" y="61"/>
                  <a:pt x="343" y="61"/>
                </a:cubicBezTo>
                <a:cubicBezTo>
                  <a:pt x="338" y="61"/>
                  <a:pt x="333" y="60"/>
                  <a:pt x="328" y="60"/>
                </a:cubicBezTo>
                <a:cubicBezTo>
                  <a:pt x="328" y="60"/>
                  <a:pt x="328" y="60"/>
                  <a:pt x="327" y="60"/>
                </a:cubicBezTo>
                <a:cubicBezTo>
                  <a:pt x="321" y="45"/>
                  <a:pt x="295" y="1"/>
                  <a:pt x="289" y="1"/>
                </a:cubicBezTo>
                <a:cubicBezTo>
                  <a:pt x="282" y="0"/>
                  <a:pt x="255" y="50"/>
                  <a:pt x="250" y="64"/>
                </a:cubicBezTo>
                <a:cubicBezTo>
                  <a:pt x="250" y="64"/>
                  <a:pt x="250" y="64"/>
                  <a:pt x="249" y="64"/>
                </a:cubicBezTo>
                <a:cubicBezTo>
                  <a:pt x="154" y="88"/>
                  <a:pt x="54" y="178"/>
                  <a:pt x="54" y="178"/>
                </a:cubicBezTo>
                <a:cubicBezTo>
                  <a:pt x="56" y="179"/>
                  <a:pt x="56" y="179"/>
                  <a:pt x="56" y="179"/>
                </a:cubicBezTo>
                <a:cubicBezTo>
                  <a:pt x="35" y="176"/>
                  <a:pt x="18" y="187"/>
                  <a:pt x="10" y="207"/>
                </a:cubicBezTo>
                <a:cubicBezTo>
                  <a:pt x="0" y="231"/>
                  <a:pt x="10" y="253"/>
                  <a:pt x="35" y="262"/>
                </a:cubicBezTo>
                <a:cubicBezTo>
                  <a:pt x="58" y="270"/>
                  <a:pt x="79" y="262"/>
                  <a:pt x="90" y="242"/>
                </a:cubicBezTo>
                <a:cubicBezTo>
                  <a:pt x="202" y="239"/>
                  <a:pt x="357" y="198"/>
                  <a:pt x="368" y="212"/>
                </a:cubicBezTo>
                <a:cubicBezTo>
                  <a:pt x="379" y="225"/>
                  <a:pt x="323" y="235"/>
                  <a:pt x="327" y="245"/>
                </a:cubicBezTo>
                <a:cubicBezTo>
                  <a:pt x="329" y="248"/>
                  <a:pt x="341" y="250"/>
                  <a:pt x="359" y="253"/>
                </a:cubicBezTo>
                <a:cubicBezTo>
                  <a:pt x="350" y="273"/>
                  <a:pt x="355" y="290"/>
                  <a:pt x="360" y="300"/>
                </a:cubicBezTo>
                <a:cubicBezTo>
                  <a:pt x="355" y="299"/>
                  <a:pt x="348" y="299"/>
                  <a:pt x="343" y="302"/>
                </a:cubicBezTo>
                <a:cubicBezTo>
                  <a:pt x="337" y="305"/>
                  <a:pt x="344" y="315"/>
                  <a:pt x="350" y="315"/>
                </a:cubicBezTo>
                <a:cubicBezTo>
                  <a:pt x="353" y="314"/>
                  <a:pt x="357" y="311"/>
                  <a:pt x="360" y="308"/>
                </a:cubicBezTo>
                <a:cubicBezTo>
                  <a:pt x="359" y="312"/>
                  <a:pt x="360" y="316"/>
                  <a:pt x="361" y="320"/>
                </a:cubicBezTo>
                <a:cubicBezTo>
                  <a:pt x="364" y="327"/>
                  <a:pt x="375" y="322"/>
                  <a:pt x="375" y="317"/>
                </a:cubicBezTo>
                <a:cubicBezTo>
                  <a:pt x="375" y="313"/>
                  <a:pt x="371" y="308"/>
                  <a:pt x="368" y="305"/>
                </a:cubicBezTo>
                <a:cubicBezTo>
                  <a:pt x="372" y="306"/>
                  <a:pt x="378" y="307"/>
                  <a:pt x="382" y="305"/>
                </a:cubicBezTo>
                <a:cubicBezTo>
                  <a:pt x="389" y="303"/>
                  <a:pt x="384" y="292"/>
                  <a:pt x="378" y="292"/>
                </a:cubicBezTo>
                <a:cubicBezTo>
                  <a:pt x="374" y="291"/>
                  <a:pt x="369" y="295"/>
                  <a:pt x="365" y="298"/>
                </a:cubicBezTo>
                <a:cubicBezTo>
                  <a:pt x="364" y="284"/>
                  <a:pt x="366" y="262"/>
                  <a:pt x="379" y="256"/>
                </a:cubicBezTo>
                <a:cubicBezTo>
                  <a:pt x="390" y="257"/>
                  <a:pt x="401" y="258"/>
                  <a:pt x="413" y="259"/>
                </a:cubicBezTo>
                <a:cubicBezTo>
                  <a:pt x="408" y="288"/>
                  <a:pt x="420" y="306"/>
                  <a:pt x="430" y="316"/>
                </a:cubicBezTo>
                <a:cubicBezTo>
                  <a:pt x="425" y="317"/>
                  <a:pt x="417" y="320"/>
                  <a:pt x="413" y="324"/>
                </a:cubicBezTo>
                <a:cubicBezTo>
                  <a:pt x="408" y="330"/>
                  <a:pt x="419" y="338"/>
                  <a:pt x="425" y="335"/>
                </a:cubicBezTo>
                <a:cubicBezTo>
                  <a:pt x="428" y="334"/>
                  <a:pt x="431" y="329"/>
                  <a:pt x="433" y="324"/>
                </a:cubicBezTo>
                <a:cubicBezTo>
                  <a:pt x="434" y="329"/>
                  <a:pt x="436" y="334"/>
                  <a:pt x="439" y="337"/>
                </a:cubicBezTo>
                <a:cubicBezTo>
                  <a:pt x="445" y="343"/>
                  <a:pt x="455" y="334"/>
                  <a:pt x="453" y="328"/>
                </a:cubicBezTo>
                <a:cubicBezTo>
                  <a:pt x="451" y="325"/>
                  <a:pt x="446" y="321"/>
                  <a:pt x="441" y="318"/>
                </a:cubicBezTo>
                <a:cubicBezTo>
                  <a:pt x="446" y="318"/>
                  <a:pt x="452" y="316"/>
                  <a:pt x="456" y="314"/>
                </a:cubicBezTo>
                <a:cubicBezTo>
                  <a:pt x="462" y="309"/>
                  <a:pt x="453" y="298"/>
                  <a:pt x="447" y="300"/>
                </a:cubicBezTo>
                <a:cubicBezTo>
                  <a:pt x="442" y="301"/>
                  <a:pt x="438" y="307"/>
                  <a:pt x="435" y="312"/>
                </a:cubicBezTo>
                <a:cubicBezTo>
                  <a:pt x="429" y="297"/>
                  <a:pt x="423" y="273"/>
                  <a:pt x="434" y="261"/>
                </a:cubicBezTo>
                <a:cubicBezTo>
                  <a:pt x="463" y="264"/>
                  <a:pt x="485" y="265"/>
                  <a:pt x="485" y="265"/>
                </a:cubicBezTo>
                <a:cubicBezTo>
                  <a:pt x="485" y="265"/>
                  <a:pt x="496" y="266"/>
                  <a:pt x="510" y="265"/>
                </a:cubicBezTo>
                <a:cubicBezTo>
                  <a:pt x="509" y="288"/>
                  <a:pt x="521" y="303"/>
                  <a:pt x="530" y="310"/>
                </a:cubicBezTo>
                <a:cubicBezTo>
                  <a:pt x="526" y="311"/>
                  <a:pt x="519" y="314"/>
                  <a:pt x="516" y="318"/>
                </a:cubicBezTo>
                <a:cubicBezTo>
                  <a:pt x="512" y="324"/>
                  <a:pt x="522" y="331"/>
                  <a:pt x="528" y="327"/>
                </a:cubicBezTo>
                <a:cubicBezTo>
                  <a:pt x="530" y="326"/>
                  <a:pt x="533" y="321"/>
                  <a:pt x="534" y="317"/>
                </a:cubicBezTo>
                <a:cubicBezTo>
                  <a:pt x="535" y="321"/>
                  <a:pt x="537" y="325"/>
                  <a:pt x="540" y="327"/>
                </a:cubicBezTo>
                <a:cubicBezTo>
                  <a:pt x="546" y="332"/>
                  <a:pt x="554" y="324"/>
                  <a:pt x="551" y="319"/>
                </a:cubicBezTo>
                <a:cubicBezTo>
                  <a:pt x="550" y="316"/>
                  <a:pt x="544" y="312"/>
                  <a:pt x="540" y="311"/>
                </a:cubicBezTo>
                <a:cubicBezTo>
                  <a:pt x="544" y="310"/>
                  <a:pt x="550" y="308"/>
                  <a:pt x="553" y="306"/>
                </a:cubicBezTo>
                <a:cubicBezTo>
                  <a:pt x="558" y="301"/>
                  <a:pt x="549" y="292"/>
                  <a:pt x="544" y="295"/>
                </a:cubicBezTo>
                <a:cubicBezTo>
                  <a:pt x="540" y="296"/>
                  <a:pt x="536" y="301"/>
                  <a:pt x="534" y="306"/>
                </a:cubicBezTo>
                <a:cubicBezTo>
                  <a:pt x="528" y="293"/>
                  <a:pt x="520" y="273"/>
                  <a:pt x="529" y="262"/>
                </a:cubicBezTo>
                <a:cubicBezTo>
                  <a:pt x="540" y="259"/>
                  <a:pt x="552" y="254"/>
                  <a:pt x="562" y="246"/>
                </a:cubicBezTo>
                <a:cubicBezTo>
                  <a:pt x="570" y="266"/>
                  <a:pt x="587" y="277"/>
                  <a:pt x="600" y="281"/>
                </a:cubicBezTo>
                <a:cubicBezTo>
                  <a:pt x="597" y="283"/>
                  <a:pt x="592" y="288"/>
                  <a:pt x="591" y="292"/>
                </a:cubicBezTo>
                <a:cubicBezTo>
                  <a:pt x="589" y="298"/>
                  <a:pt x="600" y="302"/>
                  <a:pt x="604" y="297"/>
                </a:cubicBezTo>
                <a:cubicBezTo>
                  <a:pt x="607" y="295"/>
                  <a:pt x="607" y="289"/>
                  <a:pt x="607" y="285"/>
                </a:cubicBezTo>
                <a:cubicBezTo>
                  <a:pt x="609" y="288"/>
                  <a:pt x="613" y="292"/>
                  <a:pt x="616" y="293"/>
                </a:cubicBezTo>
                <a:cubicBezTo>
                  <a:pt x="623" y="296"/>
                  <a:pt x="628" y="286"/>
                  <a:pt x="624" y="282"/>
                </a:cubicBezTo>
                <a:cubicBezTo>
                  <a:pt x="622" y="279"/>
                  <a:pt x="616" y="278"/>
                  <a:pt x="611" y="278"/>
                </a:cubicBezTo>
                <a:cubicBezTo>
                  <a:pt x="615" y="276"/>
                  <a:pt x="620" y="272"/>
                  <a:pt x="622" y="269"/>
                </a:cubicBezTo>
                <a:cubicBezTo>
                  <a:pt x="626" y="262"/>
                  <a:pt x="615" y="257"/>
                  <a:pt x="610" y="261"/>
                </a:cubicBezTo>
                <a:cubicBezTo>
                  <a:pt x="607" y="263"/>
                  <a:pt x="605" y="270"/>
                  <a:pt x="604" y="275"/>
                </a:cubicBezTo>
                <a:cubicBezTo>
                  <a:pt x="593" y="264"/>
                  <a:pt x="576" y="245"/>
                  <a:pt x="576" y="230"/>
                </a:cubicBezTo>
                <a:cubicBezTo>
                  <a:pt x="583" y="219"/>
                  <a:pt x="588" y="205"/>
                  <a:pt x="590" y="187"/>
                </a:cubicBezTo>
                <a:cubicBezTo>
                  <a:pt x="592" y="169"/>
                  <a:pt x="586" y="153"/>
                  <a:pt x="574" y="139"/>
                </a:cubicBezTo>
                <a:cubicBezTo>
                  <a:pt x="574" y="140"/>
                  <a:pt x="574" y="140"/>
                  <a:pt x="574" y="140"/>
                </a:cubicBezTo>
                <a:cubicBezTo>
                  <a:pt x="574" y="140"/>
                  <a:pt x="652" y="133"/>
                  <a:pt x="652" y="80"/>
                </a:cubicBezTo>
                <a:close/>
                <a:moveTo>
                  <a:pt x="507" y="45"/>
                </a:moveTo>
                <a:cubicBezTo>
                  <a:pt x="506" y="47"/>
                  <a:pt x="514" y="62"/>
                  <a:pt x="513" y="62"/>
                </a:cubicBezTo>
                <a:cubicBezTo>
                  <a:pt x="511" y="63"/>
                  <a:pt x="472" y="49"/>
                  <a:pt x="474" y="37"/>
                </a:cubicBezTo>
                <a:cubicBezTo>
                  <a:pt x="476" y="25"/>
                  <a:pt x="511" y="18"/>
                  <a:pt x="513" y="20"/>
                </a:cubicBezTo>
                <a:cubicBezTo>
                  <a:pt x="514" y="22"/>
                  <a:pt x="506" y="31"/>
                  <a:pt x="507" y="33"/>
                </a:cubicBezTo>
                <a:cubicBezTo>
                  <a:pt x="507" y="34"/>
                  <a:pt x="522" y="36"/>
                  <a:pt x="521" y="39"/>
                </a:cubicBezTo>
                <a:cubicBezTo>
                  <a:pt x="521" y="43"/>
                  <a:pt x="507" y="43"/>
                  <a:pt x="507" y="45"/>
                </a:cubicBezTo>
                <a:close/>
                <a:moveTo>
                  <a:pt x="375" y="35"/>
                </a:moveTo>
                <a:cubicBezTo>
                  <a:pt x="378" y="36"/>
                  <a:pt x="385" y="68"/>
                  <a:pt x="384" y="68"/>
                </a:cubicBezTo>
                <a:cubicBezTo>
                  <a:pt x="383" y="68"/>
                  <a:pt x="358" y="65"/>
                  <a:pt x="358" y="64"/>
                </a:cubicBezTo>
                <a:cubicBezTo>
                  <a:pt x="357" y="63"/>
                  <a:pt x="373" y="35"/>
                  <a:pt x="375" y="35"/>
                </a:cubicBezTo>
                <a:close/>
                <a:moveTo>
                  <a:pt x="289" y="18"/>
                </a:moveTo>
                <a:cubicBezTo>
                  <a:pt x="293" y="18"/>
                  <a:pt x="310" y="59"/>
                  <a:pt x="308" y="60"/>
                </a:cubicBezTo>
                <a:cubicBezTo>
                  <a:pt x="307" y="60"/>
                  <a:pt x="270" y="60"/>
                  <a:pt x="270" y="59"/>
                </a:cubicBezTo>
                <a:cubicBezTo>
                  <a:pt x="268" y="57"/>
                  <a:pt x="285" y="18"/>
                  <a:pt x="289" y="18"/>
                </a:cubicBezTo>
                <a:close/>
                <a:moveTo>
                  <a:pt x="43" y="234"/>
                </a:moveTo>
                <a:cubicBezTo>
                  <a:pt x="4" y="227"/>
                  <a:pt x="24" y="184"/>
                  <a:pt x="62" y="194"/>
                </a:cubicBezTo>
                <a:cubicBezTo>
                  <a:pt x="89" y="201"/>
                  <a:pt x="70" y="239"/>
                  <a:pt x="43" y="234"/>
                </a:cubicBezTo>
                <a:close/>
                <a:moveTo>
                  <a:pt x="239" y="101"/>
                </a:moveTo>
                <a:cubicBezTo>
                  <a:pt x="235" y="84"/>
                  <a:pt x="256" y="82"/>
                  <a:pt x="260" y="95"/>
                </a:cubicBezTo>
                <a:cubicBezTo>
                  <a:pt x="263" y="108"/>
                  <a:pt x="242" y="112"/>
                  <a:pt x="239" y="101"/>
                </a:cubicBezTo>
                <a:close/>
                <a:moveTo>
                  <a:pt x="321" y="101"/>
                </a:moveTo>
                <a:cubicBezTo>
                  <a:pt x="318" y="116"/>
                  <a:pt x="290" y="113"/>
                  <a:pt x="294" y="96"/>
                </a:cubicBezTo>
                <a:cubicBezTo>
                  <a:pt x="297" y="79"/>
                  <a:pt x="324" y="79"/>
                  <a:pt x="321" y="10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Freeform 15"/>
          <p:cNvSpPr>
            <a:spLocks noEditPoints="1"/>
          </p:cNvSpPr>
          <p:nvPr/>
        </p:nvSpPr>
        <p:spPr bwMode="auto">
          <a:xfrm>
            <a:off x="6572264" y="3571876"/>
            <a:ext cx="981075" cy="1897063"/>
          </a:xfrm>
          <a:custGeom>
            <a:avLst/>
            <a:gdLst/>
            <a:ahLst/>
            <a:cxnLst>
              <a:cxn ang="0">
                <a:pos x="1" y="211"/>
              </a:cxn>
              <a:cxn ang="0">
                <a:pos x="128" y="607"/>
              </a:cxn>
              <a:cxn ang="0">
                <a:pos x="88" y="645"/>
              </a:cxn>
              <a:cxn ang="0">
                <a:pos x="90" y="740"/>
              </a:cxn>
              <a:cxn ang="0">
                <a:pos x="118" y="744"/>
              </a:cxn>
              <a:cxn ang="0">
                <a:pos x="127" y="723"/>
              </a:cxn>
              <a:cxn ang="0">
                <a:pos x="195" y="683"/>
              </a:cxn>
              <a:cxn ang="0">
                <a:pos x="256" y="754"/>
              </a:cxn>
              <a:cxn ang="0">
                <a:pos x="259" y="712"/>
              </a:cxn>
              <a:cxn ang="0">
                <a:pos x="214" y="679"/>
              </a:cxn>
              <a:cxn ang="0">
                <a:pos x="208" y="598"/>
              </a:cxn>
              <a:cxn ang="0">
                <a:pos x="256" y="614"/>
              </a:cxn>
              <a:cxn ang="0">
                <a:pos x="280" y="599"/>
              </a:cxn>
              <a:cxn ang="0">
                <a:pos x="200" y="590"/>
              </a:cxn>
              <a:cxn ang="0">
                <a:pos x="197" y="491"/>
              </a:cxn>
              <a:cxn ang="0">
                <a:pos x="270" y="365"/>
              </a:cxn>
              <a:cxn ang="0">
                <a:pos x="240" y="335"/>
              </a:cxn>
              <a:cxn ang="0">
                <a:pos x="222" y="321"/>
              </a:cxn>
              <a:cxn ang="0">
                <a:pos x="204" y="345"/>
              </a:cxn>
              <a:cxn ang="0">
                <a:pos x="184" y="339"/>
              </a:cxn>
              <a:cxn ang="0">
                <a:pos x="171" y="267"/>
              </a:cxn>
              <a:cxn ang="0">
                <a:pos x="190" y="246"/>
              </a:cxn>
              <a:cxn ang="0">
                <a:pos x="206" y="237"/>
              </a:cxn>
              <a:cxn ang="0">
                <a:pos x="258" y="232"/>
              </a:cxn>
              <a:cxn ang="0">
                <a:pos x="287" y="203"/>
              </a:cxn>
              <a:cxn ang="0">
                <a:pos x="307" y="197"/>
              </a:cxn>
              <a:cxn ang="0">
                <a:pos x="325" y="193"/>
              </a:cxn>
              <a:cxn ang="0">
                <a:pos x="343" y="189"/>
              </a:cxn>
              <a:cxn ang="0">
                <a:pos x="382" y="228"/>
              </a:cxn>
              <a:cxn ang="0">
                <a:pos x="187" y="642"/>
              </a:cxn>
              <a:cxn ang="0">
                <a:pos x="165" y="644"/>
              </a:cxn>
              <a:cxn ang="0">
                <a:pos x="160" y="626"/>
              </a:cxn>
              <a:cxn ang="0">
                <a:pos x="160" y="596"/>
              </a:cxn>
              <a:cxn ang="0">
                <a:pos x="59" y="206"/>
              </a:cxn>
              <a:cxn ang="0">
                <a:pos x="59" y="206"/>
              </a:cxn>
              <a:cxn ang="0">
                <a:pos x="144" y="179"/>
              </a:cxn>
            </a:cxnLst>
            <a:rect l="0" t="0" r="r" b="b"/>
            <a:pathLst>
              <a:path w="403" h="779">
                <a:moveTo>
                  <a:pt x="359" y="66"/>
                </a:moveTo>
                <a:cubicBezTo>
                  <a:pt x="311" y="0"/>
                  <a:pt x="2" y="169"/>
                  <a:pt x="1" y="211"/>
                </a:cubicBezTo>
                <a:cubicBezTo>
                  <a:pt x="0" y="253"/>
                  <a:pt x="168" y="431"/>
                  <a:pt x="169" y="490"/>
                </a:cubicBezTo>
                <a:cubicBezTo>
                  <a:pt x="169" y="522"/>
                  <a:pt x="163" y="586"/>
                  <a:pt x="128" y="607"/>
                </a:cubicBezTo>
                <a:cubicBezTo>
                  <a:pt x="102" y="622"/>
                  <a:pt x="72" y="561"/>
                  <a:pt x="110" y="500"/>
                </a:cubicBezTo>
                <a:cubicBezTo>
                  <a:pt x="53" y="520"/>
                  <a:pt x="60" y="608"/>
                  <a:pt x="88" y="645"/>
                </a:cubicBezTo>
                <a:cubicBezTo>
                  <a:pt x="95" y="654"/>
                  <a:pt x="106" y="662"/>
                  <a:pt x="119" y="669"/>
                </a:cubicBezTo>
                <a:cubicBezTo>
                  <a:pt x="107" y="691"/>
                  <a:pt x="92" y="733"/>
                  <a:pt x="90" y="740"/>
                </a:cubicBezTo>
                <a:cubicBezTo>
                  <a:pt x="87" y="751"/>
                  <a:pt x="125" y="779"/>
                  <a:pt x="130" y="776"/>
                </a:cubicBezTo>
                <a:cubicBezTo>
                  <a:pt x="135" y="773"/>
                  <a:pt x="113" y="752"/>
                  <a:pt x="118" y="744"/>
                </a:cubicBezTo>
                <a:cubicBezTo>
                  <a:pt x="120" y="742"/>
                  <a:pt x="148" y="747"/>
                  <a:pt x="150" y="740"/>
                </a:cubicBezTo>
                <a:cubicBezTo>
                  <a:pt x="151" y="735"/>
                  <a:pt x="131" y="730"/>
                  <a:pt x="127" y="723"/>
                </a:cubicBezTo>
                <a:cubicBezTo>
                  <a:pt x="125" y="718"/>
                  <a:pt x="130" y="693"/>
                  <a:pt x="136" y="676"/>
                </a:cubicBezTo>
                <a:cubicBezTo>
                  <a:pt x="155" y="683"/>
                  <a:pt x="176" y="686"/>
                  <a:pt x="195" y="683"/>
                </a:cubicBezTo>
                <a:cubicBezTo>
                  <a:pt x="200" y="709"/>
                  <a:pt x="203" y="730"/>
                  <a:pt x="205" y="738"/>
                </a:cubicBezTo>
                <a:cubicBezTo>
                  <a:pt x="206" y="749"/>
                  <a:pt x="253" y="759"/>
                  <a:pt x="256" y="754"/>
                </a:cubicBezTo>
                <a:cubicBezTo>
                  <a:pt x="260" y="749"/>
                  <a:pt x="231" y="739"/>
                  <a:pt x="232" y="730"/>
                </a:cubicBezTo>
                <a:cubicBezTo>
                  <a:pt x="233" y="727"/>
                  <a:pt x="261" y="720"/>
                  <a:pt x="259" y="712"/>
                </a:cubicBezTo>
                <a:cubicBezTo>
                  <a:pt x="258" y="707"/>
                  <a:pt x="231" y="714"/>
                  <a:pt x="225" y="709"/>
                </a:cubicBezTo>
                <a:cubicBezTo>
                  <a:pt x="221" y="706"/>
                  <a:pt x="215" y="694"/>
                  <a:pt x="214" y="679"/>
                </a:cubicBezTo>
                <a:cubicBezTo>
                  <a:pt x="221" y="675"/>
                  <a:pt x="227" y="671"/>
                  <a:pt x="231" y="665"/>
                </a:cubicBezTo>
                <a:cubicBezTo>
                  <a:pt x="239" y="641"/>
                  <a:pt x="224" y="617"/>
                  <a:pt x="208" y="598"/>
                </a:cubicBezTo>
                <a:cubicBezTo>
                  <a:pt x="220" y="595"/>
                  <a:pt x="238" y="592"/>
                  <a:pt x="241" y="595"/>
                </a:cubicBezTo>
                <a:cubicBezTo>
                  <a:pt x="245" y="599"/>
                  <a:pt x="253" y="615"/>
                  <a:pt x="256" y="614"/>
                </a:cubicBezTo>
                <a:cubicBezTo>
                  <a:pt x="260" y="613"/>
                  <a:pt x="253" y="589"/>
                  <a:pt x="255" y="588"/>
                </a:cubicBezTo>
                <a:cubicBezTo>
                  <a:pt x="260" y="584"/>
                  <a:pt x="278" y="603"/>
                  <a:pt x="280" y="599"/>
                </a:cubicBezTo>
                <a:cubicBezTo>
                  <a:pt x="282" y="595"/>
                  <a:pt x="262" y="560"/>
                  <a:pt x="255" y="562"/>
                </a:cubicBezTo>
                <a:cubicBezTo>
                  <a:pt x="250" y="563"/>
                  <a:pt x="217" y="578"/>
                  <a:pt x="200" y="590"/>
                </a:cubicBezTo>
                <a:cubicBezTo>
                  <a:pt x="188" y="577"/>
                  <a:pt x="178" y="568"/>
                  <a:pt x="177" y="565"/>
                </a:cubicBezTo>
                <a:cubicBezTo>
                  <a:pt x="175" y="557"/>
                  <a:pt x="192" y="531"/>
                  <a:pt x="197" y="491"/>
                </a:cubicBezTo>
                <a:cubicBezTo>
                  <a:pt x="204" y="449"/>
                  <a:pt x="201" y="401"/>
                  <a:pt x="208" y="395"/>
                </a:cubicBezTo>
                <a:cubicBezTo>
                  <a:pt x="221" y="382"/>
                  <a:pt x="262" y="378"/>
                  <a:pt x="270" y="365"/>
                </a:cubicBezTo>
                <a:cubicBezTo>
                  <a:pt x="277" y="352"/>
                  <a:pt x="256" y="312"/>
                  <a:pt x="256" y="312"/>
                </a:cubicBezTo>
                <a:cubicBezTo>
                  <a:pt x="256" y="312"/>
                  <a:pt x="253" y="327"/>
                  <a:pt x="240" y="335"/>
                </a:cubicBezTo>
                <a:cubicBezTo>
                  <a:pt x="239" y="336"/>
                  <a:pt x="238" y="336"/>
                  <a:pt x="237" y="337"/>
                </a:cubicBezTo>
                <a:cubicBezTo>
                  <a:pt x="237" y="331"/>
                  <a:pt x="224" y="319"/>
                  <a:pt x="222" y="321"/>
                </a:cubicBezTo>
                <a:cubicBezTo>
                  <a:pt x="219" y="323"/>
                  <a:pt x="217" y="341"/>
                  <a:pt x="221" y="343"/>
                </a:cubicBezTo>
                <a:cubicBezTo>
                  <a:pt x="215" y="345"/>
                  <a:pt x="209" y="346"/>
                  <a:pt x="204" y="345"/>
                </a:cubicBezTo>
                <a:cubicBezTo>
                  <a:pt x="207" y="341"/>
                  <a:pt x="198" y="320"/>
                  <a:pt x="195" y="321"/>
                </a:cubicBezTo>
                <a:cubicBezTo>
                  <a:pt x="192" y="321"/>
                  <a:pt x="181" y="335"/>
                  <a:pt x="184" y="339"/>
                </a:cubicBezTo>
                <a:cubicBezTo>
                  <a:pt x="184" y="339"/>
                  <a:pt x="185" y="340"/>
                  <a:pt x="185" y="340"/>
                </a:cubicBezTo>
                <a:cubicBezTo>
                  <a:pt x="165" y="328"/>
                  <a:pt x="156" y="300"/>
                  <a:pt x="171" y="267"/>
                </a:cubicBezTo>
                <a:cubicBezTo>
                  <a:pt x="173" y="261"/>
                  <a:pt x="179" y="254"/>
                  <a:pt x="189" y="247"/>
                </a:cubicBezTo>
                <a:cubicBezTo>
                  <a:pt x="189" y="247"/>
                  <a:pt x="190" y="246"/>
                  <a:pt x="190" y="246"/>
                </a:cubicBezTo>
                <a:cubicBezTo>
                  <a:pt x="194" y="252"/>
                  <a:pt x="205" y="259"/>
                  <a:pt x="207" y="257"/>
                </a:cubicBezTo>
                <a:cubicBezTo>
                  <a:pt x="209" y="255"/>
                  <a:pt x="209" y="240"/>
                  <a:pt x="206" y="237"/>
                </a:cubicBezTo>
                <a:cubicBezTo>
                  <a:pt x="216" y="231"/>
                  <a:pt x="228" y="225"/>
                  <a:pt x="241" y="220"/>
                </a:cubicBezTo>
                <a:cubicBezTo>
                  <a:pt x="246" y="226"/>
                  <a:pt x="256" y="234"/>
                  <a:pt x="258" y="232"/>
                </a:cubicBezTo>
                <a:cubicBezTo>
                  <a:pt x="260" y="230"/>
                  <a:pt x="260" y="220"/>
                  <a:pt x="258" y="213"/>
                </a:cubicBezTo>
                <a:cubicBezTo>
                  <a:pt x="267" y="210"/>
                  <a:pt x="277" y="206"/>
                  <a:pt x="287" y="203"/>
                </a:cubicBezTo>
                <a:cubicBezTo>
                  <a:pt x="288" y="210"/>
                  <a:pt x="303" y="221"/>
                  <a:pt x="306" y="220"/>
                </a:cubicBezTo>
                <a:cubicBezTo>
                  <a:pt x="308" y="219"/>
                  <a:pt x="309" y="204"/>
                  <a:pt x="307" y="197"/>
                </a:cubicBezTo>
                <a:cubicBezTo>
                  <a:pt x="313" y="196"/>
                  <a:pt x="319" y="194"/>
                  <a:pt x="325" y="193"/>
                </a:cubicBezTo>
                <a:cubicBezTo>
                  <a:pt x="325" y="193"/>
                  <a:pt x="325" y="193"/>
                  <a:pt x="325" y="193"/>
                </a:cubicBezTo>
                <a:cubicBezTo>
                  <a:pt x="327" y="198"/>
                  <a:pt x="338" y="207"/>
                  <a:pt x="340" y="206"/>
                </a:cubicBezTo>
                <a:cubicBezTo>
                  <a:pt x="342" y="204"/>
                  <a:pt x="344" y="195"/>
                  <a:pt x="343" y="189"/>
                </a:cubicBezTo>
                <a:cubicBezTo>
                  <a:pt x="349" y="188"/>
                  <a:pt x="353" y="188"/>
                  <a:pt x="356" y="188"/>
                </a:cubicBezTo>
                <a:cubicBezTo>
                  <a:pt x="377" y="191"/>
                  <a:pt x="382" y="228"/>
                  <a:pt x="382" y="228"/>
                </a:cubicBezTo>
                <a:cubicBezTo>
                  <a:pt x="382" y="228"/>
                  <a:pt x="403" y="127"/>
                  <a:pt x="359" y="66"/>
                </a:cubicBezTo>
                <a:close/>
                <a:moveTo>
                  <a:pt x="187" y="642"/>
                </a:moveTo>
                <a:cubicBezTo>
                  <a:pt x="188" y="651"/>
                  <a:pt x="157" y="672"/>
                  <a:pt x="154" y="669"/>
                </a:cubicBezTo>
                <a:cubicBezTo>
                  <a:pt x="150" y="666"/>
                  <a:pt x="168" y="650"/>
                  <a:pt x="165" y="644"/>
                </a:cubicBezTo>
                <a:cubicBezTo>
                  <a:pt x="164" y="642"/>
                  <a:pt x="142" y="644"/>
                  <a:pt x="142" y="639"/>
                </a:cubicBezTo>
                <a:cubicBezTo>
                  <a:pt x="141" y="635"/>
                  <a:pt x="157" y="632"/>
                  <a:pt x="160" y="626"/>
                </a:cubicBezTo>
                <a:cubicBezTo>
                  <a:pt x="162" y="622"/>
                  <a:pt x="155" y="601"/>
                  <a:pt x="157" y="597"/>
                </a:cubicBezTo>
                <a:cubicBezTo>
                  <a:pt x="157" y="596"/>
                  <a:pt x="159" y="595"/>
                  <a:pt x="160" y="596"/>
                </a:cubicBezTo>
                <a:cubicBezTo>
                  <a:pt x="168" y="597"/>
                  <a:pt x="186" y="636"/>
                  <a:pt x="187" y="642"/>
                </a:cubicBezTo>
                <a:close/>
                <a:moveTo>
                  <a:pt x="59" y="206"/>
                </a:moveTo>
                <a:cubicBezTo>
                  <a:pt x="45" y="177"/>
                  <a:pt x="83" y="166"/>
                  <a:pt x="95" y="188"/>
                </a:cubicBezTo>
                <a:cubicBezTo>
                  <a:pt x="107" y="209"/>
                  <a:pt x="69" y="225"/>
                  <a:pt x="59" y="206"/>
                </a:cubicBezTo>
                <a:close/>
                <a:moveTo>
                  <a:pt x="113" y="181"/>
                </a:moveTo>
                <a:cubicBezTo>
                  <a:pt x="112" y="162"/>
                  <a:pt x="142" y="154"/>
                  <a:pt x="144" y="179"/>
                </a:cubicBezTo>
                <a:cubicBezTo>
                  <a:pt x="146" y="196"/>
                  <a:pt x="114" y="200"/>
                  <a:pt x="113" y="181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" name="Freeform 16"/>
          <p:cNvSpPr>
            <a:spLocks noEditPoints="1"/>
          </p:cNvSpPr>
          <p:nvPr/>
        </p:nvSpPr>
        <p:spPr bwMode="auto">
          <a:xfrm>
            <a:off x="571472" y="2357430"/>
            <a:ext cx="1346200" cy="1501775"/>
          </a:xfrm>
          <a:custGeom>
            <a:avLst/>
            <a:gdLst/>
            <a:ahLst/>
            <a:cxnLst>
              <a:cxn ang="0">
                <a:pos x="254" y="105"/>
              </a:cxn>
              <a:cxn ang="0">
                <a:pos x="215" y="122"/>
              </a:cxn>
              <a:cxn ang="0">
                <a:pos x="116" y="89"/>
              </a:cxn>
              <a:cxn ang="0">
                <a:pos x="138" y="355"/>
              </a:cxn>
              <a:cxn ang="0">
                <a:pos x="50" y="355"/>
              </a:cxn>
              <a:cxn ang="0">
                <a:pos x="28" y="341"/>
              </a:cxn>
              <a:cxn ang="0">
                <a:pos x="24" y="355"/>
              </a:cxn>
              <a:cxn ang="0">
                <a:pos x="46" y="363"/>
              </a:cxn>
              <a:cxn ang="0">
                <a:pos x="66" y="375"/>
              </a:cxn>
              <a:cxn ang="0">
                <a:pos x="137" y="371"/>
              </a:cxn>
              <a:cxn ang="0">
                <a:pos x="78" y="524"/>
              </a:cxn>
              <a:cxn ang="0">
                <a:pos x="2" y="485"/>
              </a:cxn>
              <a:cxn ang="0">
                <a:pos x="18" y="532"/>
              </a:cxn>
              <a:cxn ang="0">
                <a:pos x="49" y="566"/>
              </a:cxn>
              <a:cxn ang="0">
                <a:pos x="136" y="590"/>
              </a:cxn>
              <a:cxn ang="0">
                <a:pos x="395" y="561"/>
              </a:cxn>
              <a:cxn ang="0">
                <a:pos x="456" y="533"/>
              </a:cxn>
              <a:cxn ang="0">
                <a:pos x="469" y="515"/>
              </a:cxn>
              <a:cxn ang="0">
                <a:pos x="485" y="500"/>
              </a:cxn>
              <a:cxn ang="0">
                <a:pos x="474" y="489"/>
              </a:cxn>
              <a:cxn ang="0">
                <a:pos x="459" y="506"/>
              </a:cxn>
              <a:cxn ang="0">
                <a:pos x="386" y="506"/>
              </a:cxn>
              <a:cxn ang="0">
                <a:pos x="435" y="481"/>
              </a:cxn>
              <a:cxn ang="0">
                <a:pos x="447" y="462"/>
              </a:cxn>
              <a:cxn ang="0">
                <a:pos x="464" y="447"/>
              </a:cxn>
              <a:cxn ang="0">
                <a:pos x="453" y="436"/>
              </a:cxn>
              <a:cxn ang="0">
                <a:pos x="439" y="455"/>
              </a:cxn>
              <a:cxn ang="0">
                <a:pos x="330" y="374"/>
              </a:cxn>
              <a:cxn ang="0">
                <a:pos x="399" y="350"/>
              </a:cxn>
              <a:cxn ang="0">
                <a:pos x="411" y="331"/>
              </a:cxn>
              <a:cxn ang="0">
                <a:pos x="427" y="316"/>
              </a:cxn>
              <a:cxn ang="0">
                <a:pos x="417" y="305"/>
              </a:cxn>
              <a:cxn ang="0">
                <a:pos x="404" y="326"/>
              </a:cxn>
              <a:cxn ang="0">
                <a:pos x="273" y="260"/>
              </a:cxn>
              <a:cxn ang="0">
                <a:pos x="486" y="212"/>
              </a:cxn>
              <a:cxn ang="0">
                <a:pos x="468" y="191"/>
              </a:cxn>
              <a:cxn ang="0">
                <a:pos x="428" y="207"/>
              </a:cxn>
              <a:cxn ang="0">
                <a:pos x="401" y="191"/>
              </a:cxn>
              <a:cxn ang="0">
                <a:pos x="363" y="207"/>
              </a:cxn>
              <a:cxn ang="0">
                <a:pos x="334" y="190"/>
              </a:cxn>
              <a:cxn ang="0">
                <a:pos x="289" y="206"/>
              </a:cxn>
              <a:cxn ang="0">
                <a:pos x="268" y="187"/>
              </a:cxn>
              <a:cxn ang="0">
                <a:pos x="236" y="192"/>
              </a:cxn>
              <a:cxn ang="0">
                <a:pos x="277" y="173"/>
              </a:cxn>
              <a:cxn ang="0">
                <a:pos x="295" y="169"/>
              </a:cxn>
              <a:cxn ang="0">
                <a:pos x="355" y="171"/>
              </a:cxn>
              <a:cxn ang="0">
                <a:pos x="363" y="153"/>
              </a:cxn>
              <a:cxn ang="0">
                <a:pos x="420" y="157"/>
              </a:cxn>
              <a:cxn ang="0">
                <a:pos x="430" y="139"/>
              </a:cxn>
              <a:cxn ang="0">
                <a:pos x="472" y="131"/>
              </a:cxn>
              <a:cxn ang="0">
                <a:pos x="492" y="127"/>
              </a:cxn>
              <a:cxn ang="0">
                <a:pos x="536" y="11"/>
              </a:cxn>
              <a:cxn ang="0">
                <a:pos x="185" y="167"/>
              </a:cxn>
              <a:cxn ang="0">
                <a:pos x="207" y="161"/>
              </a:cxn>
              <a:cxn ang="0">
                <a:pos x="231" y="164"/>
              </a:cxn>
              <a:cxn ang="0">
                <a:pos x="226" y="141"/>
              </a:cxn>
              <a:cxn ang="0">
                <a:pos x="231" y="164"/>
              </a:cxn>
            </a:cxnLst>
            <a:rect l="0" t="0" r="r" b="b"/>
            <a:pathLst>
              <a:path w="553" h="617">
                <a:moveTo>
                  <a:pt x="536" y="11"/>
                </a:moveTo>
                <a:cubicBezTo>
                  <a:pt x="524" y="0"/>
                  <a:pt x="356" y="62"/>
                  <a:pt x="254" y="105"/>
                </a:cubicBezTo>
                <a:cubicBezTo>
                  <a:pt x="248" y="89"/>
                  <a:pt x="227" y="40"/>
                  <a:pt x="222" y="40"/>
                </a:cubicBezTo>
                <a:cubicBezTo>
                  <a:pt x="215" y="41"/>
                  <a:pt x="215" y="118"/>
                  <a:pt x="215" y="122"/>
                </a:cubicBezTo>
                <a:cubicBezTo>
                  <a:pt x="205" y="127"/>
                  <a:pt x="196" y="132"/>
                  <a:pt x="189" y="135"/>
                </a:cubicBezTo>
                <a:cubicBezTo>
                  <a:pt x="193" y="125"/>
                  <a:pt x="120" y="82"/>
                  <a:pt x="116" y="89"/>
                </a:cubicBezTo>
                <a:cubicBezTo>
                  <a:pt x="114" y="92"/>
                  <a:pt x="166" y="159"/>
                  <a:pt x="169" y="162"/>
                </a:cubicBezTo>
                <a:cubicBezTo>
                  <a:pt x="157" y="198"/>
                  <a:pt x="146" y="276"/>
                  <a:pt x="138" y="355"/>
                </a:cubicBezTo>
                <a:cubicBezTo>
                  <a:pt x="138" y="353"/>
                  <a:pt x="138" y="353"/>
                  <a:pt x="138" y="353"/>
                </a:cubicBezTo>
                <a:cubicBezTo>
                  <a:pt x="102" y="336"/>
                  <a:pt x="67" y="347"/>
                  <a:pt x="50" y="355"/>
                </a:cubicBezTo>
                <a:cubicBezTo>
                  <a:pt x="50" y="350"/>
                  <a:pt x="48" y="339"/>
                  <a:pt x="43" y="333"/>
                </a:cubicBezTo>
                <a:cubicBezTo>
                  <a:pt x="37" y="325"/>
                  <a:pt x="26" y="334"/>
                  <a:pt x="28" y="341"/>
                </a:cubicBezTo>
                <a:cubicBezTo>
                  <a:pt x="29" y="345"/>
                  <a:pt x="35" y="350"/>
                  <a:pt x="40" y="353"/>
                </a:cubicBezTo>
                <a:cubicBezTo>
                  <a:pt x="35" y="353"/>
                  <a:pt x="28" y="353"/>
                  <a:pt x="24" y="355"/>
                </a:cubicBezTo>
                <a:cubicBezTo>
                  <a:pt x="16" y="359"/>
                  <a:pt x="25" y="373"/>
                  <a:pt x="32" y="372"/>
                </a:cubicBezTo>
                <a:cubicBezTo>
                  <a:pt x="37" y="372"/>
                  <a:pt x="42" y="367"/>
                  <a:pt x="46" y="363"/>
                </a:cubicBezTo>
                <a:cubicBezTo>
                  <a:pt x="45" y="369"/>
                  <a:pt x="46" y="375"/>
                  <a:pt x="49" y="380"/>
                </a:cubicBezTo>
                <a:cubicBezTo>
                  <a:pt x="54" y="389"/>
                  <a:pt x="67" y="383"/>
                  <a:pt x="66" y="375"/>
                </a:cubicBezTo>
                <a:cubicBezTo>
                  <a:pt x="65" y="370"/>
                  <a:pt x="59" y="363"/>
                  <a:pt x="54" y="359"/>
                </a:cubicBezTo>
                <a:cubicBezTo>
                  <a:pt x="78" y="357"/>
                  <a:pt x="122" y="354"/>
                  <a:pt x="137" y="371"/>
                </a:cubicBezTo>
                <a:cubicBezTo>
                  <a:pt x="130" y="453"/>
                  <a:pt x="126" y="534"/>
                  <a:pt x="128" y="568"/>
                </a:cubicBezTo>
                <a:cubicBezTo>
                  <a:pt x="120" y="566"/>
                  <a:pt x="92" y="554"/>
                  <a:pt x="78" y="524"/>
                </a:cubicBezTo>
                <a:cubicBezTo>
                  <a:pt x="64" y="493"/>
                  <a:pt x="65" y="440"/>
                  <a:pt x="59" y="435"/>
                </a:cubicBezTo>
                <a:cubicBezTo>
                  <a:pt x="54" y="431"/>
                  <a:pt x="4" y="482"/>
                  <a:pt x="2" y="485"/>
                </a:cubicBezTo>
                <a:cubicBezTo>
                  <a:pt x="0" y="489"/>
                  <a:pt x="25" y="481"/>
                  <a:pt x="27" y="484"/>
                </a:cubicBezTo>
                <a:cubicBezTo>
                  <a:pt x="29" y="487"/>
                  <a:pt x="17" y="529"/>
                  <a:pt x="18" y="532"/>
                </a:cubicBezTo>
                <a:cubicBezTo>
                  <a:pt x="19" y="536"/>
                  <a:pt x="40" y="525"/>
                  <a:pt x="41" y="530"/>
                </a:cubicBezTo>
                <a:cubicBezTo>
                  <a:pt x="42" y="535"/>
                  <a:pt x="46" y="564"/>
                  <a:pt x="49" y="566"/>
                </a:cubicBezTo>
                <a:cubicBezTo>
                  <a:pt x="53" y="569"/>
                  <a:pt x="51" y="549"/>
                  <a:pt x="59" y="553"/>
                </a:cubicBezTo>
                <a:cubicBezTo>
                  <a:pt x="61" y="554"/>
                  <a:pt x="88" y="588"/>
                  <a:pt x="136" y="590"/>
                </a:cubicBezTo>
                <a:cubicBezTo>
                  <a:pt x="174" y="617"/>
                  <a:pt x="390" y="599"/>
                  <a:pt x="395" y="567"/>
                </a:cubicBezTo>
                <a:cubicBezTo>
                  <a:pt x="395" y="565"/>
                  <a:pt x="395" y="563"/>
                  <a:pt x="395" y="561"/>
                </a:cubicBezTo>
                <a:cubicBezTo>
                  <a:pt x="397" y="539"/>
                  <a:pt x="436" y="523"/>
                  <a:pt x="459" y="515"/>
                </a:cubicBezTo>
                <a:cubicBezTo>
                  <a:pt x="456" y="521"/>
                  <a:pt x="455" y="529"/>
                  <a:pt x="456" y="533"/>
                </a:cubicBezTo>
                <a:cubicBezTo>
                  <a:pt x="459" y="540"/>
                  <a:pt x="474" y="541"/>
                  <a:pt x="475" y="531"/>
                </a:cubicBezTo>
                <a:cubicBezTo>
                  <a:pt x="475" y="526"/>
                  <a:pt x="472" y="520"/>
                  <a:pt x="469" y="515"/>
                </a:cubicBezTo>
                <a:cubicBezTo>
                  <a:pt x="474" y="517"/>
                  <a:pt x="482" y="519"/>
                  <a:pt x="486" y="518"/>
                </a:cubicBezTo>
                <a:cubicBezTo>
                  <a:pt x="493" y="516"/>
                  <a:pt x="494" y="500"/>
                  <a:pt x="485" y="500"/>
                </a:cubicBezTo>
                <a:cubicBezTo>
                  <a:pt x="480" y="499"/>
                  <a:pt x="474" y="501"/>
                  <a:pt x="470" y="504"/>
                </a:cubicBezTo>
                <a:cubicBezTo>
                  <a:pt x="473" y="499"/>
                  <a:pt x="475" y="493"/>
                  <a:pt x="474" y="489"/>
                </a:cubicBezTo>
                <a:cubicBezTo>
                  <a:pt x="473" y="481"/>
                  <a:pt x="458" y="477"/>
                  <a:pt x="456" y="487"/>
                </a:cubicBezTo>
                <a:cubicBezTo>
                  <a:pt x="455" y="493"/>
                  <a:pt x="457" y="501"/>
                  <a:pt x="459" y="506"/>
                </a:cubicBezTo>
                <a:cubicBezTo>
                  <a:pt x="442" y="503"/>
                  <a:pt x="413" y="501"/>
                  <a:pt x="390" y="521"/>
                </a:cubicBezTo>
                <a:cubicBezTo>
                  <a:pt x="389" y="516"/>
                  <a:pt x="388" y="511"/>
                  <a:pt x="386" y="506"/>
                </a:cubicBezTo>
                <a:cubicBezTo>
                  <a:pt x="388" y="486"/>
                  <a:pt x="418" y="471"/>
                  <a:pt x="437" y="463"/>
                </a:cubicBezTo>
                <a:cubicBezTo>
                  <a:pt x="435" y="469"/>
                  <a:pt x="433" y="477"/>
                  <a:pt x="435" y="481"/>
                </a:cubicBezTo>
                <a:cubicBezTo>
                  <a:pt x="438" y="488"/>
                  <a:pt x="453" y="488"/>
                  <a:pt x="453" y="479"/>
                </a:cubicBezTo>
                <a:cubicBezTo>
                  <a:pt x="453" y="473"/>
                  <a:pt x="450" y="467"/>
                  <a:pt x="447" y="462"/>
                </a:cubicBezTo>
                <a:cubicBezTo>
                  <a:pt x="453" y="465"/>
                  <a:pt x="460" y="467"/>
                  <a:pt x="465" y="465"/>
                </a:cubicBezTo>
                <a:cubicBezTo>
                  <a:pt x="472" y="463"/>
                  <a:pt x="473" y="448"/>
                  <a:pt x="464" y="447"/>
                </a:cubicBezTo>
                <a:cubicBezTo>
                  <a:pt x="459" y="447"/>
                  <a:pt x="453" y="449"/>
                  <a:pt x="448" y="451"/>
                </a:cubicBezTo>
                <a:cubicBezTo>
                  <a:pt x="451" y="446"/>
                  <a:pt x="454" y="440"/>
                  <a:pt x="453" y="436"/>
                </a:cubicBezTo>
                <a:cubicBezTo>
                  <a:pt x="452" y="428"/>
                  <a:pt x="437" y="425"/>
                  <a:pt x="435" y="434"/>
                </a:cubicBezTo>
                <a:cubicBezTo>
                  <a:pt x="433" y="441"/>
                  <a:pt x="436" y="450"/>
                  <a:pt x="439" y="455"/>
                </a:cubicBezTo>
                <a:cubicBezTo>
                  <a:pt x="423" y="453"/>
                  <a:pt x="397" y="453"/>
                  <a:pt x="374" y="470"/>
                </a:cubicBezTo>
                <a:cubicBezTo>
                  <a:pt x="362" y="437"/>
                  <a:pt x="346" y="404"/>
                  <a:pt x="330" y="374"/>
                </a:cubicBezTo>
                <a:cubicBezTo>
                  <a:pt x="333" y="353"/>
                  <a:pt x="378" y="337"/>
                  <a:pt x="402" y="331"/>
                </a:cubicBezTo>
                <a:cubicBezTo>
                  <a:pt x="399" y="336"/>
                  <a:pt x="397" y="345"/>
                  <a:pt x="399" y="350"/>
                </a:cubicBezTo>
                <a:cubicBezTo>
                  <a:pt x="402" y="357"/>
                  <a:pt x="417" y="358"/>
                  <a:pt x="417" y="348"/>
                </a:cubicBezTo>
                <a:cubicBezTo>
                  <a:pt x="417" y="343"/>
                  <a:pt x="414" y="336"/>
                  <a:pt x="411" y="331"/>
                </a:cubicBezTo>
                <a:cubicBezTo>
                  <a:pt x="417" y="334"/>
                  <a:pt x="424" y="336"/>
                  <a:pt x="428" y="335"/>
                </a:cubicBezTo>
                <a:cubicBezTo>
                  <a:pt x="436" y="332"/>
                  <a:pt x="437" y="317"/>
                  <a:pt x="427" y="316"/>
                </a:cubicBezTo>
                <a:cubicBezTo>
                  <a:pt x="423" y="316"/>
                  <a:pt x="417" y="318"/>
                  <a:pt x="412" y="320"/>
                </a:cubicBezTo>
                <a:cubicBezTo>
                  <a:pt x="415" y="315"/>
                  <a:pt x="418" y="309"/>
                  <a:pt x="417" y="305"/>
                </a:cubicBezTo>
                <a:cubicBezTo>
                  <a:pt x="416" y="297"/>
                  <a:pt x="401" y="294"/>
                  <a:pt x="399" y="303"/>
                </a:cubicBezTo>
                <a:cubicBezTo>
                  <a:pt x="397" y="311"/>
                  <a:pt x="401" y="321"/>
                  <a:pt x="404" y="326"/>
                </a:cubicBezTo>
                <a:cubicBezTo>
                  <a:pt x="384" y="325"/>
                  <a:pt x="346" y="328"/>
                  <a:pt x="320" y="356"/>
                </a:cubicBezTo>
                <a:cubicBezTo>
                  <a:pt x="293" y="307"/>
                  <a:pt x="270" y="268"/>
                  <a:pt x="273" y="260"/>
                </a:cubicBezTo>
                <a:cubicBezTo>
                  <a:pt x="280" y="240"/>
                  <a:pt x="499" y="243"/>
                  <a:pt x="499" y="219"/>
                </a:cubicBezTo>
                <a:cubicBezTo>
                  <a:pt x="499" y="216"/>
                  <a:pt x="495" y="213"/>
                  <a:pt x="486" y="212"/>
                </a:cubicBezTo>
                <a:cubicBezTo>
                  <a:pt x="484" y="211"/>
                  <a:pt x="481" y="211"/>
                  <a:pt x="478" y="210"/>
                </a:cubicBezTo>
                <a:cubicBezTo>
                  <a:pt x="478" y="203"/>
                  <a:pt x="474" y="192"/>
                  <a:pt x="468" y="191"/>
                </a:cubicBezTo>
                <a:cubicBezTo>
                  <a:pt x="463" y="191"/>
                  <a:pt x="461" y="199"/>
                  <a:pt x="458" y="209"/>
                </a:cubicBezTo>
                <a:cubicBezTo>
                  <a:pt x="449" y="208"/>
                  <a:pt x="439" y="208"/>
                  <a:pt x="428" y="207"/>
                </a:cubicBezTo>
                <a:cubicBezTo>
                  <a:pt x="422" y="207"/>
                  <a:pt x="417" y="207"/>
                  <a:pt x="411" y="207"/>
                </a:cubicBezTo>
                <a:cubicBezTo>
                  <a:pt x="410" y="200"/>
                  <a:pt x="406" y="191"/>
                  <a:pt x="401" y="191"/>
                </a:cubicBezTo>
                <a:cubicBezTo>
                  <a:pt x="396" y="190"/>
                  <a:pt x="394" y="198"/>
                  <a:pt x="392" y="207"/>
                </a:cubicBezTo>
                <a:cubicBezTo>
                  <a:pt x="382" y="207"/>
                  <a:pt x="372" y="207"/>
                  <a:pt x="363" y="207"/>
                </a:cubicBezTo>
                <a:cubicBezTo>
                  <a:pt x="356" y="207"/>
                  <a:pt x="350" y="207"/>
                  <a:pt x="344" y="207"/>
                </a:cubicBezTo>
                <a:cubicBezTo>
                  <a:pt x="343" y="199"/>
                  <a:pt x="339" y="191"/>
                  <a:pt x="334" y="190"/>
                </a:cubicBezTo>
                <a:cubicBezTo>
                  <a:pt x="329" y="190"/>
                  <a:pt x="327" y="197"/>
                  <a:pt x="325" y="207"/>
                </a:cubicBezTo>
                <a:cubicBezTo>
                  <a:pt x="312" y="207"/>
                  <a:pt x="300" y="206"/>
                  <a:pt x="289" y="206"/>
                </a:cubicBezTo>
                <a:cubicBezTo>
                  <a:pt x="285" y="206"/>
                  <a:pt x="282" y="205"/>
                  <a:pt x="278" y="205"/>
                </a:cubicBezTo>
                <a:cubicBezTo>
                  <a:pt x="278" y="197"/>
                  <a:pt x="274" y="187"/>
                  <a:pt x="268" y="187"/>
                </a:cubicBezTo>
                <a:cubicBezTo>
                  <a:pt x="263" y="186"/>
                  <a:pt x="261" y="194"/>
                  <a:pt x="258" y="203"/>
                </a:cubicBezTo>
                <a:cubicBezTo>
                  <a:pt x="243" y="201"/>
                  <a:pt x="234" y="198"/>
                  <a:pt x="236" y="192"/>
                </a:cubicBezTo>
                <a:cubicBezTo>
                  <a:pt x="236" y="188"/>
                  <a:pt x="249" y="182"/>
                  <a:pt x="271" y="175"/>
                </a:cubicBezTo>
                <a:cubicBezTo>
                  <a:pt x="273" y="175"/>
                  <a:pt x="275" y="174"/>
                  <a:pt x="277" y="173"/>
                </a:cubicBezTo>
                <a:cubicBezTo>
                  <a:pt x="280" y="180"/>
                  <a:pt x="285" y="186"/>
                  <a:pt x="289" y="185"/>
                </a:cubicBezTo>
                <a:cubicBezTo>
                  <a:pt x="294" y="185"/>
                  <a:pt x="295" y="178"/>
                  <a:pt x="295" y="169"/>
                </a:cubicBezTo>
                <a:cubicBezTo>
                  <a:pt x="309" y="165"/>
                  <a:pt x="325" y="161"/>
                  <a:pt x="342" y="157"/>
                </a:cubicBezTo>
                <a:cubicBezTo>
                  <a:pt x="344" y="164"/>
                  <a:pt x="350" y="172"/>
                  <a:pt x="355" y="171"/>
                </a:cubicBezTo>
                <a:cubicBezTo>
                  <a:pt x="360" y="171"/>
                  <a:pt x="360" y="163"/>
                  <a:pt x="361" y="153"/>
                </a:cubicBezTo>
                <a:cubicBezTo>
                  <a:pt x="362" y="153"/>
                  <a:pt x="362" y="153"/>
                  <a:pt x="363" y="153"/>
                </a:cubicBezTo>
                <a:cubicBezTo>
                  <a:pt x="378" y="150"/>
                  <a:pt x="393" y="146"/>
                  <a:pt x="407" y="144"/>
                </a:cubicBezTo>
                <a:cubicBezTo>
                  <a:pt x="410" y="151"/>
                  <a:pt x="415" y="158"/>
                  <a:pt x="420" y="157"/>
                </a:cubicBezTo>
                <a:cubicBezTo>
                  <a:pt x="425" y="157"/>
                  <a:pt x="426" y="149"/>
                  <a:pt x="426" y="140"/>
                </a:cubicBezTo>
                <a:cubicBezTo>
                  <a:pt x="427" y="139"/>
                  <a:pt x="428" y="139"/>
                  <a:pt x="430" y="139"/>
                </a:cubicBezTo>
                <a:cubicBezTo>
                  <a:pt x="442" y="136"/>
                  <a:pt x="455" y="134"/>
                  <a:pt x="466" y="132"/>
                </a:cubicBezTo>
                <a:cubicBezTo>
                  <a:pt x="468" y="131"/>
                  <a:pt x="470" y="131"/>
                  <a:pt x="472" y="131"/>
                </a:cubicBezTo>
                <a:cubicBezTo>
                  <a:pt x="474" y="138"/>
                  <a:pt x="480" y="148"/>
                  <a:pt x="486" y="147"/>
                </a:cubicBezTo>
                <a:cubicBezTo>
                  <a:pt x="491" y="147"/>
                  <a:pt x="491" y="138"/>
                  <a:pt x="492" y="127"/>
                </a:cubicBezTo>
                <a:cubicBezTo>
                  <a:pt x="515" y="122"/>
                  <a:pt x="531" y="119"/>
                  <a:pt x="532" y="117"/>
                </a:cubicBezTo>
                <a:cubicBezTo>
                  <a:pt x="540" y="113"/>
                  <a:pt x="553" y="23"/>
                  <a:pt x="536" y="11"/>
                </a:cubicBezTo>
                <a:close/>
                <a:moveTo>
                  <a:pt x="198" y="174"/>
                </a:moveTo>
                <a:cubicBezTo>
                  <a:pt x="191" y="175"/>
                  <a:pt x="186" y="172"/>
                  <a:pt x="185" y="167"/>
                </a:cubicBezTo>
                <a:cubicBezTo>
                  <a:pt x="183" y="161"/>
                  <a:pt x="186" y="156"/>
                  <a:pt x="194" y="154"/>
                </a:cubicBezTo>
                <a:cubicBezTo>
                  <a:pt x="201" y="153"/>
                  <a:pt x="206" y="156"/>
                  <a:pt x="207" y="161"/>
                </a:cubicBezTo>
                <a:cubicBezTo>
                  <a:pt x="208" y="167"/>
                  <a:pt x="205" y="172"/>
                  <a:pt x="198" y="174"/>
                </a:cubicBezTo>
                <a:close/>
                <a:moveTo>
                  <a:pt x="231" y="164"/>
                </a:moveTo>
                <a:cubicBezTo>
                  <a:pt x="223" y="166"/>
                  <a:pt x="217" y="162"/>
                  <a:pt x="216" y="155"/>
                </a:cubicBezTo>
                <a:cubicBezTo>
                  <a:pt x="214" y="149"/>
                  <a:pt x="218" y="143"/>
                  <a:pt x="226" y="141"/>
                </a:cubicBezTo>
                <a:cubicBezTo>
                  <a:pt x="234" y="140"/>
                  <a:pt x="240" y="143"/>
                  <a:pt x="241" y="150"/>
                </a:cubicBezTo>
                <a:cubicBezTo>
                  <a:pt x="243" y="156"/>
                  <a:pt x="239" y="162"/>
                  <a:pt x="231" y="164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auto">
          <a:xfrm>
            <a:off x="6500826" y="214290"/>
            <a:ext cx="1292225" cy="1323975"/>
          </a:xfrm>
          <a:custGeom>
            <a:avLst/>
            <a:gdLst/>
            <a:ahLst/>
            <a:cxnLst>
              <a:cxn ang="0">
                <a:pos x="458" y="309"/>
              </a:cxn>
              <a:cxn ang="0">
                <a:pos x="387" y="154"/>
              </a:cxn>
              <a:cxn ang="0">
                <a:pos x="402" y="141"/>
              </a:cxn>
              <a:cxn ang="0">
                <a:pos x="400" y="123"/>
              </a:cxn>
              <a:cxn ang="0">
                <a:pos x="407" y="111"/>
              </a:cxn>
              <a:cxn ang="0">
                <a:pos x="394" y="106"/>
              </a:cxn>
              <a:cxn ang="0">
                <a:pos x="388" y="91"/>
              </a:cxn>
              <a:cxn ang="0">
                <a:pos x="364" y="92"/>
              </a:cxn>
              <a:cxn ang="0">
                <a:pos x="335" y="70"/>
              </a:cxn>
              <a:cxn ang="0">
                <a:pos x="324" y="29"/>
              </a:cxn>
              <a:cxn ang="0">
                <a:pos x="300" y="59"/>
              </a:cxn>
              <a:cxn ang="0">
                <a:pos x="283" y="2"/>
              </a:cxn>
              <a:cxn ang="0">
                <a:pos x="148" y="71"/>
              </a:cxn>
              <a:cxn ang="0">
                <a:pos x="68" y="244"/>
              </a:cxn>
              <a:cxn ang="0">
                <a:pos x="79" y="245"/>
              </a:cxn>
              <a:cxn ang="0">
                <a:pos x="95" y="252"/>
              </a:cxn>
              <a:cxn ang="0">
                <a:pos x="102" y="244"/>
              </a:cxn>
              <a:cxn ang="0">
                <a:pos x="115" y="252"/>
              </a:cxn>
              <a:cxn ang="0">
                <a:pos x="129" y="251"/>
              </a:cxn>
              <a:cxn ang="0">
                <a:pos x="115" y="268"/>
              </a:cxn>
              <a:cxn ang="0">
                <a:pos x="110" y="278"/>
              </a:cxn>
              <a:cxn ang="0">
                <a:pos x="101" y="283"/>
              </a:cxn>
              <a:cxn ang="0">
                <a:pos x="138" y="318"/>
              </a:cxn>
              <a:cxn ang="0">
                <a:pos x="186" y="433"/>
              </a:cxn>
              <a:cxn ang="0">
                <a:pos x="209" y="435"/>
              </a:cxn>
              <a:cxn ang="0">
                <a:pos x="263" y="544"/>
              </a:cxn>
              <a:cxn ang="0">
                <a:pos x="302" y="430"/>
              </a:cxn>
              <a:cxn ang="0">
                <a:pos x="334" y="515"/>
              </a:cxn>
              <a:cxn ang="0">
                <a:pos x="378" y="421"/>
              </a:cxn>
              <a:cxn ang="0">
                <a:pos x="400" y="413"/>
              </a:cxn>
              <a:cxn ang="0">
                <a:pos x="497" y="373"/>
              </a:cxn>
              <a:cxn ang="0">
                <a:pos x="484" y="338"/>
              </a:cxn>
              <a:cxn ang="0">
                <a:pos x="509" y="344"/>
              </a:cxn>
              <a:cxn ang="0">
                <a:pos x="526" y="340"/>
              </a:cxn>
              <a:cxn ang="0">
                <a:pos x="478" y="313"/>
              </a:cxn>
              <a:cxn ang="0">
                <a:pos x="514" y="303"/>
              </a:cxn>
              <a:cxn ang="0">
                <a:pos x="175" y="100"/>
              </a:cxn>
              <a:cxn ang="0">
                <a:pos x="191" y="101"/>
              </a:cxn>
              <a:cxn ang="0">
                <a:pos x="213" y="117"/>
              </a:cxn>
              <a:cxn ang="0">
                <a:pos x="214" y="83"/>
              </a:cxn>
              <a:cxn ang="0">
                <a:pos x="213" y="117"/>
              </a:cxn>
            </a:cxnLst>
            <a:rect l="0" t="0" r="r" b="b"/>
            <a:pathLst>
              <a:path w="531" h="544">
                <a:moveTo>
                  <a:pt x="514" y="303"/>
                </a:moveTo>
                <a:cubicBezTo>
                  <a:pt x="504" y="299"/>
                  <a:pt x="470" y="302"/>
                  <a:pt x="458" y="309"/>
                </a:cubicBezTo>
                <a:cubicBezTo>
                  <a:pt x="445" y="217"/>
                  <a:pt x="402" y="221"/>
                  <a:pt x="390" y="193"/>
                </a:cubicBezTo>
                <a:cubicBezTo>
                  <a:pt x="385" y="180"/>
                  <a:pt x="388" y="171"/>
                  <a:pt x="387" y="154"/>
                </a:cubicBezTo>
                <a:cubicBezTo>
                  <a:pt x="392" y="155"/>
                  <a:pt x="401" y="156"/>
                  <a:pt x="409" y="155"/>
                </a:cubicBezTo>
                <a:cubicBezTo>
                  <a:pt x="402" y="141"/>
                  <a:pt x="402" y="141"/>
                  <a:pt x="402" y="141"/>
                </a:cubicBezTo>
                <a:cubicBezTo>
                  <a:pt x="411" y="133"/>
                  <a:pt x="411" y="133"/>
                  <a:pt x="411" y="133"/>
                </a:cubicBezTo>
                <a:cubicBezTo>
                  <a:pt x="400" y="123"/>
                  <a:pt x="400" y="123"/>
                  <a:pt x="400" y="123"/>
                </a:cubicBezTo>
                <a:cubicBezTo>
                  <a:pt x="409" y="111"/>
                  <a:pt x="409" y="111"/>
                  <a:pt x="409" y="111"/>
                </a:cubicBezTo>
                <a:cubicBezTo>
                  <a:pt x="408" y="111"/>
                  <a:pt x="407" y="111"/>
                  <a:pt x="407" y="111"/>
                </a:cubicBezTo>
                <a:cubicBezTo>
                  <a:pt x="407" y="111"/>
                  <a:pt x="407" y="110"/>
                  <a:pt x="408" y="110"/>
                </a:cubicBezTo>
                <a:cubicBezTo>
                  <a:pt x="394" y="106"/>
                  <a:pt x="394" y="106"/>
                  <a:pt x="394" y="106"/>
                </a:cubicBezTo>
                <a:cubicBezTo>
                  <a:pt x="400" y="93"/>
                  <a:pt x="400" y="93"/>
                  <a:pt x="400" y="93"/>
                </a:cubicBezTo>
                <a:cubicBezTo>
                  <a:pt x="388" y="91"/>
                  <a:pt x="388" y="91"/>
                  <a:pt x="388" y="91"/>
                </a:cubicBezTo>
                <a:cubicBezTo>
                  <a:pt x="387" y="78"/>
                  <a:pt x="387" y="78"/>
                  <a:pt x="387" y="78"/>
                </a:cubicBezTo>
                <a:cubicBezTo>
                  <a:pt x="377" y="82"/>
                  <a:pt x="368" y="89"/>
                  <a:pt x="364" y="92"/>
                </a:cubicBezTo>
                <a:cubicBezTo>
                  <a:pt x="358" y="84"/>
                  <a:pt x="348" y="76"/>
                  <a:pt x="334" y="70"/>
                </a:cubicBezTo>
                <a:cubicBezTo>
                  <a:pt x="335" y="70"/>
                  <a:pt x="335" y="70"/>
                  <a:pt x="335" y="70"/>
                </a:cubicBezTo>
                <a:cubicBezTo>
                  <a:pt x="326" y="34"/>
                  <a:pt x="371" y="30"/>
                  <a:pt x="353" y="13"/>
                </a:cubicBezTo>
                <a:cubicBezTo>
                  <a:pt x="345" y="6"/>
                  <a:pt x="326" y="4"/>
                  <a:pt x="324" y="29"/>
                </a:cubicBezTo>
                <a:cubicBezTo>
                  <a:pt x="322" y="48"/>
                  <a:pt x="324" y="61"/>
                  <a:pt x="325" y="66"/>
                </a:cubicBezTo>
                <a:cubicBezTo>
                  <a:pt x="318" y="63"/>
                  <a:pt x="310" y="61"/>
                  <a:pt x="300" y="59"/>
                </a:cubicBezTo>
                <a:cubicBezTo>
                  <a:pt x="302" y="54"/>
                  <a:pt x="305" y="45"/>
                  <a:pt x="306" y="32"/>
                </a:cubicBezTo>
                <a:cubicBezTo>
                  <a:pt x="307" y="9"/>
                  <a:pt x="291" y="0"/>
                  <a:pt x="283" y="2"/>
                </a:cubicBezTo>
                <a:cubicBezTo>
                  <a:pt x="267" y="6"/>
                  <a:pt x="301" y="33"/>
                  <a:pt x="292" y="58"/>
                </a:cubicBezTo>
                <a:cubicBezTo>
                  <a:pt x="256" y="52"/>
                  <a:pt x="209" y="55"/>
                  <a:pt x="148" y="71"/>
                </a:cubicBezTo>
                <a:cubicBezTo>
                  <a:pt x="95" y="86"/>
                  <a:pt x="0" y="110"/>
                  <a:pt x="24" y="198"/>
                </a:cubicBezTo>
                <a:cubicBezTo>
                  <a:pt x="32" y="229"/>
                  <a:pt x="49" y="240"/>
                  <a:pt x="68" y="244"/>
                </a:cubicBezTo>
                <a:cubicBezTo>
                  <a:pt x="68" y="247"/>
                  <a:pt x="71" y="253"/>
                  <a:pt x="74" y="253"/>
                </a:cubicBezTo>
                <a:cubicBezTo>
                  <a:pt x="78" y="252"/>
                  <a:pt x="79" y="248"/>
                  <a:pt x="79" y="245"/>
                </a:cubicBezTo>
                <a:cubicBezTo>
                  <a:pt x="82" y="245"/>
                  <a:pt x="85" y="245"/>
                  <a:pt x="88" y="245"/>
                </a:cubicBezTo>
                <a:cubicBezTo>
                  <a:pt x="89" y="249"/>
                  <a:pt x="91" y="253"/>
                  <a:pt x="95" y="252"/>
                </a:cubicBezTo>
                <a:cubicBezTo>
                  <a:pt x="98" y="252"/>
                  <a:pt x="99" y="248"/>
                  <a:pt x="99" y="245"/>
                </a:cubicBezTo>
                <a:cubicBezTo>
                  <a:pt x="100" y="245"/>
                  <a:pt x="101" y="244"/>
                  <a:pt x="102" y="244"/>
                </a:cubicBezTo>
                <a:cubicBezTo>
                  <a:pt x="104" y="244"/>
                  <a:pt x="106" y="244"/>
                  <a:pt x="108" y="244"/>
                </a:cubicBezTo>
                <a:cubicBezTo>
                  <a:pt x="109" y="248"/>
                  <a:pt x="111" y="253"/>
                  <a:pt x="115" y="252"/>
                </a:cubicBezTo>
                <a:cubicBezTo>
                  <a:pt x="118" y="252"/>
                  <a:pt x="119" y="247"/>
                  <a:pt x="119" y="244"/>
                </a:cubicBezTo>
                <a:cubicBezTo>
                  <a:pt x="125" y="244"/>
                  <a:pt x="129" y="246"/>
                  <a:pt x="129" y="251"/>
                </a:cubicBezTo>
                <a:cubicBezTo>
                  <a:pt x="129" y="260"/>
                  <a:pt x="126" y="266"/>
                  <a:pt x="123" y="270"/>
                </a:cubicBezTo>
                <a:cubicBezTo>
                  <a:pt x="121" y="268"/>
                  <a:pt x="118" y="267"/>
                  <a:pt x="115" y="268"/>
                </a:cubicBezTo>
                <a:cubicBezTo>
                  <a:pt x="113" y="270"/>
                  <a:pt x="113" y="273"/>
                  <a:pt x="114" y="276"/>
                </a:cubicBezTo>
                <a:cubicBezTo>
                  <a:pt x="113" y="277"/>
                  <a:pt x="112" y="278"/>
                  <a:pt x="110" y="278"/>
                </a:cubicBezTo>
                <a:cubicBezTo>
                  <a:pt x="108" y="276"/>
                  <a:pt x="104" y="273"/>
                  <a:pt x="102" y="275"/>
                </a:cubicBezTo>
                <a:cubicBezTo>
                  <a:pt x="100" y="277"/>
                  <a:pt x="100" y="280"/>
                  <a:pt x="101" y="283"/>
                </a:cubicBezTo>
                <a:cubicBezTo>
                  <a:pt x="99" y="285"/>
                  <a:pt x="98" y="287"/>
                  <a:pt x="98" y="290"/>
                </a:cubicBezTo>
                <a:cubicBezTo>
                  <a:pt x="96" y="306"/>
                  <a:pt x="134" y="308"/>
                  <a:pt x="138" y="318"/>
                </a:cubicBezTo>
                <a:cubicBezTo>
                  <a:pt x="142" y="329"/>
                  <a:pt x="131" y="378"/>
                  <a:pt x="148" y="408"/>
                </a:cubicBezTo>
                <a:cubicBezTo>
                  <a:pt x="155" y="423"/>
                  <a:pt x="165" y="430"/>
                  <a:pt x="186" y="433"/>
                </a:cubicBezTo>
                <a:cubicBezTo>
                  <a:pt x="185" y="460"/>
                  <a:pt x="184" y="523"/>
                  <a:pt x="201" y="525"/>
                </a:cubicBezTo>
                <a:cubicBezTo>
                  <a:pt x="218" y="528"/>
                  <a:pt x="212" y="462"/>
                  <a:pt x="209" y="435"/>
                </a:cubicBezTo>
                <a:cubicBezTo>
                  <a:pt x="219" y="435"/>
                  <a:pt x="231" y="434"/>
                  <a:pt x="246" y="434"/>
                </a:cubicBezTo>
                <a:cubicBezTo>
                  <a:pt x="245" y="459"/>
                  <a:pt x="244" y="543"/>
                  <a:pt x="263" y="544"/>
                </a:cubicBezTo>
                <a:cubicBezTo>
                  <a:pt x="286" y="544"/>
                  <a:pt x="271" y="452"/>
                  <a:pt x="267" y="432"/>
                </a:cubicBezTo>
                <a:cubicBezTo>
                  <a:pt x="278" y="432"/>
                  <a:pt x="289" y="431"/>
                  <a:pt x="302" y="430"/>
                </a:cubicBezTo>
                <a:cubicBezTo>
                  <a:pt x="308" y="430"/>
                  <a:pt x="315" y="430"/>
                  <a:pt x="321" y="430"/>
                </a:cubicBezTo>
                <a:cubicBezTo>
                  <a:pt x="319" y="455"/>
                  <a:pt x="318" y="513"/>
                  <a:pt x="334" y="515"/>
                </a:cubicBezTo>
                <a:cubicBezTo>
                  <a:pt x="351" y="518"/>
                  <a:pt x="346" y="451"/>
                  <a:pt x="343" y="428"/>
                </a:cubicBezTo>
                <a:cubicBezTo>
                  <a:pt x="356" y="426"/>
                  <a:pt x="368" y="424"/>
                  <a:pt x="378" y="421"/>
                </a:cubicBezTo>
                <a:cubicBezTo>
                  <a:pt x="378" y="451"/>
                  <a:pt x="378" y="525"/>
                  <a:pt x="395" y="525"/>
                </a:cubicBezTo>
                <a:cubicBezTo>
                  <a:pt x="418" y="525"/>
                  <a:pt x="403" y="430"/>
                  <a:pt x="400" y="413"/>
                </a:cubicBezTo>
                <a:cubicBezTo>
                  <a:pt x="443" y="395"/>
                  <a:pt x="460" y="364"/>
                  <a:pt x="460" y="333"/>
                </a:cubicBezTo>
                <a:cubicBezTo>
                  <a:pt x="492" y="350"/>
                  <a:pt x="494" y="372"/>
                  <a:pt x="497" y="373"/>
                </a:cubicBezTo>
                <a:cubicBezTo>
                  <a:pt x="500" y="375"/>
                  <a:pt x="500" y="360"/>
                  <a:pt x="496" y="352"/>
                </a:cubicBezTo>
                <a:cubicBezTo>
                  <a:pt x="494" y="347"/>
                  <a:pt x="490" y="342"/>
                  <a:pt x="484" y="338"/>
                </a:cubicBezTo>
                <a:cubicBezTo>
                  <a:pt x="505" y="348"/>
                  <a:pt x="511" y="362"/>
                  <a:pt x="513" y="363"/>
                </a:cubicBezTo>
                <a:cubicBezTo>
                  <a:pt x="517" y="364"/>
                  <a:pt x="517" y="352"/>
                  <a:pt x="509" y="344"/>
                </a:cubicBezTo>
                <a:cubicBezTo>
                  <a:pt x="504" y="338"/>
                  <a:pt x="490" y="329"/>
                  <a:pt x="477" y="324"/>
                </a:cubicBezTo>
                <a:cubicBezTo>
                  <a:pt x="509" y="324"/>
                  <a:pt x="523" y="341"/>
                  <a:pt x="526" y="340"/>
                </a:cubicBezTo>
                <a:cubicBezTo>
                  <a:pt x="530" y="340"/>
                  <a:pt x="527" y="331"/>
                  <a:pt x="516" y="323"/>
                </a:cubicBezTo>
                <a:cubicBezTo>
                  <a:pt x="510" y="319"/>
                  <a:pt x="493" y="315"/>
                  <a:pt x="478" y="313"/>
                </a:cubicBezTo>
                <a:cubicBezTo>
                  <a:pt x="508" y="306"/>
                  <a:pt x="525" y="317"/>
                  <a:pt x="528" y="316"/>
                </a:cubicBezTo>
                <a:cubicBezTo>
                  <a:pt x="531" y="315"/>
                  <a:pt x="527" y="307"/>
                  <a:pt x="514" y="303"/>
                </a:cubicBezTo>
                <a:close/>
                <a:moveTo>
                  <a:pt x="182" y="115"/>
                </a:moveTo>
                <a:cubicBezTo>
                  <a:pt x="177" y="115"/>
                  <a:pt x="175" y="109"/>
                  <a:pt x="175" y="100"/>
                </a:cubicBezTo>
                <a:cubicBezTo>
                  <a:pt x="175" y="91"/>
                  <a:pt x="178" y="85"/>
                  <a:pt x="183" y="85"/>
                </a:cubicBezTo>
                <a:cubicBezTo>
                  <a:pt x="189" y="85"/>
                  <a:pt x="191" y="91"/>
                  <a:pt x="191" y="101"/>
                </a:cubicBezTo>
                <a:cubicBezTo>
                  <a:pt x="190" y="110"/>
                  <a:pt x="187" y="115"/>
                  <a:pt x="182" y="115"/>
                </a:cubicBezTo>
                <a:close/>
                <a:moveTo>
                  <a:pt x="213" y="117"/>
                </a:moveTo>
                <a:cubicBezTo>
                  <a:pt x="207" y="117"/>
                  <a:pt x="204" y="110"/>
                  <a:pt x="205" y="100"/>
                </a:cubicBezTo>
                <a:cubicBezTo>
                  <a:pt x="205" y="89"/>
                  <a:pt x="209" y="83"/>
                  <a:pt x="214" y="83"/>
                </a:cubicBezTo>
                <a:cubicBezTo>
                  <a:pt x="220" y="83"/>
                  <a:pt x="223" y="90"/>
                  <a:pt x="223" y="101"/>
                </a:cubicBezTo>
                <a:cubicBezTo>
                  <a:pt x="222" y="111"/>
                  <a:pt x="219" y="118"/>
                  <a:pt x="213" y="11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" name="Freeform 18"/>
          <p:cNvSpPr>
            <a:spLocks noEditPoints="1"/>
          </p:cNvSpPr>
          <p:nvPr/>
        </p:nvSpPr>
        <p:spPr bwMode="auto">
          <a:xfrm>
            <a:off x="6715140" y="1500174"/>
            <a:ext cx="1501775" cy="1744663"/>
          </a:xfrm>
          <a:custGeom>
            <a:avLst/>
            <a:gdLst/>
            <a:ahLst/>
            <a:cxnLst>
              <a:cxn ang="0">
                <a:pos x="574" y="6"/>
              </a:cxn>
              <a:cxn ang="0">
                <a:pos x="489" y="42"/>
              </a:cxn>
              <a:cxn ang="0">
                <a:pos x="330" y="113"/>
              </a:cxn>
              <a:cxn ang="0">
                <a:pos x="96" y="165"/>
              </a:cxn>
              <a:cxn ang="0">
                <a:pos x="80" y="193"/>
              </a:cxn>
              <a:cxn ang="0">
                <a:pos x="12" y="522"/>
              </a:cxn>
              <a:cxn ang="0">
                <a:pos x="89" y="698"/>
              </a:cxn>
              <a:cxn ang="0">
                <a:pos x="55" y="596"/>
              </a:cxn>
              <a:cxn ang="0">
                <a:pos x="76" y="374"/>
              </a:cxn>
              <a:cxn ang="0">
                <a:pos x="97" y="383"/>
              </a:cxn>
              <a:cxn ang="0">
                <a:pos x="116" y="422"/>
              </a:cxn>
              <a:cxn ang="0">
                <a:pos x="142" y="425"/>
              </a:cxn>
              <a:cxn ang="0">
                <a:pos x="154" y="687"/>
              </a:cxn>
              <a:cxn ang="0">
                <a:pos x="197" y="687"/>
              </a:cxn>
              <a:cxn ang="0">
                <a:pos x="177" y="426"/>
              </a:cxn>
              <a:cxn ang="0">
                <a:pos x="215" y="426"/>
              </a:cxn>
              <a:cxn ang="0">
                <a:pos x="230" y="683"/>
              </a:cxn>
              <a:cxn ang="0">
                <a:pos x="273" y="683"/>
              </a:cxn>
              <a:cxn ang="0">
                <a:pos x="253" y="424"/>
              </a:cxn>
              <a:cxn ang="0">
                <a:pos x="332" y="420"/>
              </a:cxn>
              <a:cxn ang="0">
                <a:pos x="332" y="420"/>
              </a:cxn>
              <a:cxn ang="0">
                <a:pos x="350" y="679"/>
              </a:cxn>
              <a:cxn ang="0">
                <a:pos x="393" y="679"/>
              </a:cxn>
              <a:cxn ang="0">
                <a:pos x="377" y="417"/>
              </a:cxn>
              <a:cxn ang="0">
                <a:pos x="377" y="417"/>
              </a:cxn>
              <a:cxn ang="0">
                <a:pos x="405" y="414"/>
              </a:cxn>
              <a:cxn ang="0">
                <a:pos x="419" y="673"/>
              </a:cxn>
              <a:cxn ang="0">
                <a:pos x="462" y="673"/>
              </a:cxn>
              <a:cxn ang="0">
                <a:pos x="459" y="405"/>
              </a:cxn>
              <a:cxn ang="0">
                <a:pos x="475" y="398"/>
              </a:cxn>
              <a:cxn ang="0">
                <a:pos x="428" y="155"/>
              </a:cxn>
              <a:cxn ang="0">
                <a:pos x="422" y="149"/>
              </a:cxn>
              <a:cxn ang="0">
                <a:pos x="511" y="87"/>
              </a:cxn>
              <a:cxn ang="0">
                <a:pos x="556" y="110"/>
              </a:cxn>
              <a:cxn ang="0">
                <a:pos x="599" y="85"/>
              </a:cxn>
              <a:cxn ang="0">
                <a:pos x="579" y="84"/>
              </a:cxn>
              <a:cxn ang="0">
                <a:pos x="567" y="75"/>
              </a:cxn>
              <a:cxn ang="0">
                <a:pos x="549" y="76"/>
              </a:cxn>
              <a:cxn ang="0">
                <a:pos x="545" y="54"/>
              </a:cxn>
              <a:cxn ang="0">
                <a:pos x="563" y="52"/>
              </a:cxn>
              <a:cxn ang="0">
                <a:pos x="574" y="58"/>
              </a:cxn>
              <a:cxn ang="0">
                <a:pos x="582" y="58"/>
              </a:cxn>
              <a:cxn ang="0">
                <a:pos x="593" y="65"/>
              </a:cxn>
              <a:cxn ang="0">
                <a:pos x="616" y="55"/>
              </a:cxn>
              <a:cxn ang="0">
                <a:pos x="574" y="6"/>
              </a:cxn>
              <a:cxn ang="0">
                <a:pos x="534" y="32"/>
              </a:cxn>
              <a:cxn ang="0">
                <a:pos x="554" y="28"/>
              </a:cxn>
              <a:cxn ang="0">
                <a:pos x="534" y="32"/>
              </a:cxn>
              <a:cxn ang="0">
                <a:pos x="571" y="35"/>
              </a:cxn>
              <a:cxn ang="0">
                <a:pos x="563" y="31"/>
              </a:cxn>
              <a:cxn ang="0">
                <a:pos x="568" y="25"/>
              </a:cxn>
              <a:cxn ang="0">
                <a:pos x="576" y="29"/>
              </a:cxn>
              <a:cxn ang="0">
                <a:pos x="571" y="35"/>
              </a:cxn>
            </a:cxnLst>
            <a:rect l="0" t="0" r="r" b="b"/>
            <a:pathLst>
              <a:path w="617" h="717">
                <a:moveTo>
                  <a:pt x="574" y="6"/>
                </a:moveTo>
                <a:cubicBezTo>
                  <a:pt x="527" y="0"/>
                  <a:pt x="499" y="31"/>
                  <a:pt x="489" y="42"/>
                </a:cubicBezTo>
                <a:cubicBezTo>
                  <a:pt x="484" y="49"/>
                  <a:pt x="344" y="110"/>
                  <a:pt x="330" y="113"/>
                </a:cubicBezTo>
                <a:cubicBezTo>
                  <a:pt x="244" y="101"/>
                  <a:pt x="133" y="125"/>
                  <a:pt x="96" y="165"/>
                </a:cubicBezTo>
                <a:cubicBezTo>
                  <a:pt x="89" y="173"/>
                  <a:pt x="83" y="182"/>
                  <a:pt x="80" y="193"/>
                </a:cubicBezTo>
                <a:cubicBezTo>
                  <a:pt x="61" y="234"/>
                  <a:pt x="0" y="381"/>
                  <a:pt x="12" y="522"/>
                </a:cubicBezTo>
                <a:cubicBezTo>
                  <a:pt x="23" y="663"/>
                  <a:pt x="61" y="717"/>
                  <a:pt x="89" y="698"/>
                </a:cubicBezTo>
                <a:cubicBezTo>
                  <a:pt x="106" y="683"/>
                  <a:pt x="68" y="648"/>
                  <a:pt x="55" y="596"/>
                </a:cubicBezTo>
                <a:cubicBezTo>
                  <a:pt x="41" y="544"/>
                  <a:pt x="58" y="374"/>
                  <a:pt x="76" y="374"/>
                </a:cubicBezTo>
                <a:cubicBezTo>
                  <a:pt x="94" y="374"/>
                  <a:pt x="97" y="383"/>
                  <a:pt x="97" y="383"/>
                </a:cubicBezTo>
                <a:cubicBezTo>
                  <a:pt x="104" y="405"/>
                  <a:pt x="111" y="419"/>
                  <a:pt x="116" y="422"/>
                </a:cubicBezTo>
                <a:cubicBezTo>
                  <a:pt x="118" y="424"/>
                  <a:pt x="128" y="425"/>
                  <a:pt x="142" y="425"/>
                </a:cubicBezTo>
                <a:cubicBezTo>
                  <a:pt x="156" y="440"/>
                  <a:pt x="144" y="681"/>
                  <a:pt x="154" y="687"/>
                </a:cubicBezTo>
                <a:cubicBezTo>
                  <a:pt x="164" y="693"/>
                  <a:pt x="190" y="691"/>
                  <a:pt x="197" y="687"/>
                </a:cubicBezTo>
                <a:cubicBezTo>
                  <a:pt x="203" y="683"/>
                  <a:pt x="166" y="447"/>
                  <a:pt x="177" y="426"/>
                </a:cubicBezTo>
                <a:cubicBezTo>
                  <a:pt x="189" y="426"/>
                  <a:pt x="202" y="426"/>
                  <a:pt x="215" y="426"/>
                </a:cubicBezTo>
                <a:cubicBezTo>
                  <a:pt x="229" y="444"/>
                  <a:pt x="221" y="677"/>
                  <a:pt x="230" y="683"/>
                </a:cubicBezTo>
                <a:cubicBezTo>
                  <a:pt x="240" y="689"/>
                  <a:pt x="267" y="687"/>
                  <a:pt x="273" y="683"/>
                </a:cubicBezTo>
                <a:cubicBezTo>
                  <a:pt x="280" y="680"/>
                  <a:pt x="242" y="445"/>
                  <a:pt x="253" y="424"/>
                </a:cubicBezTo>
                <a:cubicBezTo>
                  <a:pt x="279" y="424"/>
                  <a:pt x="306" y="422"/>
                  <a:pt x="332" y="420"/>
                </a:cubicBezTo>
                <a:cubicBezTo>
                  <a:pt x="332" y="420"/>
                  <a:pt x="332" y="420"/>
                  <a:pt x="332" y="420"/>
                </a:cubicBezTo>
                <a:cubicBezTo>
                  <a:pt x="347" y="427"/>
                  <a:pt x="340" y="673"/>
                  <a:pt x="350" y="679"/>
                </a:cubicBezTo>
                <a:cubicBezTo>
                  <a:pt x="360" y="685"/>
                  <a:pt x="386" y="683"/>
                  <a:pt x="393" y="679"/>
                </a:cubicBezTo>
                <a:cubicBezTo>
                  <a:pt x="399" y="675"/>
                  <a:pt x="363" y="427"/>
                  <a:pt x="377" y="417"/>
                </a:cubicBezTo>
                <a:cubicBezTo>
                  <a:pt x="377" y="417"/>
                  <a:pt x="377" y="417"/>
                  <a:pt x="377" y="417"/>
                </a:cubicBezTo>
                <a:cubicBezTo>
                  <a:pt x="387" y="416"/>
                  <a:pt x="396" y="415"/>
                  <a:pt x="405" y="414"/>
                </a:cubicBezTo>
                <a:cubicBezTo>
                  <a:pt x="419" y="420"/>
                  <a:pt x="409" y="667"/>
                  <a:pt x="419" y="673"/>
                </a:cubicBezTo>
                <a:cubicBezTo>
                  <a:pt x="429" y="679"/>
                  <a:pt x="455" y="677"/>
                  <a:pt x="462" y="673"/>
                </a:cubicBezTo>
                <a:cubicBezTo>
                  <a:pt x="471" y="668"/>
                  <a:pt x="443" y="417"/>
                  <a:pt x="459" y="405"/>
                </a:cubicBezTo>
                <a:cubicBezTo>
                  <a:pt x="468" y="403"/>
                  <a:pt x="473" y="400"/>
                  <a:pt x="475" y="398"/>
                </a:cubicBezTo>
                <a:cubicBezTo>
                  <a:pt x="489" y="375"/>
                  <a:pt x="491" y="227"/>
                  <a:pt x="428" y="155"/>
                </a:cubicBezTo>
                <a:cubicBezTo>
                  <a:pt x="426" y="153"/>
                  <a:pt x="424" y="151"/>
                  <a:pt x="422" y="149"/>
                </a:cubicBezTo>
                <a:cubicBezTo>
                  <a:pt x="440" y="117"/>
                  <a:pt x="508" y="85"/>
                  <a:pt x="511" y="87"/>
                </a:cubicBezTo>
                <a:cubicBezTo>
                  <a:pt x="514" y="90"/>
                  <a:pt x="527" y="104"/>
                  <a:pt x="556" y="110"/>
                </a:cubicBezTo>
                <a:cubicBezTo>
                  <a:pt x="565" y="112"/>
                  <a:pt x="609" y="108"/>
                  <a:pt x="599" y="85"/>
                </a:cubicBezTo>
                <a:cubicBezTo>
                  <a:pt x="590" y="80"/>
                  <a:pt x="582" y="85"/>
                  <a:pt x="579" y="84"/>
                </a:cubicBezTo>
                <a:cubicBezTo>
                  <a:pt x="575" y="83"/>
                  <a:pt x="572" y="75"/>
                  <a:pt x="567" y="75"/>
                </a:cubicBezTo>
                <a:cubicBezTo>
                  <a:pt x="562" y="75"/>
                  <a:pt x="556" y="81"/>
                  <a:pt x="549" y="76"/>
                </a:cubicBezTo>
                <a:cubicBezTo>
                  <a:pt x="531" y="66"/>
                  <a:pt x="540" y="58"/>
                  <a:pt x="545" y="54"/>
                </a:cubicBezTo>
                <a:cubicBezTo>
                  <a:pt x="546" y="52"/>
                  <a:pt x="558" y="50"/>
                  <a:pt x="563" y="52"/>
                </a:cubicBezTo>
                <a:cubicBezTo>
                  <a:pt x="566" y="53"/>
                  <a:pt x="569" y="58"/>
                  <a:pt x="574" y="58"/>
                </a:cubicBezTo>
                <a:cubicBezTo>
                  <a:pt x="578" y="58"/>
                  <a:pt x="578" y="56"/>
                  <a:pt x="582" y="58"/>
                </a:cubicBezTo>
                <a:cubicBezTo>
                  <a:pt x="584" y="58"/>
                  <a:pt x="589" y="64"/>
                  <a:pt x="593" y="65"/>
                </a:cubicBezTo>
                <a:cubicBezTo>
                  <a:pt x="595" y="65"/>
                  <a:pt x="614" y="64"/>
                  <a:pt x="616" y="55"/>
                </a:cubicBezTo>
                <a:cubicBezTo>
                  <a:pt x="617" y="45"/>
                  <a:pt x="610" y="11"/>
                  <a:pt x="574" y="6"/>
                </a:cubicBezTo>
                <a:close/>
                <a:moveTo>
                  <a:pt x="534" y="32"/>
                </a:moveTo>
                <a:cubicBezTo>
                  <a:pt x="532" y="21"/>
                  <a:pt x="552" y="18"/>
                  <a:pt x="554" y="28"/>
                </a:cubicBezTo>
                <a:cubicBezTo>
                  <a:pt x="556" y="38"/>
                  <a:pt x="536" y="42"/>
                  <a:pt x="534" y="32"/>
                </a:cubicBezTo>
                <a:close/>
                <a:moveTo>
                  <a:pt x="571" y="35"/>
                </a:moveTo>
                <a:cubicBezTo>
                  <a:pt x="567" y="36"/>
                  <a:pt x="564" y="34"/>
                  <a:pt x="563" y="31"/>
                </a:cubicBezTo>
                <a:cubicBezTo>
                  <a:pt x="563" y="28"/>
                  <a:pt x="564" y="25"/>
                  <a:pt x="568" y="25"/>
                </a:cubicBezTo>
                <a:cubicBezTo>
                  <a:pt x="572" y="24"/>
                  <a:pt x="575" y="26"/>
                  <a:pt x="576" y="29"/>
                </a:cubicBezTo>
                <a:cubicBezTo>
                  <a:pt x="576" y="32"/>
                  <a:pt x="574" y="34"/>
                  <a:pt x="571" y="3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28"/>
          <p:cNvGrpSpPr/>
          <p:nvPr/>
        </p:nvGrpSpPr>
        <p:grpSpPr>
          <a:xfrm>
            <a:off x="3786182" y="3000372"/>
            <a:ext cx="962025" cy="1504950"/>
            <a:chOff x="2924176" y="3046413"/>
            <a:chExt cx="962025" cy="1504950"/>
          </a:xfrm>
        </p:grpSpPr>
        <p:sp>
          <p:nvSpPr>
            <p:cNvPr id="1043" name="Freeform 19"/>
            <p:cNvSpPr>
              <a:spLocks noEditPoints="1"/>
            </p:cNvSpPr>
            <p:nvPr/>
          </p:nvSpPr>
          <p:spPr bwMode="auto">
            <a:xfrm>
              <a:off x="2924176" y="3046413"/>
              <a:ext cx="962025" cy="1504950"/>
            </a:xfrm>
            <a:custGeom>
              <a:avLst/>
              <a:gdLst/>
              <a:ahLst/>
              <a:cxnLst>
                <a:cxn ang="0">
                  <a:pos x="205" y="445"/>
                </a:cxn>
                <a:cxn ang="0">
                  <a:pos x="120" y="1"/>
                </a:cxn>
                <a:cxn ang="0">
                  <a:pos x="8" y="450"/>
                </a:cxn>
                <a:cxn ang="0">
                  <a:pos x="59" y="579"/>
                </a:cxn>
                <a:cxn ang="0">
                  <a:pos x="41" y="592"/>
                </a:cxn>
                <a:cxn ang="0">
                  <a:pos x="61" y="599"/>
                </a:cxn>
                <a:cxn ang="0">
                  <a:pos x="75" y="617"/>
                </a:cxn>
                <a:cxn ang="0">
                  <a:pos x="80" y="595"/>
                </a:cxn>
                <a:cxn ang="0">
                  <a:pos x="94" y="584"/>
                </a:cxn>
                <a:cxn ang="0">
                  <a:pos x="77" y="577"/>
                </a:cxn>
                <a:cxn ang="0">
                  <a:pos x="74" y="546"/>
                </a:cxn>
                <a:cxn ang="0">
                  <a:pos x="154" y="538"/>
                </a:cxn>
                <a:cxn ang="0">
                  <a:pos x="161" y="573"/>
                </a:cxn>
                <a:cxn ang="0">
                  <a:pos x="147" y="582"/>
                </a:cxn>
                <a:cxn ang="0">
                  <a:pos x="162" y="591"/>
                </a:cxn>
                <a:cxn ang="0">
                  <a:pos x="171" y="611"/>
                </a:cxn>
                <a:cxn ang="0">
                  <a:pos x="180" y="591"/>
                </a:cxn>
                <a:cxn ang="0">
                  <a:pos x="197" y="581"/>
                </a:cxn>
                <a:cxn ang="0">
                  <a:pos x="178" y="572"/>
                </a:cxn>
                <a:cxn ang="0">
                  <a:pos x="190" y="518"/>
                </a:cxn>
                <a:cxn ang="0">
                  <a:pos x="360" y="461"/>
                </a:cxn>
                <a:cxn ang="0">
                  <a:pos x="86" y="68"/>
                </a:cxn>
                <a:cxn ang="0">
                  <a:pos x="50" y="68"/>
                </a:cxn>
                <a:cxn ang="0">
                  <a:pos x="85" y="423"/>
                </a:cxn>
                <a:cxn ang="0">
                  <a:pos x="75" y="434"/>
                </a:cxn>
                <a:cxn ang="0">
                  <a:pos x="58" y="433"/>
                </a:cxn>
                <a:cxn ang="0">
                  <a:pos x="50" y="419"/>
                </a:cxn>
                <a:cxn ang="0">
                  <a:pos x="47" y="334"/>
                </a:cxn>
                <a:cxn ang="0">
                  <a:pos x="71" y="401"/>
                </a:cxn>
                <a:cxn ang="0">
                  <a:pos x="87" y="398"/>
                </a:cxn>
                <a:cxn ang="0">
                  <a:pos x="81" y="415"/>
                </a:cxn>
                <a:cxn ang="0">
                  <a:pos x="70" y="196"/>
                </a:cxn>
                <a:cxn ang="0">
                  <a:pos x="70" y="196"/>
                </a:cxn>
                <a:cxn ang="0">
                  <a:pos x="165" y="419"/>
                </a:cxn>
                <a:cxn ang="0">
                  <a:pos x="156" y="433"/>
                </a:cxn>
                <a:cxn ang="0">
                  <a:pos x="139" y="434"/>
                </a:cxn>
                <a:cxn ang="0">
                  <a:pos x="130" y="423"/>
                </a:cxn>
                <a:cxn ang="0">
                  <a:pos x="129" y="408"/>
                </a:cxn>
                <a:cxn ang="0">
                  <a:pos x="136" y="397"/>
                </a:cxn>
                <a:cxn ang="0">
                  <a:pos x="151" y="347"/>
                </a:cxn>
                <a:cxn ang="0">
                  <a:pos x="158" y="411"/>
                </a:cxn>
                <a:cxn ang="0">
                  <a:pos x="158" y="76"/>
                </a:cxn>
                <a:cxn ang="0">
                  <a:pos x="194" y="76"/>
                </a:cxn>
              </a:cxnLst>
              <a:rect l="0" t="0" r="r" b="b"/>
              <a:pathLst>
                <a:path w="395" h="619">
                  <a:moveTo>
                    <a:pt x="360" y="461"/>
                  </a:moveTo>
                  <a:cubicBezTo>
                    <a:pt x="323" y="401"/>
                    <a:pt x="222" y="490"/>
                    <a:pt x="205" y="445"/>
                  </a:cubicBezTo>
                  <a:cubicBezTo>
                    <a:pt x="195" y="415"/>
                    <a:pt x="219" y="178"/>
                    <a:pt x="219" y="178"/>
                  </a:cubicBezTo>
                  <a:cubicBezTo>
                    <a:pt x="219" y="178"/>
                    <a:pt x="240" y="0"/>
                    <a:pt x="120" y="1"/>
                  </a:cubicBezTo>
                  <a:cubicBezTo>
                    <a:pt x="1" y="1"/>
                    <a:pt x="14" y="172"/>
                    <a:pt x="14" y="172"/>
                  </a:cubicBezTo>
                  <a:cubicBezTo>
                    <a:pt x="14" y="172"/>
                    <a:pt x="0" y="381"/>
                    <a:pt x="8" y="450"/>
                  </a:cubicBezTo>
                  <a:cubicBezTo>
                    <a:pt x="11" y="476"/>
                    <a:pt x="25" y="511"/>
                    <a:pt x="61" y="538"/>
                  </a:cubicBezTo>
                  <a:cubicBezTo>
                    <a:pt x="62" y="553"/>
                    <a:pt x="67" y="569"/>
                    <a:pt x="59" y="579"/>
                  </a:cubicBezTo>
                  <a:cubicBezTo>
                    <a:pt x="57" y="582"/>
                    <a:pt x="52" y="582"/>
                    <a:pt x="48" y="582"/>
                  </a:cubicBezTo>
                  <a:cubicBezTo>
                    <a:pt x="44" y="583"/>
                    <a:pt x="41" y="586"/>
                    <a:pt x="41" y="592"/>
                  </a:cubicBezTo>
                  <a:cubicBezTo>
                    <a:pt x="41" y="598"/>
                    <a:pt x="45" y="600"/>
                    <a:pt x="50" y="599"/>
                  </a:cubicBezTo>
                  <a:cubicBezTo>
                    <a:pt x="53" y="598"/>
                    <a:pt x="58" y="596"/>
                    <a:pt x="61" y="599"/>
                  </a:cubicBezTo>
                  <a:cubicBezTo>
                    <a:pt x="63" y="601"/>
                    <a:pt x="65" y="605"/>
                    <a:pt x="65" y="609"/>
                  </a:cubicBezTo>
                  <a:cubicBezTo>
                    <a:pt x="66" y="615"/>
                    <a:pt x="69" y="619"/>
                    <a:pt x="75" y="617"/>
                  </a:cubicBezTo>
                  <a:cubicBezTo>
                    <a:pt x="80" y="616"/>
                    <a:pt x="81" y="610"/>
                    <a:pt x="80" y="604"/>
                  </a:cubicBezTo>
                  <a:cubicBezTo>
                    <a:pt x="79" y="601"/>
                    <a:pt x="78" y="597"/>
                    <a:pt x="80" y="595"/>
                  </a:cubicBezTo>
                  <a:cubicBezTo>
                    <a:pt x="81" y="592"/>
                    <a:pt x="85" y="592"/>
                    <a:pt x="88" y="592"/>
                  </a:cubicBezTo>
                  <a:cubicBezTo>
                    <a:pt x="92" y="591"/>
                    <a:pt x="95" y="588"/>
                    <a:pt x="94" y="584"/>
                  </a:cubicBezTo>
                  <a:cubicBezTo>
                    <a:pt x="93" y="579"/>
                    <a:pt x="90" y="578"/>
                    <a:pt x="86" y="578"/>
                  </a:cubicBezTo>
                  <a:cubicBezTo>
                    <a:pt x="84" y="578"/>
                    <a:pt x="79" y="579"/>
                    <a:pt x="77" y="577"/>
                  </a:cubicBezTo>
                  <a:cubicBezTo>
                    <a:pt x="69" y="570"/>
                    <a:pt x="71" y="558"/>
                    <a:pt x="74" y="545"/>
                  </a:cubicBezTo>
                  <a:cubicBezTo>
                    <a:pt x="74" y="545"/>
                    <a:pt x="74" y="546"/>
                    <a:pt x="74" y="546"/>
                  </a:cubicBezTo>
                  <a:cubicBezTo>
                    <a:pt x="81" y="549"/>
                    <a:pt x="88" y="550"/>
                    <a:pt x="96" y="550"/>
                  </a:cubicBezTo>
                  <a:cubicBezTo>
                    <a:pt x="122" y="551"/>
                    <a:pt x="141" y="545"/>
                    <a:pt x="154" y="538"/>
                  </a:cubicBezTo>
                  <a:cubicBezTo>
                    <a:pt x="155" y="538"/>
                    <a:pt x="155" y="537"/>
                    <a:pt x="156" y="537"/>
                  </a:cubicBezTo>
                  <a:cubicBezTo>
                    <a:pt x="161" y="550"/>
                    <a:pt x="168" y="564"/>
                    <a:pt x="161" y="573"/>
                  </a:cubicBezTo>
                  <a:cubicBezTo>
                    <a:pt x="160" y="575"/>
                    <a:pt x="155" y="576"/>
                    <a:pt x="153" y="576"/>
                  </a:cubicBezTo>
                  <a:cubicBezTo>
                    <a:pt x="149" y="576"/>
                    <a:pt x="147" y="578"/>
                    <a:pt x="147" y="582"/>
                  </a:cubicBezTo>
                  <a:cubicBezTo>
                    <a:pt x="147" y="587"/>
                    <a:pt x="150" y="589"/>
                    <a:pt x="154" y="589"/>
                  </a:cubicBezTo>
                  <a:cubicBezTo>
                    <a:pt x="157" y="589"/>
                    <a:pt x="160" y="588"/>
                    <a:pt x="162" y="591"/>
                  </a:cubicBezTo>
                  <a:cubicBezTo>
                    <a:pt x="164" y="593"/>
                    <a:pt x="164" y="596"/>
                    <a:pt x="164" y="599"/>
                  </a:cubicBezTo>
                  <a:cubicBezTo>
                    <a:pt x="163" y="605"/>
                    <a:pt x="166" y="611"/>
                    <a:pt x="171" y="611"/>
                  </a:cubicBezTo>
                  <a:cubicBezTo>
                    <a:pt x="176" y="612"/>
                    <a:pt x="178" y="608"/>
                    <a:pt x="178" y="601"/>
                  </a:cubicBezTo>
                  <a:cubicBezTo>
                    <a:pt x="178" y="598"/>
                    <a:pt x="178" y="593"/>
                    <a:pt x="180" y="591"/>
                  </a:cubicBezTo>
                  <a:cubicBezTo>
                    <a:pt x="183" y="588"/>
                    <a:pt x="187" y="589"/>
                    <a:pt x="191" y="589"/>
                  </a:cubicBezTo>
                  <a:cubicBezTo>
                    <a:pt x="195" y="589"/>
                    <a:pt x="198" y="586"/>
                    <a:pt x="197" y="581"/>
                  </a:cubicBezTo>
                  <a:cubicBezTo>
                    <a:pt x="196" y="575"/>
                    <a:pt x="192" y="572"/>
                    <a:pt x="188" y="573"/>
                  </a:cubicBezTo>
                  <a:cubicBezTo>
                    <a:pt x="185" y="573"/>
                    <a:pt x="181" y="574"/>
                    <a:pt x="178" y="572"/>
                  </a:cubicBezTo>
                  <a:cubicBezTo>
                    <a:pt x="168" y="563"/>
                    <a:pt x="171" y="544"/>
                    <a:pt x="169" y="529"/>
                  </a:cubicBezTo>
                  <a:cubicBezTo>
                    <a:pt x="179" y="523"/>
                    <a:pt x="185" y="518"/>
                    <a:pt x="190" y="518"/>
                  </a:cubicBezTo>
                  <a:cubicBezTo>
                    <a:pt x="195" y="518"/>
                    <a:pt x="229" y="554"/>
                    <a:pt x="275" y="555"/>
                  </a:cubicBezTo>
                  <a:cubicBezTo>
                    <a:pt x="330" y="555"/>
                    <a:pt x="395" y="517"/>
                    <a:pt x="360" y="461"/>
                  </a:cubicBezTo>
                  <a:close/>
                  <a:moveTo>
                    <a:pt x="66" y="56"/>
                  </a:moveTo>
                  <a:cubicBezTo>
                    <a:pt x="75" y="56"/>
                    <a:pt x="86" y="65"/>
                    <a:pt x="86" y="68"/>
                  </a:cubicBezTo>
                  <a:cubicBezTo>
                    <a:pt x="86" y="72"/>
                    <a:pt x="77" y="80"/>
                    <a:pt x="68" y="80"/>
                  </a:cubicBezTo>
                  <a:cubicBezTo>
                    <a:pt x="59" y="80"/>
                    <a:pt x="50" y="72"/>
                    <a:pt x="50" y="68"/>
                  </a:cubicBezTo>
                  <a:cubicBezTo>
                    <a:pt x="50" y="65"/>
                    <a:pt x="57" y="56"/>
                    <a:pt x="66" y="56"/>
                  </a:cubicBezTo>
                  <a:close/>
                  <a:moveTo>
                    <a:pt x="85" y="423"/>
                  </a:moveTo>
                  <a:cubicBezTo>
                    <a:pt x="88" y="427"/>
                    <a:pt x="90" y="433"/>
                    <a:pt x="86" y="437"/>
                  </a:cubicBezTo>
                  <a:cubicBezTo>
                    <a:pt x="83" y="441"/>
                    <a:pt x="79" y="439"/>
                    <a:pt x="75" y="434"/>
                  </a:cubicBezTo>
                  <a:cubicBezTo>
                    <a:pt x="73" y="431"/>
                    <a:pt x="70" y="428"/>
                    <a:pt x="67" y="427"/>
                  </a:cubicBezTo>
                  <a:cubicBezTo>
                    <a:pt x="63" y="426"/>
                    <a:pt x="61" y="430"/>
                    <a:pt x="58" y="433"/>
                  </a:cubicBezTo>
                  <a:cubicBezTo>
                    <a:pt x="55" y="436"/>
                    <a:pt x="51" y="436"/>
                    <a:pt x="48" y="431"/>
                  </a:cubicBezTo>
                  <a:cubicBezTo>
                    <a:pt x="45" y="426"/>
                    <a:pt x="46" y="421"/>
                    <a:pt x="50" y="419"/>
                  </a:cubicBezTo>
                  <a:cubicBezTo>
                    <a:pt x="52" y="417"/>
                    <a:pt x="57" y="415"/>
                    <a:pt x="57" y="411"/>
                  </a:cubicBezTo>
                  <a:cubicBezTo>
                    <a:pt x="58" y="381"/>
                    <a:pt x="24" y="382"/>
                    <a:pt x="47" y="334"/>
                  </a:cubicBezTo>
                  <a:cubicBezTo>
                    <a:pt x="55" y="323"/>
                    <a:pt x="70" y="342"/>
                    <a:pt x="63" y="347"/>
                  </a:cubicBezTo>
                  <a:cubicBezTo>
                    <a:pt x="45" y="356"/>
                    <a:pt x="58" y="398"/>
                    <a:pt x="71" y="401"/>
                  </a:cubicBezTo>
                  <a:cubicBezTo>
                    <a:pt x="73" y="401"/>
                    <a:pt x="76" y="398"/>
                    <a:pt x="78" y="397"/>
                  </a:cubicBezTo>
                  <a:cubicBezTo>
                    <a:pt x="82" y="394"/>
                    <a:pt x="84" y="395"/>
                    <a:pt x="87" y="398"/>
                  </a:cubicBezTo>
                  <a:cubicBezTo>
                    <a:pt x="90" y="401"/>
                    <a:pt x="89" y="405"/>
                    <a:pt x="85" y="408"/>
                  </a:cubicBezTo>
                  <a:cubicBezTo>
                    <a:pt x="84" y="410"/>
                    <a:pt x="81" y="412"/>
                    <a:pt x="81" y="415"/>
                  </a:cubicBezTo>
                  <a:cubicBezTo>
                    <a:pt x="80" y="418"/>
                    <a:pt x="83" y="420"/>
                    <a:pt x="85" y="423"/>
                  </a:cubicBezTo>
                  <a:close/>
                  <a:moveTo>
                    <a:pt x="70" y="196"/>
                  </a:moveTo>
                  <a:cubicBezTo>
                    <a:pt x="83" y="47"/>
                    <a:pt x="178" y="63"/>
                    <a:pt x="153" y="201"/>
                  </a:cubicBezTo>
                  <a:cubicBezTo>
                    <a:pt x="143" y="254"/>
                    <a:pt x="65" y="248"/>
                    <a:pt x="70" y="196"/>
                  </a:cubicBezTo>
                  <a:close/>
                  <a:moveTo>
                    <a:pt x="158" y="411"/>
                  </a:moveTo>
                  <a:cubicBezTo>
                    <a:pt x="158" y="415"/>
                    <a:pt x="162" y="417"/>
                    <a:pt x="165" y="419"/>
                  </a:cubicBezTo>
                  <a:cubicBezTo>
                    <a:pt x="168" y="421"/>
                    <a:pt x="169" y="426"/>
                    <a:pt x="166" y="431"/>
                  </a:cubicBezTo>
                  <a:cubicBezTo>
                    <a:pt x="163" y="436"/>
                    <a:pt x="159" y="436"/>
                    <a:pt x="156" y="433"/>
                  </a:cubicBezTo>
                  <a:cubicBezTo>
                    <a:pt x="154" y="430"/>
                    <a:pt x="151" y="426"/>
                    <a:pt x="148" y="427"/>
                  </a:cubicBezTo>
                  <a:cubicBezTo>
                    <a:pt x="145" y="428"/>
                    <a:pt x="141" y="431"/>
                    <a:pt x="139" y="434"/>
                  </a:cubicBezTo>
                  <a:cubicBezTo>
                    <a:pt x="136" y="439"/>
                    <a:pt x="132" y="441"/>
                    <a:pt x="128" y="437"/>
                  </a:cubicBezTo>
                  <a:cubicBezTo>
                    <a:pt x="125" y="433"/>
                    <a:pt x="126" y="427"/>
                    <a:pt x="130" y="423"/>
                  </a:cubicBezTo>
                  <a:cubicBezTo>
                    <a:pt x="132" y="420"/>
                    <a:pt x="134" y="418"/>
                    <a:pt x="134" y="415"/>
                  </a:cubicBezTo>
                  <a:cubicBezTo>
                    <a:pt x="134" y="412"/>
                    <a:pt x="131" y="410"/>
                    <a:pt x="129" y="408"/>
                  </a:cubicBezTo>
                  <a:cubicBezTo>
                    <a:pt x="126" y="405"/>
                    <a:pt x="125" y="401"/>
                    <a:pt x="128" y="398"/>
                  </a:cubicBezTo>
                  <a:cubicBezTo>
                    <a:pt x="130" y="395"/>
                    <a:pt x="133" y="394"/>
                    <a:pt x="136" y="397"/>
                  </a:cubicBezTo>
                  <a:cubicBezTo>
                    <a:pt x="138" y="398"/>
                    <a:pt x="142" y="401"/>
                    <a:pt x="144" y="401"/>
                  </a:cubicBezTo>
                  <a:cubicBezTo>
                    <a:pt x="156" y="398"/>
                    <a:pt x="169" y="356"/>
                    <a:pt x="151" y="347"/>
                  </a:cubicBezTo>
                  <a:cubicBezTo>
                    <a:pt x="144" y="342"/>
                    <a:pt x="159" y="323"/>
                    <a:pt x="167" y="334"/>
                  </a:cubicBezTo>
                  <a:cubicBezTo>
                    <a:pt x="190" y="382"/>
                    <a:pt x="156" y="381"/>
                    <a:pt x="158" y="411"/>
                  </a:cubicBezTo>
                  <a:close/>
                  <a:moveTo>
                    <a:pt x="176" y="87"/>
                  </a:moveTo>
                  <a:cubicBezTo>
                    <a:pt x="167" y="87"/>
                    <a:pt x="158" y="79"/>
                    <a:pt x="158" y="76"/>
                  </a:cubicBezTo>
                  <a:cubicBezTo>
                    <a:pt x="158" y="73"/>
                    <a:pt x="167" y="64"/>
                    <a:pt x="176" y="64"/>
                  </a:cubicBezTo>
                  <a:cubicBezTo>
                    <a:pt x="185" y="64"/>
                    <a:pt x="194" y="73"/>
                    <a:pt x="194" y="76"/>
                  </a:cubicBezTo>
                  <a:cubicBezTo>
                    <a:pt x="194" y="79"/>
                    <a:pt x="185" y="87"/>
                    <a:pt x="176" y="8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3340101" y="3216276"/>
              <a:ext cx="25400" cy="26988"/>
            </a:xfrm>
            <a:prstGeom prst="ellipse">
              <a:avLst/>
            </a:prstGeom>
            <a:solidFill>
              <a:srgbClr val="1010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206751" y="3517901"/>
              <a:ext cx="41275" cy="68263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5" y="14"/>
                </a:cxn>
                <a:cxn ang="0">
                  <a:pos x="1" y="13"/>
                </a:cxn>
              </a:cxnLst>
              <a:rect l="0" t="0" r="r" b="b"/>
              <a:pathLst>
                <a:path w="17" h="28">
                  <a:moveTo>
                    <a:pt x="1" y="13"/>
                  </a:moveTo>
                  <a:cubicBezTo>
                    <a:pt x="0" y="26"/>
                    <a:pt x="14" y="28"/>
                    <a:pt x="15" y="14"/>
                  </a:cubicBezTo>
                  <a:cubicBezTo>
                    <a:pt x="17" y="1"/>
                    <a:pt x="2" y="0"/>
                    <a:pt x="1" y="13"/>
                  </a:cubicBezTo>
                  <a:close/>
                </a:path>
              </a:pathLst>
            </a:custGeom>
            <a:solidFill>
              <a:srgbClr val="1010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138488" y="3509963"/>
              <a:ext cx="38100" cy="666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5" y="15"/>
                </a:cxn>
                <a:cxn ang="0">
                  <a:pos x="1" y="13"/>
                </a:cxn>
              </a:cxnLst>
              <a:rect l="0" t="0" r="r" b="b"/>
              <a:pathLst>
                <a:path w="16" h="27">
                  <a:moveTo>
                    <a:pt x="1" y="13"/>
                  </a:moveTo>
                  <a:cubicBezTo>
                    <a:pt x="0" y="27"/>
                    <a:pt x="14" y="27"/>
                    <a:pt x="15" y="15"/>
                  </a:cubicBezTo>
                  <a:cubicBezTo>
                    <a:pt x="16" y="2"/>
                    <a:pt x="2" y="0"/>
                    <a:pt x="1" y="13"/>
                  </a:cubicBezTo>
                  <a:close/>
                </a:path>
              </a:pathLst>
            </a:custGeom>
            <a:solidFill>
              <a:srgbClr val="1010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3078163" y="3197226"/>
              <a:ext cx="23813" cy="25400"/>
            </a:xfrm>
            <a:prstGeom prst="ellipse">
              <a:avLst/>
            </a:prstGeom>
            <a:solidFill>
              <a:srgbClr val="1010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48" name="Freeform 24"/>
          <p:cNvSpPr>
            <a:spLocks noEditPoints="1"/>
          </p:cNvSpPr>
          <p:nvPr/>
        </p:nvSpPr>
        <p:spPr bwMode="auto">
          <a:xfrm>
            <a:off x="2857488" y="1428736"/>
            <a:ext cx="1566863" cy="1438275"/>
          </a:xfrm>
          <a:custGeom>
            <a:avLst/>
            <a:gdLst/>
            <a:ahLst/>
            <a:cxnLst>
              <a:cxn ang="0">
                <a:pos x="610" y="67"/>
              </a:cxn>
              <a:cxn ang="0">
                <a:pos x="639" y="45"/>
              </a:cxn>
              <a:cxn ang="0">
                <a:pos x="596" y="45"/>
              </a:cxn>
              <a:cxn ang="0">
                <a:pos x="586" y="21"/>
              </a:cxn>
              <a:cxn ang="0">
                <a:pos x="400" y="280"/>
              </a:cxn>
              <a:cxn ang="0">
                <a:pos x="361" y="139"/>
              </a:cxn>
              <a:cxn ang="0">
                <a:pos x="422" y="94"/>
              </a:cxn>
              <a:cxn ang="0">
                <a:pos x="343" y="91"/>
              </a:cxn>
              <a:cxn ang="0">
                <a:pos x="443" y="16"/>
              </a:cxn>
              <a:cxn ang="0">
                <a:pos x="291" y="66"/>
              </a:cxn>
              <a:cxn ang="0">
                <a:pos x="305" y="185"/>
              </a:cxn>
              <a:cxn ang="0">
                <a:pos x="287" y="294"/>
              </a:cxn>
              <a:cxn ang="0">
                <a:pos x="44" y="88"/>
              </a:cxn>
              <a:cxn ang="0">
                <a:pos x="40" y="114"/>
              </a:cxn>
              <a:cxn ang="0">
                <a:pos x="1" y="122"/>
              </a:cxn>
              <a:cxn ang="0">
                <a:pos x="33" y="138"/>
              </a:cxn>
              <a:cxn ang="0">
                <a:pos x="8" y="175"/>
              </a:cxn>
              <a:cxn ang="0">
                <a:pos x="46" y="159"/>
              </a:cxn>
              <a:cxn ang="0">
                <a:pos x="122" y="339"/>
              </a:cxn>
              <a:cxn ang="0">
                <a:pos x="260" y="429"/>
              </a:cxn>
              <a:cxn ang="0">
                <a:pos x="255" y="474"/>
              </a:cxn>
              <a:cxn ang="0">
                <a:pos x="277" y="441"/>
              </a:cxn>
              <a:cxn ang="0">
                <a:pos x="300" y="484"/>
              </a:cxn>
              <a:cxn ang="0">
                <a:pos x="297" y="435"/>
              </a:cxn>
              <a:cxn ang="0">
                <a:pos x="344" y="438"/>
              </a:cxn>
              <a:cxn ang="0">
                <a:pos x="385" y="590"/>
              </a:cxn>
              <a:cxn ang="0">
                <a:pos x="380" y="434"/>
              </a:cxn>
              <a:cxn ang="0">
                <a:pos x="423" y="420"/>
              </a:cxn>
              <a:cxn ang="0">
                <a:pos x="430" y="468"/>
              </a:cxn>
              <a:cxn ang="0">
                <a:pos x="443" y="422"/>
              </a:cxn>
              <a:cxn ang="0">
                <a:pos x="471" y="450"/>
              </a:cxn>
              <a:cxn ang="0">
                <a:pos x="457" y="405"/>
              </a:cxn>
              <a:cxn ang="0">
                <a:pos x="571" y="284"/>
              </a:cxn>
              <a:cxn ang="0">
                <a:pos x="602" y="90"/>
              </a:cxn>
              <a:cxn ang="0">
                <a:pos x="643" y="97"/>
              </a:cxn>
              <a:cxn ang="0">
                <a:pos x="610" y="67"/>
              </a:cxn>
              <a:cxn ang="0">
                <a:pos x="367" y="46"/>
              </a:cxn>
              <a:cxn ang="0">
                <a:pos x="350" y="53"/>
              </a:cxn>
              <a:cxn ang="0">
                <a:pos x="367" y="46"/>
              </a:cxn>
              <a:cxn ang="0">
                <a:pos x="323" y="74"/>
              </a:cxn>
              <a:cxn ang="0">
                <a:pos x="341" y="59"/>
              </a:cxn>
              <a:cxn ang="0">
                <a:pos x="323" y="74"/>
              </a:cxn>
            </a:cxnLst>
            <a:rect l="0" t="0" r="r" b="b"/>
            <a:pathLst>
              <a:path w="644" h="591">
                <a:moveTo>
                  <a:pt x="610" y="67"/>
                </a:moveTo>
                <a:cubicBezTo>
                  <a:pt x="609" y="61"/>
                  <a:pt x="639" y="51"/>
                  <a:pt x="639" y="45"/>
                </a:cubicBezTo>
                <a:cubicBezTo>
                  <a:pt x="638" y="38"/>
                  <a:pt x="600" y="54"/>
                  <a:pt x="596" y="45"/>
                </a:cubicBezTo>
                <a:cubicBezTo>
                  <a:pt x="593" y="30"/>
                  <a:pt x="590" y="22"/>
                  <a:pt x="586" y="21"/>
                </a:cubicBezTo>
                <a:cubicBezTo>
                  <a:pt x="574" y="20"/>
                  <a:pt x="552" y="287"/>
                  <a:pt x="400" y="280"/>
                </a:cubicBezTo>
                <a:cubicBezTo>
                  <a:pt x="370" y="277"/>
                  <a:pt x="344" y="168"/>
                  <a:pt x="361" y="139"/>
                </a:cubicBezTo>
                <a:cubicBezTo>
                  <a:pt x="378" y="109"/>
                  <a:pt x="424" y="107"/>
                  <a:pt x="422" y="94"/>
                </a:cubicBezTo>
                <a:cubicBezTo>
                  <a:pt x="420" y="81"/>
                  <a:pt x="346" y="105"/>
                  <a:pt x="343" y="91"/>
                </a:cubicBezTo>
                <a:cubicBezTo>
                  <a:pt x="339" y="69"/>
                  <a:pt x="451" y="37"/>
                  <a:pt x="443" y="16"/>
                </a:cubicBezTo>
                <a:cubicBezTo>
                  <a:pt x="438" y="0"/>
                  <a:pt x="304" y="31"/>
                  <a:pt x="291" y="66"/>
                </a:cubicBezTo>
                <a:cubicBezTo>
                  <a:pt x="277" y="100"/>
                  <a:pt x="303" y="173"/>
                  <a:pt x="305" y="185"/>
                </a:cubicBezTo>
                <a:cubicBezTo>
                  <a:pt x="307" y="197"/>
                  <a:pt x="315" y="284"/>
                  <a:pt x="287" y="294"/>
                </a:cubicBezTo>
                <a:cubicBezTo>
                  <a:pt x="142" y="337"/>
                  <a:pt x="56" y="84"/>
                  <a:pt x="44" y="88"/>
                </a:cubicBezTo>
                <a:cubicBezTo>
                  <a:pt x="41" y="89"/>
                  <a:pt x="39" y="98"/>
                  <a:pt x="40" y="114"/>
                </a:cubicBezTo>
                <a:cubicBezTo>
                  <a:pt x="32" y="119"/>
                  <a:pt x="0" y="117"/>
                  <a:pt x="1" y="122"/>
                </a:cubicBezTo>
                <a:cubicBezTo>
                  <a:pt x="2" y="129"/>
                  <a:pt x="33" y="133"/>
                  <a:pt x="33" y="138"/>
                </a:cubicBezTo>
                <a:cubicBezTo>
                  <a:pt x="34" y="143"/>
                  <a:pt x="6" y="170"/>
                  <a:pt x="8" y="175"/>
                </a:cubicBezTo>
                <a:cubicBezTo>
                  <a:pt x="11" y="180"/>
                  <a:pt x="35" y="155"/>
                  <a:pt x="46" y="159"/>
                </a:cubicBezTo>
                <a:cubicBezTo>
                  <a:pt x="55" y="209"/>
                  <a:pt x="78" y="278"/>
                  <a:pt x="122" y="339"/>
                </a:cubicBezTo>
                <a:cubicBezTo>
                  <a:pt x="162" y="395"/>
                  <a:pt x="215" y="418"/>
                  <a:pt x="260" y="429"/>
                </a:cubicBezTo>
                <a:cubicBezTo>
                  <a:pt x="261" y="440"/>
                  <a:pt x="250" y="473"/>
                  <a:pt x="255" y="474"/>
                </a:cubicBezTo>
                <a:cubicBezTo>
                  <a:pt x="260" y="475"/>
                  <a:pt x="272" y="440"/>
                  <a:pt x="277" y="441"/>
                </a:cubicBezTo>
                <a:cubicBezTo>
                  <a:pt x="281" y="443"/>
                  <a:pt x="295" y="485"/>
                  <a:pt x="300" y="484"/>
                </a:cubicBezTo>
                <a:cubicBezTo>
                  <a:pt x="304" y="482"/>
                  <a:pt x="292" y="447"/>
                  <a:pt x="297" y="435"/>
                </a:cubicBezTo>
                <a:cubicBezTo>
                  <a:pt x="323" y="438"/>
                  <a:pt x="342" y="437"/>
                  <a:pt x="344" y="438"/>
                </a:cubicBezTo>
                <a:cubicBezTo>
                  <a:pt x="351" y="443"/>
                  <a:pt x="361" y="591"/>
                  <a:pt x="385" y="590"/>
                </a:cubicBezTo>
                <a:cubicBezTo>
                  <a:pt x="393" y="589"/>
                  <a:pt x="374" y="441"/>
                  <a:pt x="380" y="434"/>
                </a:cubicBezTo>
                <a:cubicBezTo>
                  <a:pt x="382" y="432"/>
                  <a:pt x="399" y="429"/>
                  <a:pt x="423" y="420"/>
                </a:cubicBezTo>
                <a:cubicBezTo>
                  <a:pt x="430" y="431"/>
                  <a:pt x="425" y="467"/>
                  <a:pt x="430" y="468"/>
                </a:cubicBezTo>
                <a:cubicBezTo>
                  <a:pt x="435" y="468"/>
                  <a:pt x="439" y="424"/>
                  <a:pt x="443" y="422"/>
                </a:cubicBezTo>
                <a:cubicBezTo>
                  <a:pt x="448" y="420"/>
                  <a:pt x="466" y="452"/>
                  <a:pt x="471" y="450"/>
                </a:cubicBezTo>
                <a:cubicBezTo>
                  <a:pt x="476" y="448"/>
                  <a:pt x="456" y="415"/>
                  <a:pt x="457" y="405"/>
                </a:cubicBezTo>
                <a:cubicBezTo>
                  <a:pt x="499" y="385"/>
                  <a:pt x="546" y="349"/>
                  <a:pt x="571" y="284"/>
                </a:cubicBezTo>
                <a:cubicBezTo>
                  <a:pt x="599" y="214"/>
                  <a:pt x="605" y="141"/>
                  <a:pt x="602" y="90"/>
                </a:cubicBezTo>
                <a:cubicBezTo>
                  <a:pt x="611" y="83"/>
                  <a:pt x="641" y="103"/>
                  <a:pt x="643" y="97"/>
                </a:cubicBezTo>
                <a:cubicBezTo>
                  <a:pt x="644" y="92"/>
                  <a:pt x="611" y="72"/>
                  <a:pt x="610" y="67"/>
                </a:cubicBezTo>
                <a:close/>
                <a:moveTo>
                  <a:pt x="367" y="46"/>
                </a:moveTo>
                <a:cubicBezTo>
                  <a:pt x="370" y="55"/>
                  <a:pt x="352" y="62"/>
                  <a:pt x="350" y="53"/>
                </a:cubicBezTo>
                <a:cubicBezTo>
                  <a:pt x="348" y="43"/>
                  <a:pt x="364" y="34"/>
                  <a:pt x="367" y="46"/>
                </a:cubicBezTo>
                <a:close/>
                <a:moveTo>
                  <a:pt x="323" y="74"/>
                </a:moveTo>
                <a:cubicBezTo>
                  <a:pt x="312" y="62"/>
                  <a:pt x="332" y="50"/>
                  <a:pt x="341" y="59"/>
                </a:cubicBezTo>
                <a:cubicBezTo>
                  <a:pt x="350" y="68"/>
                  <a:pt x="330" y="83"/>
                  <a:pt x="323" y="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Freeform 25"/>
          <p:cNvSpPr>
            <a:spLocks noEditPoints="1"/>
          </p:cNvSpPr>
          <p:nvPr/>
        </p:nvSpPr>
        <p:spPr bwMode="auto">
          <a:xfrm>
            <a:off x="1714480" y="2786058"/>
            <a:ext cx="1617663" cy="1658938"/>
          </a:xfrm>
          <a:custGeom>
            <a:avLst/>
            <a:gdLst/>
            <a:ahLst/>
            <a:cxnLst>
              <a:cxn ang="0">
                <a:pos x="664" y="45"/>
              </a:cxn>
              <a:cxn ang="0">
                <a:pos x="457" y="29"/>
              </a:cxn>
              <a:cxn ang="0">
                <a:pos x="442" y="350"/>
              </a:cxn>
              <a:cxn ang="0">
                <a:pos x="80" y="447"/>
              </a:cxn>
              <a:cxn ang="0">
                <a:pos x="7" y="431"/>
              </a:cxn>
              <a:cxn ang="0">
                <a:pos x="45" y="492"/>
              </a:cxn>
              <a:cxn ang="0">
                <a:pos x="20" y="498"/>
              </a:cxn>
              <a:cxn ang="0">
                <a:pos x="69" y="531"/>
              </a:cxn>
              <a:cxn ang="0">
                <a:pos x="60" y="546"/>
              </a:cxn>
              <a:cxn ang="0">
                <a:pos x="119" y="562"/>
              </a:cxn>
              <a:cxn ang="0">
                <a:pos x="209" y="591"/>
              </a:cxn>
              <a:cxn ang="0">
                <a:pos x="208" y="634"/>
              </a:cxn>
              <a:cxn ang="0">
                <a:pos x="177" y="656"/>
              </a:cxn>
              <a:cxn ang="0">
                <a:pos x="205" y="653"/>
              </a:cxn>
              <a:cxn ang="0">
                <a:pos x="205" y="680"/>
              </a:cxn>
              <a:cxn ang="0">
                <a:pos x="223" y="662"/>
              </a:cxn>
              <a:cxn ang="0">
                <a:pos x="248" y="673"/>
              </a:cxn>
              <a:cxn ang="0">
                <a:pos x="228" y="637"/>
              </a:cxn>
              <a:cxn ang="0">
                <a:pos x="238" y="598"/>
              </a:cxn>
              <a:cxn ang="0">
                <a:pos x="238" y="598"/>
              </a:cxn>
              <a:cxn ang="0">
                <a:pos x="306" y="607"/>
              </a:cxn>
              <a:cxn ang="0">
                <a:pos x="362" y="604"/>
              </a:cxn>
              <a:cxn ang="0">
                <a:pos x="371" y="633"/>
              </a:cxn>
              <a:cxn ang="0">
                <a:pos x="353" y="663"/>
              </a:cxn>
              <a:cxn ang="0">
                <a:pos x="376" y="653"/>
              </a:cxn>
              <a:cxn ang="0">
                <a:pos x="393" y="667"/>
              </a:cxn>
              <a:cxn ang="0">
                <a:pos x="392" y="645"/>
              </a:cxn>
              <a:cxn ang="0">
                <a:pos x="418" y="646"/>
              </a:cxn>
              <a:cxn ang="0">
                <a:pos x="388" y="629"/>
              </a:cxn>
              <a:cxn ang="0">
                <a:pos x="385" y="599"/>
              </a:cxn>
              <a:cxn ang="0">
                <a:pos x="508" y="437"/>
              </a:cxn>
              <a:cxn ang="0">
                <a:pos x="484" y="375"/>
              </a:cxn>
              <a:cxn ang="0">
                <a:pos x="529" y="104"/>
              </a:cxn>
              <a:cxn ang="0">
                <a:pos x="576" y="85"/>
              </a:cxn>
              <a:cxn ang="0">
                <a:pos x="519" y="58"/>
              </a:cxn>
              <a:cxn ang="0">
                <a:pos x="664" y="45"/>
              </a:cxn>
              <a:cxn ang="0">
                <a:pos x="532" y="30"/>
              </a:cxn>
              <a:cxn ang="0">
                <a:pos x="548" y="35"/>
              </a:cxn>
              <a:cxn ang="0">
                <a:pos x="532" y="30"/>
              </a:cxn>
              <a:cxn ang="0">
                <a:pos x="361" y="524"/>
              </a:cxn>
              <a:cxn ang="0">
                <a:pos x="247" y="544"/>
              </a:cxn>
              <a:cxn ang="0">
                <a:pos x="267" y="508"/>
              </a:cxn>
              <a:cxn ang="0">
                <a:pos x="230" y="509"/>
              </a:cxn>
              <a:cxn ang="0">
                <a:pos x="237" y="494"/>
              </a:cxn>
              <a:cxn ang="0">
                <a:pos x="163" y="476"/>
              </a:cxn>
              <a:cxn ang="0">
                <a:pos x="423" y="449"/>
              </a:cxn>
              <a:cxn ang="0">
                <a:pos x="361" y="524"/>
              </a:cxn>
              <a:cxn ang="0">
                <a:pos x="477" y="43"/>
              </a:cxn>
              <a:cxn ang="0">
                <a:pos x="498" y="41"/>
              </a:cxn>
              <a:cxn ang="0">
                <a:pos x="477" y="43"/>
              </a:cxn>
            </a:cxnLst>
            <a:rect l="0" t="0" r="r" b="b"/>
            <a:pathLst>
              <a:path w="665" h="682">
                <a:moveTo>
                  <a:pt x="664" y="45"/>
                </a:moveTo>
                <a:cubicBezTo>
                  <a:pt x="665" y="21"/>
                  <a:pt x="471" y="0"/>
                  <a:pt x="457" y="29"/>
                </a:cubicBezTo>
                <a:cubicBezTo>
                  <a:pt x="443" y="58"/>
                  <a:pt x="477" y="307"/>
                  <a:pt x="442" y="350"/>
                </a:cubicBezTo>
                <a:cubicBezTo>
                  <a:pt x="392" y="413"/>
                  <a:pt x="89" y="446"/>
                  <a:pt x="80" y="447"/>
                </a:cubicBezTo>
                <a:cubicBezTo>
                  <a:pt x="71" y="448"/>
                  <a:pt x="12" y="422"/>
                  <a:pt x="7" y="431"/>
                </a:cubicBezTo>
                <a:cubicBezTo>
                  <a:pt x="0" y="451"/>
                  <a:pt x="46" y="488"/>
                  <a:pt x="45" y="492"/>
                </a:cubicBezTo>
                <a:cubicBezTo>
                  <a:pt x="45" y="497"/>
                  <a:pt x="20" y="493"/>
                  <a:pt x="20" y="498"/>
                </a:cubicBezTo>
                <a:cubicBezTo>
                  <a:pt x="20" y="503"/>
                  <a:pt x="69" y="525"/>
                  <a:pt x="69" y="531"/>
                </a:cubicBezTo>
                <a:cubicBezTo>
                  <a:pt x="70" y="536"/>
                  <a:pt x="58" y="542"/>
                  <a:pt x="60" y="546"/>
                </a:cubicBezTo>
                <a:cubicBezTo>
                  <a:pt x="61" y="548"/>
                  <a:pt x="115" y="561"/>
                  <a:pt x="119" y="562"/>
                </a:cubicBezTo>
                <a:cubicBezTo>
                  <a:pt x="122" y="563"/>
                  <a:pt x="158" y="579"/>
                  <a:pt x="209" y="591"/>
                </a:cubicBezTo>
                <a:cubicBezTo>
                  <a:pt x="213" y="597"/>
                  <a:pt x="215" y="630"/>
                  <a:pt x="208" y="634"/>
                </a:cubicBezTo>
                <a:cubicBezTo>
                  <a:pt x="202" y="637"/>
                  <a:pt x="174" y="649"/>
                  <a:pt x="177" y="656"/>
                </a:cubicBezTo>
                <a:cubicBezTo>
                  <a:pt x="179" y="662"/>
                  <a:pt x="200" y="652"/>
                  <a:pt x="205" y="653"/>
                </a:cubicBezTo>
                <a:cubicBezTo>
                  <a:pt x="209" y="654"/>
                  <a:pt x="198" y="679"/>
                  <a:pt x="205" y="680"/>
                </a:cubicBezTo>
                <a:cubicBezTo>
                  <a:pt x="211" y="682"/>
                  <a:pt x="219" y="663"/>
                  <a:pt x="223" y="662"/>
                </a:cubicBezTo>
                <a:cubicBezTo>
                  <a:pt x="227" y="661"/>
                  <a:pt x="245" y="678"/>
                  <a:pt x="248" y="673"/>
                </a:cubicBezTo>
                <a:cubicBezTo>
                  <a:pt x="251" y="669"/>
                  <a:pt x="230" y="641"/>
                  <a:pt x="228" y="637"/>
                </a:cubicBezTo>
                <a:cubicBezTo>
                  <a:pt x="226" y="634"/>
                  <a:pt x="229" y="604"/>
                  <a:pt x="238" y="598"/>
                </a:cubicBezTo>
                <a:cubicBezTo>
                  <a:pt x="238" y="598"/>
                  <a:pt x="238" y="598"/>
                  <a:pt x="238" y="598"/>
                </a:cubicBezTo>
                <a:cubicBezTo>
                  <a:pt x="259" y="602"/>
                  <a:pt x="283" y="605"/>
                  <a:pt x="306" y="607"/>
                </a:cubicBezTo>
                <a:cubicBezTo>
                  <a:pt x="327" y="608"/>
                  <a:pt x="346" y="606"/>
                  <a:pt x="362" y="604"/>
                </a:cubicBezTo>
                <a:cubicBezTo>
                  <a:pt x="368" y="612"/>
                  <a:pt x="372" y="630"/>
                  <a:pt x="371" y="633"/>
                </a:cubicBezTo>
                <a:cubicBezTo>
                  <a:pt x="369" y="636"/>
                  <a:pt x="351" y="660"/>
                  <a:pt x="353" y="663"/>
                </a:cubicBezTo>
                <a:cubicBezTo>
                  <a:pt x="356" y="667"/>
                  <a:pt x="372" y="652"/>
                  <a:pt x="376" y="653"/>
                </a:cubicBezTo>
                <a:cubicBezTo>
                  <a:pt x="380" y="654"/>
                  <a:pt x="387" y="669"/>
                  <a:pt x="393" y="667"/>
                </a:cubicBezTo>
                <a:cubicBezTo>
                  <a:pt x="399" y="666"/>
                  <a:pt x="389" y="646"/>
                  <a:pt x="392" y="645"/>
                </a:cubicBezTo>
                <a:cubicBezTo>
                  <a:pt x="396" y="644"/>
                  <a:pt x="416" y="651"/>
                  <a:pt x="418" y="646"/>
                </a:cubicBezTo>
                <a:cubicBezTo>
                  <a:pt x="420" y="640"/>
                  <a:pt x="395" y="631"/>
                  <a:pt x="388" y="629"/>
                </a:cubicBezTo>
                <a:cubicBezTo>
                  <a:pt x="384" y="627"/>
                  <a:pt x="383" y="609"/>
                  <a:pt x="385" y="599"/>
                </a:cubicBezTo>
                <a:cubicBezTo>
                  <a:pt x="510" y="568"/>
                  <a:pt x="508" y="448"/>
                  <a:pt x="508" y="437"/>
                </a:cubicBezTo>
                <a:cubicBezTo>
                  <a:pt x="507" y="422"/>
                  <a:pt x="500" y="400"/>
                  <a:pt x="484" y="375"/>
                </a:cubicBezTo>
                <a:cubicBezTo>
                  <a:pt x="467" y="349"/>
                  <a:pt x="500" y="112"/>
                  <a:pt x="529" y="104"/>
                </a:cubicBezTo>
                <a:cubicBezTo>
                  <a:pt x="544" y="101"/>
                  <a:pt x="574" y="92"/>
                  <a:pt x="576" y="85"/>
                </a:cubicBezTo>
                <a:cubicBezTo>
                  <a:pt x="577" y="79"/>
                  <a:pt x="517" y="70"/>
                  <a:pt x="519" y="58"/>
                </a:cubicBezTo>
                <a:cubicBezTo>
                  <a:pt x="521" y="46"/>
                  <a:pt x="662" y="68"/>
                  <a:pt x="664" y="45"/>
                </a:cubicBezTo>
                <a:close/>
                <a:moveTo>
                  <a:pt x="532" y="30"/>
                </a:moveTo>
                <a:cubicBezTo>
                  <a:pt x="535" y="22"/>
                  <a:pt x="552" y="24"/>
                  <a:pt x="548" y="35"/>
                </a:cubicBezTo>
                <a:cubicBezTo>
                  <a:pt x="545" y="42"/>
                  <a:pt x="529" y="39"/>
                  <a:pt x="532" y="30"/>
                </a:cubicBezTo>
                <a:close/>
                <a:moveTo>
                  <a:pt x="361" y="524"/>
                </a:moveTo>
                <a:cubicBezTo>
                  <a:pt x="315" y="548"/>
                  <a:pt x="253" y="555"/>
                  <a:pt x="247" y="544"/>
                </a:cubicBezTo>
                <a:cubicBezTo>
                  <a:pt x="238" y="523"/>
                  <a:pt x="269" y="511"/>
                  <a:pt x="267" y="508"/>
                </a:cubicBezTo>
                <a:cubicBezTo>
                  <a:pt x="264" y="504"/>
                  <a:pt x="243" y="518"/>
                  <a:pt x="230" y="509"/>
                </a:cubicBezTo>
                <a:cubicBezTo>
                  <a:pt x="217" y="501"/>
                  <a:pt x="239" y="498"/>
                  <a:pt x="237" y="494"/>
                </a:cubicBezTo>
                <a:cubicBezTo>
                  <a:pt x="235" y="491"/>
                  <a:pt x="156" y="505"/>
                  <a:pt x="163" y="476"/>
                </a:cubicBezTo>
                <a:cubicBezTo>
                  <a:pt x="171" y="460"/>
                  <a:pt x="383" y="416"/>
                  <a:pt x="423" y="449"/>
                </a:cubicBezTo>
                <a:cubicBezTo>
                  <a:pt x="437" y="459"/>
                  <a:pt x="407" y="500"/>
                  <a:pt x="361" y="524"/>
                </a:cubicBezTo>
                <a:close/>
                <a:moveTo>
                  <a:pt x="477" y="43"/>
                </a:moveTo>
                <a:cubicBezTo>
                  <a:pt x="475" y="28"/>
                  <a:pt x="497" y="30"/>
                  <a:pt x="498" y="41"/>
                </a:cubicBezTo>
                <a:cubicBezTo>
                  <a:pt x="500" y="53"/>
                  <a:pt x="478" y="53"/>
                  <a:pt x="477" y="43"/>
                </a:cubicBezTo>
                <a:close/>
              </a:path>
            </a:pathLst>
          </a:custGeom>
          <a:solidFill>
            <a:srgbClr val="10101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Freeform 26"/>
          <p:cNvSpPr>
            <a:spLocks noEditPoints="1"/>
          </p:cNvSpPr>
          <p:nvPr/>
        </p:nvSpPr>
        <p:spPr bwMode="auto">
          <a:xfrm>
            <a:off x="928662" y="5072074"/>
            <a:ext cx="1055688" cy="1298575"/>
          </a:xfrm>
          <a:custGeom>
            <a:avLst/>
            <a:gdLst/>
            <a:ahLst/>
            <a:cxnLst>
              <a:cxn ang="0">
                <a:pos x="423" y="308"/>
              </a:cxn>
              <a:cxn ang="0">
                <a:pos x="343" y="302"/>
              </a:cxn>
              <a:cxn ang="0">
                <a:pos x="391" y="218"/>
              </a:cxn>
              <a:cxn ang="0">
                <a:pos x="418" y="204"/>
              </a:cxn>
              <a:cxn ang="0">
                <a:pos x="407" y="177"/>
              </a:cxn>
              <a:cxn ang="0">
                <a:pos x="342" y="206"/>
              </a:cxn>
              <a:cxn ang="0">
                <a:pos x="330" y="157"/>
              </a:cxn>
              <a:cxn ang="0">
                <a:pos x="295" y="166"/>
              </a:cxn>
              <a:cxn ang="0">
                <a:pos x="258" y="143"/>
              </a:cxn>
              <a:cxn ang="0">
                <a:pos x="295" y="106"/>
              </a:cxn>
              <a:cxn ang="0">
                <a:pos x="331" y="108"/>
              </a:cxn>
              <a:cxn ang="0">
                <a:pos x="318" y="50"/>
              </a:cxn>
              <a:cxn ang="0">
                <a:pos x="171" y="42"/>
              </a:cxn>
              <a:cxn ang="0">
                <a:pos x="93" y="204"/>
              </a:cxn>
              <a:cxn ang="0">
                <a:pos x="43" y="175"/>
              </a:cxn>
              <a:cxn ang="0">
                <a:pos x="17" y="187"/>
              </a:cxn>
              <a:cxn ang="0">
                <a:pos x="26" y="216"/>
              </a:cxn>
              <a:cxn ang="0">
                <a:pos x="92" y="222"/>
              </a:cxn>
              <a:cxn ang="0">
                <a:pos x="25" y="299"/>
              </a:cxn>
              <a:cxn ang="0">
                <a:pos x="7" y="322"/>
              </a:cxn>
              <a:cxn ang="0">
                <a:pos x="30" y="343"/>
              </a:cxn>
              <a:cxn ang="0">
                <a:pos x="94" y="317"/>
              </a:cxn>
              <a:cxn ang="0">
                <a:pos x="185" y="348"/>
              </a:cxn>
              <a:cxn ang="0">
                <a:pos x="173" y="391"/>
              </a:cxn>
              <a:cxn ang="0">
                <a:pos x="174" y="400"/>
              </a:cxn>
              <a:cxn ang="0">
                <a:pos x="175" y="406"/>
              </a:cxn>
              <a:cxn ang="0">
                <a:pos x="184" y="426"/>
              </a:cxn>
              <a:cxn ang="0">
                <a:pos x="240" y="475"/>
              </a:cxn>
              <a:cxn ang="0">
                <a:pos x="245" y="486"/>
              </a:cxn>
              <a:cxn ang="0">
                <a:pos x="232" y="498"/>
              </a:cxn>
              <a:cxn ang="0">
                <a:pos x="221" y="505"/>
              </a:cxn>
              <a:cxn ang="0">
                <a:pos x="211" y="520"/>
              </a:cxn>
              <a:cxn ang="0">
                <a:pos x="229" y="533"/>
              </a:cxn>
              <a:cxn ang="0">
                <a:pos x="266" y="522"/>
              </a:cxn>
              <a:cxn ang="0">
                <a:pos x="287" y="483"/>
              </a:cxn>
              <a:cxn ang="0">
                <a:pos x="270" y="445"/>
              </a:cxn>
              <a:cxn ang="0">
                <a:pos x="226" y="413"/>
              </a:cxn>
              <a:cxn ang="0">
                <a:pos x="212" y="393"/>
              </a:cxn>
              <a:cxn ang="0">
                <a:pos x="212" y="393"/>
              </a:cxn>
              <a:cxn ang="0">
                <a:pos x="211" y="384"/>
              </a:cxn>
              <a:cxn ang="0">
                <a:pos x="341" y="339"/>
              </a:cxn>
              <a:cxn ang="0">
                <a:pos x="342" y="316"/>
              </a:cxn>
              <a:cxn ang="0">
                <a:pos x="404" y="343"/>
              </a:cxn>
              <a:cxn ang="0">
                <a:pos x="427" y="322"/>
              </a:cxn>
              <a:cxn ang="0">
                <a:pos x="208" y="68"/>
              </a:cxn>
              <a:cxn ang="0">
                <a:pos x="237" y="70"/>
              </a:cxn>
            </a:cxnLst>
            <a:rect l="0" t="0" r="r" b="b"/>
            <a:pathLst>
              <a:path w="434" h="533">
                <a:moveTo>
                  <a:pt x="427" y="322"/>
                </a:moveTo>
                <a:cubicBezTo>
                  <a:pt x="423" y="319"/>
                  <a:pt x="417" y="318"/>
                  <a:pt x="412" y="318"/>
                </a:cubicBezTo>
                <a:cubicBezTo>
                  <a:pt x="417" y="316"/>
                  <a:pt x="422" y="312"/>
                  <a:pt x="423" y="308"/>
                </a:cubicBezTo>
                <a:cubicBezTo>
                  <a:pt x="425" y="301"/>
                  <a:pt x="415" y="292"/>
                  <a:pt x="409" y="299"/>
                </a:cubicBezTo>
                <a:cubicBezTo>
                  <a:pt x="404" y="304"/>
                  <a:pt x="403" y="314"/>
                  <a:pt x="403" y="319"/>
                </a:cubicBezTo>
                <a:cubicBezTo>
                  <a:pt x="391" y="311"/>
                  <a:pt x="368" y="301"/>
                  <a:pt x="343" y="302"/>
                </a:cubicBezTo>
                <a:cubicBezTo>
                  <a:pt x="344" y="279"/>
                  <a:pt x="343" y="249"/>
                  <a:pt x="343" y="222"/>
                </a:cubicBezTo>
                <a:cubicBezTo>
                  <a:pt x="357" y="212"/>
                  <a:pt x="379" y="204"/>
                  <a:pt x="394" y="201"/>
                </a:cubicBezTo>
                <a:cubicBezTo>
                  <a:pt x="391" y="206"/>
                  <a:pt x="389" y="214"/>
                  <a:pt x="391" y="218"/>
                </a:cubicBezTo>
                <a:cubicBezTo>
                  <a:pt x="393" y="225"/>
                  <a:pt x="407" y="225"/>
                  <a:pt x="408" y="216"/>
                </a:cubicBezTo>
                <a:cubicBezTo>
                  <a:pt x="408" y="211"/>
                  <a:pt x="405" y="206"/>
                  <a:pt x="402" y="201"/>
                </a:cubicBezTo>
                <a:cubicBezTo>
                  <a:pt x="407" y="204"/>
                  <a:pt x="414" y="205"/>
                  <a:pt x="418" y="204"/>
                </a:cubicBezTo>
                <a:cubicBezTo>
                  <a:pt x="425" y="202"/>
                  <a:pt x="426" y="188"/>
                  <a:pt x="417" y="187"/>
                </a:cubicBezTo>
                <a:cubicBezTo>
                  <a:pt x="413" y="187"/>
                  <a:pt x="407" y="189"/>
                  <a:pt x="403" y="191"/>
                </a:cubicBezTo>
                <a:cubicBezTo>
                  <a:pt x="406" y="187"/>
                  <a:pt x="408" y="181"/>
                  <a:pt x="407" y="177"/>
                </a:cubicBezTo>
                <a:cubicBezTo>
                  <a:pt x="406" y="170"/>
                  <a:pt x="393" y="167"/>
                  <a:pt x="391" y="175"/>
                </a:cubicBezTo>
                <a:cubicBezTo>
                  <a:pt x="389" y="182"/>
                  <a:pt x="393" y="192"/>
                  <a:pt x="395" y="196"/>
                </a:cubicBezTo>
                <a:cubicBezTo>
                  <a:pt x="382" y="195"/>
                  <a:pt x="362" y="197"/>
                  <a:pt x="342" y="206"/>
                </a:cubicBezTo>
                <a:cubicBezTo>
                  <a:pt x="342" y="195"/>
                  <a:pt x="342" y="195"/>
                  <a:pt x="342" y="195"/>
                </a:cubicBezTo>
                <a:cubicBezTo>
                  <a:pt x="341" y="170"/>
                  <a:pt x="341" y="153"/>
                  <a:pt x="341" y="153"/>
                </a:cubicBezTo>
                <a:cubicBezTo>
                  <a:pt x="341" y="153"/>
                  <a:pt x="336" y="155"/>
                  <a:pt x="330" y="157"/>
                </a:cubicBezTo>
                <a:cubicBezTo>
                  <a:pt x="326" y="153"/>
                  <a:pt x="323" y="149"/>
                  <a:pt x="321" y="150"/>
                </a:cubicBezTo>
                <a:cubicBezTo>
                  <a:pt x="318" y="151"/>
                  <a:pt x="318" y="157"/>
                  <a:pt x="319" y="161"/>
                </a:cubicBezTo>
                <a:cubicBezTo>
                  <a:pt x="311" y="163"/>
                  <a:pt x="303" y="165"/>
                  <a:pt x="295" y="166"/>
                </a:cubicBezTo>
                <a:cubicBezTo>
                  <a:pt x="293" y="161"/>
                  <a:pt x="291" y="157"/>
                  <a:pt x="288" y="158"/>
                </a:cubicBezTo>
                <a:cubicBezTo>
                  <a:pt x="286" y="158"/>
                  <a:pt x="284" y="163"/>
                  <a:pt x="283" y="167"/>
                </a:cubicBezTo>
                <a:cubicBezTo>
                  <a:pt x="269" y="166"/>
                  <a:pt x="259" y="160"/>
                  <a:pt x="258" y="143"/>
                </a:cubicBezTo>
                <a:cubicBezTo>
                  <a:pt x="258" y="122"/>
                  <a:pt x="270" y="113"/>
                  <a:pt x="284" y="108"/>
                </a:cubicBezTo>
                <a:cubicBezTo>
                  <a:pt x="285" y="113"/>
                  <a:pt x="289" y="117"/>
                  <a:pt x="292" y="117"/>
                </a:cubicBezTo>
                <a:cubicBezTo>
                  <a:pt x="295" y="116"/>
                  <a:pt x="295" y="112"/>
                  <a:pt x="295" y="106"/>
                </a:cubicBezTo>
                <a:cubicBezTo>
                  <a:pt x="304" y="105"/>
                  <a:pt x="312" y="105"/>
                  <a:pt x="320" y="106"/>
                </a:cubicBezTo>
                <a:cubicBezTo>
                  <a:pt x="320" y="111"/>
                  <a:pt x="322" y="116"/>
                  <a:pt x="325" y="117"/>
                </a:cubicBezTo>
                <a:cubicBezTo>
                  <a:pt x="328" y="117"/>
                  <a:pt x="329" y="113"/>
                  <a:pt x="331" y="108"/>
                </a:cubicBezTo>
                <a:cubicBezTo>
                  <a:pt x="337" y="109"/>
                  <a:pt x="341" y="110"/>
                  <a:pt x="341" y="110"/>
                </a:cubicBezTo>
                <a:cubicBezTo>
                  <a:pt x="341" y="110"/>
                  <a:pt x="343" y="72"/>
                  <a:pt x="321" y="52"/>
                </a:cubicBezTo>
                <a:cubicBezTo>
                  <a:pt x="320" y="51"/>
                  <a:pt x="319" y="50"/>
                  <a:pt x="318" y="50"/>
                </a:cubicBezTo>
                <a:cubicBezTo>
                  <a:pt x="319" y="48"/>
                  <a:pt x="312" y="1"/>
                  <a:pt x="309" y="1"/>
                </a:cubicBezTo>
                <a:cubicBezTo>
                  <a:pt x="306" y="0"/>
                  <a:pt x="289" y="36"/>
                  <a:pt x="289" y="40"/>
                </a:cubicBezTo>
                <a:cubicBezTo>
                  <a:pt x="256" y="32"/>
                  <a:pt x="206" y="31"/>
                  <a:pt x="171" y="42"/>
                </a:cubicBezTo>
                <a:cubicBezTo>
                  <a:pt x="160" y="36"/>
                  <a:pt x="121" y="17"/>
                  <a:pt x="119" y="18"/>
                </a:cubicBezTo>
                <a:cubicBezTo>
                  <a:pt x="116" y="19"/>
                  <a:pt x="131" y="55"/>
                  <a:pt x="136" y="63"/>
                </a:cubicBezTo>
                <a:cubicBezTo>
                  <a:pt x="110" y="96"/>
                  <a:pt x="98" y="151"/>
                  <a:pt x="93" y="204"/>
                </a:cubicBezTo>
                <a:cubicBezTo>
                  <a:pt x="93" y="207"/>
                  <a:pt x="93" y="207"/>
                  <a:pt x="93" y="207"/>
                </a:cubicBezTo>
                <a:cubicBezTo>
                  <a:pt x="73" y="197"/>
                  <a:pt x="52" y="195"/>
                  <a:pt x="39" y="196"/>
                </a:cubicBezTo>
                <a:cubicBezTo>
                  <a:pt x="41" y="192"/>
                  <a:pt x="45" y="182"/>
                  <a:pt x="43" y="175"/>
                </a:cubicBezTo>
                <a:cubicBezTo>
                  <a:pt x="41" y="167"/>
                  <a:pt x="28" y="170"/>
                  <a:pt x="26" y="177"/>
                </a:cubicBezTo>
                <a:cubicBezTo>
                  <a:pt x="26" y="181"/>
                  <a:pt x="28" y="187"/>
                  <a:pt x="31" y="191"/>
                </a:cubicBezTo>
                <a:cubicBezTo>
                  <a:pt x="27" y="189"/>
                  <a:pt x="21" y="187"/>
                  <a:pt x="17" y="187"/>
                </a:cubicBezTo>
                <a:cubicBezTo>
                  <a:pt x="8" y="188"/>
                  <a:pt x="9" y="202"/>
                  <a:pt x="16" y="204"/>
                </a:cubicBezTo>
                <a:cubicBezTo>
                  <a:pt x="20" y="205"/>
                  <a:pt x="27" y="204"/>
                  <a:pt x="32" y="201"/>
                </a:cubicBezTo>
                <a:cubicBezTo>
                  <a:pt x="29" y="206"/>
                  <a:pt x="26" y="211"/>
                  <a:pt x="26" y="216"/>
                </a:cubicBezTo>
                <a:cubicBezTo>
                  <a:pt x="26" y="225"/>
                  <a:pt x="41" y="225"/>
                  <a:pt x="43" y="218"/>
                </a:cubicBezTo>
                <a:cubicBezTo>
                  <a:pt x="45" y="214"/>
                  <a:pt x="43" y="206"/>
                  <a:pt x="40" y="201"/>
                </a:cubicBezTo>
                <a:cubicBezTo>
                  <a:pt x="55" y="205"/>
                  <a:pt x="77" y="212"/>
                  <a:pt x="92" y="222"/>
                </a:cubicBezTo>
                <a:cubicBezTo>
                  <a:pt x="90" y="253"/>
                  <a:pt x="91" y="282"/>
                  <a:pt x="92" y="303"/>
                </a:cubicBezTo>
                <a:cubicBezTo>
                  <a:pt x="67" y="301"/>
                  <a:pt x="44" y="311"/>
                  <a:pt x="31" y="319"/>
                </a:cubicBezTo>
                <a:cubicBezTo>
                  <a:pt x="31" y="314"/>
                  <a:pt x="30" y="304"/>
                  <a:pt x="25" y="299"/>
                </a:cubicBezTo>
                <a:cubicBezTo>
                  <a:pt x="19" y="292"/>
                  <a:pt x="9" y="301"/>
                  <a:pt x="11" y="308"/>
                </a:cubicBezTo>
                <a:cubicBezTo>
                  <a:pt x="12" y="312"/>
                  <a:pt x="17" y="316"/>
                  <a:pt x="22" y="318"/>
                </a:cubicBezTo>
                <a:cubicBezTo>
                  <a:pt x="17" y="318"/>
                  <a:pt x="11" y="319"/>
                  <a:pt x="7" y="322"/>
                </a:cubicBezTo>
                <a:cubicBezTo>
                  <a:pt x="0" y="326"/>
                  <a:pt x="8" y="338"/>
                  <a:pt x="15" y="337"/>
                </a:cubicBezTo>
                <a:cubicBezTo>
                  <a:pt x="19" y="336"/>
                  <a:pt x="24" y="331"/>
                  <a:pt x="27" y="327"/>
                </a:cubicBezTo>
                <a:cubicBezTo>
                  <a:pt x="27" y="332"/>
                  <a:pt x="27" y="339"/>
                  <a:pt x="30" y="343"/>
                </a:cubicBezTo>
                <a:cubicBezTo>
                  <a:pt x="34" y="350"/>
                  <a:pt x="46" y="343"/>
                  <a:pt x="45" y="336"/>
                </a:cubicBezTo>
                <a:cubicBezTo>
                  <a:pt x="45" y="332"/>
                  <a:pt x="39" y="326"/>
                  <a:pt x="34" y="322"/>
                </a:cubicBezTo>
                <a:cubicBezTo>
                  <a:pt x="50" y="318"/>
                  <a:pt x="76" y="314"/>
                  <a:pt x="94" y="317"/>
                </a:cubicBezTo>
                <a:cubicBezTo>
                  <a:pt x="96" y="329"/>
                  <a:pt x="96" y="329"/>
                  <a:pt x="96" y="329"/>
                </a:cubicBezTo>
                <a:cubicBezTo>
                  <a:pt x="97" y="331"/>
                  <a:pt x="97" y="333"/>
                  <a:pt x="98" y="334"/>
                </a:cubicBezTo>
                <a:cubicBezTo>
                  <a:pt x="103" y="342"/>
                  <a:pt x="141" y="346"/>
                  <a:pt x="185" y="348"/>
                </a:cubicBezTo>
                <a:cubicBezTo>
                  <a:pt x="183" y="351"/>
                  <a:pt x="182" y="354"/>
                  <a:pt x="180" y="358"/>
                </a:cubicBezTo>
                <a:cubicBezTo>
                  <a:pt x="177" y="364"/>
                  <a:pt x="175" y="371"/>
                  <a:pt x="174" y="379"/>
                </a:cubicBezTo>
                <a:cubicBezTo>
                  <a:pt x="173" y="383"/>
                  <a:pt x="173" y="387"/>
                  <a:pt x="173" y="391"/>
                </a:cubicBezTo>
                <a:cubicBezTo>
                  <a:pt x="173" y="393"/>
                  <a:pt x="173" y="395"/>
                  <a:pt x="174" y="397"/>
                </a:cubicBezTo>
                <a:cubicBezTo>
                  <a:pt x="174" y="399"/>
                  <a:pt x="174" y="399"/>
                  <a:pt x="174" y="399"/>
                </a:cubicBezTo>
                <a:cubicBezTo>
                  <a:pt x="174" y="400"/>
                  <a:pt x="174" y="400"/>
                  <a:pt x="174" y="400"/>
                </a:cubicBezTo>
                <a:cubicBezTo>
                  <a:pt x="174" y="401"/>
                  <a:pt x="174" y="401"/>
                  <a:pt x="174" y="401"/>
                </a:cubicBezTo>
                <a:cubicBezTo>
                  <a:pt x="174" y="403"/>
                  <a:pt x="174" y="403"/>
                  <a:pt x="174" y="403"/>
                </a:cubicBezTo>
                <a:cubicBezTo>
                  <a:pt x="175" y="404"/>
                  <a:pt x="175" y="405"/>
                  <a:pt x="175" y="406"/>
                </a:cubicBezTo>
                <a:cubicBezTo>
                  <a:pt x="175" y="407"/>
                  <a:pt x="176" y="408"/>
                  <a:pt x="176" y="409"/>
                </a:cubicBezTo>
                <a:cubicBezTo>
                  <a:pt x="177" y="411"/>
                  <a:pt x="177" y="413"/>
                  <a:pt x="178" y="415"/>
                </a:cubicBezTo>
                <a:cubicBezTo>
                  <a:pt x="180" y="419"/>
                  <a:pt x="182" y="423"/>
                  <a:pt x="184" y="426"/>
                </a:cubicBezTo>
                <a:cubicBezTo>
                  <a:pt x="188" y="433"/>
                  <a:pt x="194" y="439"/>
                  <a:pt x="199" y="444"/>
                </a:cubicBezTo>
                <a:cubicBezTo>
                  <a:pt x="210" y="453"/>
                  <a:pt x="221" y="460"/>
                  <a:pt x="229" y="466"/>
                </a:cubicBezTo>
                <a:cubicBezTo>
                  <a:pt x="234" y="469"/>
                  <a:pt x="237" y="472"/>
                  <a:pt x="240" y="475"/>
                </a:cubicBezTo>
                <a:cubicBezTo>
                  <a:pt x="243" y="478"/>
                  <a:pt x="244" y="480"/>
                  <a:pt x="245" y="482"/>
                </a:cubicBezTo>
                <a:cubicBezTo>
                  <a:pt x="245" y="483"/>
                  <a:pt x="245" y="484"/>
                  <a:pt x="245" y="484"/>
                </a:cubicBezTo>
                <a:cubicBezTo>
                  <a:pt x="245" y="485"/>
                  <a:pt x="245" y="485"/>
                  <a:pt x="245" y="486"/>
                </a:cubicBezTo>
                <a:cubicBezTo>
                  <a:pt x="245" y="486"/>
                  <a:pt x="245" y="486"/>
                  <a:pt x="245" y="487"/>
                </a:cubicBezTo>
                <a:cubicBezTo>
                  <a:pt x="244" y="488"/>
                  <a:pt x="244" y="489"/>
                  <a:pt x="242" y="491"/>
                </a:cubicBezTo>
                <a:cubicBezTo>
                  <a:pt x="240" y="493"/>
                  <a:pt x="236" y="496"/>
                  <a:pt x="232" y="498"/>
                </a:cubicBezTo>
                <a:cubicBezTo>
                  <a:pt x="230" y="500"/>
                  <a:pt x="228" y="501"/>
                  <a:pt x="226" y="502"/>
                </a:cubicBezTo>
                <a:cubicBezTo>
                  <a:pt x="222" y="504"/>
                  <a:pt x="222" y="504"/>
                  <a:pt x="222" y="504"/>
                </a:cubicBezTo>
                <a:cubicBezTo>
                  <a:pt x="221" y="505"/>
                  <a:pt x="221" y="505"/>
                  <a:pt x="221" y="505"/>
                </a:cubicBezTo>
                <a:cubicBezTo>
                  <a:pt x="220" y="506"/>
                  <a:pt x="220" y="506"/>
                  <a:pt x="219" y="506"/>
                </a:cubicBezTo>
                <a:cubicBezTo>
                  <a:pt x="214" y="512"/>
                  <a:pt x="214" y="512"/>
                  <a:pt x="214" y="512"/>
                </a:cubicBezTo>
                <a:cubicBezTo>
                  <a:pt x="213" y="514"/>
                  <a:pt x="212" y="517"/>
                  <a:pt x="211" y="520"/>
                </a:cubicBezTo>
                <a:cubicBezTo>
                  <a:pt x="211" y="527"/>
                  <a:pt x="217" y="532"/>
                  <a:pt x="224" y="533"/>
                </a:cubicBezTo>
                <a:cubicBezTo>
                  <a:pt x="227" y="533"/>
                  <a:pt x="227" y="533"/>
                  <a:pt x="227" y="533"/>
                </a:cubicBezTo>
                <a:cubicBezTo>
                  <a:pt x="229" y="533"/>
                  <a:pt x="229" y="533"/>
                  <a:pt x="229" y="533"/>
                </a:cubicBezTo>
                <a:cubicBezTo>
                  <a:pt x="231" y="533"/>
                  <a:pt x="233" y="533"/>
                  <a:pt x="234" y="532"/>
                </a:cubicBezTo>
                <a:cubicBezTo>
                  <a:pt x="238" y="532"/>
                  <a:pt x="241" y="532"/>
                  <a:pt x="245" y="531"/>
                </a:cubicBezTo>
                <a:cubicBezTo>
                  <a:pt x="252" y="529"/>
                  <a:pt x="259" y="526"/>
                  <a:pt x="266" y="522"/>
                </a:cubicBezTo>
                <a:cubicBezTo>
                  <a:pt x="270" y="520"/>
                  <a:pt x="273" y="517"/>
                  <a:pt x="276" y="513"/>
                </a:cubicBezTo>
                <a:cubicBezTo>
                  <a:pt x="280" y="509"/>
                  <a:pt x="283" y="505"/>
                  <a:pt x="285" y="499"/>
                </a:cubicBezTo>
                <a:cubicBezTo>
                  <a:pt x="287" y="494"/>
                  <a:pt x="288" y="488"/>
                  <a:pt x="287" y="483"/>
                </a:cubicBezTo>
                <a:cubicBezTo>
                  <a:pt x="287" y="478"/>
                  <a:pt x="286" y="473"/>
                  <a:pt x="285" y="468"/>
                </a:cubicBezTo>
                <a:cubicBezTo>
                  <a:pt x="283" y="464"/>
                  <a:pt x="281" y="459"/>
                  <a:pt x="278" y="455"/>
                </a:cubicBezTo>
                <a:cubicBezTo>
                  <a:pt x="276" y="452"/>
                  <a:pt x="273" y="448"/>
                  <a:pt x="270" y="445"/>
                </a:cubicBezTo>
                <a:cubicBezTo>
                  <a:pt x="264" y="440"/>
                  <a:pt x="259" y="436"/>
                  <a:pt x="253" y="432"/>
                </a:cubicBezTo>
                <a:cubicBezTo>
                  <a:pt x="248" y="428"/>
                  <a:pt x="243" y="425"/>
                  <a:pt x="238" y="422"/>
                </a:cubicBezTo>
                <a:cubicBezTo>
                  <a:pt x="233" y="419"/>
                  <a:pt x="229" y="416"/>
                  <a:pt x="226" y="413"/>
                </a:cubicBezTo>
                <a:cubicBezTo>
                  <a:pt x="218" y="407"/>
                  <a:pt x="214" y="402"/>
                  <a:pt x="212" y="395"/>
                </a:cubicBezTo>
                <a:cubicBezTo>
                  <a:pt x="212" y="395"/>
                  <a:pt x="212" y="395"/>
                  <a:pt x="212" y="395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12" y="393"/>
                  <a:pt x="212" y="392"/>
                  <a:pt x="212" y="393"/>
                </a:cubicBezTo>
                <a:cubicBezTo>
                  <a:pt x="212" y="393"/>
                  <a:pt x="212" y="392"/>
                  <a:pt x="212" y="392"/>
                </a:cubicBezTo>
                <a:cubicBezTo>
                  <a:pt x="212" y="391"/>
                  <a:pt x="211" y="390"/>
                  <a:pt x="211" y="389"/>
                </a:cubicBezTo>
                <a:cubicBezTo>
                  <a:pt x="211" y="388"/>
                  <a:pt x="211" y="386"/>
                  <a:pt x="211" y="384"/>
                </a:cubicBezTo>
                <a:cubicBezTo>
                  <a:pt x="211" y="380"/>
                  <a:pt x="212" y="375"/>
                  <a:pt x="214" y="371"/>
                </a:cubicBezTo>
                <a:cubicBezTo>
                  <a:pt x="216" y="363"/>
                  <a:pt x="220" y="356"/>
                  <a:pt x="225" y="348"/>
                </a:cubicBezTo>
                <a:cubicBezTo>
                  <a:pt x="283" y="348"/>
                  <a:pt x="339" y="344"/>
                  <a:pt x="341" y="339"/>
                </a:cubicBezTo>
                <a:cubicBezTo>
                  <a:pt x="342" y="337"/>
                  <a:pt x="342" y="334"/>
                  <a:pt x="343" y="329"/>
                </a:cubicBezTo>
                <a:cubicBezTo>
                  <a:pt x="343" y="329"/>
                  <a:pt x="343" y="329"/>
                  <a:pt x="342" y="329"/>
                </a:cubicBezTo>
                <a:cubicBezTo>
                  <a:pt x="342" y="316"/>
                  <a:pt x="342" y="316"/>
                  <a:pt x="342" y="316"/>
                </a:cubicBezTo>
                <a:cubicBezTo>
                  <a:pt x="360" y="314"/>
                  <a:pt x="384" y="319"/>
                  <a:pt x="399" y="322"/>
                </a:cubicBezTo>
                <a:cubicBezTo>
                  <a:pt x="395" y="326"/>
                  <a:pt x="389" y="332"/>
                  <a:pt x="389" y="336"/>
                </a:cubicBezTo>
                <a:cubicBezTo>
                  <a:pt x="388" y="343"/>
                  <a:pt x="400" y="350"/>
                  <a:pt x="404" y="343"/>
                </a:cubicBezTo>
                <a:cubicBezTo>
                  <a:pt x="407" y="339"/>
                  <a:pt x="407" y="332"/>
                  <a:pt x="407" y="327"/>
                </a:cubicBezTo>
                <a:cubicBezTo>
                  <a:pt x="410" y="331"/>
                  <a:pt x="415" y="336"/>
                  <a:pt x="419" y="337"/>
                </a:cubicBezTo>
                <a:cubicBezTo>
                  <a:pt x="426" y="338"/>
                  <a:pt x="434" y="326"/>
                  <a:pt x="427" y="322"/>
                </a:cubicBezTo>
                <a:close/>
                <a:moveTo>
                  <a:pt x="208" y="68"/>
                </a:moveTo>
                <a:cubicBezTo>
                  <a:pt x="211" y="82"/>
                  <a:pt x="191" y="86"/>
                  <a:pt x="188" y="74"/>
                </a:cubicBezTo>
                <a:cubicBezTo>
                  <a:pt x="184" y="55"/>
                  <a:pt x="205" y="54"/>
                  <a:pt x="208" y="68"/>
                </a:cubicBezTo>
                <a:close/>
                <a:moveTo>
                  <a:pt x="237" y="70"/>
                </a:moveTo>
                <a:cubicBezTo>
                  <a:pt x="241" y="47"/>
                  <a:pt x="273" y="47"/>
                  <a:pt x="269" y="76"/>
                </a:cubicBezTo>
                <a:cubicBezTo>
                  <a:pt x="266" y="96"/>
                  <a:pt x="233" y="93"/>
                  <a:pt x="237" y="70"/>
                </a:cubicBez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" name="Freeform 27"/>
          <p:cNvSpPr>
            <a:spLocks noEditPoints="1"/>
          </p:cNvSpPr>
          <p:nvPr/>
        </p:nvSpPr>
        <p:spPr bwMode="auto">
          <a:xfrm>
            <a:off x="7786710" y="3429000"/>
            <a:ext cx="1119188" cy="812800"/>
          </a:xfrm>
          <a:custGeom>
            <a:avLst/>
            <a:gdLst/>
            <a:ahLst/>
            <a:cxnLst>
              <a:cxn ang="0">
                <a:pos x="351" y="123"/>
              </a:cxn>
              <a:cxn ang="0">
                <a:pos x="360" y="119"/>
              </a:cxn>
              <a:cxn ang="0">
                <a:pos x="380" y="110"/>
              </a:cxn>
              <a:cxn ang="0">
                <a:pos x="390" y="105"/>
              </a:cxn>
              <a:cxn ang="0">
                <a:pos x="408" y="97"/>
              </a:cxn>
              <a:cxn ang="0">
                <a:pos x="418" y="93"/>
              </a:cxn>
              <a:cxn ang="0">
                <a:pos x="438" y="79"/>
              </a:cxn>
              <a:cxn ang="0">
                <a:pos x="305" y="79"/>
              </a:cxn>
              <a:cxn ang="0">
                <a:pos x="299" y="72"/>
              </a:cxn>
              <a:cxn ang="0">
                <a:pos x="96" y="112"/>
              </a:cxn>
              <a:cxn ang="0">
                <a:pos x="95" y="162"/>
              </a:cxn>
              <a:cxn ang="0">
                <a:pos x="98" y="189"/>
              </a:cxn>
              <a:cxn ang="0">
                <a:pos x="23" y="175"/>
              </a:cxn>
              <a:cxn ang="0">
                <a:pos x="51" y="191"/>
              </a:cxn>
              <a:cxn ang="0">
                <a:pos x="70" y="206"/>
              </a:cxn>
              <a:cxn ang="0">
                <a:pos x="89" y="210"/>
              </a:cxn>
              <a:cxn ang="0">
                <a:pos x="102" y="224"/>
              </a:cxn>
              <a:cxn ang="0">
                <a:pos x="112" y="273"/>
              </a:cxn>
              <a:cxn ang="0">
                <a:pos x="62" y="279"/>
              </a:cxn>
              <a:cxn ang="0">
                <a:pos x="61" y="261"/>
              </a:cxn>
              <a:cxn ang="0">
                <a:pos x="50" y="264"/>
              </a:cxn>
              <a:cxn ang="0">
                <a:pos x="56" y="283"/>
              </a:cxn>
              <a:cxn ang="0">
                <a:pos x="37" y="281"/>
              </a:cxn>
              <a:cxn ang="0">
                <a:pos x="37" y="294"/>
              </a:cxn>
              <a:cxn ang="0">
                <a:pos x="56" y="289"/>
              </a:cxn>
              <a:cxn ang="0">
                <a:pos x="53" y="307"/>
              </a:cxn>
              <a:cxn ang="0">
                <a:pos x="65" y="308"/>
              </a:cxn>
              <a:cxn ang="0">
                <a:pos x="62" y="289"/>
              </a:cxn>
              <a:cxn ang="0">
                <a:pos x="125" y="314"/>
              </a:cxn>
              <a:cxn ang="0">
                <a:pos x="128" y="319"/>
              </a:cxn>
              <a:cxn ang="0">
                <a:pos x="374" y="287"/>
              </a:cxn>
              <a:cxn ang="0">
                <a:pos x="374" y="284"/>
              </a:cxn>
              <a:cxn ang="0">
                <a:pos x="374" y="286"/>
              </a:cxn>
              <a:cxn ang="0">
                <a:pos x="419" y="249"/>
              </a:cxn>
              <a:cxn ang="0">
                <a:pos x="421" y="267"/>
              </a:cxn>
              <a:cxn ang="0">
                <a:pos x="434" y="264"/>
              </a:cxn>
              <a:cxn ang="0">
                <a:pos x="426" y="247"/>
              </a:cxn>
              <a:cxn ang="0">
                <a:pos x="447" y="246"/>
              </a:cxn>
              <a:cxn ang="0">
                <a:pos x="443" y="234"/>
              </a:cxn>
              <a:cxn ang="0">
                <a:pos x="425" y="240"/>
              </a:cxn>
              <a:cxn ang="0">
                <a:pos x="426" y="221"/>
              </a:cxn>
              <a:cxn ang="0">
                <a:pos x="414" y="220"/>
              </a:cxn>
              <a:cxn ang="0">
                <a:pos x="418" y="240"/>
              </a:cxn>
              <a:cxn ang="0">
                <a:pos x="366" y="247"/>
              </a:cxn>
              <a:cxn ang="0">
                <a:pos x="360" y="225"/>
              </a:cxn>
              <a:cxn ang="0">
                <a:pos x="368" y="212"/>
              </a:cxn>
              <a:cxn ang="0">
                <a:pos x="385" y="203"/>
              </a:cxn>
              <a:cxn ang="0">
                <a:pos x="400" y="184"/>
              </a:cxn>
              <a:cxn ang="0">
                <a:pos x="424" y="162"/>
              </a:cxn>
              <a:cxn ang="0">
                <a:pos x="352" y="198"/>
              </a:cxn>
              <a:cxn ang="0">
                <a:pos x="343" y="171"/>
              </a:cxn>
              <a:cxn ang="0">
                <a:pos x="364" y="153"/>
              </a:cxn>
              <a:cxn ang="0">
                <a:pos x="334" y="133"/>
              </a:cxn>
              <a:cxn ang="0">
                <a:pos x="351" y="123"/>
              </a:cxn>
              <a:cxn ang="0">
                <a:pos x="164" y="96"/>
              </a:cxn>
              <a:cxn ang="0">
                <a:pos x="213" y="82"/>
              </a:cxn>
              <a:cxn ang="0">
                <a:pos x="164" y="96"/>
              </a:cxn>
              <a:cxn ang="0">
                <a:pos x="268" y="85"/>
              </a:cxn>
              <a:cxn ang="0">
                <a:pos x="234" y="81"/>
              </a:cxn>
              <a:cxn ang="0">
                <a:pos x="268" y="85"/>
              </a:cxn>
            </a:cxnLst>
            <a:rect l="0" t="0" r="r" b="b"/>
            <a:pathLst>
              <a:path w="460" h="334">
                <a:moveTo>
                  <a:pt x="351" y="123"/>
                </a:moveTo>
                <a:cubicBezTo>
                  <a:pt x="354" y="121"/>
                  <a:pt x="357" y="120"/>
                  <a:pt x="360" y="119"/>
                </a:cubicBezTo>
                <a:cubicBezTo>
                  <a:pt x="366" y="116"/>
                  <a:pt x="373" y="113"/>
                  <a:pt x="380" y="110"/>
                </a:cubicBezTo>
                <a:cubicBezTo>
                  <a:pt x="383" y="108"/>
                  <a:pt x="387" y="107"/>
                  <a:pt x="390" y="105"/>
                </a:cubicBezTo>
                <a:cubicBezTo>
                  <a:pt x="396" y="103"/>
                  <a:pt x="402" y="100"/>
                  <a:pt x="408" y="97"/>
                </a:cubicBezTo>
                <a:cubicBezTo>
                  <a:pt x="411" y="96"/>
                  <a:pt x="415" y="94"/>
                  <a:pt x="418" y="93"/>
                </a:cubicBezTo>
                <a:cubicBezTo>
                  <a:pt x="430" y="87"/>
                  <a:pt x="438" y="82"/>
                  <a:pt x="438" y="79"/>
                </a:cubicBezTo>
                <a:cubicBezTo>
                  <a:pt x="436" y="73"/>
                  <a:pt x="312" y="86"/>
                  <a:pt x="305" y="79"/>
                </a:cubicBezTo>
                <a:cubicBezTo>
                  <a:pt x="303" y="75"/>
                  <a:pt x="301" y="73"/>
                  <a:pt x="299" y="72"/>
                </a:cubicBezTo>
                <a:cubicBezTo>
                  <a:pt x="261" y="23"/>
                  <a:pt x="111" y="0"/>
                  <a:pt x="96" y="112"/>
                </a:cubicBezTo>
                <a:cubicBezTo>
                  <a:pt x="94" y="123"/>
                  <a:pt x="94" y="141"/>
                  <a:pt x="95" y="162"/>
                </a:cubicBezTo>
                <a:cubicBezTo>
                  <a:pt x="96" y="171"/>
                  <a:pt x="97" y="180"/>
                  <a:pt x="98" y="189"/>
                </a:cubicBezTo>
                <a:cubicBezTo>
                  <a:pt x="69" y="163"/>
                  <a:pt x="36" y="145"/>
                  <a:pt x="23" y="175"/>
                </a:cubicBezTo>
                <a:cubicBezTo>
                  <a:pt x="0" y="232"/>
                  <a:pt x="48" y="201"/>
                  <a:pt x="51" y="191"/>
                </a:cubicBezTo>
                <a:cubicBezTo>
                  <a:pt x="51" y="191"/>
                  <a:pt x="36" y="240"/>
                  <a:pt x="70" y="206"/>
                </a:cubicBezTo>
                <a:cubicBezTo>
                  <a:pt x="70" y="206"/>
                  <a:pt x="68" y="231"/>
                  <a:pt x="89" y="210"/>
                </a:cubicBezTo>
                <a:cubicBezTo>
                  <a:pt x="89" y="210"/>
                  <a:pt x="95" y="217"/>
                  <a:pt x="102" y="224"/>
                </a:cubicBezTo>
                <a:cubicBezTo>
                  <a:pt x="105" y="241"/>
                  <a:pt x="108" y="258"/>
                  <a:pt x="112" y="273"/>
                </a:cubicBezTo>
                <a:cubicBezTo>
                  <a:pt x="93" y="267"/>
                  <a:pt x="74" y="273"/>
                  <a:pt x="62" y="279"/>
                </a:cubicBezTo>
                <a:cubicBezTo>
                  <a:pt x="63" y="274"/>
                  <a:pt x="63" y="266"/>
                  <a:pt x="61" y="261"/>
                </a:cubicBezTo>
                <a:cubicBezTo>
                  <a:pt x="58" y="252"/>
                  <a:pt x="50" y="256"/>
                  <a:pt x="50" y="264"/>
                </a:cubicBezTo>
                <a:cubicBezTo>
                  <a:pt x="50" y="269"/>
                  <a:pt x="53" y="278"/>
                  <a:pt x="56" y="283"/>
                </a:cubicBezTo>
                <a:cubicBezTo>
                  <a:pt x="51" y="281"/>
                  <a:pt x="43" y="279"/>
                  <a:pt x="37" y="281"/>
                </a:cubicBezTo>
                <a:cubicBezTo>
                  <a:pt x="29" y="282"/>
                  <a:pt x="30" y="292"/>
                  <a:pt x="37" y="294"/>
                </a:cubicBezTo>
                <a:cubicBezTo>
                  <a:pt x="42" y="295"/>
                  <a:pt x="50" y="292"/>
                  <a:pt x="56" y="289"/>
                </a:cubicBezTo>
                <a:cubicBezTo>
                  <a:pt x="54" y="294"/>
                  <a:pt x="52" y="301"/>
                  <a:pt x="53" y="307"/>
                </a:cubicBezTo>
                <a:cubicBezTo>
                  <a:pt x="54" y="317"/>
                  <a:pt x="63" y="315"/>
                  <a:pt x="65" y="308"/>
                </a:cubicBezTo>
                <a:cubicBezTo>
                  <a:pt x="66" y="303"/>
                  <a:pt x="64" y="294"/>
                  <a:pt x="62" y="289"/>
                </a:cubicBezTo>
                <a:cubicBezTo>
                  <a:pt x="81" y="292"/>
                  <a:pt x="114" y="300"/>
                  <a:pt x="125" y="314"/>
                </a:cubicBezTo>
                <a:cubicBezTo>
                  <a:pt x="126" y="316"/>
                  <a:pt x="127" y="318"/>
                  <a:pt x="128" y="319"/>
                </a:cubicBezTo>
                <a:cubicBezTo>
                  <a:pt x="145" y="334"/>
                  <a:pt x="369" y="301"/>
                  <a:pt x="374" y="287"/>
                </a:cubicBezTo>
                <a:cubicBezTo>
                  <a:pt x="374" y="287"/>
                  <a:pt x="374" y="286"/>
                  <a:pt x="374" y="284"/>
                </a:cubicBezTo>
                <a:cubicBezTo>
                  <a:pt x="374" y="286"/>
                  <a:pt x="374" y="286"/>
                  <a:pt x="374" y="286"/>
                </a:cubicBezTo>
                <a:cubicBezTo>
                  <a:pt x="379" y="269"/>
                  <a:pt x="403" y="256"/>
                  <a:pt x="419" y="249"/>
                </a:cubicBezTo>
                <a:cubicBezTo>
                  <a:pt x="419" y="254"/>
                  <a:pt x="419" y="262"/>
                  <a:pt x="421" y="267"/>
                </a:cubicBezTo>
                <a:cubicBezTo>
                  <a:pt x="425" y="274"/>
                  <a:pt x="435" y="273"/>
                  <a:pt x="434" y="264"/>
                </a:cubicBezTo>
                <a:cubicBezTo>
                  <a:pt x="433" y="258"/>
                  <a:pt x="430" y="251"/>
                  <a:pt x="426" y="247"/>
                </a:cubicBezTo>
                <a:cubicBezTo>
                  <a:pt x="432" y="248"/>
                  <a:pt x="442" y="249"/>
                  <a:pt x="447" y="246"/>
                </a:cubicBezTo>
                <a:cubicBezTo>
                  <a:pt x="453" y="243"/>
                  <a:pt x="453" y="233"/>
                  <a:pt x="443" y="234"/>
                </a:cubicBezTo>
                <a:cubicBezTo>
                  <a:pt x="437" y="234"/>
                  <a:pt x="429" y="237"/>
                  <a:pt x="425" y="240"/>
                </a:cubicBezTo>
                <a:cubicBezTo>
                  <a:pt x="426" y="235"/>
                  <a:pt x="428" y="226"/>
                  <a:pt x="426" y="221"/>
                </a:cubicBezTo>
                <a:cubicBezTo>
                  <a:pt x="424" y="213"/>
                  <a:pt x="415" y="211"/>
                  <a:pt x="414" y="220"/>
                </a:cubicBezTo>
                <a:cubicBezTo>
                  <a:pt x="413" y="226"/>
                  <a:pt x="415" y="234"/>
                  <a:pt x="418" y="240"/>
                </a:cubicBezTo>
                <a:cubicBezTo>
                  <a:pt x="404" y="238"/>
                  <a:pt x="383" y="237"/>
                  <a:pt x="366" y="247"/>
                </a:cubicBezTo>
                <a:cubicBezTo>
                  <a:pt x="364" y="240"/>
                  <a:pt x="362" y="233"/>
                  <a:pt x="360" y="225"/>
                </a:cubicBezTo>
                <a:cubicBezTo>
                  <a:pt x="365" y="218"/>
                  <a:pt x="368" y="212"/>
                  <a:pt x="368" y="212"/>
                </a:cubicBezTo>
                <a:cubicBezTo>
                  <a:pt x="394" y="226"/>
                  <a:pt x="385" y="203"/>
                  <a:pt x="385" y="203"/>
                </a:cubicBezTo>
                <a:cubicBezTo>
                  <a:pt x="427" y="228"/>
                  <a:pt x="400" y="184"/>
                  <a:pt x="400" y="184"/>
                </a:cubicBezTo>
                <a:cubicBezTo>
                  <a:pt x="406" y="193"/>
                  <a:pt x="460" y="212"/>
                  <a:pt x="424" y="162"/>
                </a:cubicBezTo>
                <a:cubicBezTo>
                  <a:pt x="404" y="135"/>
                  <a:pt x="373" y="164"/>
                  <a:pt x="352" y="198"/>
                </a:cubicBezTo>
                <a:cubicBezTo>
                  <a:pt x="349" y="189"/>
                  <a:pt x="346" y="180"/>
                  <a:pt x="343" y="171"/>
                </a:cubicBezTo>
                <a:cubicBezTo>
                  <a:pt x="347" y="157"/>
                  <a:pt x="363" y="156"/>
                  <a:pt x="364" y="153"/>
                </a:cubicBezTo>
                <a:cubicBezTo>
                  <a:pt x="364" y="150"/>
                  <a:pt x="335" y="140"/>
                  <a:pt x="334" y="133"/>
                </a:cubicBezTo>
                <a:cubicBezTo>
                  <a:pt x="333" y="132"/>
                  <a:pt x="340" y="128"/>
                  <a:pt x="351" y="123"/>
                </a:cubicBezTo>
                <a:close/>
                <a:moveTo>
                  <a:pt x="164" y="96"/>
                </a:moveTo>
                <a:cubicBezTo>
                  <a:pt x="155" y="62"/>
                  <a:pt x="204" y="56"/>
                  <a:pt x="213" y="82"/>
                </a:cubicBezTo>
                <a:cubicBezTo>
                  <a:pt x="221" y="109"/>
                  <a:pt x="171" y="120"/>
                  <a:pt x="164" y="96"/>
                </a:cubicBezTo>
                <a:close/>
                <a:moveTo>
                  <a:pt x="268" y="85"/>
                </a:moveTo>
                <a:cubicBezTo>
                  <a:pt x="266" y="100"/>
                  <a:pt x="231" y="98"/>
                  <a:pt x="234" y="81"/>
                </a:cubicBezTo>
                <a:cubicBezTo>
                  <a:pt x="236" y="65"/>
                  <a:pt x="270" y="64"/>
                  <a:pt x="268" y="85"/>
                </a:cubicBezTo>
                <a:close/>
              </a:path>
            </a:pathLst>
          </a:custGeom>
          <a:solidFill>
            <a:srgbClr val="10101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1</cp:revision>
  <dcterms:created xsi:type="dcterms:W3CDTF">2015-01-22T08:24:54Z</dcterms:created>
  <dcterms:modified xsi:type="dcterms:W3CDTF">2015-01-22T08:25:44Z</dcterms:modified>
</cp:coreProperties>
</file>