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45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Freeform 6"/>
          <p:cNvSpPr>
            <a:spLocks/>
          </p:cNvSpPr>
          <p:nvPr/>
        </p:nvSpPr>
        <p:spPr bwMode="auto">
          <a:xfrm>
            <a:off x="2278063" y="501651"/>
            <a:ext cx="204787" cy="314325"/>
          </a:xfrm>
          <a:custGeom>
            <a:avLst/>
            <a:gdLst/>
            <a:ahLst/>
            <a:cxnLst>
              <a:cxn ang="0">
                <a:pos x="69" y="118"/>
              </a:cxn>
              <a:cxn ang="0">
                <a:pos x="57" y="114"/>
              </a:cxn>
              <a:cxn ang="0">
                <a:pos x="37" y="103"/>
              </a:cxn>
              <a:cxn ang="0">
                <a:pos x="35" y="103"/>
              </a:cxn>
              <a:cxn ang="0">
                <a:pos x="34" y="103"/>
              </a:cxn>
              <a:cxn ang="0">
                <a:pos x="7" y="84"/>
              </a:cxn>
              <a:cxn ang="0">
                <a:pos x="0" y="72"/>
              </a:cxn>
              <a:cxn ang="0">
                <a:pos x="45" y="0"/>
              </a:cxn>
              <a:cxn ang="0">
                <a:pos x="47" y="3"/>
              </a:cxn>
              <a:cxn ang="0">
                <a:pos x="53" y="28"/>
              </a:cxn>
              <a:cxn ang="0">
                <a:pos x="55" y="38"/>
              </a:cxn>
              <a:cxn ang="0">
                <a:pos x="63" y="62"/>
              </a:cxn>
              <a:cxn ang="0">
                <a:pos x="68" y="85"/>
              </a:cxn>
              <a:cxn ang="0">
                <a:pos x="75" y="105"/>
              </a:cxn>
              <a:cxn ang="0">
                <a:pos x="75" y="115"/>
              </a:cxn>
              <a:cxn ang="0">
                <a:pos x="69" y="118"/>
              </a:cxn>
              <a:cxn ang="0">
                <a:pos x="69" y="118"/>
              </a:cxn>
            </a:cxnLst>
            <a:rect l="0" t="0" r="r" b="b"/>
            <a:pathLst>
              <a:path w="77" h="118">
                <a:moveTo>
                  <a:pt x="69" y="118"/>
                </a:moveTo>
                <a:cubicBezTo>
                  <a:pt x="64" y="118"/>
                  <a:pt x="58" y="115"/>
                  <a:pt x="57" y="114"/>
                </a:cubicBezTo>
                <a:cubicBezTo>
                  <a:pt x="56" y="112"/>
                  <a:pt x="51" y="103"/>
                  <a:pt x="37" y="103"/>
                </a:cubicBezTo>
                <a:cubicBezTo>
                  <a:pt x="36" y="103"/>
                  <a:pt x="36" y="103"/>
                  <a:pt x="35" y="103"/>
                </a:cubicBezTo>
                <a:cubicBezTo>
                  <a:pt x="35" y="103"/>
                  <a:pt x="34" y="103"/>
                  <a:pt x="34" y="103"/>
                </a:cubicBezTo>
                <a:cubicBezTo>
                  <a:pt x="19" y="103"/>
                  <a:pt x="7" y="84"/>
                  <a:pt x="7" y="84"/>
                </a:cubicBezTo>
                <a:cubicBezTo>
                  <a:pt x="7" y="83"/>
                  <a:pt x="6" y="74"/>
                  <a:pt x="0" y="72"/>
                </a:cubicBezTo>
                <a:cubicBezTo>
                  <a:pt x="29" y="59"/>
                  <a:pt x="41" y="23"/>
                  <a:pt x="45" y="0"/>
                </a:cubicBezTo>
                <a:cubicBezTo>
                  <a:pt x="46" y="1"/>
                  <a:pt x="47" y="3"/>
                  <a:pt x="47" y="3"/>
                </a:cubicBezTo>
                <a:cubicBezTo>
                  <a:pt x="48" y="5"/>
                  <a:pt x="54" y="21"/>
                  <a:pt x="53" y="28"/>
                </a:cubicBezTo>
                <a:cubicBezTo>
                  <a:pt x="53" y="32"/>
                  <a:pt x="54" y="36"/>
                  <a:pt x="55" y="38"/>
                </a:cubicBezTo>
                <a:cubicBezTo>
                  <a:pt x="57" y="41"/>
                  <a:pt x="63" y="50"/>
                  <a:pt x="63" y="62"/>
                </a:cubicBezTo>
                <a:cubicBezTo>
                  <a:pt x="63" y="73"/>
                  <a:pt x="65" y="78"/>
                  <a:pt x="68" y="85"/>
                </a:cubicBezTo>
                <a:cubicBezTo>
                  <a:pt x="70" y="89"/>
                  <a:pt x="73" y="95"/>
                  <a:pt x="75" y="105"/>
                </a:cubicBezTo>
                <a:cubicBezTo>
                  <a:pt x="77" y="110"/>
                  <a:pt x="76" y="113"/>
                  <a:pt x="75" y="115"/>
                </a:cubicBezTo>
                <a:cubicBezTo>
                  <a:pt x="74" y="117"/>
                  <a:pt x="72" y="118"/>
                  <a:pt x="69" y="118"/>
                </a:cubicBezTo>
                <a:cubicBezTo>
                  <a:pt x="69" y="118"/>
                  <a:pt x="69" y="118"/>
                  <a:pt x="69" y="11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2433638" y="493713"/>
            <a:ext cx="219075" cy="292100"/>
          </a:xfrm>
          <a:custGeom>
            <a:avLst/>
            <a:gdLst/>
            <a:ahLst/>
            <a:cxnLst>
              <a:cxn ang="0">
                <a:pos x="45" y="110"/>
              </a:cxn>
              <a:cxn ang="0">
                <a:pos x="37" y="101"/>
              </a:cxn>
              <a:cxn ang="0">
                <a:pos x="31" y="81"/>
              </a:cxn>
              <a:cxn ang="0">
                <a:pos x="21" y="60"/>
              </a:cxn>
              <a:cxn ang="0">
                <a:pos x="14" y="35"/>
              </a:cxn>
              <a:cxn ang="0">
                <a:pos x="9" y="26"/>
              </a:cxn>
              <a:cxn ang="0">
                <a:pos x="0" y="2"/>
              </a:cxn>
              <a:cxn ang="0">
                <a:pos x="0" y="0"/>
              </a:cxn>
              <a:cxn ang="0">
                <a:pos x="66" y="32"/>
              </a:cxn>
              <a:cxn ang="0">
                <a:pos x="78" y="31"/>
              </a:cxn>
              <a:cxn ang="0">
                <a:pos x="80" y="44"/>
              </a:cxn>
              <a:cxn ang="0">
                <a:pos x="80" y="44"/>
              </a:cxn>
              <a:cxn ang="0">
                <a:pos x="68" y="76"/>
              </a:cxn>
              <a:cxn ang="0">
                <a:pos x="57" y="98"/>
              </a:cxn>
              <a:cxn ang="0">
                <a:pos x="45" y="110"/>
              </a:cxn>
              <a:cxn ang="0">
                <a:pos x="45" y="110"/>
              </a:cxn>
            </a:cxnLst>
            <a:rect l="0" t="0" r="r" b="b"/>
            <a:pathLst>
              <a:path w="82" h="110">
                <a:moveTo>
                  <a:pt x="45" y="110"/>
                </a:moveTo>
                <a:cubicBezTo>
                  <a:pt x="42" y="110"/>
                  <a:pt x="39" y="107"/>
                  <a:pt x="37" y="101"/>
                </a:cubicBezTo>
                <a:cubicBezTo>
                  <a:pt x="33" y="92"/>
                  <a:pt x="32" y="86"/>
                  <a:pt x="31" y="81"/>
                </a:cubicBezTo>
                <a:cubicBezTo>
                  <a:pt x="29" y="74"/>
                  <a:pt x="28" y="69"/>
                  <a:pt x="21" y="60"/>
                </a:cubicBezTo>
                <a:cubicBezTo>
                  <a:pt x="14" y="50"/>
                  <a:pt x="14" y="38"/>
                  <a:pt x="14" y="35"/>
                </a:cubicBezTo>
                <a:cubicBezTo>
                  <a:pt x="14" y="33"/>
                  <a:pt x="12" y="29"/>
                  <a:pt x="9" y="26"/>
                </a:cubicBezTo>
                <a:cubicBezTo>
                  <a:pt x="5" y="21"/>
                  <a:pt x="0" y="4"/>
                  <a:pt x="0" y="2"/>
                </a:cubicBezTo>
                <a:cubicBezTo>
                  <a:pt x="0" y="2"/>
                  <a:pt x="0" y="0"/>
                  <a:pt x="0" y="0"/>
                </a:cubicBezTo>
                <a:cubicBezTo>
                  <a:pt x="13" y="13"/>
                  <a:pt x="39" y="32"/>
                  <a:pt x="66" y="32"/>
                </a:cubicBezTo>
                <a:cubicBezTo>
                  <a:pt x="70" y="32"/>
                  <a:pt x="74" y="32"/>
                  <a:pt x="78" y="31"/>
                </a:cubicBezTo>
                <a:cubicBezTo>
                  <a:pt x="75" y="36"/>
                  <a:pt x="80" y="44"/>
                  <a:pt x="80" y="44"/>
                </a:cubicBezTo>
                <a:cubicBezTo>
                  <a:pt x="80" y="44"/>
                  <a:pt x="80" y="44"/>
                  <a:pt x="80" y="44"/>
                </a:cubicBezTo>
                <a:cubicBezTo>
                  <a:pt x="80" y="44"/>
                  <a:pt x="82" y="68"/>
                  <a:pt x="68" y="76"/>
                </a:cubicBezTo>
                <a:cubicBezTo>
                  <a:pt x="55" y="84"/>
                  <a:pt x="57" y="96"/>
                  <a:pt x="57" y="98"/>
                </a:cubicBezTo>
                <a:cubicBezTo>
                  <a:pt x="56" y="99"/>
                  <a:pt x="51" y="110"/>
                  <a:pt x="45" y="110"/>
                </a:cubicBezTo>
                <a:cubicBezTo>
                  <a:pt x="45" y="110"/>
                  <a:pt x="45" y="110"/>
                  <a:pt x="45" y="11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8" name="Freeform 8"/>
          <p:cNvSpPr>
            <a:spLocks noEditPoints="1"/>
          </p:cNvSpPr>
          <p:nvPr/>
        </p:nvSpPr>
        <p:spPr bwMode="auto">
          <a:xfrm>
            <a:off x="2255838" y="455613"/>
            <a:ext cx="436562" cy="442913"/>
          </a:xfrm>
          <a:custGeom>
            <a:avLst/>
            <a:gdLst/>
            <a:ahLst/>
            <a:cxnLst>
              <a:cxn ang="0">
                <a:pos x="136" y="91"/>
              </a:cxn>
              <a:cxn ang="0">
                <a:pos x="125" y="112"/>
              </a:cxn>
              <a:cxn ang="0">
                <a:pos x="103" y="115"/>
              </a:cxn>
              <a:cxn ang="0">
                <a:pos x="88" y="74"/>
              </a:cxn>
              <a:cxn ang="0">
                <a:pos x="80" y="49"/>
              </a:cxn>
              <a:cxn ang="0">
                <a:pos x="76" y="41"/>
              </a:cxn>
              <a:cxn ang="0">
                <a:pos x="66" y="16"/>
              </a:cxn>
              <a:cxn ang="0">
                <a:pos x="65" y="12"/>
              </a:cxn>
              <a:cxn ang="0">
                <a:pos x="148" y="43"/>
              </a:cxn>
              <a:cxn ang="0">
                <a:pos x="147" y="58"/>
              </a:cxn>
              <a:cxn ang="0">
                <a:pos x="136" y="91"/>
              </a:cxn>
              <a:cxn ang="0">
                <a:pos x="64" y="132"/>
              </a:cxn>
              <a:cxn ang="0">
                <a:pos x="43" y="121"/>
              </a:cxn>
              <a:cxn ang="0">
                <a:pos x="14" y="101"/>
              </a:cxn>
              <a:cxn ang="0">
                <a:pos x="5" y="90"/>
              </a:cxn>
              <a:cxn ang="0">
                <a:pos x="53" y="15"/>
              </a:cxn>
              <a:cxn ang="0">
                <a:pos x="55" y="19"/>
              </a:cxn>
              <a:cxn ang="0">
                <a:pos x="62" y="45"/>
              </a:cxn>
              <a:cxn ang="0">
                <a:pos x="64" y="54"/>
              </a:cxn>
              <a:cxn ang="0">
                <a:pos x="72" y="79"/>
              </a:cxn>
              <a:cxn ang="0">
                <a:pos x="84" y="121"/>
              </a:cxn>
              <a:cxn ang="0">
                <a:pos x="64" y="132"/>
              </a:cxn>
              <a:cxn ang="0">
                <a:pos x="153" y="41"/>
              </a:cxn>
              <a:cxn ang="0">
                <a:pos x="149" y="43"/>
              </a:cxn>
              <a:cxn ang="0">
                <a:pos x="65" y="11"/>
              </a:cxn>
              <a:cxn ang="0">
                <a:pos x="55" y="0"/>
              </a:cxn>
              <a:cxn ang="0">
                <a:pos x="55" y="0"/>
              </a:cxn>
              <a:cxn ang="0">
                <a:pos x="55" y="0"/>
              </a:cxn>
              <a:cxn ang="0">
                <a:pos x="54" y="0"/>
              </a:cxn>
              <a:cxn ang="0">
                <a:pos x="54" y="0"/>
              </a:cxn>
              <a:cxn ang="0">
                <a:pos x="54" y="0"/>
              </a:cxn>
              <a:cxn ang="0">
                <a:pos x="53" y="14"/>
              </a:cxn>
              <a:cxn ang="0">
                <a:pos x="4" y="90"/>
              </a:cxn>
              <a:cxn ang="0">
                <a:pos x="0" y="91"/>
              </a:cxn>
              <a:cxn ang="0">
                <a:pos x="38" y="133"/>
              </a:cxn>
              <a:cxn ang="0">
                <a:pos x="54" y="144"/>
              </a:cxn>
              <a:cxn ang="0">
                <a:pos x="85" y="158"/>
              </a:cxn>
              <a:cxn ang="0">
                <a:pos x="108" y="164"/>
              </a:cxn>
              <a:cxn ang="0">
                <a:pos x="108" y="164"/>
              </a:cxn>
              <a:cxn ang="0">
                <a:pos x="123" y="145"/>
              </a:cxn>
              <a:cxn ang="0">
                <a:pos x="141" y="116"/>
              </a:cxn>
              <a:cxn ang="0">
                <a:pos x="146" y="97"/>
              </a:cxn>
              <a:cxn ang="0">
                <a:pos x="153" y="41"/>
              </a:cxn>
            </a:cxnLst>
            <a:rect l="0" t="0" r="r" b="b"/>
            <a:pathLst>
              <a:path w="164" h="166">
                <a:moveTo>
                  <a:pt x="136" y="91"/>
                </a:moveTo>
                <a:cubicBezTo>
                  <a:pt x="122" y="100"/>
                  <a:pt x="125" y="112"/>
                  <a:pt x="125" y="112"/>
                </a:cubicBezTo>
                <a:cubicBezTo>
                  <a:pt x="125" y="112"/>
                  <a:pt x="112" y="137"/>
                  <a:pt x="103" y="115"/>
                </a:cubicBezTo>
                <a:cubicBezTo>
                  <a:pt x="94" y="93"/>
                  <a:pt x="99" y="89"/>
                  <a:pt x="88" y="74"/>
                </a:cubicBezTo>
                <a:cubicBezTo>
                  <a:pt x="82" y="66"/>
                  <a:pt x="80" y="56"/>
                  <a:pt x="80" y="49"/>
                </a:cubicBezTo>
                <a:cubicBezTo>
                  <a:pt x="80" y="47"/>
                  <a:pt x="78" y="43"/>
                  <a:pt x="76" y="41"/>
                </a:cubicBezTo>
                <a:cubicBezTo>
                  <a:pt x="71" y="35"/>
                  <a:pt x="66" y="19"/>
                  <a:pt x="66" y="16"/>
                </a:cubicBezTo>
                <a:cubicBezTo>
                  <a:pt x="66" y="15"/>
                  <a:pt x="66" y="13"/>
                  <a:pt x="65" y="12"/>
                </a:cubicBezTo>
                <a:cubicBezTo>
                  <a:pt x="82" y="27"/>
                  <a:pt x="115" y="52"/>
                  <a:pt x="148" y="43"/>
                </a:cubicBezTo>
                <a:cubicBezTo>
                  <a:pt x="142" y="48"/>
                  <a:pt x="147" y="58"/>
                  <a:pt x="147" y="58"/>
                </a:cubicBezTo>
                <a:cubicBezTo>
                  <a:pt x="147" y="58"/>
                  <a:pt x="150" y="82"/>
                  <a:pt x="136" y="91"/>
                </a:cubicBezTo>
                <a:close/>
                <a:moveTo>
                  <a:pt x="64" y="132"/>
                </a:moveTo>
                <a:cubicBezTo>
                  <a:pt x="64" y="132"/>
                  <a:pt x="59" y="120"/>
                  <a:pt x="43" y="121"/>
                </a:cubicBezTo>
                <a:cubicBezTo>
                  <a:pt x="27" y="122"/>
                  <a:pt x="14" y="101"/>
                  <a:pt x="14" y="101"/>
                </a:cubicBezTo>
                <a:cubicBezTo>
                  <a:pt x="14" y="101"/>
                  <a:pt x="13" y="89"/>
                  <a:pt x="5" y="90"/>
                </a:cubicBezTo>
                <a:cubicBezTo>
                  <a:pt x="37" y="77"/>
                  <a:pt x="49" y="37"/>
                  <a:pt x="53" y="15"/>
                </a:cubicBezTo>
                <a:cubicBezTo>
                  <a:pt x="54" y="16"/>
                  <a:pt x="55" y="18"/>
                  <a:pt x="55" y="19"/>
                </a:cubicBezTo>
                <a:cubicBezTo>
                  <a:pt x="57" y="22"/>
                  <a:pt x="63" y="38"/>
                  <a:pt x="62" y="45"/>
                </a:cubicBezTo>
                <a:cubicBezTo>
                  <a:pt x="62" y="49"/>
                  <a:pt x="62" y="53"/>
                  <a:pt x="64" y="54"/>
                </a:cubicBezTo>
                <a:cubicBezTo>
                  <a:pt x="68" y="60"/>
                  <a:pt x="72" y="69"/>
                  <a:pt x="72" y="79"/>
                </a:cubicBezTo>
                <a:cubicBezTo>
                  <a:pt x="72" y="99"/>
                  <a:pt x="79" y="98"/>
                  <a:pt x="84" y="121"/>
                </a:cubicBezTo>
                <a:cubicBezTo>
                  <a:pt x="90" y="145"/>
                  <a:pt x="64" y="132"/>
                  <a:pt x="64" y="132"/>
                </a:cubicBezTo>
                <a:close/>
                <a:moveTo>
                  <a:pt x="153" y="41"/>
                </a:moveTo>
                <a:cubicBezTo>
                  <a:pt x="152" y="42"/>
                  <a:pt x="150" y="42"/>
                  <a:pt x="149" y="43"/>
                </a:cubicBezTo>
                <a:cubicBezTo>
                  <a:pt x="116" y="50"/>
                  <a:pt x="82" y="25"/>
                  <a:pt x="65" y="11"/>
                </a:cubicBezTo>
                <a:cubicBezTo>
                  <a:pt x="64" y="6"/>
                  <a:pt x="62" y="1"/>
                  <a:pt x="55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0" y="5"/>
                  <a:pt x="51" y="9"/>
                  <a:pt x="53" y="14"/>
                </a:cubicBezTo>
                <a:cubicBezTo>
                  <a:pt x="48" y="35"/>
                  <a:pt x="35" y="76"/>
                  <a:pt x="4" y="90"/>
                </a:cubicBezTo>
                <a:cubicBezTo>
                  <a:pt x="2" y="90"/>
                  <a:pt x="1" y="91"/>
                  <a:pt x="0" y="91"/>
                </a:cubicBezTo>
                <a:cubicBezTo>
                  <a:pt x="10" y="124"/>
                  <a:pt x="33" y="123"/>
                  <a:pt x="38" y="133"/>
                </a:cubicBezTo>
                <a:cubicBezTo>
                  <a:pt x="44" y="142"/>
                  <a:pt x="50" y="145"/>
                  <a:pt x="54" y="144"/>
                </a:cubicBezTo>
                <a:cubicBezTo>
                  <a:pt x="57" y="143"/>
                  <a:pt x="78" y="149"/>
                  <a:pt x="85" y="158"/>
                </a:cubicBezTo>
                <a:cubicBezTo>
                  <a:pt x="92" y="166"/>
                  <a:pt x="108" y="164"/>
                  <a:pt x="108" y="164"/>
                </a:cubicBezTo>
                <a:cubicBezTo>
                  <a:pt x="108" y="164"/>
                  <a:pt x="108" y="164"/>
                  <a:pt x="108" y="164"/>
                </a:cubicBezTo>
                <a:cubicBezTo>
                  <a:pt x="108" y="164"/>
                  <a:pt x="123" y="156"/>
                  <a:pt x="123" y="145"/>
                </a:cubicBezTo>
                <a:cubicBezTo>
                  <a:pt x="124" y="134"/>
                  <a:pt x="138" y="117"/>
                  <a:pt x="141" y="116"/>
                </a:cubicBezTo>
                <a:cubicBezTo>
                  <a:pt x="144" y="115"/>
                  <a:pt x="148" y="109"/>
                  <a:pt x="146" y="97"/>
                </a:cubicBezTo>
                <a:cubicBezTo>
                  <a:pt x="145" y="86"/>
                  <a:pt x="164" y="74"/>
                  <a:pt x="153" y="4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3038476" y="501651"/>
            <a:ext cx="204787" cy="314325"/>
          </a:xfrm>
          <a:custGeom>
            <a:avLst/>
            <a:gdLst/>
            <a:ahLst/>
            <a:cxnLst>
              <a:cxn ang="0">
                <a:pos x="8" y="118"/>
              </a:cxn>
              <a:cxn ang="0">
                <a:pos x="20" y="114"/>
              </a:cxn>
              <a:cxn ang="0">
                <a:pos x="40" y="103"/>
              </a:cxn>
              <a:cxn ang="0">
                <a:pos x="42" y="103"/>
              </a:cxn>
              <a:cxn ang="0">
                <a:pos x="43" y="103"/>
              </a:cxn>
              <a:cxn ang="0">
                <a:pos x="70" y="84"/>
              </a:cxn>
              <a:cxn ang="0">
                <a:pos x="77" y="72"/>
              </a:cxn>
              <a:cxn ang="0">
                <a:pos x="32" y="0"/>
              </a:cxn>
              <a:cxn ang="0">
                <a:pos x="30" y="3"/>
              </a:cxn>
              <a:cxn ang="0">
                <a:pos x="24" y="28"/>
              </a:cxn>
              <a:cxn ang="0">
                <a:pos x="22" y="38"/>
              </a:cxn>
              <a:cxn ang="0">
                <a:pos x="14" y="62"/>
              </a:cxn>
              <a:cxn ang="0">
                <a:pos x="9" y="85"/>
              </a:cxn>
              <a:cxn ang="0">
                <a:pos x="2" y="105"/>
              </a:cxn>
              <a:cxn ang="0">
                <a:pos x="2" y="115"/>
              </a:cxn>
              <a:cxn ang="0">
                <a:pos x="8" y="118"/>
              </a:cxn>
              <a:cxn ang="0">
                <a:pos x="8" y="118"/>
              </a:cxn>
            </a:cxnLst>
            <a:rect l="0" t="0" r="r" b="b"/>
            <a:pathLst>
              <a:path w="77" h="118">
                <a:moveTo>
                  <a:pt x="8" y="118"/>
                </a:moveTo>
                <a:cubicBezTo>
                  <a:pt x="13" y="118"/>
                  <a:pt x="19" y="115"/>
                  <a:pt x="20" y="114"/>
                </a:cubicBezTo>
                <a:cubicBezTo>
                  <a:pt x="21" y="112"/>
                  <a:pt x="26" y="103"/>
                  <a:pt x="40" y="103"/>
                </a:cubicBezTo>
                <a:cubicBezTo>
                  <a:pt x="41" y="103"/>
                  <a:pt x="41" y="103"/>
                  <a:pt x="42" y="103"/>
                </a:cubicBezTo>
                <a:cubicBezTo>
                  <a:pt x="42" y="103"/>
                  <a:pt x="43" y="103"/>
                  <a:pt x="43" y="103"/>
                </a:cubicBezTo>
                <a:cubicBezTo>
                  <a:pt x="58" y="103"/>
                  <a:pt x="70" y="84"/>
                  <a:pt x="70" y="84"/>
                </a:cubicBezTo>
                <a:cubicBezTo>
                  <a:pt x="70" y="83"/>
                  <a:pt x="71" y="74"/>
                  <a:pt x="77" y="72"/>
                </a:cubicBezTo>
                <a:cubicBezTo>
                  <a:pt x="48" y="59"/>
                  <a:pt x="36" y="23"/>
                  <a:pt x="32" y="0"/>
                </a:cubicBezTo>
                <a:cubicBezTo>
                  <a:pt x="31" y="1"/>
                  <a:pt x="30" y="3"/>
                  <a:pt x="30" y="3"/>
                </a:cubicBezTo>
                <a:cubicBezTo>
                  <a:pt x="29" y="5"/>
                  <a:pt x="23" y="21"/>
                  <a:pt x="24" y="28"/>
                </a:cubicBezTo>
                <a:cubicBezTo>
                  <a:pt x="24" y="32"/>
                  <a:pt x="23" y="36"/>
                  <a:pt x="22" y="38"/>
                </a:cubicBezTo>
                <a:cubicBezTo>
                  <a:pt x="20" y="41"/>
                  <a:pt x="13" y="50"/>
                  <a:pt x="14" y="62"/>
                </a:cubicBezTo>
                <a:cubicBezTo>
                  <a:pt x="14" y="73"/>
                  <a:pt x="12" y="78"/>
                  <a:pt x="9" y="85"/>
                </a:cubicBezTo>
                <a:cubicBezTo>
                  <a:pt x="7" y="89"/>
                  <a:pt x="4" y="95"/>
                  <a:pt x="2" y="105"/>
                </a:cubicBezTo>
                <a:cubicBezTo>
                  <a:pt x="0" y="110"/>
                  <a:pt x="0" y="113"/>
                  <a:pt x="2" y="115"/>
                </a:cubicBezTo>
                <a:cubicBezTo>
                  <a:pt x="3" y="117"/>
                  <a:pt x="5" y="118"/>
                  <a:pt x="8" y="118"/>
                </a:cubicBezTo>
                <a:cubicBezTo>
                  <a:pt x="8" y="118"/>
                  <a:pt x="8" y="118"/>
                  <a:pt x="8" y="11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2868613" y="493713"/>
            <a:ext cx="217487" cy="292100"/>
          </a:xfrm>
          <a:custGeom>
            <a:avLst/>
            <a:gdLst/>
            <a:ahLst/>
            <a:cxnLst>
              <a:cxn ang="0">
                <a:pos x="37" y="110"/>
              </a:cxn>
              <a:cxn ang="0">
                <a:pos x="45" y="101"/>
              </a:cxn>
              <a:cxn ang="0">
                <a:pos x="51" y="81"/>
              </a:cxn>
              <a:cxn ang="0">
                <a:pos x="60" y="60"/>
              </a:cxn>
              <a:cxn ang="0">
                <a:pos x="68" y="35"/>
              </a:cxn>
              <a:cxn ang="0">
                <a:pos x="73" y="26"/>
              </a:cxn>
              <a:cxn ang="0">
                <a:pos x="82" y="2"/>
              </a:cxn>
              <a:cxn ang="0">
                <a:pos x="82" y="0"/>
              </a:cxn>
              <a:cxn ang="0">
                <a:pos x="16" y="32"/>
              </a:cxn>
              <a:cxn ang="0">
                <a:pos x="3" y="31"/>
              </a:cxn>
              <a:cxn ang="0">
                <a:pos x="2" y="44"/>
              </a:cxn>
              <a:cxn ang="0">
                <a:pos x="2" y="44"/>
              </a:cxn>
              <a:cxn ang="0">
                <a:pos x="14" y="76"/>
              </a:cxn>
              <a:cxn ang="0">
                <a:pos x="25" y="98"/>
              </a:cxn>
              <a:cxn ang="0">
                <a:pos x="37" y="110"/>
              </a:cxn>
              <a:cxn ang="0">
                <a:pos x="37" y="110"/>
              </a:cxn>
            </a:cxnLst>
            <a:rect l="0" t="0" r="r" b="b"/>
            <a:pathLst>
              <a:path w="82" h="110">
                <a:moveTo>
                  <a:pt x="37" y="110"/>
                </a:moveTo>
                <a:cubicBezTo>
                  <a:pt x="40" y="110"/>
                  <a:pt x="43" y="107"/>
                  <a:pt x="45" y="101"/>
                </a:cubicBezTo>
                <a:cubicBezTo>
                  <a:pt x="49" y="92"/>
                  <a:pt x="50" y="86"/>
                  <a:pt x="51" y="81"/>
                </a:cubicBezTo>
                <a:cubicBezTo>
                  <a:pt x="53" y="74"/>
                  <a:pt x="54" y="69"/>
                  <a:pt x="60" y="60"/>
                </a:cubicBezTo>
                <a:cubicBezTo>
                  <a:pt x="68" y="50"/>
                  <a:pt x="68" y="38"/>
                  <a:pt x="68" y="35"/>
                </a:cubicBezTo>
                <a:cubicBezTo>
                  <a:pt x="68" y="33"/>
                  <a:pt x="70" y="29"/>
                  <a:pt x="73" y="26"/>
                </a:cubicBezTo>
                <a:cubicBezTo>
                  <a:pt x="77" y="21"/>
                  <a:pt x="82" y="4"/>
                  <a:pt x="82" y="2"/>
                </a:cubicBezTo>
                <a:cubicBezTo>
                  <a:pt x="82" y="2"/>
                  <a:pt x="82" y="0"/>
                  <a:pt x="82" y="0"/>
                </a:cubicBezTo>
                <a:cubicBezTo>
                  <a:pt x="68" y="13"/>
                  <a:pt x="43" y="32"/>
                  <a:pt x="16" y="32"/>
                </a:cubicBezTo>
                <a:cubicBezTo>
                  <a:pt x="12" y="32"/>
                  <a:pt x="7" y="32"/>
                  <a:pt x="3" y="31"/>
                </a:cubicBezTo>
                <a:cubicBezTo>
                  <a:pt x="7" y="36"/>
                  <a:pt x="2" y="44"/>
                  <a:pt x="2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2" y="44"/>
                  <a:pt x="0" y="68"/>
                  <a:pt x="14" y="76"/>
                </a:cubicBezTo>
                <a:cubicBezTo>
                  <a:pt x="26" y="84"/>
                  <a:pt x="25" y="96"/>
                  <a:pt x="25" y="98"/>
                </a:cubicBezTo>
                <a:cubicBezTo>
                  <a:pt x="25" y="99"/>
                  <a:pt x="31" y="110"/>
                  <a:pt x="37" y="110"/>
                </a:cubicBezTo>
                <a:cubicBezTo>
                  <a:pt x="37" y="110"/>
                  <a:pt x="37" y="110"/>
                  <a:pt x="37" y="11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1" name="Freeform 11"/>
          <p:cNvSpPr>
            <a:spLocks noEditPoints="1"/>
          </p:cNvSpPr>
          <p:nvPr/>
        </p:nvSpPr>
        <p:spPr bwMode="auto">
          <a:xfrm>
            <a:off x="2827338" y="455613"/>
            <a:ext cx="436562" cy="442913"/>
          </a:xfrm>
          <a:custGeom>
            <a:avLst/>
            <a:gdLst/>
            <a:ahLst/>
            <a:cxnLst>
              <a:cxn ang="0">
                <a:pos x="16" y="58"/>
              </a:cxn>
              <a:cxn ang="0">
                <a:pos x="16" y="43"/>
              </a:cxn>
              <a:cxn ang="0">
                <a:pos x="98" y="12"/>
              </a:cxn>
              <a:cxn ang="0">
                <a:pos x="98" y="16"/>
              </a:cxn>
              <a:cxn ang="0">
                <a:pos x="88" y="41"/>
              </a:cxn>
              <a:cxn ang="0">
                <a:pos x="84" y="49"/>
              </a:cxn>
              <a:cxn ang="0">
                <a:pos x="76" y="74"/>
              </a:cxn>
              <a:cxn ang="0">
                <a:pos x="61" y="115"/>
              </a:cxn>
              <a:cxn ang="0">
                <a:pos x="39" y="112"/>
              </a:cxn>
              <a:cxn ang="0">
                <a:pos x="28" y="91"/>
              </a:cxn>
              <a:cxn ang="0">
                <a:pos x="16" y="58"/>
              </a:cxn>
              <a:cxn ang="0">
                <a:pos x="80" y="121"/>
              </a:cxn>
              <a:cxn ang="0">
                <a:pos x="92" y="79"/>
              </a:cxn>
              <a:cxn ang="0">
                <a:pos x="100" y="54"/>
              </a:cxn>
              <a:cxn ang="0">
                <a:pos x="102" y="45"/>
              </a:cxn>
              <a:cxn ang="0">
                <a:pos x="109" y="19"/>
              </a:cxn>
              <a:cxn ang="0">
                <a:pos x="111" y="15"/>
              </a:cxn>
              <a:cxn ang="0">
                <a:pos x="159" y="90"/>
              </a:cxn>
              <a:cxn ang="0">
                <a:pos x="150" y="101"/>
              </a:cxn>
              <a:cxn ang="0">
                <a:pos x="121" y="121"/>
              </a:cxn>
              <a:cxn ang="0">
                <a:pos x="100" y="132"/>
              </a:cxn>
              <a:cxn ang="0">
                <a:pos x="80" y="121"/>
              </a:cxn>
              <a:cxn ang="0">
                <a:pos x="18" y="97"/>
              </a:cxn>
              <a:cxn ang="0">
                <a:pos x="23" y="116"/>
              </a:cxn>
              <a:cxn ang="0">
                <a:pos x="40" y="145"/>
              </a:cxn>
              <a:cxn ang="0">
                <a:pos x="56" y="164"/>
              </a:cxn>
              <a:cxn ang="0">
                <a:pos x="56" y="164"/>
              </a:cxn>
              <a:cxn ang="0">
                <a:pos x="79" y="158"/>
              </a:cxn>
              <a:cxn ang="0">
                <a:pos x="110" y="144"/>
              </a:cxn>
              <a:cxn ang="0">
                <a:pos x="125" y="133"/>
              </a:cxn>
              <a:cxn ang="0">
                <a:pos x="164" y="91"/>
              </a:cxn>
              <a:cxn ang="0">
                <a:pos x="160" y="90"/>
              </a:cxn>
              <a:cxn ang="0">
                <a:pos x="111" y="14"/>
              </a:cxn>
              <a:cxn ang="0">
                <a:pos x="110" y="0"/>
              </a:cxn>
              <a:cxn ang="0">
                <a:pos x="110" y="0"/>
              </a:cxn>
              <a:cxn ang="0">
                <a:pos x="110" y="0"/>
              </a:cxn>
              <a:cxn ang="0">
                <a:pos x="109" y="0"/>
              </a:cxn>
              <a:cxn ang="0">
                <a:pos x="109" y="0"/>
              </a:cxn>
              <a:cxn ang="0">
                <a:pos x="109" y="0"/>
              </a:cxn>
              <a:cxn ang="0">
                <a:pos x="99" y="11"/>
              </a:cxn>
              <a:cxn ang="0">
                <a:pos x="15" y="43"/>
              </a:cxn>
              <a:cxn ang="0">
                <a:pos x="10" y="41"/>
              </a:cxn>
              <a:cxn ang="0">
                <a:pos x="18" y="97"/>
              </a:cxn>
            </a:cxnLst>
            <a:rect l="0" t="0" r="r" b="b"/>
            <a:pathLst>
              <a:path w="164" h="166">
                <a:moveTo>
                  <a:pt x="16" y="58"/>
                </a:moveTo>
                <a:cubicBezTo>
                  <a:pt x="16" y="58"/>
                  <a:pt x="22" y="48"/>
                  <a:pt x="16" y="43"/>
                </a:cubicBezTo>
                <a:cubicBezTo>
                  <a:pt x="49" y="52"/>
                  <a:pt x="82" y="27"/>
                  <a:pt x="98" y="12"/>
                </a:cubicBezTo>
                <a:cubicBezTo>
                  <a:pt x="98" y="13"/>
                  <a:pt x="98" y="15"/>
                  <a:pt x="98" y="16"/>
                </a:cubicBezTo>
                <a:cubicBezTo>
                  <a:pt x="97" y="19"/>
                  <a:pt x="93" y="35"/>
                  <a:pt x="88" y="41"/>
                </a:cubicBezTo>
                <a:cubicBezTo>
                  <a:pt x="86" y="43"/>
                  <a:pt x="84" y="47"/>
                  <a:pt x="84" y="49"/>
                </a:cubicBezTo>
                <a:cubicBezTo>
                  <a:pt x="84" y="56"/>
                  <a:pt x="82" y="66"/>
                  <a:pt x="76" y="74"/>
                </a:cubicBezTo>
                <a:cubicBezTo>
                  <a:pt x="64" y="89"/>
                  <a:pt x="70" y="93"/>
                  <a:pt x="61" y="115"/>
                </a:cubicBezTo>
                <a:cubicBezTo>
                  <a:pt x="52" y="137"/>
                  <a:pt x="39" y="112"/>
                  <a:pt x="39" y="112"/>
                </a:cubicBezTo>
                <a:cubicBezTo>
                  <a:pt x="39" y="112"/>
                  <a:pt x="42" y="100"/>
                  <a:pt x="28" y="91"/>
                </a:cubicBezTo>
                <a:cubicBezTo>
                  <a:pt x="14" y="82"/>
                  <a:pt x="16" y="58"/>
                  <a:pt x="16" y="58"/>
                </a:cubicBezTo>
                <a:close/>
                <a:moveTo>
                  <a:pt x="80" y="121"/>
                </a:moveTo>
                <a:cubicBezTo>
                  <a:pt x="85" y="98"/>
                  <a:pt x="92" y="99"/>
                  <a:pt x="92" y="79"/>
                </a:cubicBezTo>
                <a:cubicBezTo>
                  <a:pt x="92" y="69"/>
                  <a:pt x="96" y="60"/>
                  <a:pt x="100" y="54"/>
                </a:cubicBezTo>
                <a:cubicBezTo>
                  <a:pt x="102" y="53"/>
                  <a:pt x="102" y="49"/>
                  <a:pt x="102" y="45"/>
                </a:cubicBezTo>
                <a:cubicBezTo>
                  <a:pt x="101" y="38"/>
                  <a:pt x="107" y="22"/>
                  <a:pt x="109" y="19"/>
                </a:cubicBezTo>
                <a:cubicBezTo>
                  <a:pt x="109" y="18"/>
                  <a:pt x="110" y="16"/>
                  <a:pt x="111" y="15"/>
                </a:cubicBezTo>
                <a:cubicBezTo>
                  <a:pt x="115" y="37"/>
                  <a:pt x="127" y="77"/>
                  <a:pt x="159" y="90"/>
                </a:cubicBezTo>
                <a:cubicBezTo>
                  <a:pt x="151" y="89"/>
                  <a:pt x="150" y="101"/>
                  <a:pt x="150" y="101"/>
                </a:cubicBezTo>
                <a:cubicBezTo>
                  <a:pt x="150" y="101"/>
                  <a:pt x="137" y="122"/>
                  <a:pt x="121" y="121"/>
                </a:cubicBezTo>
                <a:cubicBezTo>
                  <a:pt x="104" y="120"/>
                  <a:pt x="100" y="132"/>
                  <a:pt x="100" y="132"/>
                </a:cubicBezTo>
                <a:cubicBezTo>
                  <a:pt x="100" y="132"/>
                  <a:pt x="74" y="145"/>
                  <a:pt x="80" y="121"/>
                </a:cubicBezTo>
                <a:close/>
                <a:moveTo>
                  <a:pt x="18" y="97"/>
                </a:moveTo>
                <a:cubicBezTo>
                  <a:pt x="16" y="109"/>
                  <a:pt x="20" y="115"/>
                  <a:pt x="23" y="116"/>
                </a:cubicBezTo>
                <a:cubicBezTo>
                  <a:pt x="26" y="117"/>
                  <a:pt x="40" y="134"/>
                  <a:pt x="40" y="145"/>
                </a:cubicBezTo>
                <a:cubicBezTo>
                  <a:pt x="41" y="156"/>
                  <a:pt x="56" y="164"/>
                  <a:pt x="56" y="164"/>
                </a:cubicBezTo>
                <a:cubicBezTo>
                  <a:pt x="56" y="164"/>
                  <a:pt x="56" y="164"/>
                  <a:pt x="56" y="164"/>
                </a:cubicBezTo>
                <a:cubicBezTo>
                  <a:pt x="56" y="164"/>
                  <a:pt x="72" y="166"/>
                  <a:pt x="79" y="158"/>
                </a:cubicBezTo>
                <a:cubicBezTo>
                  <a:pt x="86" y="149"/>
                  <a:pt x="107" y="143"/>
                  <a:pt x="110" y="144"/>
                </a:cubicBezTo>
                <a:cubicBezTo>
                  <a:pt x="114" y="145"/>
                  <a:pt x="120" y="142"/>
                  <a:pt x="125" y="133"/>
                </a:cubicBezTo>
                <a:cubicBezTo>
                  <a:pt x="131" y="123"/>
                  <a:pt x="153" y="124"/>
                  <a:pt x="164" y="91"/>
                </a:cubicBezTo>
                <a:cubicBezTo>
                  <a:pt x="163" y="91"/>
                  <a:pt x="161" y="90"/>
                  <a:pt x="160" y="90"/>
                </a:cubicBezTo>
                <a:cubicBezTo>
                  <a:pt x="129" y="76"/>
                  <a:pt x="116" y="35"/>
                  <a:pt x="111" y="14"/>
                </a:cubicBezTo>
                <a:cubicBezTo>
                  <a:pt x="113" y="9"/>
                  <a:pt x="114" y="5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02" y="1"/>
                  <a:pt x="100" y="6"/>
                  <a:pt x="99" y="11"/>
                </a:cubicBezTo>
                <a:cubicBezTo>
                  <a:pt x="82" y="25"/>
                  <a:pt x="48" y="50"/>
                  <a:pt x="15" y="43"/>
                </a:cubicBezTo>
                <a:cubicBezTo>
                  <a:pt x="14" y="42"/>
                  <a:pt x="12" y="42"/>
                  <a:pt x="10" y="41"/>
                </a:cubicBezTo>
                <a:cubicBezTo>
                  <a:pt x="0" y="74"/>
                  <a:pt x="19" y="86"/>
                  <a:pt x="18" y="9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2" name="Freeform 12"/>
          <p:cNvSpPr>
            <a:spLocks/>
          </p:cNvSpPr>
          <p:nvPr/>
        </p:nvSpPr>
        <p:spPr bwMode="auto">
          <a:xfrm>
            <a:off x="2287588" y="1754188"/>
            <a:ext cx="180975" cy="139700"/>
          </a:xfrm>
          <a:custGeom>
            <a:avLst/>
            <a:gdLst/>
            <a:ahLst/>
            <a:cxnLst>
              <a:cxn ang="0">
                <a:pos x="41" y="5"/>
              </a:cxn>
              <a:cxn ang="0">
                <a:pos x="26" y="2"/>
              </a:cxn>
              <a:cxn ang="0">
                <a:pos x="14" y="20"/>
              </a:cxn>
              <a:cxn ang="0">
                <a:pos x="5" y="45"/>
              </a:cxn>
              <a:cxn ang="0">
                <a:pos x="18" y="49"/>
              </a:cxn>
              <a:cxn ang="0">
                <a:pos x="32" y="48"/>
              </a:cxn>
              <a:cxn ang="0">
                <a:pos x="45" y="46"/>
              </a:cxn>
              <a:cxn ang="0">
                <a:pos x="55" y="37"/>
              </a:cxn>
              <a:cxn ang="0">
                <a:pos x="63" y="18"/>
              </a:cxn>
              <a:cxn ang="0">
                <a:pos x="41" y="5"/>
              </a:cxn>
            </a:cxnLst>
            <a:rect l="0" t="0" r="r" b="b"/>
            <a:pathLst>
              <a:path w="68" h="52">
                <a:moveTo>
                  <a:pt x="41" y="5"/>
                </a:moveTo>
                <a:cubicBezTo>
                  <a:pt x="37" y="0"/>
                  <a:pt x="29" y="1"/>
                  <a:pt x="26" y="2"/>
                </a:cubicBezTo>
                <a:cubicBezTo>
                  <a:pt x="21" y="4"/>
                  <a:pt x="15" y="5"/>
                  <a:pt x="14" y="20"/>
                </a:cubicBezTo>
                <a:cubicBezTo>
                  <a:pt x="13" y="34"/>
                  <a:pt x="0" y="28"/>
                  <a:pt x="5" y="45"/>
                </a:cubicBezTo>
                <a:cubicBezTo>
                  <a:pt x="6" y="48"/>
                  <a:pt x="10" y="52"/>
                  <a:pt x="18" y="49"/>
                </a:cubicBezTo>
                <a:cubicBezTo>
                  <a:pt x="26" y="46"/>
                  <a:pt x="29" y="45"/>
                  <a:pt x="32" y="48"/>
                </a:cubicBezTo>
                <a:cubicBezTo>
                  <a:pt x="35" y="52"/>
                  <a:pt x="44" y="48"/>
                  <a:pt x="45" y="46"/>
                </a:cubicBezTo>
                <a:cubicBezTo>
                  <a:pt x="47" y="43"/>
                  <a:pt x="48" y="38"/>
                  <a:pt x="55" y="37"/>
                </a:cubicBezTo>
                <a:cubicBezTo>
                  <a:pt x="62" y="36"/>
                  <a:pt x="68" y="25"/>
                  <a:pt x="63" y="18"/>
                </a:cubicBezTo>
                <a:cubicBezTo>
                  <a:pt x="57" y="12"/>
                  <a:pt x="50" y="17"/>
                  <a:pt x="41" y="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3" name="Freeform 13"/>
          <p:cNvSpPr>
            <a:spLocks/>
          </p:cNvSpPr>
          <p:nvPr/>
        </p:nvSpPr>
        <p:spPr bwMode="auto">
          <a:xfrm>
            <a:off x="2205038" y="1701801"/>
            <a:ext cx="82550" cy="106363"/>
          </a:xfrm>
          <a:custGeom>
            <a:avLst/>
            <a:gdLst/>
            <a:ahLst/>
            <a:cxnLst>
              <a:cxn ang="0">
                <a:pos x="27" y="17"/>
              </a:cxn>
              <a:cxn ang="0">
                <a:pos x="8" y="0"/>
              </a:cxn>
              <a:cxn ang="0">
                <a:pos x="4" y="22"/>
              </a:cxn>
              <a:cxn ang="0">
                <a:pos x="22" y="37"/>
              </a:cxn>
              <a:cxn ang="0">
                <a:pos x="27" y="17"/>
              </a:cxn>
            </a:cxnLst>
            <a:rect l="0" t="0" r="r" b="b"/>
            <a:pathLst>
              <a:path w="31" h="40">
                <a:moveTo>
                  <a:pt x="27" y="17"/>
                </a:moveTo>
                <a:cubicBezTo>
                  <a:pt x="23" y="5"/>
                  <a:pt x="9" y="0"/>
                  <a:pt x="8" y="0"/>
                </a:cubicBezTo>
                <a:cubicBezTo>
                  <a:pt x="6" y="1"/>
                  <a:pt x="0" y="4"/>
                  <a:pt x="4" y="22"/>
                </a:cubicBezTo>
                <a:cubicBezTo>
                  <a:pt x="8" y="40"/>
                  <a:pt x="16" y="39"/>
                  <a:pt x="22" y="37"/>
                </a:cubicBezTo>
                <a:cubicBezTo>
                  <a:pt x="27" y="35"/>
                  <a:pt x="31" y="29"/>
                  <a:pt x="27" y="1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4" name="Freeform 14"/>
          <p:cNvSpPr>
            <a:spLocks/>
          </p:cNvSpPr>
          <p:nvPr/>
        </p:nvSpPr>
        <p:spPr bwMode="auto">
          <a:xfrm>
            <a:off x="2232026" y="1587501"/>
            <a:ext cx="93662" cy="149225"/>
          </a:xfrm>
          <a:custGeom>
            <a:avLst/>
            <a:gdLst/>
            <a:ahLst/>
            <a:cxnLst>
              <a:cxn ang="0">
                <a:pos x="26" y="46"/>
              </a:cxn>
              <a:cxn ang="0">
                <a:pos x="29" y="19"/>
              </a:cxn>
              <a:cxn ang="0">
                <a:pos x="14" y="1"/>
              </a:cxn>
              <a:cxn ang="0">
                <a:pos x="3" y="26"/>
              </a:cxn>
              <a:cxn ang="0">
                <a:pos x="26" y="46"/>
              </a:cxn>
            </a:cxnLst>
            <a:rect l="0" t="0" r="r" b="b"/>
            <a:pathLst>
              <a:path w="35" h="56">
                <a:moveTo>
                  <a:pt x="26" y="46"/>
                </a:moveTo>
                <a:cubicBezTo>
                  <a:pt x="35" y="44"/>
                  <a:pt x="33" y="32"/>
                  <a:pt x="29" y="19"/>
                </a:cubicBezTo>
                <a:cubicBezTo>
                  <a:pt x="24" y="5"/>
                  <a:pt x="17" y="2"/>
                  <a:pt x="14" y="1"/>
                </a:cubicBezTo>
                <a:cubicBezTo>
                  <a:pt x="11" y="0"/>
                  <a:pt x="0" y="6"/>
                  <a:pt x="3" y="26"/>
                </a:cubicBezTo>
                <a:cubicBezTo>
                  <a:pt x="7" y="56"/>
                  <a:pt x="26" y="46"/>
                  <a:pt x="26" y="4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5" name="Freeform 15"/>
          <p:cNvSpPr>
            <a:spLocks/>
          </p:cNvSpPr>
          <p:nvPr/>
        </p:nvSpPr>
        <p:spPr bwMode="auto">
          <a:xfrm>
            <a:off x="2393951" y="1631951"/>
            <a:ext cx="88900" cy="106363"/>
          </a:xfrm>
          <a:custGeom>
            <a:avLst/>
            <a:gdLst/>
            <a:ahLst/>
            <a:cxnLst>
              <a:cxn ang="0">
                <a:pos x="25" y="16"/>
              </a:cxn>
              <a:cxn ang="0">
                <a:pos x="9" y="2"/>
              </a:cxn>
              <a:cxn ang="0">
                <a:pos x="4" y="26"/>
              </a:cxn>
              <a:cxn ang="0">
                <a:pos x="20" y="39"/>
              </a:cxn>
              <a:cxn ang="0">
                <a:pos x="25" y="16"/>
              </a:cxn>
            </a:cxnLst>
            <a:rect l="0" t="0" r="r" b="b"/>
            <a:pathLst>
              <a:path w="33" h="40">
                <a:moveTo>
                  <a:pt x="25" y="16"/>
                </a:moveTo>
                <a:cubicBezTo>
                  <a:pt x="17" y="0"/>
                  <a:pt x="10" y="1"/>
                  <a:pt x="9" y="2"/>
                </a:cubicBezTo>
                <a:cubicBezTo>
                  <a:pt x="7" y="2"/>
                  <a:pt x="0" y="14"/>
                  <a:pt x="4" y="26"/>
                </a:cubicBezTo>
                <a:cubicBezTo>
                  <a:pt x="8" y="38"/>
                  <a:pt x="15" y="40"/>
                  <a:pt x="20" y="39"/>
                </a:cubicBezTo>
                <a:cubicBezTo>
                  <a:pt x="26" y="37"/>
                  <a:pt x="33" y="33"/>
                  <a:pt x="25" y="1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6" name="Freeform 16"/>
          <p:cNvSpPr>
            <a:spLocks/>
          </p:cNvSpPr>
          <p:nvPr/>
        </p:nvSpPr>
        <p:spPr bwMode="auto">
          <a:xfrm>
            <a:off x="2298701" y="1560513"/>
            <a:ext cx="119062" cy="138113"/>
          </a:xfrm>
          <a:custGeom>
            <a:avLst/>
            <a:gdLst/>
            <a:ahLst/>
            <a:cxnLst>
              <a:cxn ang="0">
                <a:pos x="24" y="48"/>
              </a:cxn>
              <a:cxn ang="0">
                <a:pos x="29" y="18"/>
              </a:cxn>
              <a:cxn ang="0">
                <a:pos x="6" y="5"/>
              </a:cxn>
              <a:cxn ang="0">
                <a:pos x="5" y="28"/>
              </a:cxn>
              <a:cxn ang="0">
                <a:pos x="24" y="48"/>
              </a:cxn>
            </a:cxnLst>
            <a:rect l="0" t="0" r="r" b="b"/>
            <a:pathLst>
              <a:path w="45" h="52">
                <a:moveTo>
                  <a:pt x="24" y="48"/>
                </a:moveTo>
                <a:cubicBezTo>
                  <a:pt x="24" y="48"/>
                  <a:pt x="45" y="44"/>
                  <a:pt x="29" y="18"/>
                </a:cubicBezTo>
                <a:cubicBezTo>
                  <a:pt x="20" y="0"/>
                  <a:pt x="8" y="3"/>
                  <a:pt x="6" y="5"/>
                </a:cubicBezTo>
                <a:cubicBezTo>
                  <a:pt x="4" y="8"/>
                  <a:pt x="0" y="14"/>
                  <a:pt x="5" y="28"/>
                </a:cubicBezTo>
                <a:cubicBezTo>
                  <a:pt x="10" y="42"/>
                  <a:pt x="15" y="52"/>
                  <a:pt x="24" y="4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7" name="Freeform 17"/>
          <p:cNvSpPr>
            <a:spLocks/>
          </p:cNvSpPr>
          <p:nvPr/>
        </p:nvSpPr>
        <p:spPr bwMode="auto">
          <a:xfrm>
            <a:off x="2665413" y="2039938"/>
            <a:ext cx="168275" cy="138113"/>
          </a:xfrm>
          <a:custGeom>
            <a:avLst/>
            <a:gdLst/>
            <a:ahLst/>
            <a:cxnLst>
              <a:cxn ang="0">
                <a:pos x="9" y="16"/>
              </a:cxn>
              <a:cxn ang="0">
                <a:pos x="20" y="4"/>
              </a:cxn>
              <a:cxn ang="0">
                <a:pos x="40" y="11"/>
              </a:cxn>
              <a:cxn ang="0">
                <a:pos x="62" y="25"/>
              </a:cxn>
              <a:cxn ang="0">
                <a:pos x="54" y="36"/>
              </a:cxn>
              <a:cxn ang="0">
                <a:pos x="43" y="44"/>
              </a:cxn>
              <a:cxn ang="0">
                <a:pos x="31" y="51"/>
              </a:cxn>
              <a:cxn ang="0">
                <a:pos x="18" y="49"/>
              </a:cxn>
              <a:cxn ang="0">
                <a:pos x="0" y="39"/>
              </a:cxn>
              <a:cxn ang="0">
                <a:pos x="9" y="16"/>
              </a:cxn>
            </a:cxnLst>
            <a:rect l="0" t="0" r="r" b="b"/>
            <a:pathLst>
              <a:path w="63" h="52">
                <a:moveTo>
                  <a:pt x="9" y="16"/>
                </a:moveTo>
                <a:cubicBezTo>
                  <a:pt x="10" y="9"/>
                  <a:pt x="16" y="5"/>
                  <a:pt x="20" y="4"/>
                </a:cubicBezTo>
                <a:cubicBezTo>
                  <a:pt x="25" y="3"/>
                  <a:pt x="30" y="0"/>
                  <a:pt x="40" y="11"/>
                </a:cubicBezTo>
                <a:cubicBezTo>
                  <a:pt x="50" y="21"/>
                  <a:pt x="56" y="9"/>
                  <a:pt x="62" y="25"/>
                </a:cubicBezTo>
                <a:cubicBezTo>
                  <a:pt x="63" y="28"/>
                  <a:pt x="63" y="33"/>
                  <a:pt x="54" y="36"/>
                </a:cubicBezTo>
                <a:cubicBezTo>
                  <a:pt x="46" y="39"/>
                  <a:pt x="43" y="40"/>
                  <a:pt x="43" y="44"/>
                </a:cubicBezTo>
                <a:cubicBezTo>
                  <a:pt x="44" y="49"/>
                  <a:pt x="34" y="51"/>
                  <a:pt x="31" y="51"/>
                </a:cubicBezTo>
                <a:cubicBezTo>
                  <a:pt x="28" y="50"/>
                  <a:pt x="24" y="46"/>
                  <a:pt x="18" y="49"/>
                </a:cubicBezTo>
                <a:cubicBezTo>
                  <a:pt x="12" y="52"/>
                  <a:pt x="0" y="48"/>
                  <a:pt x="0" y="39"/>
                </a:cubicBezTo>
                <a:cubicBezTo>
                  <a:pt x="1" y="31"/>
                  <a:pt x="9" y="30"/>
                  <a:pt x="9" y="1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8" name="Freeform 18"/>
          <p:cNvSpPr>
            <a:spLocks/>
          </p:cNvSpPr>
          <p:nvPr/>
        </p:nvSpPr>
        <p:spPr bwMode="auto">
          <a:xfrm>
            <a:off x="2762251" y="1919288"/>
            <a:ext cx="87312" cy="106363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9" y="2"/>
              </a:cxn>
              <a:cxn ang="0">
                <a:pos x="25" y="16"/>
              </a:cxn>
              <a:cxn ang="0">
                <a:pos x="20" y="39"/>
              </a:cxn>
              <a:cxn ang="0">
                <a:pos x="4" y="26"/>
              </a:cxn>
            </a:cxnLst>
            <a:rect l="0" t="0" r="r" b="b"/>
            <a:pathLst>
              <a:path w="33" h="40">
                <a:moveTo>
                  <a:pt x="4" y="26"/>
                </a:moveTo>
                <a:cubicBezTo>
                  <a:pt x="0" y="14"/>
                  <a:pt x="7" y="2"/>
                  <a:pt x="9" y="2"/>
                </a:cubicBezTo>
                <a:cubicBezTo>
                  <a:pt x="10" y="1"/>
                  <a:pt x="18" y="0"/>
                  <a:pt x="25" y="16"/>
                </a:cubicBezTo>
                <a:cubicBezTo>
                  <a:pt x="33" y="33"/>
                  <a:pt x="26" y="37"/>
                  <a:pt x="20" y="39"/>
                </a:cubicBezTo>
                <a:cubicBezTo>
                  <a:pt x="15" y="40"/>
                  <a:pt x="9" y="38"/>
                  <a:pt x="4" y="2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9" name="Freeform 19"/>
          <p:cNvSpPr>
            <a:spLocks/>
          </p:cNvSpPr>
          <p:nvPr/>
        </p:nvSpPr>
        <p:spPr bwMode="auto">
          <a:xfrm>
            <a:off x="2668588" y="1847851"/>
            <a:ext cx="117475" cy="138113"/>
          </a:xfrm>
          <a:custGeom>
            <a:avLst/>
            <a:gdLst/>
            <a:ahLst/>
            <a:cxnLst>
              <a:cxn ang="0">
                <a:pos x="23" y="48"/>
              </a:cxn>
              <a:cxn ang="0">
                <a:pos x="5" y="28"/>
              </a:cxn>
              <a:cxn ang="0">
                <a:pos x="5" y="5"/>
              </a:cxn>
              <a:cxn ang="0">
                <a:pos x="29" y="18"/>
              </a:cxn>
              <a:cxn ang="0">
                <a:pos x="23" y="48"/>
              </a:cxn>
            </a:cxnLst>
            <a:rect l="0" t="0" r="r" b="b"/>
            <a:pathLst>
              <a:path w="44" h="52">
                <a:moveTo>
                  <a:pt x="23" y="48"/>
                </a:moveTo>
                <a:cubicBezTo>
                  <a:pt x="14" y="52"/>
                  <a:pt x="9" y="42"/>
                  <a:pt x="5" y="28"/>
                </a:cubicBezTo>
                <a:cubicBezTo>
                  <a:pt x="0" y="14"/>
                  <a:pt x="3" y="8"/>
                  <a:pt x="5" y="5"/>
                </a:cubicBezTo>
                <a:cubicBezTo>
                  <a:pt x="7" y="3"/>
                  <a:pt x="19" y="0"/>
                  <a:pt x="29" y="18"/>
                </a:cubicBezTo>
                <a:cubicBezTo>
                  <a:pt x="44" y="44"/>
                  <a:pt x="23" y="48"/>
                  <a:pt x="23" y="4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40" name="Freeform 20"/>
          <p:cNvSpPr>
            <a:spLocks/>
          </p:cNvSpPr>
          <p:nvPr/>
        </p:nvSpPr>
        <p:spPr bwMode="auto">
          <a:xfrm>
            <a:off x="2573338" y="1989138"/>
            <a:ext cx="82550" cy="106363"/>
          </a:xfrm>
          <a:custGeom>
            <a:avLst/>
            <a:gdLst/>
            <a:ahLst/>
            <a:cxnLst>
              <a:cxn ang="0">
                <a:pos x="4" y="22"/>
              </a:cxn>
              <a:cxn ang="0">
                <a:pos x="8" y="0"/>
              </a:cxn>
              <a:cxn ang="0">
                <a:pos x="27" y="17"/>
              </a:cxn>
              <a:cxn ang="0">
                <a:pos x="22" y="37"/>
              </a:cxn>
              <a:cxn ang="0">
                <a:pos x="4" y="22"/>
              </a:cxn>
            </a:cxnLst>
            <a:rect l="0" t="0" r="r" b="b"/>
            <a:pathLst>
              <a:path w="31" h="40">
                <a:moveTo>
                  <a:pt x="4" y="22"/>
                </a:moveTo>
                <a:cubicBezTo>
                  <a:pt x="0" y="4"/>
                  <a:pt x="7" y="1"/>
                  <a:pt x="8" y="0"/>
                </a:cubicBezTo>
                <a:cubicBezTo>
                  <a:pt x="9" y="0"/>
                  <a:pt x="23" y="5"/>
                  <a:pt x="27" y="17"/>
                </a:cubicBezTo>
                <a:cubicBezTo>
                  <a:pt x="31" y="29"/>
                  <a:pt x="27" y="34"/>
                  <a:pt x="22" y="37"/>
                </a:cubicBezTo>
                <a:cubicBezTo>
                  <a:pt x="16" y="39"/>
                  <a:pt x="8" y="40"/>
                  <a:pt x="4" y="2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41" name="Freeform 21"/>
          <p:cNvSpPr>
            <a:spLocks/>
          </p:cNvSpPr>
          <p:nvPr/>
        </p:nvSpPr>
        <p:spPr bwMode="auto">
          <a:xfrm>
            <a:off x="2598738" y="1874838"/>
            <a:ext cx="93662" cy="149225"/>
          </a:xfrm>
          <a:custGeom>
            <a:avLst/>
            <a:gdLst/>
            <a:ahLst/>
            <a:cxnLst>
              <a:cxn ang="0">
                <a:pos x="26" y="46"/>
              </a:cxn>
              <a:cxn ang="0">
                <a:pos x="3" y="25"/>
              </a:cxn>
              <a:cxn ang="0">
                <a:pos x="14" y="1"/>
              </a:cxn>
              <a:cxn ang="0">
                <a:pos x="29" y="19"/>
              </a:cxn>
              <a:cxn ang="0">
                <a:pos x="26" y="46"/>
              </a:cxn>
            </a:cxnLst>
            <a:rect l="0" t="0" r="r" b="b"/>
            <a:pathLst>
              <a:path w="35" h="56">
                <a:moveTo>
                  <a:pt x="26" y="46"/>
                </a:moveTo>
                <a:cubicBezTo>
                  <a:pt x="26" y="46"/>
                  <a:pt x="7" y="56"/>
                  <a:pt x="3" y="25"/>
                </a:cubicBezTo>
                <a:cubicBezTo>
                  <a:pt x="0" y="6"/>
                  <a:pt x="11" y="0"/>
                  <a:pt x="14" y="1"/>
                </a:cubicBezTo>
                <a:cubicBezTo>
                  <a:pt x="17" y="2"/>
                  <a:pt x="24" y="5"/>
                  <a:pt x="29" y="19"/>
                </a:cubicBezTo>
                <a:cubicBezTo>
                  <a:pt x="33" y="32"/>
                  <a:pt x="35" y="43"/>
                  <a:pt x="26" y="4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42" name="Freeform 22"/>
          <p:cNvSpPr>
            <a:spLocks/>
          </p:cNvSpPr>
          <p:nvPr/>
        </p:nvSpPr>
        <p:spPr bwMode="auto">
          <a:xfrm>
            <a:off x="2333626" y="1273176"/>
            <a:ext cx="166687" cy="138113"/>
          </a:xfrm>
          <a:custGeom>
            <a:avLst/>
            <a:gdLst/>
            <a:ahLst/>
            <a:cxnLst>
              <a:cxn ang="0">
                <a:pos x="10" y="16"/>
              </a:cxn>
              <a:cxn ang="0">
                <a:pos x="20" y="4"/>
              </a:cxn>
              <a:cxn ang="0">
                <a:pos x="40" y="11"/>
              </a:cxn>
              <a:cxn ang="0">
                <a:pos x="62" y="25"/>
              </a:cxn>
              <a:cxn ang="0">
                <a:pos x="54" y="36"/>
              </a:cxn>
              <a:cxn ang="0">
                <a:pos x="44" y="44"/>
              </a:cxn>
              <a:cxn ang="0">
                <a:pos x="32" y="51"/>
              </a:cxn>
              <a:cxn ang="0">
                <a:pos x="18" y="49"/>
              </a:cxn>
              <a:cxn ang="0">
                <a:pos x="1" y="39"/>
              </a:cxn>
              <a:cxn ang="0">
                <a:pos x="10" y="16"/>
              </a:cxn>
            </a:cxnLst>
            <a:rect l="0" t="0" r="r" b="b"/>
            <a:pathLst>
              <a:path w="63" h="52">
                <a:moveTo>
                  <a:pt x="10" y="16"/>
                </a:moveTo>
                <a:cubicBezTo>
                  <a:pt x="10" y="9"/>
                  <a:pt x="17" y="5"/>
                  <a:pt x="20" y="4"/>
                </a:cubicBezTo>
                <a:cubicBezTo>
                  <a:pt x="25" y="3"/>
                  <a:pt x="30" y="0"/>
                  <a:pt x="40" y="11"/>
                </a:cubicBezTo>
                <a:cubicBezTo>
                  <a:pt x="50" y="21"/>
                  <a:pt x="56" y="9"/>
                  <a:pt x="62" y="25"/>
                </a:cubicBezTo>
                <a:cubicBezTo>
                  <a:pt x="63" y="28"/>
                  <a:pt x="63" y="33"/>
                  <a:pt x="54" y="36"/>
                </a:cubicBezTo>
                <a:cubicBezTo>
                  <a:pt x="46" y="39"/>
                  <a:pt x="43" y="40"/>
                  <a:pt x="44" y="44"/>
                </a:cubicBezTo>
                <a:cubicBezTo>
                  <a:pt x="44" y="49"/>
                  <a:pt x="34" y="51"/>
                  <a:pt x="32" y="51"/>
                </a:cubicBezTo>
                <a:cubicBezTo>
                  <a:pt x="28" y="50"/>
                  <a:pt x="24" y="46"/>
                  <a:pt x="18" y="49"/>
                </a:cubicBezTo>
                <a:cubicBezTo>
                  <a:pt x="12" y="52"/>
                  <a:pt x="0" y="48"/>
                  <a:pt x="1" y="39"/>
                </a:cubicBezTo>
                <a:cubicBezTo>
                  <a:pt x="1" y="31"/>
                  <a:pt x="10" y="30"/>
                  <a:pt x="10" y="1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43" name="Freeform 23"/>
          <p:cNvSpPr>
            <a:spLocks/>
          </p:cNvSpPr>
          <p:nvPr/>
        </p:nvSpPr>
        <p:spPr bwMode="auto">
          <a:xfrm>
            <a:off x="2428876" y="1154113"/>
            <a:ext cx="87312" cy="106363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9" y="2"/>
              </a:cxn>
              <a:cxn ang="0">
                <a:pos x="26" y="16"/>
              </a:cxn>
              <a:cxn ang="0">
                <a:pos x="21" y="39"/>
              </a:cxn>
              <a:cxn ang="0">
                <a:pos x="4" y="26"/>
              </a:cxn>
            </a:cxnLst>
            <a:rect l="0" t="0" r="r" b="b"/>
            <a:pathLst>
              <a:path w="33" h="40">
                <a:moveTo>
                  <a:pt x="4" y="26"/>
                </a:moveTo>
                <a:cubicBezTo>
                  <a:pt x="0" y="14"/>
                  <a:pt x="8" y="2"/>
                  <a:pt x="9" y="2"/>
                </a:cubicBezTo>
                <a:cubicBezTo>
                  <a:pt x="11" y="1"/>
                  <a:pt x="18" y="0"/>
                  <a:pt x="26" y="16"/>
                </a:cubicBezTo>
                <a:cubicBezTo>
                  <a:pt x="33" y="33"/>
                  <a:pt x="26" y="37"/>
                  <a:pt x="21" y="39"/>
                </a:cubicBezTo>
                <a:cubicBezTo>
                  <a:pt x="15" y="40"/>
                  <a:pt x="9" y="38"/>
                  <a:pt x="4" y="2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44" name="Freeform 24"/>
          <p:cNvSpPr>
            <a:spLocks/>
          </p:cNvSpPr>
          <p:nvPr/>
        </p:nvSpPr>
        <p:spPr bwMode="auto">
          <a:xfrm>
            <a:off x="2335213" y="1081088"/>
            <a:ext cx="120650" cy="139700"/>
          </a:xfrm>
          <a:custGeom>
            <a:avLst/>
            <a:gdLst/>
            <a:ahLst/>
            <a:cxnLst>
              <a:cxn ang="0">
                <a:pos x="24" y="48"/>
              </a:cxn>
              <a:cxn ang="0">
                <a:pos x="5" y="28"/>
              </a:cxn>
              <a:cxn ang="0">
                <a:pos x="6" y="5"/>
              </a:cxn>
              <a:cxn ang="0">
                <a:pos x="29" y="18"/>
              </a:cxn>
              <a:cxn ang="0">
                <a:pos x="24" y="48"/>
              </a:cxn>
            </a:cxnLst>
            <a:rect l="0" t="0" r="r" b="b"/>
            <a:pathLst>
              <a:path w="45" h="52">
                <a:moveTo>
                  <a:pt x="24" y="48"/>
                </a:moveTo>
                <a:cubicBezTo>
                  <a:pt x="15" y="52"/>
                  <a:pt x="9" y="42"/>
                  <a:pt x="5" y="28"/>
                </a:cubicBezTo>
                <a:cubicBezTo>
                  <a:pt x="0" y="14"/>
                  <a:pt x="4" y="8"/>
                  <a:pt x="6" y="5"/>
                </a:cubicBezTo>
                <a:cubicBezTo>
                  <a:pt x="7" y="3"/>
                  <a:pt x="20" y="0"/>
                  <a:pt x="29" y="18"/>
                </a:cubicBezTo>
                <a:cubicBezTo>
                  <a:pt x="45" y="44"/>
                  <a:pt x="24" y="48"/>
                  <a:pt x="24" y="4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45" name="Freeform 25"/>
          <p:cNvSpPr>
            <a:spLocks/>
          </p:cNvSpPr>
          <p:nvPr/>
        </p:nvSpPr>
        <p:spPr bwMode="auto">
          <a:xfrm>
            <a:off x="2239963" y="1222376"/>
            <a:ext cx="82550" cy="106363"/>
          </a:xfrm>
          <a:custGeom>
            <a:avLst/>
            <a:gdLst/>
            <a:ahLst/>
            <a:cxnLst>
              <a:cxn ang="0">
                <a:pos x="4" y="22"/>
              </a:cxn>
              <a:cxn ang="0">
                <a:pos x="8" y="0"/>
              </a:cxn>
              <a:cxn ang="0">
                <a:pos x="27" y="17"/>
              </a:cxn>
              <a:cxn ang="0">
                <a:pos x="22" y="37"/>
              </a:cxn>
              <a:cxn ang="0">
                <a:pos x="4" y="22"/>
              </a:cxn>
            </a:cxnLst>
            <a:rect l="0" t="0" r="r" b="b"/>
            <a:pathLst>
              <a:path w="31" h="40">
                <a:moveTo>
                  <a:pt x="4" y="22"/>
                </a:moveTo>
                <a:cubicBezTo>
                  <a:pt x="0" y="4"/>
                  <a:pt x="7" y="1"/>
                  <a:pt x="8" y="0"/>
                </a:cubicBezTo>
                <a:cubicBezTo>
                  <a:pt x="10" y="0"/>
                  <a:pt x="23" y="5"/>
                  <a:pt x="27" y="17"/>
                </a:cubicBezTo>
                <a:cubicBezTo>
                  <a:pt x="31" y="29"/>
                  <a:pt x="27" y="34"/>
                  <a:pt x="22" y="37"/>
                </a:cubicBezTo>
                <a:cubicBezTo>
                  <a:pt x="17" y="39"/>
                  <a:pt x="8" y="40"/>
                  <a:pt x="4" y="2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46" name="Freeform 26"/>
          <p:cNvSpPr>
            <a:spLocks/>
          </p:cNvSpPr>
          <p:nvPr/>
        </p:nvSpPr>
        <p:spPr bwMode="auto">
          <a:xfrm>
            <a:off x="2266951" y="1108076"/>
            <a:ext cx="95250" cy="149225"/>
          </a:xfrm>
          <a:custGeom>
            <a:avLst/>
            <a:gdLst/>
            <a:ahLst/>
            <a:cxnLst>
              <a:cxn ang="0">
                <a:pos x="26" y="46"/>
              </a:cxn>
              <a:cxn ang="0">
                <a:pos x="4" y="26"/>
              </a:cxn>
              <a:cxn ang="0">
                <a:pos x="14" y="1"/>
              </a:cxn>
              <a:cxn ang="0">
                <a:pos x="29" y="19"/>
              </a:cxn>
              <a:cxn ang="0">
                <a:pos x="26" y="46"/>
              </a:cxn>
            </a:cxnLst>
            <a:rect l="0" t="0" r="r" b="b"/>
            <a:pathLst>
              <a:path w="36" h="56">
                <a:moveTo>
                  <a:pt x="26" y="46"/>
                </a:moveTo>
                <a:cubicBezTo>
                  <a:pt x="26" y="46"/>
                  <a:pt x="8" y="56"/>
                  <a:pt x="4" y="26"/>
                </a:cubicBezTo>
                <a:cubicBezTo>
                  <a:pt x="0" y="6"/>
                  <a:pt x="11" y="0"/>
                  <a:pt x="14" y="1"/>
                </a:cubicBezTo>
                <a:cubicBezTo>
                  <a:pt x="18" y="2"/>
                  <a:pt x="24" y="5"/>
                  <a:pt x="29" y="19"/>
                </a:cubicBezTo>
                <a:cubicBezTo>
                  <a:pt x="34" y="32"/>
                  <a:pt x="36" y="44"/>
                  <a:pt x="26" y="4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47" name="Freeform 27"/>
          <p:cNvSpPr>
            <a:spLocks/>
          </p:cNvSpPr>
          <p:nvPr/>
        </p:nvSpPr>
        <p:spPr bwMode="auto">
          <a:xfrm>
            <a:off x="1981201" y="2881313"/>
            <a:ext cx="306387" cy="276225"/>
          </a:xfrm>
          <a:custGeom>
            <a:avLst/>
            <a:gdLst/>
            <a:ahLst/>
            <a:cxnLst>
              <a:cxn ang="0">
                <a:pos x="65" y="0"/>
              </a:cxn>
              <a:cxn ang="0">
                <a:pos x="33" y="31"/>
              </a:cxn>
              <a:cxn ang="0">
                <a:pos x="1" y="67"/>
              </a:cxn>
              <a:cxn ang="0">
                <a:pos x="32" y="95"/>
              </a:cxn>
              <a:cxn ang="0">
                <a:pos x="81" y="99"/>
              </a:cxn>
              <a:cxn ang="0">
                <a:pos x="112" y="72"/>
              </a:cxn>
              <a:cxn ang="0">
                <a:pos x="93" y="37"/>
              </a:cxn>
              <a:cxn ang="0">
                <a:pos x="65" y="0"/>
              </a:cxn>
            </a:cxnLst>
            <a:rect l="0" t="0" r="r" b="b"/>
            <a:pathLst>
              <a:path w="115" h="104">
                <a:moveTo>
                  <a:pt x="65" y="0"/>
                </a:moveTo>
                <a:cubicBezTo>
                  <a:pt x="43" y="2"/>
                  <a:pt x="41" y="25"/>
                  <a:pt x="33" y="31"/>
                </a:cubicBezTo>
                <a:cubicBezTo>
                  <a:pt x="25" y="38"/>
                  <a:pt x="3" y="38"/>
                  <a:pt x="1" y="67"/>
                </a:cubicBezTo>
                <a:cubicBezTo>
                  <a:pt x="0" y="96"/>
                  <a:pt x="21" y="95"/>
                  <a:pt x="32" y="95"/>
                </a:cubicBezTo>
                <a:cubicBezTo>
                  <a:pt x="42" y="95"/>
                  <a:pt x="64" y="96"/>
                  <a:pt x="81" y="99"/>
                </a:cubicBezTo>
                <a:cubicBezTo>
                  <a:pt x="110" y="104"/>
                  <a:pt x="110" y="82"/>
                  <a:pt x="112" y="72"/>
                </a:cubicBezTo>
                <a:cubicBezTo>
                  <a:pt x="115" y="63"/>
                  <a:pt x="106" y="53"/>
                  <a:pt x="93" y="37"/>
                </a:cubicBezTo>
                <a:cubicBezTo>
                  <a:pt x="81" y="22"/>
                  <a:pt x="89" y="4"/>
                  <a:pt x="65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48" name="Freeform 28"/>
          <p:cNvSpPr>
            <a:spLocks/>
          </p:cNvSpPr>
          <p:nvPr/>
        </p:nvSpPr>
        <p:spPr bwMode="auto">
          <a:xfrm>
            <a:off x="1917701" y="2795588"/>
            <a:ext cx="144462" cy="160338"/>
          </a:xfrm>
          <a:custGeom>
            <a:avLst/>
            <a:gdLst/>
            <a:ahLst/>
            <a:cxnLst>
              <a:cxn ang="0">
                <a:pos x="32" y="60"/>
              </a:cxn>
              <a:cxn ang="0">
                <a:pos x="2" y="36"/>
              </a:cxn>
              <a:cxn ang="0">
                <a:pos x="25" y="2"/>
              </a:cxn>
              <a:cxn ang="0">
                <a:pos x="51" y="31"/>
              </a:cxn>
              <a:cxn ang="0">
                <a:pos x="32" y="60"/>
              </a:cxn>
            </a:cxnLst>
            <a:rect l="0" t="0" r="r" b="b"/>
            <a:pathLst>
              <a:path w="54" h="60">
                <a:moveTo>
                  <a:pt x="32" y="60"/>
                </a:moveTo>
                <a:cubicBezTo>
                  <a:pt x="32" y="60"/>
                  <a:pt x="4" y="60"/>
                  <a:pt x="2" y="36"/>
                </a:cubicBezTo>
                <a:cubicBezTo>
                  <a:pt x="0" y="11"/>
                  <a:pt x="21" y="0"/>
                  <a:pt x="25" y="2"/>
                </a:cubicBezTo>
                <a:cubicBezTo>
                  <a:pt x="29" y="4"/>
                  <a:pt x="48" y="6"/>
                  <a:pt x="51" y="31"/>
                </a:cubicBezTo>
                <a:cubicBezTo>
                  <a:pt x="54" y="56"/>
                  <a:pt x="32" y="60"/>
                  <a:pt x="32" y="6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49" name="Freeform 29"/>
          <p:cNvSpPr>
            <a:spLocks/>
          </p:cNvSpPr>
          <p:nvPr/>
        </p:nvSpPr>
        <p:spPr bwMode="auto">
          <a:xfrm>
            <a:off x="2024063" y="2693988"/>
            <a:ext cx="133350" cy="180975"/>
          </a:xfrm>
          <a:custGeom>
            <a:avLst/>
            <a:gdLst/>
            <a:ahLst/>
            <a:cxnLst>
              <a:cxn ang="0">
                <a:pos x="29" y="66"/>
              </a:cxn>
              <a:cxn ang="0">
                <a:pos x="2" y="30"/>
              </a:cxn>
              <a:cxn ang="0">
                <a:pos x="28" y="1"/>
              </a:cxn>
              <a:cxn ang="0">
                <a:pos x="47" y="37"/>
              </a:cxn>
              <a:cxn ang="0">
                <a:pos x="29" y="66"/>
              </a:cxn>
            </a:cxnLst>
            <a:rect l="0" t="0" r="r" b="b"/>
            <a:pathLst>
              <a:path w="50" h="68">
                <a:moveTo>
                  <a:pt x="29" y="66"/>
                </a:moveTo>
                <a:cubicBezTo>
                  <a:pt x="18" y="64"/>
                  <a:pt x="0" y="57"/>
                  <a:pt x="2" y="30"/>
                </a:cubicBezTo>
                <a:cubicBezTo>
                  <a:pt x="4" y="3"/>
                  <a:pt x="19" y="0"/>
                  <a:pt x="28" y="1"/>
                </a:cubicBezTo>
                <a:cubicBezTo>
                  <a:pt x="36" y="2"/>
                  <a:pt x="50" y="14"/>
                  <a:pt x="47" y="37"/>
                </a:cubicBezTo>
                <a:cubicBezTo>
                  <a:pt x="44" y="60"/>
                  <a:pt x="39" y="68"/>
                  <a:pt x="29" y="6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50" name="Freeform 30"/>
          <p:cNvSpPr>
            <a:spLocks/>
          </p:cNvSpPr>
          <p:nvPr/>
        </p:nvSpPr>
        <p:spPr bwMode="auto">
          <a:xfrm>
            <a:off x="2154238" y="2689226"/>
            <a:ext cx="136525" cy="185738"/>
          </a:xfrm>
          <a:custGeom>
            <a:avLst/>
            <a:gdLst/>
            <a:ahLst/>
            <a:cxnLst>
              <a:cxn ang="0">
                <a:pos x="33" y="4"/>
              </a:cxn>
              <a:cxn ang="0">
                <a:pos x="48" y="45"/>
              </a:cxn>
              <a:cxn ang="0">
                <a:pos x="16" y="67"/>
              </a:cxn>
              <a:cxn ang="0">
                <a:pos x="3" y="28"/>
              </a:cxn>
              <a:cxn ang="0">
                <a:pos x="33" y="4"/>
              </a:cxn>
            </a:cxnLst>
            <a:rect l="0" t="0" r="r" b="b"/>
            <a:pathLst>
              <a:path w="51" h="70">
                <a:moveTo>
                  <a:pt x="33" y="4"/>
                </a:moveTo>
                <a:cubicBezTo>
                  <a:pt x="43" y="8"/>
                  <a:pt x="51" y="20"/>
                  <a:pt x="48" y="45"/>
                </a:cubicBezTo>
                <a:cubicBezTo>
                  <a:pt x="44" y="69"/>
                  <a:pt x="23" y="70"/>
                  <a:pt x="16" y="67"/>
                </a:cubicBezTo>
                <a:cubicBezTo>
                  <a:pt x="10" y="64"/>
                  <a:pt x="0" y="44"/>
                  <a:pt x="3" y="28"/>
                </a:cubicBezTo>
                <a:cubicBezTo>
                  <a:pt x="7" y="12"/>
                  <a:pt x="19" y="0"/>
                  <a:pt x="33" y="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51" name="Freeform 31"/>
          <p:cNvSpPr>
            <a:spLocks/>
          </p:cNvSpPr>
          <p:nvPr/>
        </p:nvSpPr>
        <p:spPr bwMode="auto">
          <a:xfrm>
            <a:off x="2220913" y="2800351"/>
            <a:ext cx="171450" cy="207963"/>
          </a:xfrm>
          <a:custGeom>
            <a:avLst/>
            <a:gdLst/>
            <a:ahLst/>
            <a:cxnLst>
              <a:cxn ang="0">
                <a:pos x="44" y="7"/>
              </a:cxn>
              <a:cxn ang="0">
                <a:pos x="6" y="36"/>
              </a:cxn>
              <a:cxn ang="0">
                <a:pos x="17" y="68"/>
              </a:cxn>
              <a:cxn ang="0">
                <a:pos x="55" y="49"/>
              </a:cxn>
              <a:cxn ang="0">
                <a:pos x="44" y="7"/>
              </a:cxn>
            </a:cxnLst>
            <a:rect l="0" t="0" r="r" b="b"/>
            <a:pathLst>
              <a:path w="64" h="78">
                <a:moveTo>
                  <a:pt x="44" y="7"/>
                </a:moveTo>
                <a:cubicBezTo>
                  <a:pt x="44" y="7"/>
                  <a:pt x="24" y="0"/>
                  <a:pt x="6" y="36"/>
                </a:cubicBezTo>
                <a:cubicBezTo>
                  <a:pt x="0" y="59"/>
                  <a:pt x="17" y="68"/>
                  <a:pt x="17" y="68"/>
                </a:cubicBezTo>
                <a:cubicBezTo>
                  <a:pt x="17" y="68"/>
                  <a:pt x="46" y="78"/>
                  <a:pt x="55" y="49"/>
                </a:cubicBezTo>
                <a:cubicBezTo>
                  <a:pt x="64" y="21"/>
                  <a:pt x="49" y="8"/>
                  <a:pt x="44" y="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52" name="Freeform 32"/>
          <p:cNvSpPr>
            <a:spLocks/>
          </p:cNvSpPr>
          <p:nvPr/>
        </p:nvSpPr>
        <p:spPr bwMode="auto">
          <a:xfrm>
            <a:off x="2317751" y="2708276"/>
            <a:ext cx="33337" cy="100013"/>
          </a:xfrm>
          <a:custGeom>
            <a:avLst/>
            <a:gdLst/>
            <a:ahLst/>
            <a:cxnLst>
              <a:cxn ang="0">
                <a:pos x="0" y="35"/>
              </a:cxn>
              <a:cxn ang="0">
                <a:pos x="13" y="38"/>
              </a:cxn>
              <a:cxn ang="0">
                <a:pos x="6" y="4"/>
              </a:cxn>
              <a:cxn ang="0">
                <a:pos x="0" y="35"/>
              </a:cxn>
            </a:cxnLst>
            <a:rect l="0" t="0" r="r" b="b"/>
            <a:pathLst>
              <a:path w="13" h="38">
                <a:moveTo>
                  <a:pt x="0" y="35"/>
                </a:move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1" y="8"/>
                  <a:pt x="6" y="4"/>
                </a:cubicBezTo>
                <a:cubicBezTo>
                  <a:pt x="0" y="0"/>
                  <a:pt x="0" y="35"/>
                  <a:pt x="0" y="3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53" name="Freeform 33"/>
          <p:cNvSpPr>
            <a:spLocks/>
          </p:cNvSpPr>
          <p:nvPr/>
        </p:nvSpPr>
        <p:spPr bwMode="auto">
          <a:xfrm>
            <a:off x="2195513" y="2587626"/>
            <a:ext cx="44450" cy="98425"/>
          </a:xfrm>
          <a:custGeom>
            <a:avLst/>
            <a:gdLst/>
            <a:ahLst/>
            <a:cxnLst>
              <a:cxn ang="0">
                <a:pos x="4" y="35"/>
              </a:cxn>
              <a:cxn ang="0">
                <a:pos x="17" y="34"/>
              </a:cxn>
              <a:cxn ang="0">
                <a:pos x="4" y="1"/>
              </a:cxn>
              <a:cxn ang="0">
                <a:pos x="4" y="37"/>
              </a:cxn>
              <a:cxn ang="0">
                <a:pos x="4" y="35"/>
              </a:cxn>
            </a:cxnLst>
            <a:rect l="0" t="0" r="r" b="b"/>
            <a:pathLst>
              <a:path w="17" h="37">
                <a:moveTo>
                  <a:pt x="4" y="35"/>
                </a:moveTo>
                <a:cubicBezTo>
                  <a:pt x="17" y="34"/>
                  <a:pt x="17" y="34"/>
                  <a:pt x="17" y="34"/>
                </a:cubicBezTo>
                <a:cubicBezTo>
                  <a:pt x="17" y="34"/>
                  <a:pt x="9" y="0"/>
                  <a:pt x="4" y="1"/>
                </a:cubicBezTo>
                <a:cubicBezTo>
                  <a:pt x="0" y="3"/>
                  <a:pt x="4" y="37"/>
                  <a:pt x="4" y="37"/>
                </a:cubicBezTo>
                <a:cubicBezTo>
                  <a:pt x="4" y="35"/>
                  <a:pt x="4" y="35"/>
                  <a:pt x="4" y="3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54" name="Freeform 34"/>
          <p:cNvSpPr>
            <a:spLocks/>
          </p:cNvSpPr>
          <p:nvPr/>
        </p:nvSpPr>
        <p:spPr bwMode="auto">
          <a:xfrm>
            <a:off x="2070101" y="2586038"/>
            <a:ext cx="50800" cy="95250"/>
          </a:xfrm>
          <a:custGeom>
            <a:avLst/>
            <a:gdLst/>
            <a:ahLst/>
            <a:cxnLst>
              <a:cxn ang="0">
                <a:pos x="2" y="36"/>
              </a:cxn>
              <a:cxn ang="0">
                <a:pos x="17" y="34"/>
              </a:cxn>
              <a:cxn ang="0">
                <a:pos x="15" y="1"/>
              </a:cxn>
              <a:cxn ang="0">
                <a:pos x="2" y="36"/>
              </a:cxn>
            </a:cxnLst>
            <a:rect l="0" t="0" r="r" b="b"/>
            <a:pathLst>
              <a:path w="19" h="36">
                <a:moveTo>
                  <a:pt x="2" y="36"/>
                </a:moveTo>
                <a:cubicBezTo>
                  <a:pt x="17" y="34"/>
                  <a:pt x="17" y="34"/>
                  <a:pt x="17" y="34"/>
                </a:cubicBezTo>
                <a:cubicBezTo>
                  <a:pt x="17" y="34"/>
                  <a:pt x="19" y="2"/>
                  <a:pt x="15" y="1"/>
                </a:cubicBezTo>
                <a:cubicBezTo>
                  <a:pt x="12" y="0"/>
                  <a:pt x="0" y="30"/>
                  <a:pt x="2" y="3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55" name="Freeform 35"/>
          <p:cNvSpPr>
            <a:spLocks/>
          </p:cNvSpPr>
          <p:nvPr/>
        </p:nvSpPr>
        <p:spPr bwMode="auto">
          <a:xfrm>
            <a:off x="1949451" y="2701926"/>
            <a:ext cx="42862" cy="85725"/>
          </a:xfrm>
          <a:custGeom>
            <a:avLst/>
            <a:gdLst/>
            <a:ahLst/>
            <a:cxnLst>
              <a:cxn ang="0">
                <a:pos x="3" y="32"/>
              </a:cxn>
              <a:cxn ang="0">
                <a:pos x="16" y="30"/>
              </a:cxn>
              <a:cxn ang="0">
                <a:pos x="10" y="3"/>
              </a:cxn>
              <a:cxn ang="0">
                <a:pos x="3" y="32"/>
              </a:cxn>
            </a:cxnLst>
            <a:rect l="0" t="0" r="r" b="b"/>
            <a:pathLst>
              <a:path w="16" h="32">
                <a:moveTo>
                  <a:pt x="3" y="32"/>
                </a:move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4" y="5"/>
                  <a:pt x="10" y="3"/>
                </a:cubicBezTo>
                <a:cubicBezTo>
                  <a:pt x="6" y="0"/>
                  <a:pt x="0" y="29"/>
                  <a:pt x="3" y="3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56" name="Freeform 36"/>
          <p:cNvSpPr>
            <a:spLocks/>
          </p:cNvSpPr>
          <p:nvPr/>
        </p:nvSpPr>
        <p:spPr bwMode="auto">
          <a:xfrm>
            <a:off x="1912938" y="2933701"/>
            <a:ext cx="79375" cy="149225"/>
          </a:xfrm>
          <a:custGeom>
            <a:avLst/>
            <a:gdLst/>
            <a:ahLst/>
            <a:cxnLst>
              <a:cxn ang="0">
                <a:pos x="24" y="56"/>
              </a:cxn>
              <a:cxn ang="0">
                <a:pos x="25" y="25"/>
              </a:cxn>
              <a:cxn ang="0">
                <a:pos x="0" y="0"/>
              </a:cxn>
              <a:cxn ang="0">
                <a:pos x="21" y="23"/>
              </a:cxn>
              <a:cxn ang="0">
                <a:pos x="24" y="56"/>
              </a:cxn>
            </a:cxnLst>
            <a:rect l="0" t="0" r="r" b="b"/>
            <a:pathLst>
              <a:path w="30" h="56">
                <a:moveTo>
                  <a:pt x="24" y="56"/>
                </a:moveTo>
                <a:cubicBezTo>
                  <a:pt x="24" y="56"/>
                  <a:pt x="19" y="26"/>
                  <a:pt x="25" y="25"/>
                </a:cubicBezTo>
                <a:cubicBezTo>
                  <a:pt x="30" y="23"/>
                  <a:pt x="0" y="0"/>
                  <a:pt x="0" y="0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14" y="50"/>
                  <a:pt x="24" y="5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57" name="Freeform 37"/>
          <p:cNvSpPr>
            <a:spLocks/>
          </p:cNvSpPr>
          <p:nvPr/>
        </p:nvSpPr>
        <p:spPr bwMode="auto">
          <a:xfrm>
            <a:off x="2279651" y="2965451"/>
            <a:ext cx="77787" cy="138113"/>
          </a:xfrm>
          <a:custGeom>
            <a:avLst/>
            <a:gdLst/>
            <a:ahLst/>
            <a:cxnLst>
              <a:cxn ang="0">
                <a:pos x="5" y="21"/>
              </a:cxn>
              <a:cxn ang="0">
                <a:pos x="29" y="0"/>
              </a:cxn>
              <a:cxn ang="0">
                <a:pos x="8" y="23"/>
              </a:cxn>
              <a:cxn ang="0">
                <a:pos x="0" y="52"/>
              </a:cxn>
              <a:cxn ang="0">
                <a:pos x="5" y="21"/>
              </a:cxn>
            </a:cxnLst>
            <a:rect l="0" t="0" r="r" b="b"/>
            <a:pathLst>
              <a:path w="29" h="52">
                <a:moveTo>
                  <a:pt x="5" y="21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9" y="21"/>
                  <a:pt x="8" y="23"/>
                </a:cubicBezTo>
                <a:cubicBezTo>
                  <a:pt x="8" y="26"/>
                  <a:pt x="8" y="44"/>
                  <a:pt x="0" y="52"/>
                </a:cubicBezTo>
                <a:cubicBezTo>
                  <a:pt x="3" y="49"/>
                  <a:pt x="5" y="21"/>
                  <a:pt x="5" y="2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58" name="Freeform 38"/>
          <p:cNvSpPr>
            <a:spLocks/>
          </p:cNvSpPr>
          <p:nvPr/>
        </p:nvSpPr>
        <p:spPr bwMode="auto">
          <a:xfrm>
            <a:off x="2490788" y="3314701"/>
            <a:ext cx="304800" cy="276225"/>
          </a:xfrm>
          <a:custGeom>
            <a:avLst/>
            <a:gdLst/>
            <a:ahLst/>
            <a:cxnLst>
              <a:cxn ang="0">
                <a:pos x="65" y="0"/>
              </a:cxn>
              <a:cxn ang="0">
                <a:pos x="33" y="32"/>
              </a:cxn>
              <a:cxn ang="0">
                <a:pos x="1" y="67"/>
              </a:cxn>
              <a:cxn ang="0">
                <a:pos x="32" y="95"/>
              </a:cxn>
              <a:cxn ang="0">
                <a:pos x="81" y="99"/>
              </a:cxn>
              <a:cxn ang="0">
                <a:pos x="113" y="73"/>
              </a:cxn>
              <a:cxn ang="0">
                <a:pos x="93" y="38"/>
              </a:cxn>
              <a:cxn ang="0">
                <a:pos x="65" y="0"/>
              </a:cxn>
            </a:cxnLst>
            <a:rect l="0" t="0" r="r" b="b"/>
            <a:pathLst>
              <a:path w="115" h="104">
                <a:moveTo>
                  <a:pt x="65" y="0"/>
                </a:moveTo>
                <a:cubicBezTo>
                  <a:pt x="43" y="3"/>
                  <a:pt x="41" y="25"/>
                  <a:pt x="33" y="32"/>
                </a:cubicBezTo>
                <a:cubicBezTo>
                  <a:pt x="25" y="38"/>
                  <a:pt x="3" y="38"/>
                  <a:pt x="1" y="67"/>
                </a:cubicBezTo>
                <a:cubicBezTo>
                  <a:pt x="0" y="97"/>
                  <a:pt x="21" y="95"/>
                  <a:pt x="32" y="95"/>
                </a:cubicBezTo>
                <a:cubicBezTo>
                  <a:pt x="42" y="96"/>
                  <a:pt x="64" y="96"/>
                  <a:pt x="81" y="99"/>
                </a:cubicBezTo>
                <a:cubicBezTo>
                  <a:pt x="110" y="104"/>
                  <a:pt x="110" y="82"/>
                  <a:pt x="113" y="73"/>
                </a:cubicBezTo>
                <a:cubicBezTo>
                  <a:pt x="115" y="63"/>
                  <a:pt x="106" y="53"/>
                  <a:pt x="93" y="38"/>
                </a:cubicBezTo>
                <a:cubicBezTo>
                  <a:pt x="81" y="22"/>
                  <a:pt x="90" y="4"/>
                  <a:pt x="65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59" name="Freeform 39"/>
          <p:cNvSpPr>
            <a:spLocks/>
          </p:cNvSpPr>
          <p:nvPr/>
        </p:nvSpPr>
        <p:spPr bwMode="auto">
          <a:xfrm>
            <a:off x="2428876" y="3232151"/>
            <a:ext cx="141287" cy="158750"/>
          </a:xfrm>
          <a:custGeom>
            <a:avLst/>
            <a:gdLst/>
            <a:ahLst/>
            <a:cxnLst>
              <a:cxn ang="0">
                <a:pos x="31" y="60"/>
              </a:cxn>
              <a:cxn ang="0">
                <a:pos x="1" y="35"/>
              </a:cxn>
              <a:cxn ang="0">
                <a:pos x="24" y="1"/>
              </a:cxn>
              <a:cxn ang="0">
                <a:pos x="50" y="30"/>
              </a:cxn>
              <a:cxn ang="0">
                <a:pos x="31" y="60"/>
              </a:cxn>
            </a:cxnLst>
            <a:rect l="0" t="0" r="r" b="b"/>
            <a:pathLst>
              <a:path w="53" h="60">
                <a:moveTo>
                  <a:pt x="31" y="60"/>
                </a:moveTo>
                <a:cubicBezTo>
                  <a:pt x="31" y="60"/>
                  <a:pt x="3" y="60"/>
                  <a:pt x="1" y="35"/>
                </a:cubicBezTo>
                <a:cubicBezTo>
                  <a:pt x="0" y="10"/>
                  <a:pt x="20" y="0"/>
                  <a:pt x="24" y="1"/>
                </a:cubicBezTo>
                <a:cubicBezTo>
                  <a:pt x="28" y="3"/>
                  <a:pt x="47" y="6"/>
                  <a:pt x="50" y="30"/>
                </a:cubicBezTo>
                <a:cubicBezTo>
                  <a:pt x="53" y="55"/>
                  <a:pt x="31" y="60"/>
                  <a:pt x="31" y="6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60" name="Freeform 40"/>
          <p:cNvSpPr>
            <a:spLocks/>
          </p:cNvSpPr>
          <p:nvPr/>
        </p:nvSpPr>
        <p:spPr bwMode="auto">
          <a:xfrm>
            <a:off x="2532063" y="3130551"/>
            <a:ext cx="133350" cy="180975"/>
          </a:xfrm>
          <a:custGeom>
            <a:avLst/>
            <a:gdLst/>
            <a:ahLst/>
            <a:cxnLst>
              <a:cxn ang="0">
                <a:pos x="29" y="66"/>
              </a:cxn>
              <a:cxn ang="0">
                <a:pos x="2" y="29"/>
              </a:cxn>
              <a:cxn ang="0">
                <a:pos x="28" y="1"/>
              </a:cxn>
              <a:cxn ang="0">
                <a:pos x="47" y="36"/>
              </a:cxn>
              <a:cxn ang="0">
                <a:pos x="29" y="66"/>
              </a:cxn>
            </a:cxnLst>
            <a:rect l="0" t="0" r="r" b="b"/>
            <a:pathLst>
              <a:path w="50" h="68">
                <a:moveTo>
                  <a:pt x="29" y="66"/>
                </a:moveTo>
                <a:cubicBezTo>
                  <a:pt x="18" y="63"/>
                  <a:pt x="0" y="56"/>
                  <a:pt x="2" y="29"/>
                </a:cubicBezTo>
                <a:cubicBezTo>
                  <a:pt x="4" y="2"/>
                  <a:pt x="19" y="0"/>
                  <a:pt x="28" y="1"/>
                </a:cubicBezTo>
                <a:cubicBezTo>
                  <a:pt x="36" y="1"/>
                  <a:pt x="50" y="13"/>
                  <a:pt x="47" y="36"/>
                </a:cubicBezTo>
                <a:cubicBezTo>
                  <a:pt x="45" y="60"/>
                  <a:pt x="39" y="68"/>
                  <a:pt x="29" y="6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61" name="Freeform 41"/>
          <p:cNvSpPr>
            <a:spLocks/>
          </p:cNvSpPr>
          <p:nvPr/>
        </p:nvSpPr>
        <p:spPr bwMode="auto">
          <a:xfrm>
            <a:off x="2663826" y="3122613"/>
            <a:ext cx="134937" cy="188913"/>
          </a:xfrm>
          <a:custGeom>
            <a:avLst/>
            <a:gdLst/>
            <a:ahLst/>
            <a:cxnLst>
              <a:cxn ang="0">
                <a:pos x="33" y="5"/>
              </a:cxn>
              <a:cxn ang="0">
                <a:pos x="48" y="45"/>
              </a:cxn>
              <a:cxn ang="0">
                <a:pos x="16" y="68"/>
              </a:cxn>
              <a:cxn ang="0">
                <a:pos x="3" y="28"/>
              </a:cxn>
              <a:cxn ang="0">
                <a:pos x="33" y="5"/>
              </a:cxn>
            </a:cxnLst>
            <a:rect l="0" t="0" r="r" b="b"/>
            <a:pathLst>
              <a:path w="51" h="71">
                <a:moveTo>
                  <a:pt x="33" y="5"/>
                </a:moveTo>
                <a:cubicBezTo>
                  <a:pt x="43" y="8"/>
                  <a:pt x="51" y="21"/>
                  <a:pt x="48" y="45"/>
                </a:cubicBezTo>
                <a:cubicBezTo>
                  <a:pt x="44" y="69"/>
                  <a:pt x="23" y="71"/>
                  <a:pt x="16" y="68"/>
                </a:cubicBezTo>
                <a:cubicBezTo>
                  <a:pt x="10" y="65"/>
                  <a:pt x="0" y="45"/>
                  <a:pt x="3" y="28"/>
                </a:cubicBezTo>
                <a:cubicBezTo>
                  <a:pt x="7" y="12"/>
                  <a:pt x="19" y="0"/>
                  <a:pt x="33" y="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62" name="Freeform 42"/>
          <p:cNvSpPr>
            <a:spLocks/>
          </p:cNvSpPr>
          <p:nvPr/>
        </p:nvSpPr>
        <p:spPr bwMode="auto">
          <a:xfrm>
            <a:off x="2728913" y="3236913"/>
            <a:ext cx="171450" cy="204788"/>
          </a:xfrm>
          <a:custGeom>
            <a:avLst/>
            <a:gdLst/>
            <a:ahLst/>
            <a:cxnLst>
              <a:cxn ang="0">
                <a:pos x="44" y="7"/>
              </a:cxn>
              <a:cxn ang="0">
                <a:pos x="6" y="36"/>
              </a:cxn>
              <a:cxn ang="0">
                <a:pos x="17" y="67"/>
              </a:cxn>
              <a:cxn ang="0">
                <a:pos x="55" y="49"/>
              </a:cxn>
              <a:cxn ang="0">
                <a:pos x="44" y="7"/>
              </a:cxn>
            </a:cxnLst>
            <a:rect l="0" t="0" r="r" b="b"/>
            <a:pathLst>
              <a:path w="64" h="77">
                <a:moveTo>
                  <a:pt x="44" y="7"/>
                </a:moveTo>
                <a:cubicBezTo>
                  <a:pt x="44" y="7"/>
                  <a:pt x="24" y="0"/>
                  <a:pt x="6" y="36"/>
                </a:cubicBezTo>
                <a:cubicBezTo>
                  <a:pt x="0" y="59"/>
                  <a:pt x="17" y="67"/>
                  <a:pt x="17" y="67"/>
                </a:cubicBezTo>
                <a:cubicBezTo>
                  <a:pt x="17" y="67"/>
                  <a:pt x="46" y="77"/>
                  <a:pt x="55" y="49"/>
                </a:cubicBezTo>
                <a:cubicBezTo>
                  <a:pt x="64" y="20"/>
                  <a:pt x="50" y="7"/>
                  <a:pt x="44" y="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63" name="Freeform 43"/>
          <p:cNvSpPr>
            <a:spLocks/>
          </p:cNvSpPr>
          <p:nvPr/>
        </p:nvSpPr>
        <p:spPr bwMode="auto">
          <a:xfrm>
            <a:off x="2825751" y="3144838"/>
            <a:ext cx="34925" cy="100013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3" y="38"/>
              </a:cxn>
              <a:cxn ang="0">
                <a:pos x="6" y="4"/>
              </a:cxn>
              <a:cxn ang="0">
                <a:pos x="0" y="34"/>
              </a:cxn>
            </a:cxnLst>
            <a:rect l="0" t="0" r="r" b="b"/>
            <a:pathLst>
              <a:path w="13" h="38">
                <a:moveTo>
                  <a:pt x="0" y="34"/>
                </a:move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1" y="8"/>
                  <a:pt x="6" y="4"/>
                </a:cubicBezTo>
                <a:cubicBezTo>
                  <a:pt x="1" y="0"/>
                  <a:pt x="0" y="34"/>
                  <a:pt x="0" y="3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64" name="Freeform 44"/>
          <p:cNvSpPr>
            <a:spLocks/>
          </p:cNvSpPr>
          <p:nvPr/>
        </p:nvSpPr>
        <p:spPr bwMode="auto">
          <a:xfrm>
            <a:off x="2703513" y="3024188"/>
            <a:ext cx="44450" cy="95250"/>
          </a:xfrm>
          <a:custGeom>
            <a:avLst/>
            <a:gdLst/>
            <a:ahLst/>
            <a:cxnLst>
              <a:cxn ang="0">
                <a:pos x="4" y="35"/>
              </a:cxn>
              <a:cxn ang="0">
                <a:pos x="17" y="33"/>
              </a:cxn>
              <a:cxn ang="0">
                <a:pos x="5" y="1"/>
              </a:cxn>
              <a:cxn ang="0">
                <a:pos x="4" y="36"/>
              </a:cxn>
              <a:cxn ang="0">
                <a:pos x="4" y="35"/>
              </a:cxn>
            </a:cxnLst>
            <a:rect l="0" t="0" r="r" b="b"/>
            <a:pathLst>
              <a:path w="17" h="36">
                <a:moveTo>
                  <a:pt x="4" y="35"/>
                </a:move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9" y="0"/>
                  <a:pt x="5" y="1"/>
                </a:cubicBezTo>
                <a:cubicBezTo>
                  <a:pt x="0" y="2"/>
                  <a:pt x="4" y="36"/>
                  <a:pt x="4" y="36"/>
                </a:cubicBezTo>
                <a:cubicBezTo>
                  <a:pt x="4" y="35"/>
                  <a:pt x="4" y="35"/>
                  <a:pt x="4" y="3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65" name="Freeform 45"/>
          <p:cNvSpPr>
            <a:spLocks/>
          </p:cNvSpPr>
          <p:nvPr/>
        </p:nvSpPr>
        <p:spPr bwMode="auto">
          <a:xfrm>
            <a:off x="2578101" y="3021013"/>
            <a:ext cx="50800" cy="96838"/>
          </a:xfrm>
          <a:custGeom>
            <a:avLst/>
            <a:gdLst/>
            <a:ahLst/>
            <a:cxnLst>
              <a:cxn ang="0">
                <a:pos x="2" y="36"/>
              </a:cxn>
              <a:cxn ang="0">
                <a:pos x="17" y="33"/>
              </a:cxn>
              <a:cxn ang="0">
                <a:pos x="15" y="1"/>
              </a:cxn>
              <a:cxn ang="0">
                <a:pos x="2" y="36"/>
              </a:cxn>
            </a:cxnLst>
            <a:rect l="0" t="0" r="r" b="b"/>
            <a:pathLst>
              <a:path w="19" h="36">
                <a:moveTo>
                  <a:pt x="2" y="36"/>
                </a:move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9" y="2"/>
                  <a:pt x="15" y="1"/>
                </a:cubicBezTo>
                <a:cubicBezTo>
                  <a:pt x="12" y="0"/>
                  <a:pt x="0" y="30"/>
                  <a:pt x="2" y="3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66" name="Freeform 46"/>
          <p:cNvSpPr>
            <a:spLocks/>
          </p:cNvSpPr>
          <p:nvPr/>
        </p:nvSpPr>
        <p:spPr bwMode="auto">
          <a:xfrm>
            <a:off x="2459038" y="3136901"/>
            <a:ext cx="41275" cy="84138"/>
          </a:xfrm>
          <a:custGeom>
            <a:avLst/>
            <a:gdLst/>
            <a:ahLst/>
            <a:cxnLst>
              <a:cxn ang="0">
                <a:pos x="4" y="32"/>
              </a:cxn>
              <a:cxn ang="0">
                <a:pos x="16" y="30"/>
              </a:cxn>
              <a:cxn ang="0">
                <a:pos x="10" y="3"/>
              </a:cxn>
              <a:cxn ang="0">
                <a:pos x="4" y="32"/>
              </a:cxn>
            </a:cxnLst>
            <a:rect l="0" t="0" r="r" b="b"/>
            <a:pathLst>
              <a:path w="16" h="32">
                <a:moveTo>
                  <a:pt x="4" y="32"/>
                </a:move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4" y="6"/>
                  <a:pt x="10" y="3"/>
                </a:cubicBezTo>
                <a:cubicBezTo>
                  <a:pt x="6" y="0"/>
                  <a:pt x="0" y="29"/>
                  <a:pt x="4" y="3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67" name="Freeform 47"/>
          <p:cNvSpPr>
            <a:spLocks/>
          </p:cNvSpPr>
          <p:nvPr/>
        </p:nvSpPr>
        <p:spPr bwMode="auto">
          <a:xfrm>
            <a:off x="2424113" y="3370263"/>
            <a:ext cx="76200" cy="149225"/>
          </a:xfrm>
          <a:custGeom>
            <a:avLst/>
            <a:gdLst/>
            <a:ahLst/>
            <a:cxnLst>
              <a:cxn ang="0">
                <a:pos x="23" y="56"/>
              </a:cxn>
              <a:cxn ang="0">
                <a:pos x="24" y="24"/>
              </a:cxn>
              <a:cxn ang="0">
                <a:pos x="0" y="0"/>
              </a:cxn>
              <a:cxn ang="0">
                <a:pos x="20" y="22"/>
              </a:cxn>
              <a:cxn ang="0">
                <a:pos x="23" y="56"/>
              </a:cxn>
            </a:cxnLst>
            <a:rect l="0" t="0" r="r" b="b"/>
            <a:pathLst>
              <a:path w="29" h="56">
                <a:moveTo>
                  <a:pt x="23" y="56"/>
                </a:moveTo>
                <a:cubicBezTo>
                  <a:pt x="23" y="56"/>
                  <a:pt x="18" y="26"/>
                  <a:pt x="24" y="24"/>
                </a:cubicBezTo>
                <a:cubicBezTo>
                  <a:pt x="29" y="22"/>
                  <a:pt x="0" y="0"/>
                  <a:pt x="0" y="0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13" y="49"/>
                  <a:pt x="23" y="5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2790826" y="3400426"/>
            <a:ext cx="77787" cy="139700"/>
          </a:xfrm>
          <a:custGeom>
            <a:avLst/>
            <a:gdLst/>
            <a:ahLst/>
            <a:cxnLst>
              <a:cxn ang="0">
                <a:pos x="4" y="22"/>
              </a:cxn>
              <a:cxn ang="0">
                <a:pos x="29" y="0"/>
              </a:cxn>
              <a:cxn ang="0">
                <a:pos x="7" y="24"/>
              </a:cxn>
              <a:cxn ang="0">
                <a:pos x="0" y="53"/>
              </a:cxn>
              <a:cxn ang="0">
                <a:pos x="4" y="22"/>
              </a:cxn>
            </a:cxnLst>
            <a:rect l="0" t="0" r="r" b="b"/>
            <a:pathLst>
              <a:path w="29" h="53">
                <a:moveTo>
                  <a:pt x="4" y="22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8" y="22"/>
                  <a:pt x="7" y="24"/>
                </a:cubicBezTo>
                <a:cubicBezTo>
                  <a:pt x="7" y="26"/>
                  <a:pt x="7" y="45"/>
                  <a:pt x="0" y="53"/>
                </a:cubicBezTo>
                <a:cubicBezTo>
                  <a:pt x="2" y="50"/>
                  <a:pt x="4" y="22"/>
                  <a:pt x="4" y="2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69" name="Freeform 49"/>
          <p:cNvSpPr>
            <a:spLocks/>
          </p:cNvSpPr>
          <p:nvPr/>
        </p:nvSpPr>
        <p:spPr bwMode="auto">
          <a:xfrm>
            <a:off x="3652838" y="293688"/>
            <a:ext cx="425450" cy="349250"/>
          </a:xfrm>
          <a:custGeom>
            <a:avLst/>
            <a:gdLst/>
            <a:ahLst/>
            <a:cxnLst>
              <a:cxn ang="0">
                <a:pos x="76" y="131"/>
              </a:cxn>
              <a:cxn ang="0">
                <a:pos x="56" y="117"/>
              </a:cxn>
              <a:cxn ang="0">
                <a:pos x="4" y="71"/>
              </a:cxn>
              <a:cxn ang="0">
                <a:pos x="61" y="100"/>
              </a:cxn>
              <a:cxn ang="0">
                <a:pos x="67" y="75"/>
              </a:cxn>
              <a:cxn ang="0">
                <a:pos x="78" y="0"/>
              </a:cxn>
              <a:cxn ang="0">
                <a:pos x="82" y="73"/>
              </a:cxn>
              <a:cxn ang="0">
                <a:pos x="88" y="99"/>
              </a:cxn>
              <a:cxn ang="0">
                <a:pos x="156" y="67"/>
              </a:cxn>
              <a:cxn ang="0">
                <a:pos x="94" y="118"/>
              </a:cxn>
              <a:cxn ang="0">
                <a:pos x="76" y="131"/>
              </a:cxn>
            </a:cxnLst>
            <a:rect l="0" t="0" r="r" b="b"/>
            <a:pathLst>
              <a:path w="160" h="131">
                <a:moveTo>
                  <a:pt x="76" y="131"/>
                </a:moveTo>
                <a:cubicBezTo>
                  <a:pt x="67" y="131"/>
                  <a:pt x="61" y="120"/>
                  <a:pt x="56" y="117"/>
                </a:cubicBezTo>
                <a:cubicBezTo>
                  <a:pt x="43" y="109"/>
                  <a:pt x="0" y="75"/>
                  <a:pt x="4" y="71"/>
                </a:cubicBezTo>
                <a:cubicBezTo>
                  <a:pt x="7" y="67"/>
                  <a:pt x="54" y="105"/>
                  <a:pt x="61" y="100"/>
                </a:cubicBezTo>
                <a:cubicBezTo>
                  <a:pt x="67" y="97"/>
                  <a:pt x="67" y="88"/>
                  <a:pt x="67" y="75"/>
                </a:cubicBezTo>
                <a:cubicBezTo>
                  <a:pt x="67" y="45"/>
                  <a:pt x="74" y="0"/>
                  <a:pt x="78" y="0"/>
                </a:cubicBezTo>
                <a:cubicBezTo>
                  <a:pt x="80" y="0"/>
                  <a:pt x="82" y="45"/>
                  <a:pt x="82" y="73"/>
                </a:cubicBezTo>
                <a:cubicBezTo>
                  <a:pt x="82" y="87"/>
                  <a:pt x="83" y="97"/>
                  <a:pt x="88" y="99"/>
                </a:cubicBezTo>
                <a:cubicBezTo>
                  <a:pt x="97" y="104"/>
                  <a:pt x="151" y="62"/>
                  <a:pt x="156" y="67"/>
                </a:cubicBezTo>
                <a:cubicBezTo>
                  <a:pt x="160" y="69"/>
                  <a:pt x="115" y="105"/>
                  <a:pt x="94" y="118"/>
                </a:cubicBezTo>
                <a:cubicBezTo>
                  <a:pt x="85" y="123"/>
                  <a:pt x="83" y="131"/>
                  <a:pt x="76" y="13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70" name="Freeform 50"/>
          <p:cNvSpPr>
            <a:spLocks/>
          </p:cNvSpPr>
          <p:nvPr/>
        </p:nvSpPr>
        <p:spPr bwMode="auto">
          <a:xfrm>
            <a:off x="3786188" y="868363"/>
            <a:ext cx="425450" cy="346075"/>
          </a:xfrm>
          <a:custGeom>
            <a:avLst/>
            <a:gdLst/>
            <a:ahLst/>
            <a:cxnLst>
              <a:cxn ang="0">
                <a:pos x="76" y="130"/>
              </a:cxn>
              <a:cxn ang="0">
                <a:pos x="56" y="117"/>
              </a:cxn>
              <a:cxn ang="0">
                <a:pos x="4" y="70"/>
              </a:cxn>
              <a:cxn ang="0">
                <a:pos x="61" y="100"/>
              </a:cxn>
              <a:cxn ang="0">
                <a:pos x="67" y="75"/>
              </a:cxn>
              <a:cxn ang="0">
                <a:pos x="78" y="0"/>
              </a:cxn>
              <a:cxn ang="0">
                <a:pos x="82" y="73"/>
              </a:cxn>
              <a:cxn ang="0">
                <a:pos x="88" y="99"/>
              </a:cxn>
              <a:cxn ang="0">
                <a:pos x="156" y="66"/>
              </a:cxn>
              <a:cxn ang="0">
                <a:pos x="94" y="117"/>
              </a:cxn>
              <a:cxn ang="0">
                <a:pos x="76" y="130"/>
              </a:cxn>
            </a:cxnLst>
            <a:rect l="0" t="0" r="r" b="b"/>
            <a:pathLst>
              <a:path w="160" h="130">
                <a:moveTo>
                  <a:pt x="76" y="130"/>
                </a:moveTo>
                <a:cubicBezTo>
                  <a:pt x="67" y="130"/>
                  <a:pt x="61" y="120"/>
                  <a:pt x="56" y="117"/>
                </a:cubicBezTo>
                <a:cubicBezTo>
                  <a:pt x="43" y="109"/>
                  <a:pt x="0" y="75"/>
                  <a:pt x="4" y="70"/>
                </a:cubicBezTo>
                <a:cubicBezTo>
                  <a:pt x="7" y="67"/>
                  <a:pt x="54" y="105"/>
                  <a:pt x="61" y="100"/>
                </a:cubicBezTo>
                <a:cubicBezTo>
                  <a:pt x="67" y="96"/>
                  <a:pt x="67" y="88"/>
                  <a:pt x="67" y="75"/>
                </a:cubicBezTo>
                <a:cubicBezTo>
                  <a:pt x="67" y="44"/>
                  <a:pt x="74" y="0"/>
                  <a:pt x="78" y="0"/>
                </a:cubicBezTo>
                <a:cubicBezTo>
                  <a:pt x="80" y="0"/>
                  <a:pt x="82" y="44"/>
                  <a:pt x="82" y="73"/>
                </a:cubicBezTo>
                <a:cubicBezTo>
                  <a:pt x="82" y="87"/>
                  <a:pt x="83" y="96"/>
                  <a:pt x="88" y="99"/>
                </a:cubicBezTo>
                <a:cubicBezTo>
                  <a:pt x="97" y="104"/>
                  <a:pt x="151" y="62"/>
                  <a:pt x="156" y="66"/>
                </a:cubicBezTo>
                <a:cubicBezTo>
                  <a:pt x="160" y="69"/>
                  <a:pt x="115" y="104"/>
                  <a:pt x="94" y="117"/>
                </a:cubicBezTo>
                <a:cubicBezTo>
                  <a:pt x="85" y="123"/>
                  <a:pt x="83" y="130"/>
                  <a:pt x="76" y="13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71" name="Freeform 51"/>
          <p:cNvSpPr>
            <a:spLocks/>
          </p:cNvSpPr>
          <p:nvPr/>
        </p:nvSpPr>
        <p:spPr bwMode="auto">
          <a:xfrm>
            <a:off x="3551238" y="1398588"/>
            <a:ext cx="427037" cy="346075"/>
          </a:xfrm>
          <a:custGeom>
            <a:avLst/>
            <a:gdLst/>
            <a:ahLst/>
            <a:cxnLst>
              <a:cxn ang="0">
                <a:pos x="76" y="130"/>
              </a:cxn>
              <a:cxn ang="0">
                <a:pos x="56" y="117"/>
              </a:cxn>
              <a:cxn ang="0">
                <a:pos x="4" y="70"/>
              </a:cxn>
              <a:cxn ang="0">
                <a:pos x="61" y="100"/>
              </a:cxn>
              <a:cxn ang="0">
                <a:pos x="67" y="75"/>
              </a:cxn>
              <a:cxn ang="0">
                <a:pos x="78" y="0"/>
              </a:cxn>
              <a:cxn ang="0">
                <a:pos x="82" y="73"/>
              </a:cxn>
              <a:cxn ang="0">
                <a:pos x="88" y="99"/>
              </a:cxn>
              <a:cxn ang="0">
                <a:pos x="156" y="66"/>
              </a:cxn>
              <a:cxn ang="0">
                <a:pos x="94" y="117"/>
              </a:cxn>
              <a:cxn ang="0">
                <a:pos x="76" y="130"/>
              </a:cxn>
            </a:cxnLst>
            <a:rect l="0" t="0" r="r" b="b"/>
            <a:pathLst>
              <a:path w="160" h="130">
                <a:moveTo>
                  <a:pt x="76" y="130"/>
                </a:moveTo>
                <a:cubicBezTo>
                  <a:pt x="67" y="130"/>
                  <a:pt x="61" y="120"/>
                  <a:pt x="56" y="117"/>
                </a:cubicBezTo>
                <a:cubicBezTo>
                  <a:pt x="43" y="109"/>
                  <a:pt x="0" y="75"/>
                  <a:pt x="4" y="70"/>
                </a:cubicBezTo>
                <a:cubicBezTo>
                  <a:pt x="7" y="67"/>
                  <a:pt x="54" y="105"/>
                  <a:pt x="61" y="100"/>
                </a:cubicBezTo>
                <a:cubicBezTo>
                  <a:pt x="67" y="97"/>
                  <a:pt x="67" y="88"/>
                  <a:pt x="67" y="75"/>
                </a:cubicBezTo>
                <a:cubicBezTo>
                  <a:pt x="67" y="44"/>
                  <a:pt x="74" y="0"/>
                  <a:pt x="78" y="0"/>
                </a:cubicBezTo>
                <a:cubicBezTo>
                  <a:pt x="80" y="0"/>
                  <a:pt x="82" y="44"/>
                  <a:pt x="82" y="73"/>
                </a:cubicBezTo>
                <a:cubicBezTo>
                  <a:pt x="82" y="87"/>
                  <a:pt x="83" y="97"/>
                  <a:pt x="88" y="99"/>
                </a:cubicBezTo>
                <a:cubicBezTo>
                  <a:pt x="97" y="104"/>
                  <a:pt x="151" y="62"/>
                  <a:pt x="156" y="66"/>
                </a:cubicBezTo>
                <a:cubicBezTo>
                  <a:pt x="160" y="69"/>
                  <a:pt x="115" y="104"/>
                  <a:pt x="94" y="117"/>
                </a:cubicBezTo>
                <a:cubicBezTo>
                  <a:pt x="85" y="123"/>
                  <a:pt x="83" y="130"/>
                  <a:pt x="76" y="13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72" name="Freeform 52"/>
          <p:cNvSpPr>
            <a:spLocks noEditPoints="1"/>
          </p:cNvSpPr>
          <p:nvPr/>
        </p:nvSpPr>
        <p:spPr bwMode="auto">
          <a:xfrm>
            <a:off x="1628776" y="4144963"/>
            <a:ext cx="739775" cy="814388"/>
          </a:xfrm>
          <a:custGeom>
            <a:avLst/>
            <a:gdLst/>
            <a:ahLst/>
            <a:cxnLst>
              <a:cxn ang="0">
                <a:pos x="263" y="161"/>
              </a:cxn>
              <a:cxn ang="0">
                <a:pos x="186" y="164"/>
              </a:cxn>
              <a:cxn ang="0">
                <a:pos x="153" y="195"/>
              </a:cxn>
              <a:cxn ang="0">
                <a:pos x="188" y="163"/>
              </a:cxn>
              <a:cxn ang="0">
                <a:pos x="213" y="153"/>
              </a:cxn>
              <a:cxn ang="0">
                <a:pos x="186" y="164"/>
              </a:cxn>
              <a:cxn ang="0">
                <a:pos x="97" y="34"/>
              </a:cxn>
              <a:cxn ang="0">
                <a:pos x="194" y="36"/>
              </a:cxn>
              <a:cxn ang="0">
                <a:pos x="74" y="132"/>
              </a:cxn>
              <a:cxn ang="0">
                <a:pos x="19" y="141"/>
              </a:cxn>
              <a:cxn ang="0">
                <a:pos x="130" y="113"/>
              </a:cxn>
              <a:cxn ang="0">
                <a:pos x="17" y="226"/>
              </a:cxn>
              <a:cxn ang="0">
                <a:pos x="17" y="226"/>
              </a:cxn>
              <a:cxn ang="0">
                <a:pos x="83" y="103"/>
              </a:cxn>
              <a:cxn ang="0">
                <a:pos x="56" y="41"/>
              </a:cxn>
              <a:cxn ang="0">
                <a:pos x="261" y="124"/>
              </a:cxn>
              <a:cxn ang="0">
                <a:pos x="212" y="54"/>
              </a:cxn>
              <a:cxn ang="0">
                <a:pos x="267" y="116"/>
              </a:cxn>
              <a:cxn ang="0">
                <a:pos x="146" y="1"/>
              </a:cxn>
              <a:cxn ang="0">
                <a:pos x="88" y="30"/>
              </a:cxn>
              <a:cxn ang="0">
                <a:pos x="75" y="29"/>
              </a:cxn>
              <a:cxn ang="0">
                <a:pos x="67" y="296"/>
              </a:cxn>
              <a:cxn ang="0">
                <a:pos x="89" y="280"/>
              </a:cxn>
              <a:cxn ang="0">
                <a:pos x="113" y="216"/>
              </a:cxn>
              <a:cxn ang="0">
                <a:pos x="120" y="210"/>
              </a:cxn>
              <a:cxn ang="0">
                <a:pos x="107" y="262"/>
              </a:cxn>
              <a:cxn ang="0">
                <a:pos x="89" y="291"/>
              </a:cxn>
              <a:cxn ang="0">
                <a:pos x="141" y="302"/>
              </a:cxn>
              <a:cxn ang="0">
                <a:pos x="173" y="283"/>
              </a:cxn>
              <a:cxn ang="0">
                <a:pos x="169" y="268"/>
              </a:cxn>
              <a:cxn ang="0">
                <a:pos x="191" y="294"/>
              </a:cxn>
              <a:cxn ang="0">
                <a:pos x="270" y="152"/>
              </a:cxn>
            </a:cxnLst>
            <a:rect l="0" t="0" r="r" b="b"/>
            <a:pathLst>
              <a:path w="278" h="306">
                <a:moveTo>
                  <a:pt x="255" y="231"/>
                </a:moveTo>
                <a:cubicBezTo>
                  <a:pt x="234" y="248"/>
                  <a:pt x="181" y="187"/>
                  <a:pt x="263" y="161"/>
                </a:cubicBezTo>
                <a:cubicBezTo>
                  <a:pt x="277" y="161"/>
                  <a:pt x="276" y="214"/>
                  <a:pt x="255" y="231"/>
                </a:cubicBezTo>
                <a:close/>
                <a:moveTo>
                  <a:pt x="186" y="164"/>
                </a:moveTo>
                <a:cubicBezTo>
                  <a:pt x="178" y="169"/>
                  <a:pt x="170" y="175"/>
                  <a:pt x="164" y="183"/>
                </a:cubicBezTo>
                <a:cubicBezTo>
                  <a:pt x="162" y="185"/>
                  <a:pt x="157" y="198"/>
                  <a:pt x="153" y="195"/>
                </a:cubicBezTo>
                <a:cubicBezTo>
                  <a:pt x="150" y="193"/>
                  <a:pt x="156" y="181"/>
                  <a:pt x="158" y="179"/>
                </a:cubicBezTo>
                <a:cubicBezTo>
                  <a:pt x="165" y="170"/>
                  <a:pt x="176" y="166"/>
                  <a:pt x="188" y="163"/>
                </a:cubicBezTo>
                <a:cubicBezTo>
                  <a:pt x="197" y="157"/>
                  <a:pt x="211" y="149"/>
                  <a:pt x="221" y="150"/>
                </a:cubicBezTo>
                <a:cubicBezTo>
                  <a:pt x="213" y="153"/>
                  <a:pt x="213" y="153"/>
                  <a:pt x="213" y="153"/>
                </a:cubicBezTo>
                <a:cubicBezTo>
                  <a:pt x="205" y="158"/>
                  <a:pt x="196" y="160"/>
                  <a:pt x="188" y="163"/>
                </a:cubicBezTo>
                <a:cubicBezTo>
                  <a:pt x="187" y="163"/>
                  <a:pt x="187" y="163"/>
                  <a:pt x="186" y="164"/>
                </a:cubicBezTo>
                <a:close/>
                <a:moveTo>
                  <a:pt x="140" y="84"/>
                </a:moveTo>
                <a:cubicBezTo>
                  <a:pt x="125" y="85"/>
                  <a:pt x="97" y="66"/>
                  <a:pt x="97" y="34"/>
                </a:cubicBezTo>
                <a:cubicBezTo>
                  <a:pt x="97" y="2"/>
                  <a:pt x="131" y="7"/>
                  <a:pt x="131" y="7"/>
                </a:cubicBezTo>
                <a:cubicBezTo>
                  <a:pt x="131" y="7"/>
                  <a:pt x="203" y="8"/>
                  <a:pt x="194" y="36"/>
                </a:cubicBezTo>
                <a:cubicBezTo>
                  <a:pt x="185" y="64"/>
                  <a:pt x="154" y="83"/>
                  <a:pt x="140" y="84"/>
                </a:cubicBezTo>
                <a:close/>
                <a:moveTo>
                  <a:pt x="74" y="132"/>
                </a:moveTo>
                <a:cubicBezTo>
                  <a:pt x="57" y="138"/>
                  <a:pt x="43" y="143"/>
                  <a:pt x="23" y="143"/>
                </a:cubicBezTo>
                <a:cubicBezTo>
                  <a:pt x="19" y="141"/>
                  <a:pt x="19" y="141"/>
                  <a:pt x="19" y="141"/>
                </a:cubicBezTo>
                <a:cubicBezTo>
                  <a:pt x="43" y="141"/>
                  <a:pt x="63" y="131"/>
                  <a:pt x="85" y="124"/>
                </a:cubicBezTo>
                <a:cubicBezTo>
                  <a:pt x="100" y="119"/>
                  <a:pt x="116" y="118"/>
                  <a:pt x="130" y="113"/>
                </a:cubicBezTo>
                <a:cubicBezTo>
                  <a:pt x="111" y="122"/>
                  <a:pt x="93" y="126"/>
                  <a:pt x="74" y="132"/>
                </a:cubicBezTo>
                <a:close/>
                <a:moveTo>
                  <a:pt x="17" y="226"/>
                </a:moveTo>
                <a:cubicBezTo>
                  <a:pt x="0" y="198"/>
                  <a:pt x="7" y="159"/>
                  <a:pt x="7" y="159"/>
                </a:cubicBezTo>
                <a:cubicBezTo>
                  <a:pt x="101" y="163"/>
                  <a:pt x="34" y="254"/>
                  <a:pt x="17" y="226"/>
                </a:cubicBezTo>
                <a:close/>
                <a:moveTo>
                  <a:pt x="56" y="41"/>
                </a:moveTo>
                <a:cubicBezTo>
                  <a:pt x="95" y="29"/>
                  <a:pt x="95" y="86"/>
                  <a:pt x="83" y="103"/>
                </a:cubicBezTo>
                <a:cubicBezTo>
                  <a:pt x="71" y="120"/>
                  <a:pt x="12" y="146"/>
                  <a:pt x="12" y="114"/>
                </a:cubicBezTo>
                <a:cubicBezTo>
                  <a:pt x="12" y="114"/>
                  <a:pt x="17" y="52"/>
                  <a:pt x="56" y="41"/>
                </a:cubicBezTo>
                <a:close/>
                <a:moveTo>
                  <a:pt x="212" y="54"/>
                </a:moveTo>
                <a:cubicBezTo>
                  <a:pt x="233" y="50"/>
                  <a:pt x="272" y="89"/>
                  <a:pt x="261" y="124"/>
                </a:cubicBezTo>
                <a:cubicBezTo>
                  <a:pt x="250" y="159"/>
                  <a:pt x="167" y="110"/>
                  <a:pt x="175" y="102"/>
                </a:cubicBezTo>
                <a:cubicBezTo>
                  <a:pt x="182" y="93"/>
                  <a:pt x="197" y="57"/>
                  <a:pt x="212" y="54"/>
                </a:cubicBezTo>
                <a:close/>
                <a:moveTo>
                  <a:pt x="261" y="143"/>
                </a:moveTo>
                <a:cubicBezTo>
                  <a:pt x="263" y="137"/>
                  <a:pt x="266" y="126"/>
                  <a:pt x="267" y="116"/>
                </a:cubicBezTo>
                <a:cubicBezTo>
                  <a:pt x="270" y="79"/>
                  <a:pt x="240" y="54"/>
                  <a:pt x="208" y="46"/>
                </a:cubicBezTo>
                <a:cubicBezTo>
                  <a:pt x="203" y="7"/>
                  <a:pt x="152" y="0"/>
                  <a:pt x="146" y="1"/>
                </a:cubicBezTo>
                <a:cubicBezTo>
                  <a:pt x="141" y="1"/>
                  <a:pt x="111" y="1"/>
                  <a:pt x="88" y="16"/>
                </a:cubicBezTo>
                <a:cubicBezTo>
                  <a:pt x="88" y="21"/>
                  <a:pt x="88" y="25"/>
                  <a:pt x="88" y="30"/>
                </a:cubicBezTo>
                <a:cubicBezTo>
                  <a:pt x="86" y="31"/>
                  <a:pt x="81" y="29"/>
                  <a:pt x="76" y="27"/>
                </a:cubicBezTo>
                <a:cubicBezTo>
                  <a:pt x="75" y="28"/>
                  <a:pt x="75" y="28"/>
                  <a:pt x="75" y="29"/>
                </a:cubicBezTo>
                <a:cubicBezTo>
                  <a:pt x="39" y="39"/>
                  <a:pt x="2" y="67"/>
                  <a:pt x="1" y="150"/>
                </a:cubicBezTo>
                <a:cubicBezTo>
                  <a:pt x="0" y="243"/>
                  <a:pt x="31" y="282"/>
                  <a:pt x="67" y="296"/>
                </a:cubicBezTo>
                <a:cubicBezTo>
                  <a:pt x="68" y="295"/>
                  <a:pt x="68" y="295"/>
                  <a:pt x="68" y="295"/>
                </a:cubicBezTo>
                <a:cubicBezTo>
                  <a:pt x="76" y="297"/>
                  <a:pt x="84" y="286"/>
                  <a:pt x="89" y="280"/>
                </a:cubicBezTo>
                <a:cubicBezTo>
                  <a:pt x="95" y="271"/>
                  <a:pt x="102" y="262"/>
                  <a:pt x="106" y="251"/>
                </a:cubicBezTo>
                <a:cubicBezTo>
                  <a:pt x="110" y="239"/>
                  <a:pt x="111" y="228"/>
                  <a:pt x="113" y="216"/>
                </a:cubicBezTo>
                <a:cubicBezTo>
                  <a:pt x="114" y="207"/>
                  <a:pt x="114" y="189"/>
                  <a:pt x="118" y="180"/>
                </a:cubicBezTo>
                <a:cubicBezTo>
                  <a:pt x="120" y="188"/>
                  <a:pt x="120" y="202"/>
                  <a:pt x="120" y="210"/>
                </a:cubicBezTo>
                <a:cubicBezTo>
                  <a:pt x="120" y="221"/>
                  <a:pt x="121" y="223"/>
                  <a:pt x="116" y="231"/>
                </a:cubicBezTo>
                <a:cubicBezTo>
                  <a:pt x="110" y="241"/>
                  <a:pt x="113" y="253"/>
                  <a:pt x="107" y="262"/>
                </a:cubicBezTo>
                <a:cubicBezTo>
                  <a:pt x="104" y="267"/>
                  <a:pt x="98" y="271"/>
                  <a:pt x="95" y="276"/>
                </a:cubicBezTo>
                <a:cubicBezTo>
                  <a:pt x="92" y="281"/>
                  <a:pt x="92" y="286"/>
                  <a:pt x="89" y="291"/>
                </a:cubicBezTo>
                <a:cubicBezTo>
                  <a:pt x="88" y="293"/>
                  <a:pt x="85" y="297"/>
                  <a:pt x="81" y="301"/>
                </a:cubicBezTo>
                <a:cubicBezTo>
                  <a:pt x="102" y="306"/>
                  <a:pt x="123" y="304"/>
                  <a:pt x="141" y="302"/>
                </a:cubicBezTo>
                <a:cubicBezTo>
                  <a:pt x="152" y="301"/>
                  <a:pt x="166" y="299"/>
                  <a:pt x="181" y="296"/>
                </a:cubicBezTo>
                <a:cubicBezTo>
                  <a:pt x="179" y="292"/>
                  <a:pt x="175" y="287"/>
                  <a:pt x="173" y="283"/>
                </a:cubicBezTo>
                <a:cubicBezTo>
                  <a:pt x="168" y="274"/>
                  <a:pt x="165" y="264"/>
                  <a:pt x="163" y="254"/>
                </a:cubicBezTo>
                <a:cubicBezTo>
                  <a:pt x="168" y="258"/>
                  <a:pt x="167" y="263"/>
                  <a:pt x="169" y="268"/>
                </a:cubicBezTo>
                <a:cubicBezTo>
                  <a:pt x="172" y="274"/>
                  <a:pt x="175" y="278"/>
                  <a:pt x="179" y="282"/>
                </a:cubicBezTo>
                <a:cubicBezTo>
                  <a:pt x="181" y="283"/>
                  <a:pt x="187" y="289"/>
                  <a:pt x="191" y="294"/>
                </a:cubicBezTo>
                <a:cubicBezTo>
                  <a:pt x="233" y="283"/>
                  <a:pt x="276" y="255"/>
                  <a:pt x="278" y="165"/>
                </a:cubicBezTo>
                <a:cubicBezTo>
                  <a:pt x="278" y="157"/>
                  <a:pt x="275" y="157"/>
                  <a:pt x="270" y="152"/>
                </a:cubicBezTo>
                <a:cubicBezTo>
                  <a:pt x="264" y="148"/>
                  <a:pt x="264" y="144"/>
                  <a:pt x="261" y="14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73" name="Freeform 53"/>
          <p:cNvSpPr>
            <a:spLocks noEditPoints="1"/>
          </p:cNvSpPr>
          <p:nvPr/>
        </p:nvSpPr>
        <p:spPr bwMode="auto">
          <a:xfrm>
            <a:off x="2511426" y="4419601"/>
            <a:ext cx="739775" cy="811213"/>
          </a:xfrm>
          <a:custGeom>
            <a:avLst/>
            <a:gdLst/>
            <a:ahLst/>
            <a:cxnLst>
              <a:cxn ang="0">
                <a:pos x="23" y="231"/>
              </a:cxn>
              <a:cxn ang="0">
                <a:pos x="91" y="162"/>
              </a:cxn>
              <a:cxn ang="0">
                <a:pos x="57" y="150"/>
              </a:cxn>
              <a:cxn ang="0">
                <a:pos x="121" y="178"/>
              </a:cxn>
              <a:cxn ang="0">
                <a:pos x="114" y="182"/>
              </a:cxn>
              <a:cxn ang="0">
                <a:pos x="91" y="162"/>
              </a:cxn>
              <a:cxn ang="0">
                <a:pos x="147" y="6"/>
              </a:cxn>
              <a:cxn ang="0">
                <a:pos x="139" y="84"/>
              </a:cxn>
              <a:cxn ang="0">
                <a:pos x="148" y="112"/>
              </a:cxn>
              <a:cxn ang="0">
                <a:pos x="259" y="140"/>
              </a:cxn>
              <a:cxn ang="0">
                <a:pos x="205" y="132"/>
              </a:cxn>
              <a:cxn ang="0">
                <a:pos x="271" y="158"/>
              </a:cxn>
              <a:cxn ang="0">
                <a:pos x="271" y="158"/>
              </a:cxn>
              <a:cxn ang="0">
                <a:pos x="195" y="103"/>
              </a:cxn>
              <a:cxn ang="0">
                <a:pos x="266" y="114"/>
              </a:cxn>
              <a:cxn ang="0">
                <a:pos x="17" y="123"/>
              </a:cxn>
              <a:cxn ang="0">
                <a:pos x="104" y="101"/>
              </a:cxn>
              <a:cxn ang="0">
                <a:pos x="0" y="164"/>
              </a:cxn>
              <a:cxn ang="0">
                <a:pos x="99" y="281"/>
              </a:cxn>
              <a:cxn ang="0">
                <a:pos x="115" y="253"/>
              </a:cxn>
              <a:cxn ang="0">
                <a:pos x="98" y="296"/>
              </a:cxn>
              <a:cxn ang="0">
                <a:pos x="197" y="300"/>
              </a:cxn>
              <a:cxn ang="0">
                <a:pos x="183" y="275"/>
              </a:cxn>
              <a:cxn ang="0">
                <a:pos x="162" y="231"/>
              </a:cxn>
              <a:cxn ang="0">
                <a:pos x="161" y="180"/>
              </a:cxn>
              <a:cxn ang="0">
                <a:pos x="172" y="250"/>
              </a:cxn>
              <a:cxn ang="0">
                <a:pos x="211" y="295"/>
              </a:cxn>
              <a:cxn ang="0">
                <a:pos x="277" y="150"/>
              </a:cxn>
              <a:cxn ang="0">
                <a:pos x="203" y="27"/>
              </a:cxn>
              <a:cxn ang="0">
                <a:pos x="190" y="16"/>
              </a:cxn>
              <a:cxn ang="0">
                <a:pos x="71" y="45"/>
              </a:cxn>
              <a:cxn ang="0">
                <a:pos x="17" y="143"/>
              </a:cxn>
            </a:cxnLst>
            <a:rect l="0" t="0" r="r" b="b"/>
            <a:pathLst>
              <a:path w="278" h="305">
                <a:moveTo>
                  <a:pt x="15" y="161"/>
                </a:moveTo>
                <a:cubicBezTo>
                  <a:pt x="98" y="187"/>
                  <a:pt x="44" y="247"/>
                  <a:pt x="23" y="231"/>
                </a:cubicBezTo>
                <a:cubicBezTo>
                  <a:pt x="2" y="214"/>
                  <a:pt x="2" y="161"/>
                  <a:pt x="15" y="161"/>
                </a:cubicBezTo>
                <a:close/>
                <a:moveTo>
                  <a:pt x="91" y="162"/>
                </a:moveTo>
                <a:cubicBezTo>
                  <a:pt x="82" y="160"/>
                  <a:pt x="73" y="157"/>
                  <a:pt x="66" y="152"/>
                </a:cubicBezTo>
                <a:cubicBezTo>
                  <a:pt x="57" y="150"/>
                  <a:pt x="57" y="150"/>
                  <a:pt x="57" y="150"/>
                </a:cubicBezTo>
                <a:cubicBezTo>
                  <a:pt x="67" y="148"/>
                  <a:pt x="82" y="157"/>
                  <a:pt x="91" y="162"/>
                </a:cubicBezTo>
                <a:cubicBezTo>
                  <a:pt x="102" y="166"/>
                  <a:pt x="113" y="170"/>
                  <a:pt x="121" y="178"/>
                </a:cubicBezTo>
                <a:cubicBezTo>
                  <a:pt x="123" y="180"/>
                  <a:pt x="128" y="192"/>
                  <a:pt x="125" y="195"/>
                </a:cubicBezTo>
                <a:cubicBezTo>
                  <a:pt x="121" y="198"/>
                  <a:pt x="116" y="185"/>
                  <a:pt x="114" y="182"/>
                </a:cubicBezTo>
                <a:cubicBezTo>
                  <a:pt x="109" y="174"/>
                  <a:pt x="100" y="168"/>
                  <a:pt x="92" y="163"/>
                </a:cubicBezTo>
                <a:cubicBezTo>
                  <a:pt x="92" y="163"/>
                  <a:pt x="91" y="163"/>
                  <a:pt x="91" y="162"/>
                </a:cubicBezTo>
                <a:close/>
                <a:moveTo>
                  <a:pt x="84" y="35"/>
                </a:moveTo>
                <a:cubicBezTo>
                  <a:pt x="75" y="7"/>
                  <a:pt x="147" y="6"/>
                  <a:pt x="147" y="6"/>
                </a:cubicBezTo>
                <a:cubicBezTo>
                  <a:pt x="147" y="6"/>
                  <a:pt x="181" y="1"/>
                  <a:pt x="181" y="34"/>
                </a:cubicBezTo>
                <a:cubicBezTo>
                  <a:pt x="181" y="66"/>
                  <a:pt x="153" y="85"/>
                  <a:pt x="139" y="84"/>
                </a:cubicBezTo>
                <a:cubicBezTo>
                  <a:pt x="124" y="83"/>
                  <a:pt x="94" y="63"/>
                  <a:pt x="84" y="35"/>
                </a:cubicBezTo>
                <a:close/>
                <a:moveTo>
                  <a:pt x="148" y="112"/>
                </a:moveTo>
                <a:cubicBezTo>
                  <a:pt x="162" y="117"/>
                  <a:pt x="179" y="118"/>
                  <a:pt x="193" y="123"/>
                </a:cubicBezTo>
                <a:cubicBezTo>
                  <a:pt x="215" y="130"/>
                  <a:pt x="235" y="141"/>
                  <a:pt x="259" y="140"/>
                </a:cubicBezTo>
                <a:cubicBezTo>
                  <a:pt x="255" y="143"/>
                  <a:pt x="255" y="143"/>
                  <a:pt x="255" y="143"/>
                </a:cubicBezTo>
                <a:cubicBezTo>
                  <a:pt x="236" y="143"/>
                  <a:pt x="222" y="138"/>
                  <a:pt x="205" y="132"/>
                </a:cubicBezTo>
                <a:cubicBezTo>
                  <a:pt x="186" y="125"/>
                  <a:pt x="167" y="121"/>
                  <a:pt x="148" y="112"/>
                </a:cubicBezTo>
                <a:close/>
                <a:moveTo>
                  <a:pt x="271" y="158"/>
                </a:moveTo>
                <a:cubicBezTo>
                  <a:pt x="271" y="158"/>
                  <a:pt x="278" y="197"/>
                  <a:pt x="261" y="225"/>
                </a:cubicBezTo>
                <a:cubicBezTo>
                  <a:pt x="244" y="253"/>
                  <a:pt x="178" y="163"/>
                  <a:pt x="271" y="158"/>
                </a:cubicBezTo>
                <a:close/>
                <a:moveTo>
                  <a:pt x="266" y="114"/>
                </a:moveTo>
                <a:cubicBezTo>
                  <a:pt x="266" y="146"/>
                  <a:pt x="207" y="120"/>
                  <a:pt x="195" y="103"/>
                </a:cubicBezTo>
                <a:cubicBezTo>
                  <a:pt x="184" y="86"/>
                  <a:pt x="184" y="28"/>
                  <a:pt x="222" y="40"/>
                </a:cubicBezTo>
                <a:cubicBezTo>
                  <a:pt x="261" y="52"/>
                  <a:pt x="266" y="114"/>
                  <a:pt x="266" y="114"/>
                </a:cubicBezTo>
                <a:close/>
                <a:moveTo>
                  <a:pt x="104" y="101"/>
                </a:moveTo>
                <a:cubicBezTo>
                  <a:pt x="111" y="110"/>
                  <a:pt x="28" y="158"/>
                  <a:pt x="17" y="123"/>
                </a:cubicBezTo>
                <a:cubicBezTo>
                  <a:pt x="6" y="88"/>
                  <a:pt x="46" y="49"/>
                  <a:pt x="66" y="54"/>
                </a:cubicBezTo>
                <a:cubicBezTo>
                  <a:pt x="81" y="57"/>
                  <a:pt x="96" y="93"/>
                  <a:pt x="104" y="101"/>
                </a:cubicBezTo>
                <a:close/>
                <a:moveTo>
                  <a:pt x="9" y="152"/>
                </a:moveTo>
                <a:cubicBezTo>
                  <a:pt x="4" y="156"/>
                  <a:pt x="0" y="157"/>
                  <a:pt x="0" y="164"/>
                </a:cubicBezTo>
                <a:cubicBezTo>
                  <a:pt x="3" y="254"/>
                  <a:pt x="46" y="283"/>
                  <a:pt x="87" y="294"/>
                </a:cubicBezTo>
                <a:cubicBezTo>
                  <a:pt x="92" y="288"/>
                  <a:pt x="98" y="283"/>
                  <a:pt x="99" y="281"/>
                </a:cubicBezTo>
                <a:cubicBezTo>
                  <a:pt x="104" y="277"/>
                  <a:pt x="107" y="273"/>
                  <a:pt x="109" y="268"/>
                </a:cubicBezTo>
                <a:cubicBezTo>
                  <a:pt x="111" y="263"/>
                  <a:pt x="110" y="257"/>
                  <a:pt x="115" y="253"/>
                </a:cubicBezTo>
                <a:cubicBezTo>
                  <a:pt x="114" y="264"/>
                  <a:pt x="110" y="273"/>
                  <a:pt x="105" y="282"/>
                </a:cubicBezTo>
                <a:cubicBezTo>
                  <a:pt x="103" y="286"/>
                  <a:pt x="100" y="291"/>
                  <a:pt x="98" y="296"/>
                </a:cubicBezTo>
                <a:cubicBezTo>
                  <a:pt x="112" y="299"/>
                  <a:pt x="126" y="300"/>
                  <a:pt x="138" y="302"/>
                </a:cubicBezTo>
                <a:cubicBezTo>
                  <a:pt x="155" y="304"/>
                  <a:pt x="176" y="305"/>
                  <a:pt x="197" y="300"/>
                </a:cubicBezTo>
                <a:cubicBezTo>
                  <a:pt x="194" y="297"/>
                  <a:pt x="191" y="293"/>
                  <a:pt x="189" y="291"/>
                </a:cubicBezTo>
                <a:cubicBezTo>
                  <a:pt x="186" y="285"/>
                  <a:pt x="186" y="280"/>
                  <a:pt x="183" y="275"/>
                </a:cubicBezTo>
                <a:cubicBezTo>
                  <a:pt x="180" y="270"/>
                  <a:pt x="175" y="267"/>
                  <a:pt x="171" y="262"/>
                </a:cubicBezTo>
                <a:cubicBezTo>
                  <a:pt x="165" y="252"/>
                  <a:pt x="168" y="241"/>
                  <a:pt x="162" y="231"/>
                </a:cubicBezTo>
                <a:cubicBezTo>
                  <a:pt x="158" y="223"/>
                  <a:pt x="158" y="220"/>
                  <a:pt x="158" y="210"/>
                </a:cubicBezTo>
                <a:cubicBezTo>
                  <a:pt x="158" y="201"/>
                  <a:pt x="158" y="187"/>
                  <a:pt x="161" y="180"/>
                </a:cubicBezTo>
                <a:cubicBezTo>
                  <a:pt x="164" y="188"/>
                  <a:pt x="165" y="206"/>
                  <a:pt x="166" y="216"/>
                </a:cubicBezTo>
                <a:cubicBezTo>
                  <a:pt x="167" y="228"/>
                  <a:pt x="168" y="239"/>
                  <a:pt x="172" y="250"/>
                </a:cubicBezTo>
                <a:cubicBezTo>
                  <a:pt x="176" y="262"/>
                  <a:pt x="183" y="271"/>
                  <a:pt x="190" y="280"/>
                </a:cubicBezTo>
                <a:cubicBezTo>
                  <a:pt x="194" y="286"/>
                  <a:pt x="202" y="296"/>
                  <a:pt x="211" y="295"/>
                </a:cubicBezTo>
                <a:cubicBezTo>
                  <a:pt x="211" y="296"/>
                  <a:pt x="211" y="296"/>
                  <a:pt x="211" y="296"/>
                </a:cubicBezTo>
                <a:cubicBezTo>
                  <a:pt x="247" y="281"/>
                  <a:pt x="278" y="243"/>
                  <a:pt x="277" y="150"/>
                </a:cubicBezTo>
                <a:cubicBezTo>
                  <a:pt x="276" y="67"/>
                  <a:pt x="240" y="38"/>
                  <a:pt x="204" y="28"/>
                </a:cubicBezTo>
                <a:cubicBezTo>
                  <a:pt x="203" y="28"/>
                  <a:pt x="203" y="27"/>
                  <a:pt x="203" y="27"/>
                </a:cubicBezTo>
                <a:cubicBezTo>
                  <a:pt x="198" y="29"/>
                  <a:pt x="192" y="30"/>
                  <a:pt x="190" y="30"/>
                </a:cubicBezTo>
                <a:cubicBezTo>
                  <a:pt x="190" y="25"/>
                  <a:pt x="190" y="20"/>
                  <a:pt x="190" y="16"/>
                </a:cubicBezTo>
                <a:cubicBezTo>
                  <a:pt x="167" y="0"/>
                  <a:pt x="138" y="1"/>
                  <a:pt x="132" y="0"/>
                </a:cubicBezTo>
                <a:cubicBezTo>
                  <a:pt x="126" y="0"/>
                  <a:pt x="75" y="6"/>
                  <a:pt x="71" y="45"/>
                </a:cubicBezTo>
                <a:cubicBezTo>
                  <a:pt x="38" y="54"/>
                  <a:pt x="8" y="78"/>
                  <a:pt x="11" y="116"/>
                </a:cubicBezTo>
                <a:cubicBezTo>
                  <a:pt x="12" y="126"/>
                  <a:pt x="15" y="137"/>
                  <a:pt x="17" y="143"/>
                </a:cubicBezTo>
                <a:cubicBezTo>
                  <a:pt x="15" y="143"/>
                  <a:pt x="14" y="147"/>
                  <a:pt x="9" y="15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74" name="Freeform 54"/>
          <p:cNvSpPr>
            <a:spLocks noEditPoints="1"/>
          </p:cNvSpPr>
          <p:nvPr/>
        </p:nvSpPr>
        <p:spPr bwMode="auto">
          <a:xfrm>
            <a:off x="1638301" y="5160963"/>
            <a:ext cx="739775" cy="814388"/>
          </a:xfrm>
          <a:custGeom>
            <a:avLst/>
            <a:gdLst/>
            <a:ahLst/>
            <a:cxnLst>
              <a:cxn ang="0">
                <a:pos x="263" y="161"/>
              </a:cxn>
              <a:cxn ang="0">
                <a:pos x="186" y="164"/>
              </a:cxn>
              <a:cxn ang="0">
                <a:pos x="153" y="195"/>
              </a:cxn>
              <a:cxn ang="0">
                <a:pos x="187" y="163"/>
              </a:cxn>
              <a:cxn ang="0">
                <a:pos x="213" y="153"/>
              </a:cxn>
              <a:cxn ang="0">
                <a:pos x="186" y="164"/>
              </a:cxn>
              <a:cxn ang="0">
                <a:pos x="97" y="34"/>
              </a:cxn>
              <a:cxn ang="0">
                <a:pos x="194" y="36"/>
              </a:cxn>
              <a:cxn ang="0">
                <a:pos x="74" y="132"/>
              </a:cxn>
              <a:cxn ang="0">
                <a:pos x="19" y="141"/>
              </a:cxn>
              <a:cxn ang="0">
                <a:pos x="130" y="113"/>
              </a:cxn>
              <a:cxn ang="0">
                <a:pos x="17" y="226"/>
              </a:cxn>
              <a:cxn ang="0">
                <a:pos x="17" y="226"/>
              </a:cxn>
              <a:cxn ang="0">
                <a:pos x="83" y="103"/>
              </a:cxn>
              <a:cxn ang="0">
                <a:pos x="56" y="40"/>
              </a:cxn>
              <a:cxn ang="0">
                <a:pos x="261" y="124"/>
              </a:cxn>
              <a:cxn ang="0">
                <a:pos x="212" y="54"/>
              </a:cxn>
              <a:cxn ang="0">
                <a:pos x="267" y="116"/>
              </a:cxn>
              <a:cxn ang="0">
                <a:pos x="146" y="1"/>
              </a:cxn>
              <a:cxn ang="0">
                <a:pos x="88" y="30"/>
              </a:cxn>
              <a:cxn ang="0">
                <a:pos x="75" y="29"/>
              </a:cxn>
              <a:cxn ang="0">
                <a:pos x="67" y="296"/>
              </a:cxn>
              <a:cxn ang="0">
                <a:pos x="89" y="280"/>
              </a:cxn>
              <a:cxn ang="0">
                <a:pos x="113" y="216"/>
              </a:cxn>
              <a:cxn ang="0">
                <a:pos x="120" y="210"/>
              </a:cxn>
              <a:cxn ang="0">
                <a:pos x="107" y="262"/>
              </a:cxn>
              <a:cxn ang="0">
                <a:pos x="89" y="291"/>
              </a:cxn>
              <a:cxn ang="0">
                <a:pos x="141" y="302"/>
              </a:cxn>
              <a:cxn ang="0">
                <a:pos x="173" y="283"/>
              </a:cxn>
              <a:cxn ang="0">
                <a:pos x="169" y="268"/>
              </a:cxn>
              <a:cxn ang="0">
                <a:pos x="191" y="294"/>
              </a:cxn>
              <a:cxn ang="0">
                <a:pos x="270" y="152"/>
              </a:cxn>
            </a:cxnLst>
            <a:rect l="0" t="0" r="r" b="b"/>
            <a:pathLst>
              <a:path w="278" h="306">
                <a:moveTo>
                  <a:pt x="255" y="231"/>
                </a:moveTo>
                <a:cubicBezTo>
                  <a:pt x="234" y="248"/>
                  <a:pt x="181" y="187"/>
                  <a:pt x="263" y="161"/>
                </a:cubicBezTo>
                <a:cubicBezTo>
                  <a:pt x="277" y="161"/>
                  <a:pt x="276" y="214"/>
                  <a:pt x="255" y="231"/>
                </a:cubicBezTo>
                <a:close/>
                <a:moveTo>
                  <a:pt x="186" y="164"/>
                </a:moveTo>
                <a:cubicBezTo>
                  <a:pt x="178" y="169"/>
                  <a:pt x="170" y="175"/>
                  <a:pt x="164" y="182"/>
                </a:cubicBezTo>
                <a:cubicBezTo>
                  <a:pt x="162" y="185"/>
                  <a:pt x="157" y="198"/>
                  <a:pt x="153" y="195"/>
                </a:cubicBezTo>
                <a:cubicBezTo>
                  <a:pt x="150" y="192"/>
                  <a:pt x="156" y="181"/>
                  <a:pt x="158" y="179"/>
                </a:cubicBezTo>
                <a:cubicBezTo>
                  <a:pt x="165" y="170"/>
                  <a:pt x="176" y="166"/>
                  <a:pt x="187" y="163"/>
                </a:cubicBezTo>
                <a:cubicBezTo>
                  <a:pt x="197" y="157"/>
                  <a:pt x="211" y="148"/>
                  <a:pt x="221" y="150"/>
                </a:cubicBezTo>
                <a:cubicBezTo>
                  <a:pt x="213" y="153"/>
                  <a:pt x="213" y="153"/>
                  <a:pt x="213" y="153"/>
                </a:cubicBezTo>
                <a:cubicBezTo>
                  <a:pt x="205" y="157"/>
                  <a:pt x="196" y="160"/>
                  <a:pt x="187" y="163"/>
                </a:cubicBezTo>
                <a:cubicBezTo>
                  <a:pt x="187" y="163"/>
                  <a:pt x="186" y="163"/>
                  <a:pt x="186" y="164"/>
                </a:cubicBezTo>
                <a:close/>
                <a:moveTo>
                  <a:pt x="140" y="84"/>
                </a:moveTo>
                <a:cubicBezTo>
                  <a:pt x="125" y="85"/>
                  <a:pt x="97" y="66"/>
                  <a:pt x="97" y="34"/>
                </a:cubicBezTo>
                <a:cubicBezTo>
                  <a:pt x="97" y="2"/>
                  <a:pt x="131" y="7"/>
                  <a:pt x="131" y="7"/>
                </a:cubicBezTo>
                <a:cubicBezTo>
                  <a:pt x="131" y="7"/>
                  <a:pt x="203" y="8"/>
                  <a:pt x="194" y="36"/>
                </a:cubicBezTo>
                <a:cubicBezTo>
                  <a:pt x="185" y="64"/>
                  <a:pt x="154" y="83"/>
                  <a:pt x="140" y="84"/>
                </a:cubicBezTo>
                <a:close/>
                <a:moveTo>
                  <a:pt x="74" y="132"/>
                </a:moveTo>
                <a:cubicBezTo>
                  <a:pt x="57" y="138"/>
                  <a:pt x="43" y="143"/>
                  <a:pt x="23" y="143"/>
                </a:cubicBezTo>
                <a:cubicBezTo>
                  <a:pt x="19" y="141"/>
                  <a:pt x="19" y="141"/>
                  <a:pt x="19" y="141"/>
                </a:cubicBezTo>
                <a:cubicBezTo>
                  <a:pt x="43" y="141"/>
                  <a:pt x="63" y="131"/>
                  <a:pt x="85" y="123"/>
                </a:cubicBezTo>
                <a:cubicBezTo>
                  <a:pt x="100" y="119"/>
                  <a:pt x="116" y="118"/>
                  <a:pt x="130" y="113"/>
                </a:cubicBezTo>
                <a:cubicBezTo>
                  <a:pt x="111" y="122"/>
                  <a:pt x="92" y="126"/>
                  <a:pt x="74" y="132"/>
                </a:cubicBezTo>
                <a:close/>
                <a:moveTo>
                  <a:pt x="17" y="226"/>
                </a:moveTo>
                <a:cubicBezTo>
                  <a:pt x="0" y="198"/>
                  <a:pt x="7" y="159"/>
                  <a:pt x="7" y="159"/>
                </a:cubicBezTo>
                <a:cubicBezTo>
                  <a:pt x="101" y="163"/>
                  <a:pt x="34" y="254"/>
                  <a:pt x="17" y="226"/>
                </a:cubicBezTo>
                <a:close/>
                <a:moveTo>
                  <a:pt x="56" y="40"/>
                </a:moveTo>
                <a:cubicBezTo>
                  <a:pt x="95" y="29"/>
                  <a:pt x="95" y="86"/>
                  <a:pt x="83" y="103"/>
                </a:cubicBezTo>
                <a:cubicBezTo>
                  <a:pt x="71" y="120"/>
                  <a:pt x="12" y="146"/>
                  <a:pt x="12" y="114"/>
                </a:cubicBezTo>
                <a:cubicBezTo>
                  <a:pt x="12" y="114"/>
                  <a:pt x="17" y="52"/>
                  <a:pt x="56" y="40"/>
                </a:cubicBezTo>
                <a:close/>
                <a:moveTo>
                  <a:pt x="212" y="54"/>
                </a:moveTo>
                <a:cubicBezTo>
                  <a:pt x="233" y="50"/>
                  <a:pt x="272" y="89"/>
                  <a:pt x="261" y="124"/>
                </a:cubicBezTo>
                <a:cubicBezTo>
                  <a:pt x="250" y="158"/>
                  <a:pt x="167" y="110"/>
                  <a:pt x="175" y="102"/>
                </a:cubicBezTo>
                <a:cubicBezTo>
                  <a:pt x="182" y="93"/>
                  <a:pt x="197" y="57"/>
                  <a:pt x="212" y="54"/>
                </a:cubicBezTo>
                <a:close/>
                <a:moveTo>
                  <a:pt x="261" y="143"/>
                </a:moveTo>
                <a:cubicBezTo>
                  <a:pt x="263" y="137"/>
                  <a:pt x="266" y="126"/>
                  <a:pt x="267" y="116"/>
                </a:cubicBezTo>
                <a:cubicBezTo>
                  <a:pt x="270" y="79"/>
                  <a:pt x="240" y="54"/>
                  <a:pt x="208" y="45"/>
                </a:cubicBezTo>
                <a:cubicBezTo>
                  <a:pt x="203" y="7"/>
                  <a:pt x="152" y="0"/>
                  <a:pt x="146" y="1"/>
                </a:cubicBezTo>
                <a:cubicBezTo>
                  <a:pt x="141" y="1"/>
                  <a:pt x="111" y="1"/>
                  <a:pt x="88" y="16"/>
                </a:cubicBezTo>
                <a:cubicBezTo>
                  <a:pt x="88" y="21"/>
                  <a:pt x="88" y="25"/>
                  <a:pt x="88" y="30"/>
                </a:cubicBezTo>
                <a:cubicBezTo>
                  <a:pt x="86" y="31"/>
                  <a:pt x="80" y="29"/>
                  <a:pt x="76" y="27"/>
                </a:cubicBezTo>
                <a:cubicBezTo>
                  <a:pt x="75" y="28"/>
                  <a:pt x="75" y="28"/>
                  <a:pt x="75" y="29"/>
                </a:cubicBezTo>
                <a:cubicBezTo>
                  <a:pt x="39" y="39"/>
                  <a:pt x="2" y="67"/>
                  <a:pt x="1" y="150"/>
                </a:cubicBezTo>
                <a:cubicBezTo>
                  <a:pt x="0" y="243"/>
                  <a:pt x="31" y="282"/>
                  <a:pt x="67" y="296"/>
                </a:cubicBezTo>
                <a:cubicBezTo>
                  <a:pt x="68" y="295"/>
                  <a:pt x="68" y="295"/>
                  <a:pt x="68" y="295"/>
                </a:cubicBezTo>
                <a:cubicBezTo>
                  <a:pt x="76" y="297"/>
                  <a:pt x="84" y="286"/>
                  <a:pt x="89" y="280"/>
                </a:cubicBezTo>
                <a:cubicBezTo>
                  <a:pt x="95" y="271"/>
                  <a:pt x="102" y="262"/>
                  <a:pt x="106" y="251"/>
                </a:cubicBezTo>
                <a:cubicBezTo>
                  <a:pt x="110" y="239"/>
                  <a:pt x="111" y="228"/>
                  <a:pt x="113" y="216"/>
                </a:cubicBezTo>
                <a:cubicBezTo>
                  <a:pt x="114" y="206"/>
                  <a:pt x="114" y="188"/>
                  <a:pt x="118" y="180"/>
                </a:cubicBezTo>
                <a:cubicBezTo>
                  <a:pt x="120" y="188"/>
                  <a:pt x="120" y="202"/>
                  <a:pt x="120" y="210"/>
                </a:cubicBezTo>
                <a:cubicBezTo>
                  <a:pt x="120" y="221"/>
                  <a:pt x="120" y="223"/>
                  <a:pt x="116" y="231"/>
                </a:cubicBezTo>
                <a:cubicBezTo>
                  <a:pt x="110" y="241"/>
                  <a:pt x="113" y="253"/>
                  <a:pt x="107" y="262"/>
                </a:cubicBezTo>
                <a:cubicBezTo>
                  <a:pt x="104" y="267"/>
                  <a:pt x="98" y="270"/>
                  <a:pt x="95" y="276"/>
                </a:cubicBezTo>
                <a:cubicBezTo>
                  <a:pt x="92" y="281"/>
                  <a:pt x="92" y="286"/>
                  <a:pt x="89" y="291"/>
                </a:cubicBezTo>
                <a:cubicBezTo>
                  <a:pt x="88" y="293"/>
                  <a:pt x="85" y="297"/>
                  <a:pt x="81" y="301"/>
                </a:cubicBezTo>
                <a:cubicBezTo>
                  <a:pt x="102" y="306"/>
                  <a:pt x="123" y="304"/>
                  <a:pt x="141" y="302"/>
                </a:cubicBezTo>
                <a:cubicBezTo>
                  <a:pt x="152" y="300"/>
                  <a:pt x="166" y="299"/>
                  <a:pt x="181" y="296"/>
                </a:cubicBezTo>
                <a:cubicBezTo>
                  <a:pt x="179" y="291"/>
                  <a:pt x="175" y="287"/>
                  <a:pt x="173" y="283"/>
                </a:cubicBezTo>
                <a:cubicBezTo>
                  <a:pt x="168" y="274"/>
                  <a:pt x="165" y="264"/>
                  <a:pt x="163" y="254"/>
                </a:cubicBezTo>
                <a:cubicBezTo>
                  <a:pt x="168" y="257"/>
                  <a:pt x="167" y="263"/>
                  <a:pt x="169" y="268"/>
                </a:cubicBezTo>
                <a:cubicBezTo>
                  <a:pt x="172" y="273"/>
                  <a:pt x="175" y="278"/>
                  <a:pt x="179" y="282"/>
                </a:cubicBezTo>
                <a:cubicBezTo>
                  <a:pt x="181" y="283"/>
                  <a:pt x="187" y="289"/>
                  <a:pt x="191" y="294"/>
                </a:cubicBezTo>
                <a:cubicBezTo>
                  <a:pt x="233" y="283"/>
                  <a:pt x="276" y="255"/>
                  <a:pt x="278" y="164"/>
                </a:cubicBezTo>
                <a:cubicBezTo>
                  <a:pt x="278" y="157"/>
                  <a:pt x="275" y="157"/>
                  <a:pt x="270" y="152"/>
                </a:cubicBezTo>
                <a:cubicBezTo>
                  <a:pt x="264" y="148"/>
                  <a:pt x="264" y="144"/>
                  <a:pt x="261" y="14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75" name="Freeform 55"/>
          <p:cNvSpPr>
            <a:spLocks noEditPoints="1"/>
          </p:cNvSpPr>
          <p:nvPr/>
        </p:nvSpPr>
        <p:spPr bwMode="auto">
          <a:xfrm>
            <a:off x="2511426" y="5616576"/>
            <a:ext cx="739775" cy="811213"/>
          </a:xfrm>
          <a:custGeom>
            <a:avLst/>
            <a:gdLst/>
            <a:ahLst/>
            <a:cxnLst>
              <a:cxn ang="0">
                <a:pos x="23" y="231"/>
              </a:cxn>
              <a:cxn ang="0">
                <a:pos x="91" y="162"/>
              </a:cxn>
              <a:cxn ang="0">
                <a:pos x="57" y="150"/>
              </a:cxn>
              <a:cxn ang="0">
                <a:pos x="121" y="178"/>
              </a:cxn>
              <a:cxn ang="0">
                <a:pos x="114" y="182"/>
              </a:cxn>
              <a:cxn ang="0">
                <a:pos x="91" y="162"/>
              </a:cxn>
              <a:cxn ang="0">
                <a:pos x="147" y="6"/>
              </a:cxn>
              <a:cxn ang="0">
                <a:pos x="139" y="84"/>
              </a:cxn>
              <a:cxn ang="0">
                <a:pos x="148" y="112"/>
              </a:cxn>
              <a:cxn ang="0">
                <a:pos x="259" y="140"/>
              </a:cxn>
              <a:cxn ang="0">
                <a:pos x="205" y="132"/>
              </a:cxn>
              <a:cxn ang="0">
                <a:pos x="271" y="158"/>
              </a:cxn>
              <a:cxn ang="0">
                <a:pos x="271" y="158"/>
              </a:cxn>
              <a:cxn ang="0">
                <a:pos x="195" y="103"/>
              </a:cxn>
              <a:cxn ang="0">
                <a:pos x="266" y="114"/>
              </a:cxn>
              <a:cxn ang="0">
                <a:pos x="17" y="123"/>
              </a:cxn>
              <a:cxn ang="0">
                <a:pos x="104" y="101"/>
              </a:cxn>
              <a:cxn ang="0">
                <a:pos x="0" y="164"/>
              </a:cxn>
              <a:cxn ang="0">
                <a:pos x="99" y="281"/>
              </a:cxn>
              <a:cxn ang="0">
                <a:pos x="115" y="253"/>
              </a:cxn>
              <a:cxn ang="0">
                <a:pos x="98" y="296"/>
              </a:cxn>
              <a:cxn ang="0">
                <a:pos x="197" y="300"/>
              </a:cxn>
              <a:cxn ang="0">
                <a:pos x="183" y="275"/>
              </a:cxn>
              <a:cxn ang="0">
                <a:pos x="162" y="230"/>
              </a:cxn>
              <a:cxn ang="0">
                <a:pos x="161" y="179"/>
              </a:cxn>
              <a:cxn ang="0">
                <a:pos x="172" y="250"/>
              </a:cxn>
              <a:cxn ang="0">
                <a:pos x="211" y="295"/>
              </a:cxn>
              <a:cxn ang="0">
                <a:pos x="277" y="150"/>
              </a:cxn>
              <a:cxn ang="0">
                <a:pos x="203" y="27"/>
              </a:cxn>
              <a:cxn ang="0">
                <a:pos x="190" y="16"/>
              </a:cxn>
              <a:cxn ang="0">
                <a:pos x="71" y="45"/>
              </a:cxn>
              <a:cxn ang="0">
                <a:pos x="17" y="143"/>
              </a:cxn>
            </a:cxnLst>
            <a:rect l="0" t="0" r="r" b="b"/>
            <a:pathLst>
              <a:path w="278" h="305">
                <a:moveTo>
                  <a:pt x="15" y="161"/>
                </a:moveTo>
                <a:cubicBezTo>
                  <a:pt x="98" y="187"/>
                  <a:pt x="44" y="247"/>
                  <a:pt x="23" y="231"/>
                </a:cubicBezTo>
                <a:cubicBezTo>
                  <a:pt x="2" y="214"/>
                  <a:pt x="2" y="161"/>
                  <a:pt x="15" y="161"/>
                </a:cubicBezTo>
                <a:close/>
                <a:moveTo>
                  <a:pt x="91" y="162"/>
                </a:moveTo>
                <a:cubicBezTo>
                  <a:pt x="82" y="160"/>
                  <a:pt x="73" y="157"/>
                  <a:pt x="66" y="152"/>
                </a:cubicBezTo>
                <a:cubicBezTo>
                  <a:pt x="57" y="150"/>
                  <a:pt x="57" y="150"/>
                  <a:pt x="57" y="150"/>
                </a:cubicBezTo>
                <a:cubicBezTo>
                  <a:pt x="67" y="148"/>
                  <a:pt x="82" y="157"/>
                  <a:pt x="91" y="162"/>
                </a:cubicBezTo>
                <a:cubicBezTo>
                  <a:pt x="102" y="166"/>
                  <a:pt x="113" y="170"/>
                  <a:pt x="121" y="178"/>
                </a:cubicBezTo>
                <a:cubicBezTo>
                  <a:pt x="123" y="180"/>
                  <a:pt x="128" y="192"/>
                  <a:pt x="125" y="195"/>
                </a:cubicBezTo>
                <a:cubicBezTo>
                  <a:pt x="121" y="198"/>
                  <a:pt x="116" y="185"/>
                  <a:pt x="114" y="182"/>
                </a:cubicBezTo>
                <a:cubicBezTo>
                  <a:pt x="109" y="174"/>
                  <a:pt x="100" y="168"/>
                  <a:pt x="92" y="163"/>
                </a:cubicBezTo>
                <a:cubicBezTo>
                  <a:pt x="92" y="163"/>
                  <a:pt x="91" y="163"/>
                  <a:pt x="91" y="162"/>
                </a:cubicBezTo>
                <a:close/>
                <a:moveTo>
                  <a:pt x="84" y="35"/>
                </a:moveTo>
                <a:cubicBezTo>
                  <a:pt x="75" y="7"/>
                  <a:pt x="147" y="6"/>
                  <a:pt x="147" y="6"/>
                </a:cubicBezTo>
                <a:cubicBezTo>
                  <a:pt x="147" y="6"/>
                  <a:pt x="181" y="1"/>
                  <a:pt x="181" y="34"/>
                </a:cubicBezTo>
                <a:cubicBezTo>
                  <a:pt x="181" y="66"/>
                  <a:pt x="153" y="85"/>
                  <a:pt x="139" y="84"/>
                </a:cubicBezTo>
                <a:cubicBezTo>
                  <a:pt x="124" y="83"/>
                  <a:pt x="94" y="63"/>
                  <a:pt x="84" y="35"/>
                </a:cubicBezTo>
                <a:close/>
                <a:moveTo>
                  <a:pt x="148" y="112"/>
                </a:moveTo>
                <a:cubicBezTo>
                  <a:pt x="162" y="117"/>
                  <a:pt x="179" y="118"/>
                  <a:pt x="193" y="123"/>
                </a:cubicBezTo>
                <a:cubicBezTo>
                  <a:pt x="215" y="130"/>
                  <a:pt x="235" y="141"/>
                  <a:pt x="259" y="140"/>
                </a:cubicBezTo>
                <a:cubicBezTo>
                  <a:pt x="255" y="143"/>
                  <a:pt x="255" y="143"/>
                  <a:pt x="255" y="143"/>
                </a:cubicBezTo>
                <a:cubicBezTo>
                  <a:pt x="236" y="143"/>
                  <a:pt x="222" y="138"/>
                  <a:pt x="205" y="132"/>
                </a:cubicBezTo>
                <a:cubicBezTo>
                  <a:pt x="186" y="125"/>
                  <a:pt x="167" y="121"/>
                  <a:pt x="148" y="112"/>
                </a:cubicBezTo>
                <a:close/>
                <a:moveTo>
                  <a:pt x="271" y="158"/>
                </a:moveTo>
                <a:cubicBezTo>
                  <a:pt x="271" y="158"/>
                  <a:pt x="278" y="197"/>
                  <a:pt x="261" y="225"/>
                </a:cubicBezTo>
                <a:cubicBezTo>
                  <a:pt x="244" y="253"/>
                  <a:pt x="178" y="163"/>
                  <a:pt x="271" y="158"/>
                </a:cubicBezTo>
                <a:close/>
                <a:moveTo>
                  <a:pt x="266" y="114"/>
                </a:moveTo>
                <a:cubicBezTo>
                  <a:pt x="266" y="146"/>
                  <a:pt x="207" y="120"/>
                  <a:pt x="195" y="103"/>
                </a:cubicBezTo>
                <a:cubicBezTo>
                  <a:pt x="184" y="86"/>
                  <a:pt x="184" y="28"/>
                  <a:pt x="222" y="40"/>
                </a:cubicBezTo>
                <a:cubicBezTo>
                  <a:pt x="261" y="52"/>
                  <a:pt x="266" y="114"/>
                  <a:pt x="266" y="114"/>
                </a:cubicBezTo>
                <a:close/>
                <a:moveTo>
                  <a:pt x="104" y="101"/>
                </a:moveTo>
                <a:cubicBezTo>
                  <a:pt x="111" y="110"/>
                  <a:pt x="28" y="158"/>
                  <a:pt x="17" y="123"/>
                </a:cubicBezTo>
                <a:cubicBezTo>
                  <a:pt x="6" y="88"/>
                  <a:pt x="46" y="49"/>
                  <a:pt x="66" y="54"/>
                </a:cubicBezTo>
                <a:cubicBezTo>
                  <a:pt x="81" y="57"/>
                  <a:pt x="96" y="93"/>
                  <a:pt x="104" y="101"/>
                </a:cubicBezTo>
                <a:close/>
                <a:moveTo>
                  <a:pt x="9" y="152"/>
                </a:moveTo>
                <a:cubicBezTo>
                  <a:pt x="4" y="156"/>
                  <a:pt x="0" y="157"/>
                  <a:pt x="0" y="164"/>
                </a:cubicBezTo>
                <a:cubicBezTo>
                  <a:pt x="3" y="254"/>
                  <a:pt x="46" y="283"/>
                  <a:pt x="87" y="293"/>
                </a:cubicBezTo>
                <a:cubicBezTo>
                  <a:pt x="92" y="288"/>
                  <a:pt x="98" y="283"/>
                  <a:pt x="99" y="281"/>
                </a:cubicBezTo>
                <a:cubicBezTo>
                  <a:pt x="104" y="277"/>
                  <a:pt x="107" y="273"/>
                  <a:pt x="109" y="268"/>
                </a:cubicBezTo>
                <a:cubicBezTo>
                  <a:pt x="111" y="263"/>
                  <a:pt x="110" y="257"/>
                  <a:pt x="115" y="253"/>
                </a:cubicBezTo>
                <a:cubicBezTo>
                  <a:pt x="114" y="264"/>
                  <a:pt x="110" y="273"/>
                  <a:pt x="105" y="282"/>
                </a:cubicBezTo>
                <a:cubicBezTo>
                  <a:pt x="103" y="286"/>
                  <a:pt x="100" y="291"/>
                  <a:pt x="98" y="296"/>
                </a:cubicBezTo>
                <a:cubicBezTo>
                  <a:pt x="112" y="299"/>
                  <a:pt x="126" y="300"/>
                  <a:pt x="138" y="302"/>
                </a:cubicBezTo>
                <a:cubicBezTo>
                  <a:pt x="155" y="304"/>
                  <a:pt x="176" y="305"/>
                  <a:pt x="197" y="300"/>
                </a:cubicBezTo>
                <a:cubicBezTo>
                  <a:pt x="194" y="297"/>
                  <a:pt x="191" y="293"/>
                  <a:pt x="189" y="291"/>
                </a:cubicBezTo>
                <a:cubicBezTo>
                  <a:pt x="186" y="285"/>
                  <a:pt x="186" y="280"/>
                  <a:pt x="183" y="275"/>
                </a:cubicBezTo>
                <a:cubicBezTo>
                  <a:pt x="180" y="270"/>
                  <a:pt x="175" y="267"/>
                  <a:pt x="171" y="262"/>
                </a:cubicBezTo>
                <a:cubicBezTo>
                  <a:pt x="165" y="252"/>
                  <a:pt x="168" y="241"/>
                  <a:pt x="162" y="230"/>
                </a:cubicBezTo>
                <a:cubicBezTo>
                  <a:pt x="158" y="223"/>
                  <a:pt x="158" y="220"/>
                  <a:pt x="158" y="210"/>
                </a:cubicBezTo>
                <a:cubicBezTo>
                  <a:pt x="158" y="201"/>
                  <a:pt x="158" y="187"/>
                  <a:pt x="161" y="179"/>
                </a:cubicBezTo>
                <a:cubicBezTo>
                  <a:pt x="164" y="188"/>
                  <a:pt x="165" y="206"/>
                  <a:pt x="166" y="216"/>
                </a:cubicBezTo>
                <a:cubicBezTo>
                  <a:pt x="167" y="228"/>
                  <a:pt x="168" y="239"/>
                  <a:pt x="172" y="250"/>
                </a:cubicBezTo>
                <a:cubicBezTo>
                  <a:pt x="176" y="262"/>
                  <a:pt x="183" y="271"/>
                  <a:pt x="190" y="280"/>
                </a:cubicBezTo>
                <a:cubicBezTo>
                  <a:pt x="194" y="286"/>
                  <a:pt x="202" y="296"/>
                  <a:pt x="211" y="295"/>
                </a:cubicBezTo>
                <a:cubicBezTo>
                  <a:pt x="211" y="296"/>
                  <a:pt x="211" y="296"/>
                  <a:pt x="211" y="296"/>
                </a:cubicBezTo>
                <a:cubicBezTo>
                  <a:pt x="247" y="281"/>
                  <a:pt x="278" y="243"/>
                  <a:pt x="277" y="150"/>
                </a:cubicBezTo>
                <a:cubicBezTo>
                  <a:pt x="276" y="67"/>
                  <a:pt x="240" y="38"/>
                  <a:pt x="204" y="28"/>
                </a:cubicBezTo>
                <a:cubicBezTo>
                  <a:pt x="203" y="28"/>
                  <a:pt x="203" y="27"/>
                  <a:pt x="203" y="27"/>
                </a:cubicBezTo>
                <a:cubicBezTo>
                  <a:pt x="198" y="29"/>
                  <a:pt x="192" y="30"/>
                  <a:pt x="190" y="30"/>
                </a:cubicBezTo>
                <a:cubicBezTo>
                  <a:pt x="190" y="25"/>
                  <a:pt x="190" y="20"/>
                  <a:pt x="190" y="16"/>
                </a:cubicBezTo>
                <a:cubicBezTo>
                  <a:pt x="167" y="0"/>
                  <a:pt x="138" y="0"/>
                  <a:pt x="132" y="0"/>
                </a:cubicBezTo>
                <a:cubicBezTo>
                  <a:pt x="126" y="0"/>
                  <a:pt x="75" y="6"/>
                  <a:pt x="71" y="45"/>
                </a:cubicBezTo>
                <a:cubicBezTo>
                  <a:pt x="38" y="54"/>
                  <a:pt x="8" y="78"/>
                  <a:pt x="11" y="116"/>
                </a:cubicBezTo>
                <a:cubicBezTo>
                  <a:pt x="12" y="126"/>
                  <a:pt x="15" y="137"/>
                  <a:pt x="17" y="143"/>
                </a:cubicBezTo>
                <a:cubicBezTo>
                  <a:pt x="15" y="143"/>
                  <a:pt x="14" y="147"/>
                  <a:pt x="9" y="15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76" name="Freeform 56"/>
          <p:cNvSpPr>
            <a:spLocks/>
          </p:cNvSpPr>
          <p:nvPr/>
        </p:nvSpPr>
        <p:spPr bwMode="auto">
          <a:xfrm>
            <a:off x="6088063" y="2611438"/>
            <a:ext cx="141287" cy="250825"/>
          </a:xfrm>
          <a:custGeom>
            <a:avLst/>
            <a:gdLst/>
            <a:ahLst/>
            <a:cxnLst>
              <a:cxn ang="0">
                <a:pos x="49" y="87"/>
              </a:cxn>
              <a:cxn ang="0">
                <a:pos x="32" y="0"/>
              </a:cxn>
              <a:cxn ang="0">
                <a:pos x="18" y="69"/>
              </a:cxn>
              <a:cxn ang="0">
                <a:pos x="49" y="87"/>
              </a:cxn>
            </a:cxnLst>
            <a:rect l="0" t="0" r="r" b="b"/>
            <a:pathLst>
              <a:path w="53" h="94">
                <a:moveTo>
                  <a:pt x="49" y="87"/>
                </a:moveTo>
                <a:cubicBezTo>
                  <a:pt x="53" y="80"/>
                  <a:pt x="52" y="13"/>
                  <a:pt x="32" y="0"/>
                </a:cubicBezTo>
                <a:cubicBezTo>
                  <a:pt x="0" y="27"/>
                  <a:pt x="16" y="67"/>
                  <a:pt x="18" y="69"/>
                </a:cubicBezTo>
                <a:cubicBezTo>
                  <a:pt x="23" y="77"/>
                  <a:pt x="44" y="94"/>
                  <a:pt x="49" y="8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77" name="Freeform 57"/>
          <p:cNvSpPr>
            <a:spLocks/>
          </p:cNvSpPr>
          <p:nvPr/>
        </p:nvSpPr>
        <p:spPr bwMode="auto">
          <a:xfrm>
            <a:off x="6230938" y="2611438"/>
            <a:ext cx="138112" cy="250825"/>
          </a:xfrm>
          <a:custGeom>
            <a:avLst/>
            <a:gdLst/>
            <a:ahLst/>
            <a:cxnLst>
              <a:cxn ang="0">
                <a:pos x="4" y="87"/>
              </a:cxn>
              <a:cxn ang="0">
                <a:pos x="20" y="0"/>
              </a:cxn>
              <a:cxn ang="0">
                <a:pos x="34" y="69"/>
              </a:cxn>
              <a:cxn ang="0">
                <a:pos x="4" y="87"/>
              </a:cxn>
            </a:cxnLst>
            <a:rect l="0" t="0" r="r" b="b"/>
            <a:pathLst>
              <a:path w="52" h="94">
                <a:moveTo>
                  <a:pt x="4" y="87"/>
                </a:moveTo>
                <a:cubicBezTo>
                  <a:pt x="0" y="80"/>
                  <a:pt x="0" y="13"/>
                  <a:pt x="20" y="0"/>
                </a:cubicBezTo>
                <a:cubicBezTo>
                  <a:pt x="52" y="27"/>
                  <a:pt x="36" y="67"/>
                  <a:pt x="34" y="69"/>
                </a:cubicBezTo>
                <a:cubicBezTo>
                  <a:pt x="30" y="77"/>
                  <a:pt x="8" y="94"/>
                  <a:pt x="4" y="8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78" name="Freeform 58"/>
          <p:cNvSpPr>
            <a:spLocks/>
          </p:cNvSpPr>
          <p:nvPr/>
        </p:nvSpPr>
        <p:spPr bwMode="auto">
          <a:xfrm>
            <a:off x="6127750" y="2889251"/>
            <a:ext cx="47625" cy="36513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17" y="2"/>
              </a:cxn>
              <a:cxn ang="0">
                <a:pos x="13" y="13"/>
              </a:cxn>
              <a:cxn ang="0">
                <a:pos x="11" y="13"/>
              </a:cxn>
              <a:cxn ang="0">
                <a:pos x="0" y="3"/>
              </a:cxn>
              <a:cxn ang="0">
                <a:pos x="1" y="2"/>
              </a:cxn>
              <a:cxn ang="0">
                <a:pos x="16" y="0"/>
              </a:cxn>
            </a:cxnLst>
            <a:rect l="0" t="0" r="r" b="b"/>
            <a:pathLst>
              <a:path w="18" h="14">
                <a:moveTo>
                  <a:pt x="16" y="0"/>
                </a:moveTo>
                <a:cubicBezTo>
                  <a:pt x="17" y="0"/>
                  <a:pt x="18" y="1"/>
                  <a:pt x="17" y="2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4"/>
                  <a:pt x="12" y="14"/>
                  <a:pt x="11" y="1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1" y="2"/>
                </a:cubicBezTo>
                <a:cubicBezTo>
                  <a:pt x="16" y="0"/>
                  <a:pt x="16" y="0"/>
                  <a:pt x="16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79" name="Freeform 59"/>
          <p:cNvSpPr>
            <a:spLocks/>
          </p:cNvSpPr>
          <p:nvPr/>
        </p:nvSpPr>
        <p:spPr bwMode="auto">
          <a:xfrm>
            <a:off x="6081713" y="2878138"/>
            <a:ext cx="53975" cy="39688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19" y="2"/>
              </a:cxn>
              <a:cxn ang="0">
                <a:pos x="15" y="14"/>
              </a:cxn>
              <a:cxn ang="0">
                <a:pos x="13" y="14"/>
              </a:cxn>
              <a:cxn ang="0">
                <a:pos x="0" y="2"/>
              </a:cxn>
              <a:cxn ang="0">
                <a:pos x="1" y="0"/>
              </a:cxn>
              <a:cxn ang="0">
                <a:pos x="18" y="0"/>
              </a:cxn>
            </a:cxnLst>
            <a:rect l="0" t="0" r="r" b="b"/>
            <a:pathLst>
              <a:path w="20" h="15">
                <a:moveTo>
                  <a:pt x="18" y="0"/>
                </a:moveTo>
                <a:cubicBezTo>
                  <a:pt x="19" y="0"/>
                  <a:pt x="20" y="1"/>
                  <a:pt x="19" y="2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5"/>
                  <a:pt x="14" y="15"/>
                  <a:pt x="13" y="1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8" y="0"/>
                  <a:pt x="18" y="0"/>
                  <a:pt x="18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80" name="Freeform 60"/>
          <p:cNvSpPr>
            <a:spLocks/>
          </p:cNvSpPr>
          <p:nvPr/>
        </p:nvSpPr>
        <p:spPr bwMode="auto">
          <a:xfrm>
            <a:off x="6273800" y="2886076"/>
            <a:ext cx="47625" cy="36513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" y="2"/>
              </a:cxn>
              <a:cxn ang="0">
                <a:pos x="5" y="12"/>
              </a:cxn>
              <a:cxn ang="0">
                <a:pos x="7" y="13"/>
              </a:cxn>
              <a:cxn ang="0">
                <a:pos x="18" y="3"/>
              </a:cxn>
              <a:cxn ang="0">
                <a:pos x="17" y="1"/>
              </a:cxn>
              <a:cxn ang="0">
                <a:pos x="2" y="0"/>
              </a:cxn>
            </a:cxnLst>
            <a:rect l="0" t="0" r="r" b="b"/>
            <a:pathLst>
              <a:path w="18" h="14">
                <a:moveTo>
                  <a:pt x="2" y="0"/>
                </a:moveTo>
                <a:cubicBezTo>
                  <a:pt x="1" y="0"/>
                  <a:pt x="0" y="1"/>
                  <a:pt x="1" y="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3"/>
                  <a:pt x="6" y="14"/>
                  <a:pt x="7" y="1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2"/>
                  <a:pt x="18" y="1"/>
                  <a:pt x="17" y="1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81" name="Freeform 61"/>
          <p:cNvSpPr>
            <a:spLocks/>
          </p:cNvSpPr>
          <p:nvPr/>
        </p:nvSpPr>
        <p:spPr bwMode="auto">
          <a:xfrm>
            <a:off x="6313488" y="2874963"/>
            <a:ext cx="53975" cy="3968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" y="2"/>
              </a:cxn>
              <a:cxn ang="0">
                <a:pos x="5" y="14"/>
              </a:cxn>
              <a:cxn ang="0">
                <a:pos x="7" y="14"/>
              </a:cxn>
              <a:cxn ang="0">
                <a:pos x="20" y="1"/>
              </a:cxn>
              <a:cxn ang="0">
                <a:pos x="19" y="0"/>
              </a:cxn>
              <a:cxn ang="0">
                <a:pos x="2" y="0"/>
              </a:cxn>
            </a:cxnLst>
            <a:rect l="0" t="0" r="r" b="b"/>
            <a:pathLst>
              <a:path w="20" h="15">
                <a:moveTo>
                  <a:pt x="2" y="0"/>
                </a:moveTo>
                <a:cubicBezTo>
                  <a:pt x="1" y="0"/>
                  <a:pt x="0" y="1"/>
                  <a:pt x="1" y="2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5"/>
                  <a:pt x="6" y="15"/>
                  <a:pt x="7" y="14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20" y="0"/>
                  <a:pt x="19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82" name="Freeform 62"/>
          <p:cNvSpPr>
            <a:spLocks/>
          </p:cNvSpPr>
          <p:nvPr/>
        </p:nvSpPr>
        <p:spPr bwMode="auto">
          <a:xfrm>
            <a:off x="5726113" y="2182813"/>
            <a:ext cx="138112" cy="247650"/>
          </a:xfrm>
          <a:custGeom>
            <a:avLst/>
            <a:gdLst/>
            <a:ahLst/>
            <a:cxnLst>
              <a:cxn ang="0">
                <a:pos x="48" y="86"/>
              </a:cxn>
              <a:cxn ang="0">
                <a:pos x="31" y="0"/>
              </a:cxn>
              <a:cxn ang="0">
                <a:pos x="17" y="69"/>
              </a:cxn>
              <a:cxn ang="0">
                <a:pos x="48" y="86"/>
              </a:cxn>
            </a:cxnLst>
            <a:rect l="0" t="0" r="r" b="b"/>
            <a:pathLst>
              <a:path w="52" h="93">
                <a:moveTo>
                  <a:pt x="48" y="86"/>
                </a:moveTo>
                <a:cubicBezTo>
                  <a:pt x="52" y="80"/>
                  <a:pt x="52" y="13"/>
                  <a:pt x="31" y="0"/>
                </a:cubicBezTo>
                <a:cubicBezTo>
                  <a:pt x="0" y="26"/>
                  <a:pt x="15" y="66"/>
                  <a:pt x="17" y="69"/>
                </a:cubicBezTo>
                <a:cubicBezTo>
                  <a:pt x="22" y="76"/>
                  <a:pt x="44" y="93"/>
                  <a:pt x="48" y="8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83" name="Freeform 63"/>
          <p:cNvSpPr>
            <a:spLocks/>
          </p:cNvSpPr>
          <p:nvPr/>
        </p:nvSpPr>
        <p:spPr bwMode="auto">
          <a:xfrm>
            <a:off x="5867400" y="2182813"/>
            <a:ext cx="138112" cy="247650"/>
          </a:xfrm>
          <a:custGeom>
            <a:avLst/>
            <a:gdLst/>
            <a:ahLst/>
            <a:cxnLst>
              <a:cxn ang="0">
                <a:pos x="4" y="86"/>
              </a:cxn>
              <a:cxn ang="0">
                <a:pos x="21" y="0"/>
              </a:cxn>
              <a:cxn ang="0">
                <a:pos x="35" y="69"/>
              </a:cxn>
              <a:cxn ang="0">
                <a:pos x="4" y="86"/>
              </a:cxn>
            </a:cxnLst>
            <a:rect l="0" t="0" r="r" b="b"/>
            <a:pathLst>
              <a:path w="52" h="93">
                <a:moveTo>
                  <a:pt x="4" y="86"/>
                </a:moveTo>
                <a:cubicBezTo>
                  <a:pt x="0" y="80"/>
                  <a:pt x="0" y="13"/>
                  <a:pt x="21" y="0"/>
                </a:cubicBezTo>
                <a:cubicBezTo>
                  <a:pt x="52" y="26"/>
                  <a:pt x="37" y="66"/>
                  <a:pt x="35" y="69"/>
                </a:cubicBezTo>
                <a:cubicBezTo>
                  <a:pt x="30" y="76"/>
                  <a:pt x="8" y="93"/>
                  <a:pt x="4" y="8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84" name="Freeform 64"/>
          <p:cNvSpPr>
            <a:spLocks/>
          </p:cNvSpPr>
          <p:nvPr/>
        </p:nvSpPr>
        <p:spPr bwMode="auto">
          <a:xfrm>
            <a:off x="5762625" y="2460626"/>
            <a:ext cx="47625" cy="34925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18" y="1"/>
              </a:cxn>
              <a:cxn ang="0">
                <a:pos x="13" y="12"/>
              </a:cxn>
              <a:cxn ang="0">
                <a:pos x="11" y="13"/>
              </a:cxn>
              <a:cxn ang="0">
                <a:pos x="1" y="2"/>
              </a:cxn>
              <a:cxn ang="0">
                <a:pos x="1" y="1"/>
              </a:cxn>
              <a:cxn ang="0">
                <a:pos x="16" y="0"/>
              </a:cxn>
            </a:cxnLst>
            <a:rect l="0" t="0" r="r" b="b"/>
            <a:pathLst>
              <a:path w="18" h="13">
                <a:moveTo>
                  <a:pt x="16" y="0"/>
                </a:moveTo>
                <a:cubicBezTo>
                  <a:pt x="17" y="0"/>
                  <a:pt x="18" y="0"/>
                  <a:pt x="18" y="1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3"/>
                  <a:pt x="12" y="13"/>
                  <a:pt x="11" y="13"/>
                </a:cubicBez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1"/>
                  <a:pt x="1" y="1"/>
                </a:cubicBezTo>
                <a:cubicBezTo>
                  <a:pt x="16" y="0"/>
                  <a:pt x="16" y="0"/>
                  <a:pt x="16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85" name="Freeform 65"/>
          <p:cNvSpPr>
            <a:spLocks/>
          </p:cNvSpPr>
          <p:nvPr/>
        </p:nvSpPr>
        <p:spPr bwMode="auto">
          <a:xfrm>
            <a:off x="5718175" y="2449513"/>
            <a:ext cx="52387" cy="36513"/>
          </a:xfrm>
          <a:custGeom>
            <a:avLst/>
            <a:gdLst/>
            <a:ahLst/>
            <a:cxnLst>
              <a:cxn ang="0">
                <a:pos x="19" y="0"/>
              </a:cxn>
              <a:cxn ang="0">
                <a:pos x="20" y="1"/>
              </a:cxn>
              <a:cxn ang="0">
                <a:pos x="15" y="13"/>
              </a:cxn>
              <a:cxn ang="0">
                <a:pos x="13" y="14"/>
              </a:cxn>
              <a:cxn ang="0">
                <a:pos x="1" y="1"/>
              </a:cxn>
              <a:cxn ang="0">
                <a:pos x="1" y="0"/>
              </a:cxn>
              <a:cxn ang="0">
                <a:pos x="19" y="0"/>
              </a:cxn>
            </a:cxnLst>
            <a:rect l="0" t="0" r="r" b="b"/>
            <a:pathLst>
              <a:path w="20" h="14">
                <a:moveTo>
                  <a:pt x="19" y="0"/>
                </a:moveTo>
                <a:cubicBezTo>
                  <a:pt x="20" y="0"/>
                  <a:pt x="20" y="0"/>
                  <a:pt x="20" y="1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4"/>
                  <a:pt x="14" y="14"/>
                  <a:pt x="13" y="14"/>
                </a:cubicBezTo>
                <a:cubicBezTo>
                  <a:pt x="1" y="1"/>
                  <a:pt x="1" y="1"/>
                  <a:pt x="1" y="1"/>
                </a:cubicBezTo>
                <a:cubicBezTo>
                  <a:pt x="0" y="0"/>
                  <a:pt x="0" y="0"/>
                  <a:pt x="1" y="0"/>
                </a:cubicBezTo>
                <a:cubicBezTo>
                  <a:pt x="19" y="0"/>
                  <a:pt x="19" y="0"/>
                  <a:pt x="19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86" name="Freeform 66"/>
          <p:cNvSpPr>
            <a:spLocks/>
          </p:cNvSpPr>
          <p:nvPr/>
        </p:nvSpPr>
        <p:spPr bwMode="auto">
          <a:xfrm>
            <a:off x="5911850" y="2454276"/>
            <a:ext cx="47625" cy="3810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2"/>
              </a:cxn>
              <a:cxn ang="0">
                <a:pos x="4" y="13"/>
              </a:cxn>
              <a:cxn ang="0">
                <a:pos x="6" y="13"/>
              </a:cxn>
              <a:cxn ang="0">
                <a:pos x="17" y="3"/>
              </a:cxn>
              <a:cxn ang="0">
                <a:pos x="17" y="2"/>
              </a:cxn>
              <a:cxn ang="0">
                <a:pos x="1" y="0"/>
              </a:cxn>
            </a:cxnLst>
            <a:rect l="0" t="0" r="r" b="b"/>
            <a:pathLst>
              <a:path w="18" h="14">
                <a:moveTo>
                  <a:pt x="1" y="0"/>
                </a:moveTo>
                <a:cubicBezTo>
                  <a:pt x="0" y="0"/>
                  <a:pt x="0" y="1"/>
                  <a:pt x="0" y="2"/>
                </a:cubicBezTo>
                <a:cubicBezTo>
                  <a:pt x="4" y="13"/>
                  <a:pt x="4" y="13"/>
                  <a:pt x="4" y="13"/>
                </a:cubicBezTo>
                <a:cubicBezTo>
                  <a:pt x="5" y="14"/>
                  <a:pt x="6" y="14"/>
                  <a:pt x="6" y="13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2"/>
                  <a:pt x="18" y="2"/>
                  <a:pt x="17" y="2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87" name="Freeform 67"/>
          <p:cNvSpPr>
            <a:spLocks/>
          </p:cNvSpPr>
          <p:nvPr/>
        </p:nvSpPr>
        <p:spPr bwMode="auto">
          <a:xfrm>
            <a:off x="5951538" y="2444751"/>
            <a:ext cx="53975" cy="3968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2"/>
              </a:cxn>
              <a:cxn ang="0">
                <a:pos x="4" y="14"/>
              </a:cxn>
              <a:cxn ang="0">
                <a:pos x="6" y="14"/>
              </a:cxn>
              <a:cxn ang="0">
                <a:pos x="19" y="2"/>
              </a:cxn>
              <a:cxn ang="0">
                <a:pos x="19" y="0"/>
              </a:cxn>
              <a:cxn ang="0">
                <a:pos x="1" y="0"/>
              </a:cxn>
            </a:cxnLst>
            <a:rect l="0" t="0" r="r" b="b"/>
            <a:pathLst>
              <a:path w="20" h="15">
                <a:moveTo>
                  <a:pt x="1" y="0"/>
                </a:moveTo>
                <a:cubicBezTo>
                  <a:pt x="0" y="0"/>
                  <a:pt x="0" y="1"/>
                  <a:pt x="0" y="2"/>
                </a:cubicBezTo>
                <a:cubicBezTo>
                  <a:pt x="4" y="14"/>
                  <a:pt x="4" y="14"/>
                  <a:pt x="4" y="14"/>
                </a:cubicBezTo>
                <a:cubicBezTo>
                  <a:pt x="5" y="15"/>
                  <a:pt x="6" y="15"/>
                  <a:pt x="6" y="14"/>
                </a:cubicBezTo>
                <a:cubicBezTo>
                  <a:pt x="19" y="2"/>
                  <a:pt x="19" y="2"/>
                  <a:pt x="19" y="2"/>
                </a:cubicBezTo>
                <a:cubicBezTo>
                  <a:pt x="20" y="1"/>
                  <a:pt x="20" y="0"/>
                  <a:pt x="19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88" name="Freeform 68"/>
          <p:cNvSpPr>
            <a:spLocks/>
          </p:cNvSpPr>
          <p:nvPr/>
        </p:nvSpPr>
        <p:spPr bwMode="auto">
          <a:xfrm>
            <a:off x="5672138" y="2965451"/>
            <a:ext cx="141287" cy="250825"/>
          </a:xfrm>
          <a:custGeom>
            <a:avLst/>
            <a:gdLst/>
            <a:ahLst/>
            <a:cxnLst>
              <a:cxn ang="0">
                <a:pos x="49" y="87"/>
              </a:cxn>
              <a:cxn ang="0">
                <a:pos x="32" y="0"/>
              </a:cxn>
              <a:cxn ang="0">
                <a:pos x="18" y="69"/>
              </a:cxn>
              <a:cxn ang="0">
                <a:pos x="49" y="87"/>
              </a:cxn>
            </a:cxnLst>
            <a:rect l="0" t="0" r="r" b="b"/>
            <a:pathLst>
              <a:path w="53" h="94">
                <a:moveTo>
                  <a:pt x="49" y="87"/>
                </a:moveTo>
                <a:cubicBezTo>
                  <a:pt x="53" y="81"/>
                  <a:pt x="53" y="14"/>
                  <a:pt x="32" y="0"/>
                </a:cubicBezTo>
                <a:cubicBezTo>
                  <a:pt x="0" y="27"/>
                  <a:pt x="16" y="67"/>
                  <a:pt x="18" y="69"/>
                </a:cubicBezTo>
                <a:cubicBezTo>
                  <a:pt x="23" y="77"/>
                  <a:pt x="44" y="94"/>
                  <a:pt x="49" y="8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89" name="Freeform 69"/>
          <p:cNvSpPr>
            <a:spLocks/>
          </p:cNvSpPr>
          <p:nvPr/>
        </p:nvSpPr>
        <p:spPr bwMode="auto">
          <a:xfrm>
            <a:off x="5816600" y="2965451"/>
            <a:ext cx="138112" cy="250825"/>
          </a:xfrm>
          <a:custGeom>
            <a:avLst/>
            <a:gdLst/>
            <a:ahLst/>
            <a:cxnLst>
              <a:cxn ang="0">
                <a:pos x="4" y="87"/>
              </a:cxn>
              <a:cxn ang="0">
                <a:pos x="20" y="0"/>
              </a:cxn>
              <a:cxn ang="0">
                <a:pos x="35" y="69"/>
              </a:cxn>
              <a:cxn ang="0">
                <a:pos x="4" y="87"/>
              </a:cxn>
            </a:cxnLst>
            <a:rect l="0" t="0" r="r" b="b"/>
            <a:pathLst>
              <a:path w="52" h="94">
                <a:moveTo>
                  <a:pt x="4" y="87"/>
                </a:moveTo>
                <a:cubicBezTo>
                  <a:pt x="0" y="81"/>
                  <a:pt x="0" y="14"/>
                  <a:pt x="20" y="0"/>
                </a:cubicBezTo>
                <a:cubicBezTo>
                  <a:pt x="52" y="27"/>
                  <a:pt x="36" y="67"/>
                  <a:pt x="35" y="69"/>
                </a:cubicBezTo>
                <a:cubicBezTo>
                  <a:pt x="30" y="77"/>
                  <a:pt x="8" y="94"/>
                  <a:pt x="4" y="8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90" name="Freeform 70"/>
          <p:cNvSpPr>
            <a:spLocks/>
          </p:cNvSpPr>
          <p:nvPr/>
        </p:nvSpPr>
        <p:spPr bwMode="auto">
          <a:xfrm>
            <a:off x="5711825" y="3244851"/>
            <a:ext cx="49212" cy="34925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17" y="1"/>
              </a:cxn>
              <a:cxn ang="0">
                <a:pos x="13" y="12"/>
              </a:cxn>
              <a:cxn ang="0">
                <a:pos x="11" y="13"/>
              </a:cxn>
              <a:cxn ang="0">
                <a:pos x="1" y="2"/>
              </a:cxn>
              <a:cxn ang="0">
                <a:pos x="1" y="1"/>
              </a:cxn>
              <a:cxn ang="0">
                <a:pos x="16" y="0"/>
              </a:cxn>
            </a:cxnLst>
            <a:rect l="0" t="0" r="r" b="b"/>
            <a:pathLst>
              <a:path w="18" h="13">
                <a:moveTo>
                  <a:pt x="16" y="0"/>
                </a:moveTo>
                <a:cubicBezTo>
                  <a:pt x="17" y="0"/>
                  <a:pt x="18" y="0"/>
                  <a:pt x="17" y="1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3"/>
                  <a:pt x="12" y="13"/>
                  <a:pt x="11" y="13"/>
                </a:cubicBez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1"/>
                  <a:pt x="1" y="1"/>
                </a:cubicBezTo>
                <a:cubicBezTo>
                  <a:pt x="16" y="0"/>
                  <a:pt x="16" y="0"/>
                  <a:pt x="16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91" name="Freeform 71"/>
          <p:cNvSpPr>
            <a:spLocks/>
          </p:cNvSpPr>
          <p:nvPr/>
        </p:nvSpPr>
        <p:spPr bwMode="auto">
          <a:xfrm>
            <a:off x="5667375" y="3235326"/>
            <a:ext cx="52387" cy="36513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20" y="1"/>
              </a:cxn>
              <a:cxn ang="0">
                <a:pos x="15" y="13"/>
              </a:cxn>
              <a:cxn ang="0">
                <a:pos x="13" y="14"/>
              </a:cxn>
              <a:cxn ang="0">
                <a:pos x="0" y="1"/>
              </a:cxn>
              <a:cxn ang="0">
                <a:pos x="1" y="0"/>
              </a:cxn>
              <a:cxn ang="0">
                <a:pos x="18" y="0"/>
              </a:cxn>
            </a:cxnLst>
            <a:rect l="0" t="0" r="r" b="b"/>
            <a:pathLst>
              <a:path w="20" h="14">
                <a:moveTo>
                  <a:pt x="18" y="0"/>
                </a:moveTo>
                <a:cubicBezTo>
                  <a:pt x="19" y="0"/>
                  <a:pt x="20" y="0"/>
                  <a:pt x="20" y="1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4"/>
                  <a:pt x="14" y="14"/>
                  <a:pt x="13" y="14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8" y="0"/>
                  <a:pt x="18" y="0"/>
                  <a:pt x="18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92" name="Freeform 72"/>
          <p:cNvSpPr>
            <a:spLocks/>
          </p:cNvSpPr>
          <p:nvPr/>
        </p:nvSpPr>
        <p:spPr bwMode="auto">
          <a:xfrm>
            <a:off x="5861050" y="3240088"/>
            <a:ext cx="47625" cy="36513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2"/>
              </a:cxn>
              <a:cxn ang="0">
                <a:pos x="4" y="13"/>
              </a:cxn>
              <a:cxn ang="0">
                <a:pos x="6" y="13"/>
              </a:cxn>
              <a:cxn ang="0">
                <a:pos x="17" y="3"/>
              </a:cxn>
              <a:cxn ang="0">
                <a:pos x="16" y="1"/>
              </a:cxn>
              <a:cxn ang="0">
                <a:pos x="1" y="0"/>
              </a:cxn>
            </a:cxnLst>
            <a:rect l="0" t="0" r="r" b="b"/>
            <a:pathLst>
              <a:path w="18" h="14">
                <a:moveTo>
                  <a:pt x="1" y="0"/>
                </a:moveTo>
                <a:cubicBezTo>
                  <a:pt x="0" y="0"/>
                  <a:pt x="0" y="1"/>
                  <a:pt x="0" y="2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4"/>
                  <a:pt x="5" y="14"/>
                  <a:pt x="6" y="13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2"/>
                  <a:pt x="17" y="2"/>
                  <a:pt x="16" y="1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93" name="Freeform 73"/>
          <p:cNvSpPr>
            <a:spLocks/>
          </p:cNvSpPr>
          <p:nvPr/>
        </p:nvSpPr>
        <p:spPr bwMode="auto">
          <a:xfrm>
            <a:off x="5899150" y="3228976"/>
            <a:ext cx="55562" cy="3968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" y="2"/>
              </a:cxn>
              <a:cxn ang="0">
                <a:pos x="5" y="14"/>
              </a:cxn>
              <a:cxn ang="0">
                <a:pos x="7" y="14"/>
              </a:cxn>
              <a:cxn ang="0">
                <a:pos x="20" y="2"/>
              </a:cxn>
              <a:cxn ang="0">
                <a:pos x="19" y="0"/>
              </a:cxn>
              <a:cxn ang="0">
                <a:pos x="2" y="0"/>
              </a:cxn>
            </a:cxnLst>
            <a:rect l="0" t="0" r="r" b="b"/>
            <a:pathLst>
              <a:path w="21" h="15">
                <a:moveTo>
                  <a:pt x="2" y="0"/>
                </a:moveTo>
                <a:cubicBezTo>
                  <a:pt x="1" y="0"/>
                  <a:pt x="0" y="1"/>
                  <a:pt x="1" y="2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15"/>
                  <a:pt x="7" y="15"/>
                  <a:pt x="7" y="14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1"/>
                  <a:pt x="20" y="0"/>
                  <a:pt x="19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94" name="Freeform 74"/>
          <p:cNvSpPr>
            <a:spLocks/>
          </p:cNvSpPr>
          <p:nvPr/>
        </p:nvSpPr>
        <p:spPr bwMode="auto">
          <a:xfrm>
            <a:off x="4068763" y="1976438"/>
            <a:ext cx="304800" cy="212725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6" y="64"/>
              </a:cxn>
              <a:cxn ang="0">
                <a:pos x="37" y="49"/>
              </a:cxn>
              <a:cxn ang="0">
                <a:pos x="46" y="40"/>
              </a:cxn>
              <a:cxn ang="0">
                <a:pos x="64" y="9"/>
              </a:cxn>
              <a:cxn ang="0">
                <a:pos x="73" y="0"/>
              </a:cxn>
              <a:cxn ang="0">
                <a:pos x="70" y="10"/>
              </a:cxn>
              <a:cxn ang="0">
                <a:pos x="65" y="19"/>
              </a:cxn>
              <a:cxn ang="0">
                <a:pos x="61" y="30"/>
              </a:cxn>
              <a:cxn ang="0">
                <a:pos x="59" y="36"/>
              </a:cxn>
              <a:cxn ang="0">
                <a:pos x="72" y="29"/>
              </a:cxn>
              <a:cxn ang="0">
                <a:pos x="83" y="21"/>
              </a:cxn>
              <a:cxn ang="0">
                <a:pos x="101" y="13"/>
              </a:cxn>
              <a:cxn ang="0">
                <a:pos x="115" y="9"/>
              </a:cxn>
              <a:cxn ang="0">
                <a:pos x="103" y="17"/>
              </a:cxn>
              <a:cxn ang="0">
                <a:pos x="89" y="26"/>
              </a:cxn>
              <a:cxn ang="0">
                <a:pos x="75" y="35"/>
              </a:cxn>
              <a:cxn ang="0">
                <a:pos x="64" y="45"/>
              </a:cxn>
              <a:cxn ang="0">
                <a:pos x="71" y="46"/>
              </a:cxn>
              <a:cxn ang="0">
                <a:pos x="84" y="47"/>
              </a:cxn>
              <a:cxn ang="0">
                <a:pos x="95" y="48"/>
              </a:cxn>
              <a:cxn ang="0">
                <a:pos x="104" y="50"/>
              </a:cxn>
              <a:cxn ang="0">
                <a:pos x="96" y="52"/>
              </a:cxn>
              <a:cxn ang="0">
                <a:pos x="58" y="54"/>
              </a:cxn>
              <a:cxn ang="0">
                <a:pos x="42" y="58"/>
              </a:cxn>
              <a:cxn ang="0">
                <a:pos x="31" y="64"/>
              </a:cxn>
              <a:cxn ang="0">
                <a:pos x="20" y="70"/>
              </a:cxn>
              <a:cxn ang="0">
                <a:pos x="0" y="78"/>
              </a:cxn>
            </a:cxnLst>
            <a:rect l="0" t="0" r="r" b="b"/>
            <a:pathLst>
              <a:path w="115" h="80">
                <a:moveTo>
                  <a:pt x="0" y="78"/>
                </a:moveTo>
                <a:cubicBezTo>
                  <a:pt x="0" y="78"/>
                  <a:pt x="14" y="65"/>
                  <a:pt x="16" y="64"/>
                </a:cubicBezTo>
                <a:cubicBezTo>
                  <a:pt x="18" y="62"/>
                  <a:pt x="33" y="51"/>
                  <a:pt x="37" y="49"/>
                </a:cubicBezTo>
                <a:cubicBezTo>
                  <a:pt x="41" y="48"/>
                  <a:pt x="46" y="40"/>
                  <a:pt x="46" y="40"/>
                </a:cubicBezTo>
                <a:cubicBezTo>
                  <a:pt x="46" y="40"/>
                  <a:pt x="60" y="10"/>
                  <a:pt x="64" y="9"/>
                </a:cubicBezTo>
                <a:cubicBezTo>
                  <a:pt x="68" y="4"/>
                  <a:pt x="73" y="0"/>
                  <a:pt x="73" y="0"/>
                </a:cubicBezTo>
                <a:cubicBezTo>
                  <a:pt x="73" y="0"/>
                  <a:pt x="69" y="8"/>
                  <a:pt x="70" y="10"/>
                </a:cubicBezTo>
                <a:cubicBezTo>
                  <a:pt x="71" y="14"/>
                  <a:pt x="65" y="20"/>
                  <a:pt x="65" y="19"/>
                </a:cubicBezTo>
                <a:cubicBezTo>
                  <a:pt x="65" y="19"/>
                  <a:pt x="63" y="28"/>
                  <a:pt x="61" y="30"/>
                </a:cubicBezTo>
                <a:cubicBezTo>
                  <a:pt x="59" y="32"/>
                  <a:pt x="62" y="34"/>
                  <a:pt x="59" y="36"/>
                </a:cubicBezTo>
                <a:cubicBezTo>
                  <a:pt x="57" y="38"/>
                  <a:pt x="69" y="29"/>
                  <a:pt x="72" y="29"/>
                </a:cubicBezTo>
                <a:cubicBezTo>
                  <a:pt x="74" y="24"/>
                  <a:pt x="83" y="21"/>
                  <a:pt x="83" y="21"/>
                </a:cubicBezTo>
                <a:cubicBezTo>
                  <a:pt x="83" y="21"/>
                  <a:pt x="96" y="11"/>
                  <a:pt x="101" y="13"/>
                </a:cubicBezTo>
                <a:cubicBezTo>
                  <a:pt x="106" y="8"/>
                  <a:pt x="115" y="9"/>
                  <a:pt x="115" y="9"/>
                </a:cubicBezTo>
                <a:cubicBezTo>
                  <a:pt x="103" y="17"/>
                  <a:pt x="103" y="17"/>
                  <a:pt x="103" y="17"/>
                </a:cubicBezTo>
                <a:cubicBezTo>
                  <a:pt x="103" y="17"/>
                  <a:pt x="96" y="24"/>
                  <a:pt x="89" y="26"/>
                </a:cubicBezTo>
                <a:cubicBezTo>
                  <a:pt x="86" y="32"/>
                  <a:pt x="75" y="35"/>
                  <a:pt x="75" y="35"/>
                </a:cubicBezTo>
                <a:cubicBezTo>
                  <a:pt x="75" y="35"/>
                  <a:pt x="67" y="45"/>
                  <a:pt x="64" y="45"/>
                </a:cubicBezTo>
                <a:cubicBezTo>
                  <a:pt x="62" y="45"/>
                  <a:pt x="72" y="45"/>
                  <a:pt x="71" y="46"/>
                </a:cubicBezTo>
                <a:cubicBezTo>
                  <a:pt x="76" y="45"/>
                  <a:pt x="84" y="47"/>
                  <a:pt x="84" y="47"/>
                </a:cubicBezTo>
                <a:cubicBezTo>
                  <a:pt x="84" y="47"/>
                  <a:pt x="92" y="46"/>
                  <a:pt x="95" y="48"/>
                </a:cubicBezTo>
                <a:cubicBezTo>
                  <a:pt x="98" y="50"/>
                  <a:pt x="104" y="50"/>
                  <a:pt x="104" y="50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2"/>
                  <a:pt x="62" y="55"/>
                  <a:pt x="58" y="54"/>
                </a:cubicBezTo>
                <a:cubicBezTo>
                  <a:pt x="53" y="53"/>
                  <a:pt x="42" y="58"/>
                  <a:pt x="42" y="58"/>
                </a:cubicBezTo>
                <a:cubicBezTo>
                  <a:pt x="42" y="58"/>
                  <a:pt x="34" y="63"/>
                  <a:pt x="31" y="64"/>
                </a:cubicBezTo>
                <a:cubicBezTo>
                  <a:pt x="28" y="65"/>
                  <a:pt x="23" y="68"/>
                  <a:pt x="20" y="70"/>
                </a:cubicBezTo>
                <a:cubicBezTo>
                  <a:pt x="17" y="71"/>
                  <a:pt x="2" y="80"/>
                  <a:pt x="0" y="7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95" name="Freeform 75"/>
          <p:cNvSpPr>
            <a:spLocks/>
          </p:cNvSpPr>
          <p:nvPr/>
        </p:nvSpPr>
        <p:spPr bwMode="auto">
          <a:xfrm>
            <a:off x="3179763" y="2371726"/>
            <a:ext cx="307975" cy="214313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6" y="64"/>
              </a:cxn>
              <a:cxn ang="0">
                <a:pos x="37" y="49"/>
              </a:cxn>
              <a:cxn ang="0">
                <a:pos x="46" y="40"/>
              </a:cxn>
              <a:cxn ang="0">
                <a:pos x="65" y="9"/>
              </a:cxn>
              <a:cxn ang="0">
                <a:pos x="73" y="0"/>
              </a:cxn>
              <a:cxn ang="0">
                <a:pos x="70" y="10"/>
              </a:cxn>
              <a:cxn ang="0">
                <a:pos x="66" y="19"/>
              </a:cxn>
              <a:cxn ang="0">
                <a:pos x="61" y="30"/>
              </a:cxn>
              <a:cxn ang="0">
                <a:pos x="60" y="36"/>
              </a:cxn>
              <a:cxn ang="0">
                <a:pos x="72" y="29"/>
              </a:cxn>
              <a:cxn ang="0">
                <a:pos x="84" y="21"/>
              </a:cxn>
              <a:cxn ang="0">
                <a:pos x="101" y="13"/>
              </a:cxn>
              <a:cxn ang="0">
                <a:pos x="116" y="9"/>
              </a:cxn>
              <a:cxn ang="0">
                <a:pos x="104" y="17"/>
              </a:cxn>
              <a:cxn ang="0">
                <a:pos x="90" y="26"/>
              </a:cxn>
              <a:cxn ang="0">
                <a:pos x="76" y="35"/>
              </a:cxn>
              <a:cxn ang="0">
                <a:pos x="65" y="45"/>
              </a:cxn>
              <a:cxn ang="0">
                <a:pos x="72" y="46"/>
              </a:cxn>
              <a:cxn ang="0">
                <a:pos x="84" y="47"/>
              </a:cxn>
              <a:cxn ang="0">
                <a:pos x="96" y="47"/>
              </a:cxn>
              <a:cxn ang="0">
                <a:pos x="104" y="50"/>
              </a:cxn>
              <a:cxn ang="0">
                <a:pos x="96" y="52"/>
              </a:cxn>
              <a:cxn ang="0">
                <a:pos x="58" y="54"/>
              </a:cxn>
              <a:cxn ang="0">
                <a:pos x="43" y="58"/>
              </a:cxn>
              <a:cxn ang="0">
                <a:pos x="32" y="64"/>
              </a:cxn>
              <a:cxn ang="0">
                <a:pos x="21" y="69"/>
              </a:cxn>
              <a:cxn ang="0">
                <a:pos x="0" y="78"/>
              </a:cxn>
            </a:cxnLst>
            <a:rect l="0" t="0" r="r" b="b"/>
            <a:pathLst>
              <a:path w="116" h="80">
                <a:moveTo>
                  <a:pt x="0" y="78"/>
                </a:moveTo>
                <a:cubicBezTo>
                  <a:pt x="0" y="78"/>
                  <a:pt x="14" y="65"/>
                  <a:pt x="16" y="64"/>
                </a:cubicBezTo>
                <a:cubicBezTo>
                  <a:pt x="18" y="62"/>
                  <a:pt x="33" y="51"/>
                  <a:pt x="37" y="49"/>
                </a:cubicBezTo>
                <a:cubicBezTo>
                  <a:pt x="42" y="48"/>
                  <a:pt x="46" y="40"/>
                  <a:pt x="46" y="40"/>
                </a:cubicBezTo>
                <a:cubicBezTo>
                  <a:pt x="46" y="40"/>
                  <a:pt x="60" y="10"/>
                  <a:pt x="65" y="9"/>
                </a:cubicBezTo>
                <a:cubicBezTo>
                  <a:pt x="68" y="4"/>
                  <a:pt x="73" y="0"/>
                  <a:pt x="73" y="0"/>
                </a:cubicBezTo>
                <a:cubicBezTo>
                  <a:pt x="73" y="0"/>
                  <a:pt x="70" y="7"/>
                  <a:pt x="70" y="10"/>
                </a:cubicBezTo>
                <a:cubicBezTo>
                  <a:pt x="71" y="14"/>
                  <a:pt x="65" y="20"/>
                  <a:pt x="66" y="19"/>
                </a:cubicBezTo>
                <a:cubicBezTo>
                  <a:pt x="66" y="19"/>
                  <a:pt x="64" y="28"/>
                  <a:pt x="61" y="30"/>
                </a:cubicBezTo>
                <a:cubicBezTo>
                  <a:pt x="59" y="32"/>
                  <a:pt x="62" y="34"/>
                  <a:pt x="60" y="36"/>
                </a:cubicBezTo>
                <a:cubicBezTo>
                  <a:pt x="57" y="38"/>
                  <a:pt x="70" y="29"/>
                  <a:pt x="72" y="29"/>
                </a:cubicBezTo>
                <a:cubicBezTo>
                  <a:pt x="75" y="24"/>
                  <a:pt x="84" y="21"/>
                  <a:pt x="84" y="21"/>
                </a:cubicBezTo>
                <a:cubicBezTo>
                  <a:pt x="84" y="21"/>
                  <a:pt x="97" y="11"/>
                  <a:pt x="101" y="13"/>
                </a:cubicBezTo>
                <a:cubicBezTo>
                  <a:pt x="106" y="8"/>
                  <a:pt x="116" y="9"/>
                  <a:pt x="116" y="9"/>
                </a:cubicBezTo>
                <a:cubicBezTo>
                  <a:pt x="104" y="17"/>
                  <a:pt x="104" y="17"/>
                  <a:pt x="104" y="17"/>
                </a:cubicBezTo>
                <a:cubicBezTo>
                  <a:pt x="104" y="17"/>
                  <a:pt x="96" y="24"/>
                  <a:pt x="90" y="26"/>
                </a:cubicBezTo>
                <a:cubicBezTo>
                  <a:pt x="87" y="32"/>
                  <a:pt x="76" y="35"/>
                  <a:pt x="76" y="35"/>
                </a:cubicBezTo>
                <a:cubicBezTo>
                  <a:pt x="76" y="35"/>
                  <a:pt x="67" y="45"/>
                  <a:pt x="65" y="45"/>
                </a:cubicBezTo>
                <a:cubicBezTo>
                  <a:pt x="62" y="45"/>
                  <a:pt x="72" y="45"/>
                  <a:pt x="72" y="46"/>
                </a:cubicBezTo>
                <a:cubicBezTo>
                  <a:pt x="77" y="45"/>
                  <a:pt x="84" y="47"/>
                  <a:pt x="84" y="47"/>
                </a:cubicBezTo>
                <a:cubicBezTo>
                  <a:pt x="84" y="47"/>
                  <a:pt x="93" y="46"/>
                  <a:pt x="96" y="47"/>
                </a:cubicBezTo>
                <a:cubicBezTo>
                  <a:pt x="99" y="49"/>
                  <a:pt x="104" y="50"/>
                  <a:pt x="104" y="50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2"/>
                  <a:pt x="63" y="55"/>
                  <a:pt x="58" y="54"/>
                </a:cubicBezTo>
                <a:cubicBezTo>
                  <a:pt x="53" y="53"/>
                  <a:pt x="43" y="58"/>
                  <a:pt x="43" y="58"/>
                </a:cubicBezTo>
                <a:cubicBezTo>
                  <a:pt x="43" y="58"/>
                  <a:pt x="35" y="63"/>
                  <a:pt x="32" y="64"/>
                </a:cubicBezTo>
                <a:cubicBezTo>
                  <a:pt x="29" y="65"/>
                  <a:pt x="24" y="68"/>
                  <a:pt x="21" y="69"/>
                </a:cubicBezTo>
                <a:cubicBezTo>
                  <a:pt x="18" y="71"/>
                  <a:pt x="2" y="80"/>
                  <a:pt x="0" y="7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96" name="Freeform 76"/>
          <p:cNvSpPr>
            <a:spLocks/>
          </p:cNvSpPr>
          <p:nvPr/>
        </p:nvSpPr>
        <p:spPr bwMode="auto">
          <a:xfrm>
            <a:off x="3763963" y="2422526"/>
            <a:ext cx="325437" cy="195263"/>
          </a:xfrm>
          <a:custGeom>
            <a:avLst/>
            <a:gdLst/>
            <a:ahLst/>
            <a:cxnLst>
              <a:cxn ang="0">
                <a:pos x="1" y="73"/>
              </a:cxn>
              <a:cxn ang="0">
                <a:pos x="22" y="67"/>
              </a:cxn>
              <a:cxn ang="0">
                <a:pos x="45" y="57"/>
              </a:cxn>
              <a:cxn ang="0">
                <a:pos x="58" y="55"/>
              </a:cxn>
              <a:cxn ang="0">
                <a:pos x="94" y="56"/>
              </a:cxn>
              <a:cxn ang="0">
                <a:pos x="106" y="54"/>
              </a:cxn>
              <a:cxn ang="0">
                <a:pos x="96" y="51"/>
              </a:cxn>
              <a:cxn ang="0">
                <a:pos x="86" y="50"/>
              </a:cxn>
              <a:cxn ang="0">
                <a:pos x="75" y="48"/>
              </a:cxn>
              <a:cxn ang="0">
                <a:pos x="69" y="46"/>
              </a:cxn>
              <a:cxn ang="0">
                <a:pos x="81" y="39"/>
              </a:cxn>
              <a:cxn ang="0">
                <a:pos x="94" y="34"/>
              </a:cxn>
              <a:cxn ang="0">
                <a:pos x="110" y="23"/>
              </a:cxn>
              <a:cxn ang="0">
                <a:pos x="122" y="13"/>
              </a:cxn>
              <a:cxn ang="0">
                <a:pos x="109" y="19"/>
              </a:cxn>
              <a:cxn ang="0">
                <a:pos x="93" y="26"/>
              </a:cxn>
              <a:cxn ang="0">
                <a:pos x="78" y="33"/>
              </a:cxn>
              <a:cxn ang="0">
                <a:pos x="63" y="37"/>
              </a:cxn>
              <a:cxn ang="0">
                <a:pos x="66" y="30"/>
              </a:cxn>
              <a:cxn ang="0">
                <a:pos x="72" y="19"/>
              </a:cxn>
              <a:cxn ang="0">
                <a:pos x="78" y="9"/>
              </a:cxn>
              <a:cxn ang="0">
                <a:pos x="80" y="0"/>
              </a:cxn>
              <a:cxn ang="0">
                <a:pos x="75" y="7"/>
              </a:cxn>
              <a:cxn ang="0">
                <a:pos x="52" y="37"/>
              </a:cxn>
              <a:cxn ang="0">
                <a:pos x="41" y="48"/>
              </a:cxn>
              <a:cxn ang="0">
                <a:pos x="30" y="54"/>
              </a:cxn>
              <a:cxn ang="0">
                <a:pos x="19" y="60"/>
              </a:cxn>
              <a:cxn ang="0">
                <a:pos x="1" y="73"/>
              </a:cxn>
            </a:cxnLst>
            <a:rect l="0" t="0" r="r" b="b"/>
            <a:pathLst>
              <a:path w="122" h="73">
                <a:moveTo>
                  <a:pt x="1" y="73"/>
                </a:moveTo>
                <a:cubicBezTo>
                  <a:pt x="1" y="73"/>
                  <a:pt x="19" y="68"/>
                  <a:pt x="22" y="67"/>
                </a:cubicBezTo>
                <a:cubicBezTo>
                  <a:pt x="24" y="66"/>
                  <a:pt x="42" y="60"/>
                  <a:pt x="45" y="57"/>
                </a:cubicBezTo>
                <a:cubicBezTo>
                  <a:pt x="49" y="55"/>
                  <a:pt x="58" y="55"/>
                  <a:pt x="58" y="55"/>
                </a:cubicBezTo>
                <a:cubicBezTo>
                  <a:pt x="58" y="55"/>
                  <a:pt x="90" y="59"/>
                  <a:pt x="94" y="56"/>
                </a:cubicBezTo>
                <a:cubicBezTo>
                  <a:pt x="100" y="56"/>
                  <a:pt x="106" y="54"/>
                  <a:pt x="106" y="54"/>
                </a:cubicBezTo>
                <a:cubicBezTo>
                  <a:pt x="106" y="54"/>
                  <a:pt x="98" y="53"/>
                  <a:pt x="96" y="51"/>
                </a:cubicBezTo>
                <a:cubicBezTo>
                  <a:pt x="93" y="48"/>
                  <a:pt x="85" y="50"/>
                  <a:pt x="86" y="50"/>
                </a:cubicBezTo>
                <a:cubicBezTo>
                  <a:pt x="86" y="50"/>
                  <a:pt x="77" y="47"/>
                  <a:pt x="75" y="48"/>
                </a:cubicBezTo>
                <a:cubicBezTo>
                  <a:pt x="72" y="48"/>
                  <a:pt x="72" y="45"/>
                  <a:pt x="69" y="46"/>
                </a:cubicBezTo>
                <a:cubicBezTo>
                  <a:pt x="66" y="47"/>
                  <a:pt x="80" y="41"/>
                  <a:pt x="81" y="39"/>
                </a:cubicBezTo>
                <a:cubicBezTo>
                  <a:pt x="87" y="39"/>
                  <a:pt x="94" y="34"/>
                  <a:pt x="94" y="34"/>
                </a:cubicBezTo>
                <a:cubicBezTo>
                  <a:pt x="94" y="34"/>
                  <a:pt x="109" y="28"/>
                  <a:pt x="110" y="23"/>
                </a:cubicBezTo>
                <a:cubicBezTo>
                  <a:pt x="117" y="22"/>
                  <a:pt x="122" y="13"/>
                  <a:pt x="122" y="13"/>
                </a:cubicBezTo>
                <a:cubicBezTo>
                  <a:pt x="109" y="19"/>
                  <a:pt x="109" y="19"/>
                  <a:pt x="109" y="19"/>
                </a:cubicBezTo>
                <a:cubicBezTo>
                  <a:pt x="109" y="19"/>
                  <a:pt x="98" y="21"/>
                  <a:pt x="93" y="26"/>
                </a:cubicBezTo>
                <a:cubicBezTo>
                  <a:pt x="86" y="25"/>
                  <a:pt x="78" y="33"/>
                  <a:pt x="78" y="33"/>
                </a:cubicBezTo>
                <a:cubicBezTo>
                  <a:pt x="78" y="33"/>
                  <a:pt x="65" y="35"/>
                  <a:pt x="63" y="37"/>
                </a:cubicBezTo>
                <a:cubicBezTo>
                  <a:pt x="62" y="39"/>
                  <a:pt x="68" y="31"/>
                  <a:pt x="66" y="30"/>
                </a:cubicBezTo>
                <a:cubicBezTo>
                  <a:pt x="70" y="26"/>
                  <a:pt x="72" y="19"/>
                  <a:pt x="72" y="19"/>
                </a:cubicBezTo>
                <a:cubicBezTo>
                  <a:pt x="72" y="19"/>
                  <a:pt x="78" y="13"/>
                  <a:pt x="78" y="9"/>
                </a:cubicBezTo>
                <a:cubicBezTo>
                  <a:pt x="78" y="5"/>
                  <a:pt x="80" y="0"/>
                  <a:pt x="80" y="0"/>
                </a:cubicBezTo>
                <a:cubicBezTo>
                  <a:pt x="75" y="7"/>
                  <a:pt x="75" y="7"/>
                  <a:pt x="75" y="7"/>
                </a:cubicBezTo>
                <a:cubicBezTo>
                  <a:pt x="75" y="7"/>
                  <a:pt x="54" y="33"/>
                  <a:pt x="52" y="37"/>
                </a:cubicBezTo>
                <a:cubicBezTo>
                  <a:pt x="50" y="42"/>
                  <a:pt x="41" y="48"/>
                  <a:pt x="41" y="48"/>
                </a:cubicBezTo>
                <a:cubicBezTo>
                  <a:pt x="41" y="48"/>
                  <a:pt x="32" y="52"/>
                  <a:pt x="30" y="54"/>
                </a:cubicBezTo>
                <a:cubicBezTo>
                  <a:pt x="27" y="56"/>
                  <a:pt x="22" y="59"/>
                  <a:pt x="19" y="60"/>
                </a:cubicBezTo>
                <a:cubicBezTo>
                  <a:pt x="17" y="62"/>
                  <a:pt x="0" y="70"/>
                  <a:pt x="1" y="7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97" name="Freeform 77"/>
          <p:cNvSpPr>
            <a:spLocks/>
          </p:cNvSpPr>
          <p:nvPr/>
        </p:nvSpPr>
        <p:spPr bwMode="auto">
          <a:xfrm>
            <a:off x="4618038" y="2106613"/>
            <a:ext cx="322262" cy="193675"/>
          </a:xfrm>
          <a:custGeom>
            <a:avLst/>
            <a:gdLst/>
            <a:ahLst/>
            <a:cxnLst>
              <a:cxn ang="0">
                <a:pos x="1" y="73"/>
              </a:cxn>
              <a:cxn ang="0">
                <a:pos x="21" y="67"/>
              </a:cxn>
              <a:cxn ang="0">
                <a:pos x="45" y="57"/>
              </a:cxn>
              <a:cxn ang="0">
                <a:pos x="57" y="55"/>
              </a:cxn>
              <a:cxn ang="0">
                <a:pos x="94" y="56"/>
              </a:cxn>
              <a:cxn ang="0">
                <a:pos x="106" y="54"/>
              </a:cxn>
              <a:cxn ang="0">
                <a:pos x="96" y="51"/>
              </a:cxn>
              <a:cxn ang="0">
                <a:pos x="85" y="50"/>
              </a:cxn>
              <a:cxn ang="0">
                <a:pos x="74" y="48"/>
              </a:cxn>
              <a:cxn ang="0">
                <a:pos x="68" y="46"/>
              </a:cxn>
              <a:cxn ang="0">
                <a:pos x="81" y="39"/>
              </a:cxn>
              <a:cxn ang="0">
                <a:pos x="94" y="33"/>
              </a:cxn>
              <a:cxn ang="0">
                <a:pos x="110" y="23"/>
              </a:cxn>
              <a:cxn ang="0">
                <a:pos x="121" y="13"/>
              </a:cxn>
              <a:cxn ang="0">
                <a:pos x="108" y="19"/>
              </a:cxn>
              <a:cxn ang="0">
                <a:pos x="93" y="26"/>
              </a:cxn>
              <a:cxn ang="0">
                <a:pos x="77" y="32"/>
              </a:cxn>
              <a:cxn ang="0">
                <a:pos x="63" y="37"/>
              </a:cxn>
              <a:cxn ang="0">
                <a:pos x="66" y="30"/>
              </a:cxn>
              <a:cxn ang="0">
                <a:pos x="72" y="19"/>
              </a:cxn>
              <a:cxn ang="0">
                <a:pos x="78" y="9"/>
              </a:cxn>
              <a:cxn ang="0">
                <a:pos x="80" y="0"/>
              </a:cxn>
              <a:cxn ang="0">
                <a:pos x="75" y="6"/>
              </a:cxn>
              <a:cxn ang="0">
                <a:pos x="52" y="37"/>
              </a:cxn>
              <a:cxn ang="0">
                <a:pos x="40" y="48"/>
              </a:cxn>
              <a:cxn ang="0">
                <a:pos x="29" y="54"/>
              </a:cxn>
              <a:cxn ang="0">
                <a:pos x="19" y="60"/>
              </a:cxn>
              <a:cxn ang="0">
                <a:pos x="1" y="73"/>
              </a:cxn>
            </a:cxnLst>
            <a:rect l="0" t="0" r="r" b="b"/>
            <a:pathLst>
              <a:path w="121" h="73">
                <a:moveTo>
                  <a:pt x="1" y="73"/>
                </a:moveTo>
                <a:cubicBezTo>
                  <a:pt x="1" y="73"/>
                  <a:pt x="19" y="68"/>
                  <a:pt x="21" y="67"/>
                </a:cubicBezTo>
                <a:cubicBezTo>
                  <a:pt x="24" y="66"/>
                  <a:pt x="41" y="60"/>
                  <a:pt x="45" y="57"/>
                </a:cubicBezTo>
                <a:cubicBezTo>
                  <a:pt x="49" y="55"/>
                  <a:pt x="57" y="55"/>
                  <a:pt x="57" y="55"/>
                </a:cubicBezTo>
                <a:cubicBezTo>
                  <a:pt x="57" y="55"/>
                  <a:pt x="90" y="59"/>
                  <a:pt x="94" y="56"/>
                </a:cubicBezTo>
                <a:cubicBezTo>
                  <a:pt x="100" y="56"/>
                  <a:pt x="106" y="54"/>
                  <a:pt x="106" y="54"/>
                </a:cubicBezTo>
                <a:cubicBezTo>
                  <a:pt x="106" y="54"/>
                  <a:pt x="98" y="53"/>
                  <a:pt x="96" y="51"/>
                </a:cubicBezTo>
                <a:cubicBezTo>
                  <a:pt x="93" y="48"/>
                  <a:pt x="85" y="50"/>
                  <a:pt x="85" y="50"/>
                </a:cubicBezTo>
                <a:cubicBezTo>
                  <a:pt x="85" y="50"/>
                  <a:pt x="77" y="47"/>
                  <a:pt x="74" y="48"/>
                </a:cubicBezTo>
                <a:cubicBezTo>
                  <a:pt x="72" y="48"/>
                  <a:pt x="71" y="45"/>
                  <a:pt x="68" y="46"/>
                </a:cubicBezTo>
                <a:cubicBezTo>
                  <a:pt x="65" y="47"/>
                  <a:pt x="80" y="41"/>
                  <a:pt x="81" y="39"/>
                </a:cubicBezTo>
                <a:cubicBezTo>
                  <a:pt x="86" y="39"/>
                  <a:pt x="94" y="33"/>
                  <a:pt x="94" y="33"/>
                </a:cubicBezTo>
                <a:cubicBezTo>
                  <a:pt x="94" y="33"/>
                  <a:pt x="109" y="28"/>
                  <a:pt x="110" y="23"/>
                </a:cubicBezTo>
                <a:cubicBezTo>
                  <a:pt x="117" y="21"/>
                  <a:pt x="121" y="13"/>
                  <a:pt x="121" y="1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9"/>
                  <a:pt x="98" y="21"/>
                  <a:pt x="93" y="26"/>
                </a:cubicBezTo>
                <a:cubicBezTo>
                  <a:pt x="86" y="25"/>
                  <a:pt x="77" y="32"/>
                  <a:pt x="77" y="32"/>
                </a:cubicBezTo>
                <a:cubicBezTo>
                  <a:pt x="77" y="32"/>
                  <a:pt x="64" y="34"/>
                  <a:pt x="63" y="37"/>
                </a:cubicBezTo>
                <a:cubicBezTo>
                  <a:pt x="62" y="39"/>
                  <a:pt x="67" y="30"/>
                  <a:pt x="66" y="30"/>
                </a:cubicBezTo>
                <a:cubicBezTo>
                  <a:pt x="69" y="26"/>
                  <a:pt x="72" y="19"/>
                  <a:pt x="72" y="19"/>
                </a:cubicBezTo>
                <a:cubicBezTo>
                  <a:pt x="72" y="19"/>
                  <a:pt x="78" y="12"/>
                  <a:pt x="78" y="9"/>
                </a:cubicBezTo>
                <a:cubicBezTo>
                  <a:pt x="78" y="5"/>
                  <a:pt x="80" y="0"/>
                  <a:pt x="80" y="0"/>
                </a:cubicBezTo>
                <a:cubicBezTo>
                  <a:pt x="75" y="6"/>
                  <a:pt x="75" y="6"/>
                  <a:pt x="75" y="6"/>
                </a:cubicBezTo>
                <a:cubicBezTo>
                  <a:pt x="75" y="6"/>
                  <a:pt x="54" y="33"/>
                  <a:pt x="52" y="37"/>
                </a:cubicBezTo>
                <a:cubicBezTo>
                  <a:pt x="50" y="42"/>
                  <a:pt x="40" y="48"/>
                  <a:pt x="40" y="48"/>
                </a:cubicBezTo>
                <a:cubicBezTo>
                  <a:pt x="40" y="48"/>
                  <a:pt x="32" y="52"/>
                  <a:pt x="29" y="54"/>
                </a:cubicBezTo>
                <a:cubicBezTo>
                  <a:pt x="27" y="56"/>
                  <a:pt x="21" y="58"/>
                  <a:pt x="19" y="60"/>
                </a:cubicBezTo>
                <a:cubicBezTo>
                  <a:pt x="16" y="62"/>
                  <a:pt x="0" y="70"/>
                  <a:pt x="1" y="7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98" name="Freeform 78"/>
          <p:cNvSpPr>
            <a:spLocks/>
          </p:cNvSpPr>
          <p:nvPr/>
        </p:nvSpPr>
        <p:spPr bwMode="auto">
          <a:xfrm>
            <a:off x="6092825" y="1335088"/>
            <a:ext cx="266700" cy="87313"/>
          </a:xfrm>
          <a:custGeom>
            <a:avLst/>
            <a:gdLst/>
            <a:ahLst/>
            <a:cxnLst>
              <a:cxn ang="0">
                <a:pos x="36" y="0"/>
              </a:cxn>
              <a:cxn ang="0">
                <a:pos x="100" y="0"/>
              </a:cxn>
              <a:cxn ang="0">
                <a:pos x="4" y="26"/>
              </a:cxn>
              <a:cxn ang="0">
                <a:pos x="36" y="0"/>
              </a:cxn>
            </a:cxnLst>
            <a:rect l="0" t="0" r="r" b="b"/>
            <a:pathLst>
              <a:path w="100" h="33">
                <a:moveTo>
                  <a:pt x="36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8" y="33"/>
                  <a:pt x="4" y="26"/>
                </a:cubicBezTo>
                <a:cubicBezTo>
                  <a:pt x="0" y="20"/>
                  <a:pt x="46" y="17"/>
                  <a:pt x="36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99" name="Freeform 79"/>
          <p:cNvSpPr>
            <a:spLocks/>
          </p:cNvSpPr>
          <p:nvPr/>
        </p:nvSpPr>
        <p:spPr bwMode="auto">
          <a:xfrm>
            <a:off x="6092825" y="1419226"/>
            <a:ext cx="357187" cy="50800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134" y="12"/>
              </a:cxn>
              <a:cxn ang="0">
                <a:pos x="0" y="19"/>
              </a:cxn>
              <a:cxn ang="0">
                <a:pos x="25" y="0"/>
              </a:cxn>
            </a:cxnLst>
            <a:rect l="0" t="0" r="r" b="b"/>
            <a:pathLst>
              <a:path w="134" h="19">
                <a:moveTo>
                  <a:pt x="25" y="0"/>
                </a:moveTo>
                <a:cubicBezTo>
                  <a:pt x="134" y="12"/>
                  <a:pt x="134" y="12"/>
                  <a:pt x="134" y="1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33" y="7"/>
                  <a:pt x="25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00" name="Freeform 80"/>
          <p:cNvSpPr>
            <a:spLocks/>
          </p:cNvSpPr>
          <p:nvPr/>
        </p:nvSpPr>
        <p:spPr bwMode="auto">
          <a:xfrm>
            <a:off x="6015038" y="1482726"/>
            <a:ext cx="295275" cy="88900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111" y="33"/>
              </a:cxn>
              <a:cxn ang="0">
                <a:pos x="0" y="21"/>
              </a:cxn>
              <a:cxn ang="0">
                <a:pos x="22" y="0"/>
              </a:cxn>
            </a:cxnLst>
            <a:rect l="0" t="0" r="r" b="b"/>
            <a:pathLst>
              <a:path w="111" h="33">
                <a:moveTo>
                  <a:pt x="22" y="0"/>
                </a:moveTo>
                <a:cubicBezTo>
                  <a:pt x="111" y="33"/>
                  <a:pt x="111" y="33"/>
                  <a:pt x="111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26" y="10"/>
                  <a:pt x="22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01" name="Freeform 81"/>
          <p:cNvSpPr>
            <a:spLocks/>
          </p:cNvSpPr>
          <p:nvPr/>
        </p:nvSpPr>
        <p:spPr bwMode="auto">
          <a:xfrm>
            <a:off x="5919788" y="1549401"/>
            <a:ext cx="234950" cy="16033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88" y="60"/>
              </a:cxn>
              <a:cxn ang="0">
                <a:pos x="0" y="8"/>
              </a:cxn>
              <a:cxn ang="0">
                <a:pos x="24" y="0"/>
              </a:cxn>
            </a:cxnLst>
            <a:rect l="0" t="0" r="r" b="b"/>
            <a:pathLst>
              <a:path w="88" h="60">
                <a:moveTo>
                  <a:pt x="24" y="0"/>
                </a:moveTo>
                <a:cubicBezTo>
                  <a:pt x="88" y="60"/>
                  <a:pt x="88" y="60"/>
                  <a:pt x="88" y="60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26" y="13"/>
                  <a:pt x="24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02" name="Freeform 82"/>
          <p:cNvSpPr>
            <a:spLocks/>
          </p:cNvSpPr>
          <p:nvPr/>
        </p:nvSpPr>
        <p:spPr bwMode="auto">
          <a:xfrm>
            <a:off x="5829300" y="1576388"/>
            <a:ext cx="141287" cy="112713"/>
          </a:xfrm>
          <a:custGeom>
            <a:avLst/>
            <a:gdLst/>
            <a:ahLst/>
            <a:cxnLst>
              <a:cxn ang="0">
                <a:pos x="27" y="5"/>
              </a:cxn>
              <a:cxn ang="0">
                <a:pos x="53" y="42"/>
              </a:cxn>
              <a:cxn ang="0">
                <a:pos x="0" y="0"/>
              </a:cxn>
              <a:cxn ang="0">
                <a:pos x="27" y="5"/>
              </a:cxn>
            </a:cxnLst>
            <a:rect l="0" t="0" r="r" b="b"/>
            <a:pathLst>
              <a:path w="53" h="42">
                <a:moveTo>
                  <a:pt x="27" y="5"/>
                </a:moveTo>
                <a:cubicBezTo>
                  <a:pt x="53" y="42"/>
                  <a:pt x="53" y="42"/>
                  <a:pt x="53" y="4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29" y="21"/>
                  <a:pt x="27" y="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03" name="Freeform 83"/>
          <p:cNvSpPr>
            <a:spLocks/>
          </p:cNvSpPr>
          <p:nvPr/>
        </p:nvSpPr>
        <p:spPr bwMode="auto">
          <a:xfrm>
            <a:off x="5778500" y="1587501"/>
            <a:ext cx="31750" cy="90488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12" y="57"/>
              </a:cxn>
              <a:cxn ang="0">
                <a:pos x="0" y="3"/>
              </a:cxn>
              <a:cxn ang="0">
                <a:pos x="20" y="0"/>
              </a:cxn>
              <a:cxn ang="0">
                <a:pos x="20" y="0"/>
              </a:cxn>
            </a:cxnLst>
            <a:rect l="0" t="0" r="r" b="b"/>
            <a:pathLst>
              <a:path w="20" h="57">
                <a:moveTo>
                  <a:pt x="20" y="0"/>
                </a:moveTo>
                <a:lnTo>
                  <a:pt x="12" y="57"/>
                </a:lnTo>
                <a:lnTo>
                  <a:pt x="0" y="3"/>
                </a:lnTo>
                <a:lnTo>
                  <a:pt x="20" y="0"/>
                </a:lnTo>
                <a:lnTo>
                  <a:pt x="20" y="0"/>
                </a:ln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04" name="Freeform 84"/>
          <p:cNvSpPr>
            <a:spLocks/>
          </p:cNvSpPr>
          <p:nvPr/>
        </p:nvSpPr>
        <p:spPr bwMode="auto">
          <a:xfrm>
            <a:off x="4783138" y="1450976"/>
            <a:ext cx="825500" cy="558800"/>
          </a:xfrm>
          <a:custGeom>
            <a:avLst/>
            <a:gdLst/>
            <a:ahLst/>
            <a:cxnLst>
              <a:cxn ang="0">
                <a:pos x="503" y="0"/>
              </a:cxn>
              <a:cxn ang="0">
                <a:pos x="104" y="217"/>
              </a:cxn>
              <a:cxn ang="0">
                <a:pos x="383" y="69"/>
              </a:cxn>
              <a:cxn ang="0">
                <a:pos x="52" y="262"/>
              </a:cxn>
              <a:cxn ang="0">
                <a:pos x="259" y="151"/>
              </a:cxn>
              <a:cxn ang="0">
                <a:pos x="19" y="307"/>
              </a:cxn>
              <a:cxn ang="0">
                <a:pos x="233" y="190"/>
              </a:cxn>
              <a:cxn ang="0">
                <a:pos x="0" y="352"/>
              </a:cxn>
              <a:cxn ang="0">
                <a:pos x="225" y="212"/>
              </a:cxn>
              <a:cxn ang="0">
                <a:pos x="71" y="339"/>
              </a:cxn>
              <a:cxn ang="0">
                <a:pos x="222" y="228"/>
              </a:cxn>
              <a:cxn ang="0">
                <a:pos x="136" y="307"/>
              </a:cxn>
              <a:cxn ang="0">
                <a:pos x="277" y="208"/>
              </a:cxn>
              <a:cxn ang="0">
                <a:pos x="213" y="277"/>
              </a:cxn>
              <a:cxn ang="0">
                <a:pos x="520" y="26"/>
              </a:cxn>
              <a:cxn ang="0">
                <a:pos x="503" y="0"/>
              </a:cxn>
              <a:cxn ang="0">
                <a:pos x="503" y="0"/>
              </a:cxn>
            </a:cxnLst>
            <a:rect l="0" t="0" r="r" b="b"/>
            <a:pathLst>
              <a:path w="520" h="352">
                <a:moveTo>
                  <a:pt x="503" y="0"/>
                </a:moveTo>
                <a:lnTo>
                  <a:pt x="104" y="217"/>
                </a:lnTo>
                <a:lnTo>
                  <a:pt x="383" y="69"/>
                </a:lnTo>
                <a:lnTo>
                  <a:pt x="52" y="262"/>
                </a:lnTo>
                <a:lnTo>
                  <a:pt x="259" y="151"/>
                </a:lnTo>
                <a:lnTo>
                  <a:pt x="19" y="307"/>
                </a:lnTo>
                <a:lnTo>
                  <a:pt x="233" y="190"/>
                </a:lnTo>
                <a:lnTo>
                  <a:pt x="0" y="352"/>
                </a:lnTo>
                <a:lnTo>
                  <a:pt x="225" y="212"/>
                </a:lnTo>
                <a:lnTo>
                  <a:pt x="71" y="339"/>
                </a:lnTo>
                <a:lnTo>
                  <a:pt x="222" y="228"/>
                </a:lnTo>
                <a:lnTo>
                  <a:pt x="136" y="307"/>
                </a:lnTo>
                <a:lnTo>
                  <a:pt x="277" y="208"/>
                </a:lnTo>
                <a:lnTo>
                  <a:pt x="213" y="277"/>
                </a:lnTo>
                <a:lnTo>
                  <a:pt x="520" y="26"/>
                </a:lnTo>
                <a:lnTo>
                  <a:pt x="503" y="0"/>
                </a:lnTo>
                <a:lnTo>
                  <a:pt x="503" y="0"/>
                </a:ln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05" name="Freeform 85"/>
          <p:cNvSpPr>
            <a:spLocks/>
          </p:cNvSpPr>
          <p:nvPr/>
        </p:nvSpPr>
        <p:spPr bwMode="auto">
          <a:xfrm>
            <a:off x="5853113" y="828676"/>
            <a:ext cx="187325" cy="219075"/>
          </a:xfrm>
          <a:custGeom>
            <a:avLst/>
            <a:gdLst/>
            <a:ahLst/>
            <a:cxnLst>
              <a:cxn ang="0">
                <a:pos x="42" y="59"/>
              </a:cxn>
              <a:cxn ang="0">
                <a:pos x="70" y="0"/>
              </a:cxn>
              <a:cxn ang="0">
                <a:pos x="4" y="76"/>
              </a:cxn>
              <a:cxn ang="0">
                <a:pos x="42" y="59"/>
              </a:cxn>
            </a:cxnLst>
            <a:rect l="0" t="0" r="r" b="b"/>
            <a:pathLst>
              <a:path w="70" h="82">
                <a:moveTo>
                  <a:pt x="42" y="59"/>
                </a:moveTo>
                <a:cubicBezTo>
                  <a:pt x="70" y="0"/>
                  <a:pt x="70" y="0"/>
                  <a:pt x="70" y="0"/>
                </a:cubicBezTo>
                <a:cubicBezTo>
                  <a:pt x="70" y="0"/>
                  <a:pt x="0" y="70"/>
                  <a:pt x="4" y="76"/>
                </a:cubicBezTo>
                <a:cubicBezTo>
                  <a:pt x="8" y="82"/>
                  <a:pt x="31" y="42"/>
                  <a:pt x="42" y="59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06" name="Freeform 86"/>
          <p:cNvSpPr>
            <a:spLocks/>
          </p:cNvSpPr>
          <p:nvPr/>
        </p:nvSpPr>
        <p:spPr bwMode="auto">
          <a:xfrm>
            <a:off x="5802313" y="698501"/>
            <a:ext cx="168275" cy="314325"/>
          </a:xfrm>
          <a:custGeom>
            <a:avLst/>
            <a:gdLst/>
            <a:ahLst/>
            <a:cxnLst>
              <a:cxn ang="0">
                <a:pos x="27" y="103"/>
              </a:cxn>
              <a:cxn ang="0">
                <a:pos x="63" y="0"/>
              </a:cxn>
              <a:cxn ang="0">
                <a:pos x="0" y="118"/>
              </a:cxn>
              <a:cxn ang="0">
                <a:pos x="27" y="103"/>
              </a:cxn>
            </a:cxnLst>
            <a:rect l="0" t="0" r="r" b="b"/>
            <a:pathLst>
              <a:path w="63" h="118">
                <a:moveTo>
                  <a:pt x="27" y="103"/>
                </a:moveTo>
                <a:cubicBezTo>
                  <a:pt x="63" y="0"/>
                  <a:pt x="63" y="0"/>
                  <a:pt x="63" y="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18"/>
                  <a:pt x="25" y="94"/>
                  <a:pt x="27" y="10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07" name="Freeform 87"/>
          <p:cNvSpPr>
            <a:spLocks/>
          </p:cNvSpPr>
          <p:nvPr/>
        </p:nvSpPr>
        <p:spPr bwMode="auto">
          <a:xfrm>
            <a:off x="5707063" y="773113"/>
            <a:ext cx="95250" cy="279400"/>
          </a:xfrm>
          <a:custGeom>
            <a:avLst/>
            <a:gdLst/>
            <a:ahLst/>
            <a:cxnLst>
              <a:cxn ang="0">
                <a:pos x="28" y="94"/>
              </a:cxn>
              <a:cxn ang="0">
                <a:pos x="36" y="0"/>
              </a:cxn>
              <a:cxn ang="0">
                <a:pos x="0" y="105"/>
              </a:cxn>
              <a:cxn ang="0">
                <a:pos x="28" y="94"/>
              </a:cxn>
            </a:cxnLst>
            <a:rect l="0" t="0" r="r" b="b"/>
            <a:pathLst>
              <a:path w="36" h="105">
                <a:moveTo>
                  <a:pt x="28" y="94"/>
                </a:moveTo>
                <a:cubicBezTo>
                  <a:pt x="36" y="0"/>
                  <a:pt x="36" y="0"/>
                  <a:pt x="36" y="0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05"/>
                  <a:pt x="20" y="86"/>
                  <a:pt x="28" y="9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08" name="Freeform 88"/>
          <p:cNvSpPr>
            <a:spLocks/>
          </p:cNvSpPr>
          <p:nvPr/>
        </p:nvSpPr>
        <p:spPr bwMode="auto">
          <a:xfrm>
            <a:off x="5611813" y="855663"/>
            <a:ext cx="71437" cy="268288"/>
          </a:xfrm>
          <a:custGeom>
            <a:avLst/>
            <a:gdLst/>
            <a:ahLst/>
            <a:cxnLst>
              <a:cxn ang="0">
                <a:pos x="27" y="84"/>
              </a:cxn>
              <a:cxn ang="0">
                <a:pos x="0" y="0"/>
              </a:cxn>
              <a:cxn ang="0">
                <a:pos x="10" y="101"/>
              </a:cxn>
              <a:cxn ang="0">
                <a:pos x="27" y="84"/>
              </a:cxn>
            </a:cxnLst>
            <a:rect l="0" t="0" r="r" b="b"/>
            <a:pathLst>
              <a:path w="27" h="101">
                <a:moveTo>
                  <a:pt x="27" y="84"/>
                </a:moveTo>
                <a:cubicBezTo>
                  <a:pt x="0" y="0"/>
                  <a:pt x="0" y="0"/>
                  <a:pt x="0" y="0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10" y="101"/>
                  <a:pt x="16" y="75"/>
                  <a:pt x="27" y="8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09" name="Freeform 89"/>
          <p:cNvSpPr>
            <a:spLocks/>
          </p:cNvSpPr>
          <p:nvPr/>
        </p:nvSpPr>
        <p:spPr bwMode="auto">
          <a:xfrm>
            <a:off x="5549900" y="1028701"/>
            <a:ext cx="61912" cy="174625"/>
          </a:xfrm>
          <a:custGeom>
            <a:avLst/>
            <a:gdLst/>
            <a:ahLst/>
            <a:cxnLst>
              <a:cxn ang="0">
                <a:pos x="23" y="39"/>
              </a:cxn>
              <a:cxn ang="0">
                <a:pos x="0" y="0"/>
              </a:cxn>
              <a:cxn ang="0">
                <a:pos x="16" y="66"/>
              </a:cxn>
              <a:cxn ang="0">
                <a:pos x="23" y="39"/>
              </a:cxn>
            </a:cxnLst>
            <a:rect l="0" t="0" r="r" b="b"/>
            <a:pathLst>
              <a:path w="23" h="66">
                <a:moveTo>
                  <a:pt x="23" y="39"/>
                </a:moveTo>
                <a:cubicBezTo>
                  <a:pt x="0" y="0"/>
                  <a:pt x="0" y="0"/>
                  <a:pt x="0" y="0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6"/>
                  <a:pt x="9" y="31"/>
                  <a:pt x="23" y="39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10" name="Freeform 90"/>
          <p:cNvSpPr>
            <a:spLocks/>
          </p:cNvSpPr>
          <p:nvPr/>
        </p:nvSpPr>
        <p:spPr bwMode="auto">
          <a:xfrm>
            <a:off x="5489575" y="1190626"/>
            <a:ext cx="84137" cy="53975"/>
          </a:xfrm>
          <a:custGeom>
            <a:avLst/>
            <a:gdLst/>
            <a:ahLst/>
            <a:cxnLst>
              <a:cxn ang="0">
                <a:pos x="53" y="15"/>
              </a:cxn>
              <a:cxn ang="0">
                <a:pos x="0" y="0"/>
              </a:cxn>
              <a:cxn ang="0">
                <a:pos x="41" y="34"/>
              </a:cxn>
              <a:cxn ang="0">
                <a:pos x="53" y="15"/>
              </a:cxn>
              <a:cxn ang="0">
                <a:pos x="53" y="15"/>
              </a:cxn>
            </a:cxnLst>
            <a:rect l="0" t="0" r="r" b="b"/>
            <a:pathLst>
              <a:path w="53" h="34">
                <a:moveTo>
                  <a:pt x="53" y="15"/>
                </a:moveTo>
                <a:lnTo>
                  <a:pt x="0" y="0"/>
                </a:lnTo>
                <a:lnTo>
                  <a:pt x="41" y="34"/>
                </a:lnTo>
                <a:lnTo>
                  <a:pt x="53" y="15"/>
                </a:lnTo>
                <a:lnTo>
                  <a:pt x="53" y="15"/>
                </a:ln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11" name="Freeform 91"/>
          <p:cNvSpPr>
            <a:spLocks/>
          </p:cNvSpPr>
          <p:nvPr/>
        </p:nvSpPr>
        <p:spPr bwMode="auto">
          <a:xfrm>
            <a:off x="3692526" y="5397501"/>
            <a:ext cx="152400" cy="203200"/>
          </a:xfrm>
          <a:custGeom>
            <a:avLst/>
            <a:gdLst/>
            <a:ahLst/>
            <a:cxnLst>
              <a:cxn ang="0">
                <a:pos x="31" y="76"/>
              </a:cxn>
              <a:cxn ang="0">
                <a:pos x="16" y="56"/>
              </a:cxn>
              <a:cxn ang="0">
                <a:pos x="6" y="35"/>
              </a:cxn>
              <a:cxn ang="0">
                <a:pos x="7" y="7"/>
              </a:cxn>
              <a:cxn ang="0">
                <a:pos x="15" y="10"/>
              </a:cxn>
              <a:cxn ang="0">
                <a:pos x="24" y="1"/>
              </a:cxn>
              <a:cxn ang="0">
                <a:pos x="36" y="7"/>
              </a:cxn>
              <a:cxn ang="0">
                <a:pos x="50" y="5"/>
              </a:cxn>
              <a:cxn ang="0">
                <a:pos x="48" y="52"/>
              </a:cxn>
              <a:cxn ang="0">
                <a:pos x="31" y="76"/>
              </a:cxn>
            </a:cxnLst>
            <a:rect l="0" t="0" r="r" b="b"/>
            <a:pathLst>
              <a:path w="57" h="76">
                <a:moveTo>
                  <a:pt x="31" y="76"/>
                </a:moveTo>
                <a:cubicBezTo>
                  <a:pt x="23" y="76"/>
                  <a:pt x="21" y="69"/>
                  <a:pt x="16" y="56"/>
                </a:cubicBezTo>
                <a:cubicBezTo>
                  <a:pt x="15" y="52"/>
                  <a:pt x="8" y="41"/>
                  <a:pt x="6" y="35"/>
                </a:cubicBezTo>
                <a:cubicBezTo>
                  <a:pt x="1" y="11"/>
                  <a:pt x="0" y="8"/>
                  <a:pt x="7" y="7"/>
                </a:cubicBezTo>
                <a:cubicBezTo>
                  <a:pt x="12" y="6"/>
                  <a:pt x="13" y="11"/>
                  <a:pt x="15" y="10"/>
                </a:cubicBezTo>
                <a:cubicBezTo>
                  <a:pt x="17" y="10"/>
                  <a:pt x="20" y="2"/>
                  <a:pt x="24" y="1"/>
                </a:cubicBezTo>
                <a:cubicBezTo>
                  <a:pt x="31" y="0"/>
                  <a:pt x="33" y="7"/>
                  <a:pt x="36" y="7"/>
                </a:cubicBezTo>
                <a:cubicBezTo>
                  <a:pt x="39" y="8"/>
                  <a:pt x="46" y="2"/>
                  <a:pt x="50" y="5"/>
                </a:cubicBezTo>
                <a:cubicBezTo>
                  <a:pt x="52" y="6"/>
                  <a:pt x="57" y="34"/>
                  <a:pt x="48" y="52"/>
                </a:cubicBezTo>
                <a:cubicBezTo>
                  <a:pt x="45" y="62"/>
                  <a:pt x="43" y="75"/>
                  <a:pt x="31" y="7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12" name="Freeform 92"/>
          <p:cNvSpPr>
            <a:spLocks/>
          </p:cNvSpPr>
          <p:nvPr/>
        </p:nvSpPr>
        <p:spPr bwMode="auto">
          <a:xfrm>
            <a:off x="3943351" y="5397501"/>
            <a:ext cx="150812" cy="203200"/>
          </a:xfrm>
          <a:custGeom>
            <a:avLst/>
            <a:gdLst/>
            <a:ahLst/>
            <a:cxnLst>
              <a:cxn ang="0">
                <a:pos x="26" y="76"/>
              </a:cxn>
              <a:cxn ang="0">
                <a:pos x="41" y="56"/>
              </a:cxn>
              <a:cxn ang="0">
                <a:pos x="51" y="35"/>
              </a:cxn>
              <a:cxn ang="0">
                <a:pos x="50" y="7"/>
              </a:cxn>
              <a:cxn ang="0">
                <a:pos x="42" y="10"/>
              </a:cxn>
              <a:cxn ang="0">
                <a:pos x="33" y="1"/>
              </a:cxn>
              <a:cxn ang="0">
                <a:pos x="21" y="7"/>
              </a:cxn>
              <a:cxn ang="0">
                <a:pos x="7" y="5"/>
              </a:cxn>
              <a:cxn ang="0">
                <a:pos x="9" y="52"/>
              </a:cxn>
              <a:cxn ang="0">
                <a:pos x="26" y="76"/>
              </a:cxn>
            </a:cxnLst>
            <a:rect l="0" t="0" r="r" b="b"/>
            <a:pathLst>
              <a:path w="57" h="76">
                <a:moveTo>
                  <a:pt x="26" y="76"/>
                </a:moveTo>
                <a:cubicBezTo>
                  <a:pt x="34" y="76"/>
                  <a:pt x="36" y="69"/>
                  <a:pt x="41" y="56"/>
                </a:cubicBezTo>
                <a:cubicBezTo>
                  <a:pt x="42" y="52"/>
                  <a:pt x="49" y="41"/>
                  <a:pt x="51" y="35"/>
                </a:cubicBezTo>
                <a:cubicBezTo>
                  <a:pt x="56" y="11"/>
                  <a:pt x="57" y="8"/>
                  <a:pt x="50" y="7"/>
                </a:cubicBezTo>
                <a:cubicBezTo>
                  <a:pt x="45" y="6"/>
                  <a:pt x="44" y="11"/>
                  <a:pt x="42" y="10"/>
                </a:cubicBezTo>
                <a:cubicBezTo>
                  <a:pt x="40" y="10"/>
                  <a:pt x="37" y="2"/>
                  <a:pt x="33" y="1"/>
                </a:cubicBezTo>
                <a:cubicBezTo>
                  <a:pt x="26" y="0"/>
                  <a:pt x="24" y="7"/>
                  <a:pt x="21" y="7"/>
                </a:cubicBezTo>
                <a:cubicBezTo>
                  <a:pt x="18" y="8"/>
                  <a:pt x="11" y="2"/>
                  <a:pt x="7" y="5"/>
                </a:cubicBezTo>
                <a:cubicBezTo>
                  <a:pt x="5" y="6"/>
                  <a:pt x="0" y="34"/>
                  <a:pt x="9" y="52"/>
                </a:cubicBezTo>
                <a:cubicBezTo>
                  <a:pt x="12" y="62"/>
                  <a:pt x="14" y="75"/>
                  <a:pt x="26" y="7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13" name="Freeform 93"/>
          <p:cNvSpPr>
            <a:spLocks/>
          </p:cNvSpPr>
          <p:nvPr/>
        </p:nvSpPr>
        <p:spPr bwMode="auto">
          <a:xfrm>
            <a:off x="3829051" y="5613401"/>
            <a:ext cx="134937" cy="146050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" y="32"/>
              </a:cxn>
              <a:cxn ang="0">
                <a:pos x="8" y="40"/>
              </a:cxn>
              <a:cxn ang="0">
                <a:pos x="11" y="49"/>
              </a:cxn>
              <a:cxn ang="0">
                <a:pos x="28" y="54"/>
              </a:cxn>
              <a:cxn ang="0">
                <a:pos x="45" y="48"/>
              </a:cxn>
              <a:cxn ang="0">
                <a:pos x="48" y="31"/>
              </a:cxn>
              <a:cxn ang="0">
                <a:pos x="46" y="14"/>
              </a:cxn>
              <a:cxn ang="0">
                <a:pos x="19" y="4"/>
              </a:cxn>
              <a:cxn ang="0">
                <a:pos x="9" y="12"/>
              </a:cxn>
              <a:cxn ang="0">
                <a:pos x="4" y="16"/>
              </a:cxn>
            </a:cxnLst>
            <a:rect l="0" t="0" r="r" b="b"/>
            <a:pathLst>
              <a:path w="51" h="55">
                <a:moveTo>
                  <a:pt x="4" y="16"/>
                </a:moveTo>
                <a:cubicBezTo>
                  <a:pt x="0" y="20"/>
                  <a:pt x="0" y="27"/>
                  <a:pt x="3" y="32"/>
                </a:cubicBezTo>
                <a:cubicBezTo>
                  <a:pt x="4" y="35"/>
                  <a:pt x="7" y="37"/>
                  <a:pt x="8" y="40"/>
                </a:cubicBezTo>
                <a:cubicBezTo>
                  <a:pt x="10" y="43"/>
                  <a:pt x="9" y="46"/>
                  <a:pt x="11" y="49"/>
                </a:cubicBezTo>
                <a:cubicBezTo>
                  <a:pt x="14" y="54"/>
                  <a:pt x="23" y="55"/>
                  <a:pt x="28" y="54"/>
                </a:cubicBezTo>
                <a:cubicBezTo>
                  <a:pt x="34" y="53"/>
                  <a:pt x="42" y="54"/>
                  <a:pt x="45" y="48"/>
                </a:cubicBezTo>
                <a:cubicBezTo>
                  <a:pt x="48" y="44"/>
                  <a:pt x="47" y="36"/>
                  <a:pt x="48" y="31"/>
                </a:cubicBezTo>
                <a:cubicBezTo>
                  <a:pt x="49" y="25"/>
                  <a:pt x="51" y="20"/>
                  <a:pt x="46" y="14"/>
                </a:cubicBezTo>
                <a:cubicBezTo>
                  <a:pt x="40" y="6"/>
                  <a:pt x="30" y="0"/>
                  <a:pt x="19" y="4"/>
                </a:cubicBezTo>
                <a:cubicBezTo>
                  <a:pt x="15" y="6"/>
                  <a:pt x="12" y="10"/>
                  <a:pt x="9" y="12"/>
                </a:cubicBezTo>
                <a:cubicBezTo>
                  <a:pt x="4" y="16"/>
                  <a:pt x="4" y="16"/>
                  <a:pt x="4" y="1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14" name="Freeform 94"/>
          <p:cNvSpPr>
            <a:spLocks/>
          </p:cNvSpPr>
          <p:nvPr/>
        </p:nvSpPr>
        <p:spPr bwMode="auto">
          <a:xfrm>
            <a:off x="3836988" y="5911851"/>
            <a:ext cx="122237" cy="128588"/>
          </a:xfrm>
          <a:custGeom>
            <a:avLst/>
            <a:gdLst/>
            <a:ahLst/>
            <a:cxnLst>
              <a:cxn ang="0">
                <a:pos x="15" y="3"/>
              </a:cxn>
              <a:cxn ang="0">
                <a:pos x="5" y="10"/>
              </a:cxn>
              <a:cxn ang="0">
                <a:pos x="2" y="26"/>
              </a:cxn>
              <a:cxn ang="0">
                <a:pos x="4" y="33"/>
              </a:cxn>
              <a:cxn ang="0">
                <a:pos x="6" y="41"/>
              </a:cxn>
              <a:cxn ang="0">
                <a:pos x="25" y="47"/>
              </a:cxn>
              <a:cxn ang="0">
                <a:pos x="37" y="36"/>
              </a:cxn>
              <a:cxn ang="0">
                <a:pos x="44" y="24"/>
              </a:cxn>
              <a:cxn ang="0">
                <a:pos x="40" y="15"/>
              </a:cxn>
              <a:cxn ang="0">
                <a:pos x="37" y="7"/>
              </a:cxn>
              <a:cxn ang="0">
                <a:pos x="22" y="0"/>
              </a:cxn>
              <a:cxn ang="0">
                <a:pos x="20" y="0"/>
              </a:cxn>
              <a:cxn ang="0">
                <a:pos x="15" y="3"/>
              </a:cxn>
            </a:cxnLst>
            <a:rect l="0" t="0" r="r" b="b"/>
            <a:pathLst>
              <a:path w="46" h="48">
                <a:moveTo>
                  <a:pt x="15" y="3"/>
                </a:moveTo>
                <a:cubicBezTo>
                  <a:pt x="10" y="5"/>
                  <a:pt x="9" y="5"/>
                  <a:pt x="5" y="10"/>
                </a:cubicBezTo>
                <a:cubicBezTo>
                  <a:pt x="1" y="14"/>
                  <a:pt x="0" y="19"/>
                  <a:pt x="2" y="26"/>
                </a:cubicBezTo>
                <a:cubicBezTo>
                  <a:pt x="3" y="28"/>
                  <a:pt x="4" y="30"/>
                  <a:pt x="4" y="33"/>
                </a:cubicBezTo>
                <a:cubicBezTo>
                  <a:pt x="5" y="36"/>
                  <a:pt x="4" y="38"/>
                  <a:pt x="6" y="41"/>
                </a:cubicBezTo>
                <a:cubicBezTo>
                  <a:pt x="8" y="45"/>
                  <a:pt x="20" y="48"/>
                  <a:pt x="25" y="47"/>
                </a:cubicBezTo>
                <a:cubicBezTo>
                  <a:pt x="31" y="46"/>
                  <a:pt x="33" y="40"/>
                  <a:pt x="37" y="36"/>
                </a:cubicBezTo>
                <a:cubicBezTo>
                  <a:pt x="42" y="32"/>
                  <a:pt x="46" y="31"/>
                  <a:pt x="44" y="24"/>
                </a:cubicBezTo>
                <a:cubicBezTo>
                  <a:pt x="44" y="20"/>
                  <a:pt x="42" y="18"/>
                  <a:pt x="40" y="15"/>
                </a:cubicBezTo>
                <a:cubicBezTo>
                  <a:pt x="39" y="13"/>
                  <a:pt x="39" y="9"/>
                  <a:pt x="37" y="7"/>
                </a:cubicBezTo>
                <a:cubicBezTo>
                  <a:pt x="34" y="0"/>
                  <a:pt x="29" y="0"/>
                  <a:pt x="22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5" y="3"/>
                  <a:pt x="15" y="3"/>
                  <a:pt x="15" y="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15" name="Freeform 95"/>
          <p:cNvSpPr>
            <a:spLocks/>
          </p:cNvSpPr>
          <p:nvPr/>
        </p:nvSpPr>
        <p:spPr bwMode="auto">
          <a:xfrm>
            <a:off x="3665538" y="4397376"/>
            <a:ext cx="152400" cy="203200"/>
          </a:xfrm>
          <a:custGeom>
            <a:avLst/>
            <a:gdLst/>
            <a:ahLst/>
            <a:cxnLst>
              <a:cxn ang="0">
                <a:pos x="31" y="76"/>
              </a:cxn>
              <a:cxn ang="0">
                <a:pos x="16" y="56"/>
              </a:cxn>
              <a:cxn ang="0">
                <a:pos x="6" y="35"/>
              </a:cxn>
              <a:cxn ang="0">
                <a:pos x="7" y="7"/>
              </a:cxn>
              <a:cxn ang="0">
                <a:pos x="15" y="10"/>
              </a:cxn>
              <a:cxn ang="0">
                <a:pos x="25" y="1"/>
              </a:cxn>
              <a:cxn ang="0">
                <a:pos x="36" y="7"/>
              </a:cxn>
              <a:cxn ang="0">
                <a:pos x="50" y="5"/>
              </a:cxn>
              <a:cxn ang="0">
                <a:pos x="48" y="52"/>
              </a:cxn>
              <a:cxn ang="0">
                <a:pos x="31" y="76"/>
              </a:cxn>
            </a:cxnLst>
            <a:rect l="0" t="0" r="r" b="b"/>
            <a:pathLst>
              <a:path w="57" h="76">
                <a:moveTo>
                  <a:pt x="31" y="76"/>
                </a:moveTo>
                <a:cubicBezTo>
                  <a:pt x="23" y="76"/>
                  <a:pt x="21" y="69"/>
                  <a:pt x="16" y="56"/>
                </a:cubicBezTo>
                <a:cubicBezTo>
                  <a:pt x="15" y="52"/>
                  <a:pt x="8" y="41"/>
                  <a:pt x="6" y="35"/>
                </a:cubicBezTo>
                <a:cubicBezTo>
                  <a:pt x="1" y="11"/>
                  <a:pt x="0" y="8"/>
                  <a:pt x="7" y="7"/>
                </a:cubicBezTo>
                <a:cubicBezTo>
                  <a:pt x="12" y="6"/>
                  <a:pt x="13" y="11"/>
                  <a:pt x="15" y="10"/>
                </a:cubicBezTo>
                <a:cubicBezTo>
                  <a:pt x="17" y="10"/>
                  <a:pt x="20" y="2"/>
                  <a:pt x="25" y="1"/>
                </a:cubicBezTo>
                <a:cubicBezTo>
                  <a:pt x="31" y="0"/>
                  <a:pt x="33" y="7"/>
                  <a:pt x="36" y="7"/>
                </a:cubicBezTo>
                <a:cubicBezTo>
                  <a:pt x="39" y="8"/>
                  <a:pt x="46" y="2"/>
                  <a:pt x="50" y="5"/>
                </a:cubicBezTo>
                <a:cubicBezTo>
                  <a:pt x="52" y="6"/>
                  <a:pt x="57" y="35"/>
                  <a:pt x="48" y="52"/>
                </a:cubicBezTo>
                <a:cubicBezTo>
                  <a:pt x="45" y="62"/>
                  <a:pt x="43" y="75"/>
                  <a:pt x="31" y="7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16" name="Freeform 96"/>
          <p:cNvSpPr>
            <a:spLocks/>
          </p:cNvSpPr>
          <p:nvPr/>
        </p:nvSpPr>
        <p:spPr bwMode="auto">
          <a:xfrm>
            <a:off x="3919538" y="4397376"/>
            <a:ext cx="149225" cy="203200"/>
          </a:xfrm>
          <a:custGeom>
            <a:avLst/>
            <a:gdLst/>
            <a:ahLst/>
            <a:cxnLst>
              <a:cxn ang="0">
                <a:pos x="25" y="76"/>
              </a:cxn>
              <a:cxn ang="0">
                <a:pos x="40" y="56"/>
              </a:cxn>
              <a:cxn ang="0">
                <a:pos x="50" y="35"/>
              </a:cxn>
              <a:cxn ang="0">
                <a:pos x="50" y="7"/>
              </a:cxn>
              <a:cxn ang="0">
                <a:pos x="41" y="10"/>
              </a:cxn>
              <a:cxn ang="0">
                <a:pos x="32" y="1"/>
              </a:cxn>
              <a:cxn ang="0">
                <a:pos x="20" y="7"/>
              </a:cxn>
              <a:cxn ang="0">
                <a:pos x="6" y="5"/>
              </a:cxn>
              <a:cxn ang="0">
                <a:pos x="8" y="52"/>
              </a:cxn>
              <a:cxn ang="0">
                <a:pos x="25" y="76"/>
              </a:cxn>
            </a:cxnLst>
            <a:rect l="0" t="0" r="r" b="b"/>
            <a:pathLst>
              <a:path w="56" h="76">
                <a:moveTo>
                  <a:pt x="25" y="76"/>
                </a:moveTo>
                <a:cubicBezTo>
                  <a:pt x="33" y="76"/>
                  <a:pt x="35" y="69"/>
                  <a:pt x="40" y="56"/>
                </a:cubicBezTo>
                <a:cubicBezTo>
                  <a:pt x="42" y="52"/>
                  <a:pt x="48" y="41"/>
                  <a:pt x="50" y="35"/>
                </a:cubicBezTo>
                <a:cubicBezTo>
                  <a:pt x="55" y="11"/>
                  <a:pt x="56" y="8"/>
                  <a:pt x="50" y="7"/>
                </a:cubicBezTo>
                <a:cubicBezTo>
                  <a:pt x="44" y="6"/>
                  <a:pt x="44" y="11"/>
                  <a:pt x="41" y="10"/>
                </a:cubicBezTo>
                <a:cubicBezTo>
                  <a:pt x="39" y="10"/>
                  <a:pt x="37" y="2"/>
                  <a:pt x="32" y="1"/>
                </a:cubicBezTo>
                <a:cubicBezTo>
                  <a:pt x="25" y="0"/>
                  <a:pt x="23" y="7"/>
                  <a:pt x="20" y="7"/>
                </a:cubicBezTo>
                <a:cubicBezTo>
                  <a:pt x="17" y="8"/>
                  <a:pt x="11" y="2"/>
                  <a:pt x="6" y="5"/>
                </a:cubicBezTo>
                <a:cubicBezTo>
                  <a:pt x="4" y="6"/>
                  <a:pt x="0" y="35"/>
                  <a:pt x="8" y="52"/>
                </a:cubicBezTo>
                <a:cubicBezTo>
                  <a:pt x="11" y="62"/>
                  <a:pt x="13" y="75"/>
                  <a:pt x="25" y="7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17" name="Freeform 97"/>
          <p:cNvSpPr>
            <a:spLocks/>
          </p:cNvSpPr>
          <p:nvPr/>
        </p:nvSpPr>
        <p:spPr bwMode="auto">
          <a:xfrm>
            <a:off x="3802063" y="4613276"/>
            <a:ext cx="134937" cy="146050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" y="32"/>
              </a:cxn>
              <a:cxn ang="0">
                <a:pos x="9" y="40"/>
              </a:cxn>
              <a:cxn ang="0">
                <a:pos x="11" y="49"/>
              </a:cxn>
              <a:cxn ang="0">
                <a:pos x="28" y="54"/>
              </a:cxn>
              <a:cxn ang="0">
                <a:pos x="45" y="48"/>
              </a:cxn>
              <a:cxn ang="0">
                <a:pos x="48" y="32"/>
              </a:cxn>
              <a:cxn ang="0">
                <a:pos x="47" y="14"/>
              </a:cxn>
              <a:cxn ang="0">
                <a:pos x="19" y="4"/>
              </a:cxn>
              <a:cxn ang="0">
                <a:pos x="9" y="12"/>
              </a:cxn>
              <a:cxn ang="0">
                <a:pos x="4" y="16"/>
              </a:cxn>
            </a:cxnLst>
            <a:rect l="0" t="0" r="r" b="b"/>
            <a:pathLst>
              <a:path w="51" h="55">
                <a:moveTo>
                  <a:pt x="4" y="16"/>
                </a:moveTo>
                <a:cubicBezTo>
                  <a:pt x="0" y="20"/>
                  <a:pt x="0" y="27"/>
                  <a:pt x="3" y="32"/>
                </a:cubicBezTo>
                <a:cubicBezTo>
                  <a:pt x="4" y="35"/>
                  <a:pt x="7" y="37"/>
                  <a:pt x="9" y="40"/>
                </a:cubicBezTo>
                <a:cubicBezTo>
                  <a:pt x="10" y="43"/>
                  <a:pt x="9" y="46"/>
                  <a:pt x="11" y="49"/>
                </a:cubicBezTo>
                <a:cubicBezTo>
                  <a:pt x="14" y="54"/>
                  <a:pt x="23" y="55"/>
                  <a:pt x="28" y="54"/>
                </a:cubicBezTo>
                <a:cubicBezTo>
                  <a:pt x="34" y="53"/>
                  <a:pt x="42" y="54"/>
                  <a:pt x="45" y="48"/>
                </a:cubicBezTo>
                <a:cubicBezTo>
                  <a:pt x="48" y="44"/>
                  <a:pt x="47" y="36"/>
                  <a:pt x="48" y="32"/>
                </a:cubicBezTo>
                <a:cubicBezTo>
                  <a:pt x="50" y="25"/>
                  <a:pt x="51" y="20"/>
                  <a:pt x="47" y="14"/>
                </a:cubicBezTo>
                <a:cubicBezTo>
                  <a:pt x="40" y="6"/>
                  <a:pt x="30" y="0"/>
                  <a:pt x="19" y="4"/>
                </a:cubicBezTo>
                <a:cubicBezTo>
                  <a:pt x="15" y="6"/>
                  <a:pt x="12" y="10"/>
                  <a:pt x="9" y="12"/>
                </a:cubicBezTo>
                <a:cubicBezTo>
                  <a:pt x="4" y="16"/>
                  <a:pt x="4" y="16"/>
                  <a:pt x="4" y="1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18" name="Freeform 98"/>
          <p:cNvSpPr>
            <a:spLocks/>
          </p:cNvSpPr>
          <p:nvPr/>
        </p:nvSpPr>
        <p:spPr bwMode="auto">
          <a:xfrm>
            <a:off x="3810001" y="4911726"/>
            <a:ext cx="122237" cy="127000"/>
          </a:xfrm>
          <a:custGeom>
            <a:avLst/>
            <a:gdLst/>
            <a:ahLst/>
            <a:cxnLst>
              <a:cxn ang="0">
                <a:pos x="16" y="3"/>
              </a:cxn>
              <a:cxn ang="0">
                <a:pos x="5" y="10"/>
              </a:cxn>
              <a:cxn ang="0">
                <a:pos x="2" y="26"/>
              </a:cxn>
              <a:cxn ang="0">
                <a:pos x="5" y="33"/>
              </a:cxn>
              <a:cxn ang="0">
                <a:pos x="6" y="41"/>
              </a:cxn>
              <a:cxn ang="0">
                <a:pos x="25" y="47"/>
              </a:cxn>
              <a:cxn ang="0">
                <a:pos x="38" y="36"/>
              </a:cxn>
              <a:cxn ang="0">
                <a:pos x="45" y="24"/>
              </a:cxn>
              <a:cxn ang="0">
                <a:pos x="40" y="16"/>
              </a:cxn>
              <a:cxn ang="0">
                <a:pos x="37" y="7"/>
              </a:cxn>
              <a:cxn ang="0">
                <a:pos x="22" y="0"/>
              </a:cxn>
              <a:cxn ang="0">
                <a:pos x="21" y="0"/>
              </a:cxn>
              <a:cxn ang="0">
                <a:pos x="16" y="3"/>
              </a:cxn>
            </a:cxnLst>
            <a:rect l="0" t="0" r="r" b="b"/>
            <a:pathLst>
              <a:path w="46" h="48">
                <a:moveTo>
                  <a:pt x="16" y="3"/>
                </a:moveTo>
                <a:cubicBezTo>
                  <a:pt x="10" y="5"/>
                  <a:pt x="9" y="5"/>
                  <a:pt x="5" y="10"/>
                </a:cubicBezTo>
                <a:cubicBezTo>
                  <a:pt x="1" y="15"/>
                  <a:pt x="0" y="19"/>
                  <a:pt x="2" y="26"/>
                </a:cubicBezTo>
                <a:cubicBezTo>
                  <a:pt x="3" y="28"/>
                  <a:pt x="4" y="30"/>
                  <a:pt x="5" y="33"/>
                </a:cubicBezTo>
                <a:cubicBezTo>
                  <a:pt x="5" y="36"/>
                  <a:pt x="4" y="38"/>
                  <a:pt x="6" y="41"/>
                </a:cubicBezTo>
                <a:cubicBezTo>
                  <a:pt x="9" y="45"/>
                  <a:pt x="20" y="48"/>
                  <a:pt x="25" y="47"/>
                </a:cubicBezTo>
                <a:cubicBezTo>
                  <a:pt x="31" y="46"/>
                  <a:pt x="34" y="40"/>
                  <a:pt x="38" y="36"/>
                </a:cubicBezTo>
                <a:cubicBezTo>
                  <a:pt x="42" y="32"/>
                  <a:pt x="46" y="31"/>
                  <a:pt x="45" y="24"/>
                </a:cubicBezTo>
                <a:cubicBezTo>
                  <a:pt x="44" y="20"/>
                  <a:pt x="42" y="18"/>
                  <a:pt x="40" y="16"/>
                </a:cubicBezTo>
                <a:cubicBezTo>
                  <a:pt x="39" y="13"/>
                  <a:pt x="39" y="10"/>
                  <a:pt x="37" y="7"/>
                </a:cubicBezTo>
                <a:cubicBezTo>
                  <a:pt x="34" y="0"/>
                  <a:pt x="29" y="0"/>
                  <a:pt x="22" y="0"/>
                </a:cubicBezTo>
                <a:cubicBezTo>
                  <a:pt x="22" y="0"/>
                  <a:pt x="21" y="0"/>
                  <a:pt x="21" y="0"/>
                </a:cubicBezTo>
                <a:cubicBezTo>
                  <a:pt x="16" y="3"/>
                  <a:pt x="16" y="3"/>
                  <a:pt x="16" y="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19" name="Freeform 99"/>
          <p:cNvSpPr>
            <a:spLocks/>
          </p:cNvSpPr>
          <p:nvPr/>
        </p:nvSpPr>
        <p:spPr bwMode="auto">
          <a:xfrm>
            <a:off x="3649663" y="3303588"/>
            <a:ext cx="149225" cy="203200"/>
          </a:xfrm>
          <a:custGeom>
            <a:avLst/>
            <a:gdLst/>
            <a:ahLst/>
            <a:cxnLst>
              <a:cxn ang="0">
                <a:pos x="31" y="75"/>
              </a:cxn>
              <a:cxn ang="0">
                <a:pos x="16" y="56"/>
              </a:cxn>
              <a:cxn ang="0">
                <a:pos x="6" y="34"/>
              </a:cxn>
              <a:cxn ang="0">
                <a:pos x="6" y="6"/>
              </a:cxn>
              <a:cxn ang="0">
                <a:pos x="15" y="10"/>
              </a:cxn>
              <a:cxn ang="0">
                <a:pos x="24" y="1"/>
              </a:cxn>
              <a:cxn ang="0">
                <a:pos x="36" y="7"/>
              </a:cxn>
              <a:cxn ang="0">
                <a:pos x="50" y="4"/>
              </a:cxn>
              <a:cxn ang="0">
                <a:pos x="48" y="52"/>
              </a:cxn>
              <a:cxn ang="0">
                <a:pos x="31" y="75"/>
              </a:cxn>
            </a:cxnLst>
            <a:rect l="0" t="0" r="r" b="b"/>
            <a:pathLst>
              <a:path w="56" h="76">
                <a:moveTo>
                  <a:pt x="31" y="75"/>
                </a:moveTo>
                <a:cubicBezTo>
                  <a:pt x="23" y="76"/>
                  <a:pt x="21" y="68"/>
                  <a:pt x="16" y="56"/>
                </a:cubicBezTo>
                <a:cubicBezTo>
                  <a:pt x="14" y="52"/>
                  <a:pt x="7" y="40"/>
                  <a:pt x="6" y="34"/>
                </a:cubicBezTo>
                <a:cubicBezTo>
                  <a:pt x="1" y="11"/>
                  <a:pt x="0" y="8"/>
                  <a:pt x="6" y="6"/>
                </a:cubicBezTo>
                <a:cubicBezTo>
                  <a:pt x="12" y="5"/>
                  <a:pt x="12" y="10"/>
                  <a:pt x="15" y="10"/>
                </a:cubicBezTo>
                <a:cubicBezTo>
                  <a:pt x="17" y="9"/>
                  <a:pt x="19" y="1"/>
                  <a:pt x="24" y="1"/>
                </a:cubicBezTo>
                <a:cubicBezTo>
                  <a:pt x="31" y="0"/>
                  <a:pt x="33" y="7"/>
                  <a:pt x="36" y="7"/>
                </a:cubicBezTo>
                <a:cubicBezTo>
                  <a:pt x="39" y="7"/>
                  <a:pt x="45" y="2"/>
                  <a:pt x="50" y="4"/>
                </a:cubicBezTo>
                <a:cubicBezTo>
                  <a:pt x="52" y="6"/>
                  <a:pt x="56" y="34"/>
                  <a:pt x="48" y="52"/>
                </a:cubicBezTo>
                <a:cubicBezTo>
                  <a:pt x="45" y="62"/>
                  <a:pt x="43" y="75"/>
                  <a:pt x="31" y="7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0" name="Freeform 100"/>
          <p:cNvSpPr>
            <a:spLocks/>
          </p:cNvSpPr>
          <p:nvPr/>
        </p:nvSpPr>
        <p:spPr bwMode="auto">
          <a:xfrm>
            <a:off x="3900488" y="3303588"/>
            <a:ext cx="149225" cy="203200"/>
          </a:xfrm>
          <a:custGeom>
            <a:avLst/>
            <a:gdLst/>
            <a:ahLst/>
            <a:cxnLst>
              <a:cxn ang="0">
                <a:pos x="26" y="75"/>
              </a:cxn>
              <a:cxn ang="0">
                <a:pos x="41" y="56"/>
              </a:cxn>
              <a:cxn ang="0">
                <a:pos x="50" y="34"/>
              </a:cxn>
              <a:cxn ang="0">
                <a:pos x="50" y="6"/>
              </a:cxn>
              <a:cxn ang="0">
                <a:pos x="42" y="10"/>
              </a:cxn>
              <a:cxn ang="0">
                <a:pos x="32" y="1"/>
              </a:cxn>
              <a:cxn ang="0">
                <a:pos x="21" y="7"/>
              </a:cxn>
              <a:cxn ang="0">
                <a:pos x="7" y="4"/>
              </a:cxn>
              <a:cxn ang="0">
                <a:pos x="9" y="52"/>
              </a:cxn>
              <a:cxn ang="0">
                <a:pos x="26" y="75"/>
              </a:cxn>
            </a:cxnLst>
            <a:rect l="0" t="0" r="r" b="b"/>
            <a:pathLst>
              <a:path w="56" h="76">
                <a:moveTo>
                  <a:pt x="26" y="75"/>
                </a:moveTo>
                <a:cubicBezTo>
                  <a:pt x="34" y="76"/>
                  <a:pt x="36" y="68"/>
                  <a:pt x="41" y="56"/>
                </a:cubicBezTo>
                <a:cubicBezTo>
                  <a:pt x="42" y="52"/>
                  <a:pt x="49" y="40"/>
                  <a:pt x="50" y="34"/>
                </a:cubicBezTo>
                <a:cubicBezTo>
                  <a:pt x="56" y="11"/>
                  <a:pt x="56" y="8"/>
                  <a:pt x="50" y="6"/>
                </a:cubicBezTo>
                <a:cubicBezTo>
                  <a:pt x="45" y="5"/>
                  <a:pt x="44" y="10"/>
                  <a:pt x="42" y="10"/>
                </a:cubicBezTo>
                <a:cubicBezTo>
                  <a:pt x="40" y="9"/>
                  <a:pt x="37" y="1"/>
                  <a:pt x="32" y="1"/>
                </a:cubicBezTo>
                <a:cubicBezTo>
                  <a:pt x="26" y="0"/>
                  <a:pt x="24" y="7"/>
                  <a:pt x="21" y="7"/>
                </a:cubicBezTo>
                <a:cubicBezTo>
                  <a:pt x="18" y="7"/>
                  <a:pt x="11" y="2"/>
                  <a:pt x="7" y="4"/>
                </a:cubicBezTo>
                <a:cubicBezTo>
                  <a:pt x="5" y="6"/>
                  <a:pt x="0" y="34"/>
                  <a:pt x="9" y="52"/>
                </a:cubicBezTo>
                <a:cubicBezTo>
                  <a:pt x="12" y="62"/>
                  <a:pt x="14" y="75"/>
                  <a:pt x="26" y="7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1" name="Freeform 101"/>
          <p:cNvSpPr>
            <a:spLocks/>
          </p:cNvSpPr>
          <p:nvPr/>
        </p:nvSpPr>
        <p:spPr bwMode="auto">
          <a:xfrm>
            <a:off x="3783013" y="3519488"/>
            <a:ext cx="138112" cy="146050"/>
          </a:xfrm>
          <a:custGeom>
            <a:avLst/>
            <a:gdLst/>
            <a:ahLst/>
            <a:cxnLst>
              <a:cxn ang="0">
                <a:pos x="5" y="16"/>
              </a:cxn>
              <a:cxn ang="0">
                <a:pos x="3" y="32"/>
              </a:cxn>
              <a:cxn ang="0">
                <a:pos x="9" y="40"/>
              </a:cxn>
              <a:cxn ang="0">
                <a:pos x="12" y="48"/>
              </a:cxn>
              <a:cxn ang="0">
                <a:pos x="29" y="54"/>
              </a:cxn>
              <a:cxn ang="0">
                <a:pos x="46" y="48"/>
              </a:cxn>
              <a:cxn ang="0">
                <a:pos x="49" y="31"/>
              </a:cxn>
              <a:cxn ang="0">
                <a:pos x="47" y="14"/>
              </a:cxn>
              <a:cxn ang="0">
                <a:pos x="20" y="4"/>
              </a:cxn>
              <a:cxn ang="0">
                <a:pos x="9" y="12"/>
              </a:cxn>
              <a:cxn ang="0">
                <a:pos x="5" y="16"/>
              </a:cxn>
            </a:cxnLst>
            <a:rect l="0" t="0" r="r" b="b"/>
            <a:pathLst>
              <a:path w="52" h="55">
                <a:moveTo>
                  <a:pt x="5" y="16"/>
                </a:moveTo>
                <a:cubicBezTo>
                  <a:pt x="0" y="20"/>
                  <a:pt x="1" y="27"/>
                  <a:pt x="3" y="32"/>
                </a:cubicBezTo>
                <a:cubicBezTo>
                  <a:pt x="5" y="35"/>
                  <a:pt x="8" y="37"/>
                  <a:pt x="9" y="40"/>
                </a:cubicBezTo>
                <a:cubicBezTo>
                  <a:pt x="11" y="42"/>
                  <a:pt x="10" y="46"/>
                  <a:pt x="12" y="48"/>
                </a:cubicBezTo>
                <a:cubicBezTo>
                  <a:pt x="15" y="54"/>
                  <a:pt x="23" y="55"/>
                  <a:pt x="29" y="54"/>
                </a:cubicBezTo>
                <a:cubicBezTo>
                  <a:pt x="34" y="53"/>
                  <a:pt x="42" y="54"/>
                  <a:pt x="46" y="48"/>
                </a:cubicBezTo>
                <a:cubicBezTo>
                  <a:pt x="49" y="44"/>
                  <a:pt x="48" y="36"/>
                  <a:pt x="49" y="31"/>
                </a:cubicBezTo>
                <a:cubicBezTo>
                  <a:pt x="50" y="25"/>
                  <a:pt x="52" y="20"/>
                  <a:pt x="47" y="14"/>
                </a:cubicBezTo>
                <a:cubicBezTo>
                  <a:pt x="41" y="6"/>
                  <a:pt x="30" y="0"/>
                  <a:pt x="20" y="4"/>
                </a:cubicBezTo>
                <a:cubicBezTo>
                  <a:pt x="16" y="6"/>
                  <a:pt x="13" y="10"/>
                  <a:pt x="9" y="12"/>
                </a:cubicBezTo>
                <a:cubicBezTo>
                  <a:pt x="5" y="16"/>
                  <a:pt x="5" y="16"/>
                  <a:pt x="5" y="1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2" name="Freeform 102"/>
          <p:cNvSpPr>
            <a:spLocks/>
          </p:cNvSpPr>
          <p:nvPr/>
        </p:nvSpPr>
        <p:spPr bwMode="auto">
          <a:xfrm>
            <a:off x="3794126" y="3817938"/>
            <a:ext cx="122237" cy="127000"/>
          </a:xfrm>
          <a:custGeom>
            <a:avLst/>
            <a:gdLst/>
            <a:ahLst/>
            <a:cxnLst>
              <a:cxn ang="0">
                <a:pos x="15" y="3"/>
              </a:cxn>
              <a:cxn ang="0">
                <a:pos x="5" y="10"/>
              </a:cxn>
              <a:cxn ang="0">
                <a:pos x="2" y="25"/>
              </a:cxn>
              <a:cxn ang="0">
                <a:pos x="4" y="33"/>
              </a:cxn>
              <a:cxn ang="0">
                <a:pos x="5" y="41"/>
              </a:cxn>
              <a:cxn ang="0">
                <a:pos x="25" y="47"/>
              </a:cxn>
              <a:cxn ang="0">
                <a:pos x="37" y="36"/>
              </a:cxn>
              <a:cxn ang="0">
                <a:pos x="44" y="23"/>
              </a:cxn>
              <a:cxn ang="0">
                <a:pos x="40" y="15"/>
              </a:cxn>
              <a:cxn ang="0">
                <a:pos x="37" y="6"/>
              </a:cxn>
              <a:cxn ang="0">
                <a:pos x="22" y="0"/>
              </a:cxn>
              <a:cxn ang="0">
                <a:pos x="20" y="0"/>
              </a:cxn>
              <a:cxn ang="0">
                <a:pos x="15" y="3"/>
              </a:cxn>
            </a:cxnLst>
            <a:rect l="0" t="0" r="r" b="b"/>
            <a:pathLst>
              <a:path w="46" h="48">
                <a:moveTo>
                  <a:pt x="15" y="3"/>
                </a:moveTo>
                <a:cubicBezTo>
                  <a:pt x="10" y="5"/>
                  <a:pt x="9" y="4"/>
                  <a:pt x="5" y="10"/>
                </a:cubicBezTo>
                <a:cubicBezTo>
                  <a:pt x="1" y="14"/>
                  <a:pt x="0" y="19"/>
                  <a:pt x="2" y="25"/>
                </a:cubicBezTo>
                <a:cubicBezTo>
                  <a:pt x="2" y="28"/>
                  <a:pt x="4" y="30"/>
                  <a:pt x="4" y="33"/>
                </a:cubicBezTo>
                <a:cubicBezTo>
                  <a:pt x="5" y="35"/>
                  <a:pt x="4" y="38"/>
                  <a:pt x="5" y="41"/>
                </a:cubicBezTo>
                <a:cubicBezTo>
                  <a:pt x="8" y="45"/>
                  <a:pt x="19" y="48"/>
                  <a:pt x="25" y="47"/>
                </a:cubicBezTo>
                <a:cubicBezTo>
                  <a:pt x="30" y="46"/>
                  <a:pt x="33" y="40"/>
                  <a:pt x="37" y="36"/>
                </a:cubicBezTo>
                <a:cubicBezTo>
                  <a:pt x="42" y="32"/>
                  <a:pt x="46" y="31"/>
                  <a:pt x="44" y="23"/>
                </a:cubicBezTo>
                <a:cubicBezTo>
                  <a:pt x="44" y="20"/>
                  <a:pt x="42" y="18"/>
                  <a:pt x="40" y="15"/>
                </a:cubicBezTo>
                <a:cubicBezTo>
                  <a:pt x="39" y="12"/>
                  <a:pt x="38" y="9"/>
                  <a:pt x="37" y="6"/>
                </a:cubicBezTo>
                <a:cubicBezTo>
                  <a:pt x="34" y="0"/>
                  <a:pt x="29" y="0"/>
                  <a:pt x="22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5" y="3"/>
                  <a:pt x="15" y="3"/>
                  <a:pt x="15" y="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3" name="Freeform 103"/>
          <p:cNvSpPr>
            <a:spLocks/>
          </p:cNvSpPr>
          <p:nvPr/>
        </p:nvSpPr>
        <p:spPr bwMode="auto">
          <a:xfrm>
            <a:off x="4483101" y="4786313"/>
            <a:ext cx="114300" cy="323850"/>
          </a:xfrm>
          <a:custGeom>
            <a:avLst/>
            <a:gdLst/>
            <a:ahLst/>
            <a:cxnLst>
              <a:cxn ang="0">
                <a:pos x="41" y="46"/>
              </a:cxn>
              <a:cxn ang="0">
                <a:pos x="27" y="121"/>
              </a:cxn>
              <a:cxn ang="0">
                <a:pos x="4" y="66"/>
              </a:cxn>
              <a:cxn ang="0">
                <a:pos x="37" y="3"/>
              </a:cxn>
              <a:cxn ang="0">
                <a:pos x="41" y="46"/>
              </a:cxn>
            </a:cxnLst>
            <a:rect l="0" t="0" r="r" b="b"/>
            <a:pathLst>
              <a:path w="43" h="122">
                <a:moveTo>
                  <a:pt x="41" y="46"/>
                </a:moveTo>
                <a:cubicBezTo>
                  <a:pt x="41" y="46"/>
                  <a:pt x="42" y="122"/>
                  <a:pt x="27" y="121"/>
                </a:cubicBezTo>
                <a:cubicBezTo>
                  <a:pt x="12" y="121"/>
                  <a:pt x="0" y="91"/>
                  <a:pt x="4" y="66"/>
                </a:cubicBezTo>
                <a:cubicBezTo>
                  <a:pt x="9" y="40"/>
                  <a:pt x="26" y="0"/>
                  <a:pt x="37" y="3"/>
                </a:cubicBezTo>
                <a:cubicBezTo>
                  <a:pt x="43" y="4"/>
                  <a:pt x="41" y="46"/>
                  <a:pt x="41" y="4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4" name="Freeform 104"/>
          <p:cNvSpPr>
            <a:spLocks/>
          </p:cNvSpPr>
          <p:nvPr/>
        </p:nvSpPr>
        <p:spPr bwMode="auto">
          <a:xfrm>
            <a:off x="4605338" y="4786313"/>
            <a:ext cx="114300" cy="323850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5" y="121"/>
              </a:cxn>
              <a:cxn ang="0">
                <a:pos x="38" y="66"/>
              </a:cxn>
              <a:cxn ang="0">
                <a:pos x="6" y="3"/>
              </a:cxn>
              <a:cxn ang="0">
                <a:pos x="2" y="46"/>
              </a:cxn>
            </a:cxnLst>
            <a:rect l="0" t="0" r="r" b="b"/>
            <a:pathLst>
              <a:path w="43" h="122">
                <a:moveTo>
                  <a:pt x="2" y="46"/>
                </a:moveTo>
                <a:cubicBezTo>
                  <a:pt x="2" y="46"/>
                  <a:pt x="0" y="122"/>
                  <a:pt x="15" y="121"/>
                </a:cubicBezTo>
                <a:cubicBezTo>
                  <a:pt x="30" y="121"/>
                  <a:pt x="43" y="91"/>
                  <a:pt x="38" y="66"/>
                </a:cubicBezTo>
                <a:cubicBezTo>
                  <a:pt x="34" y="40"/>
                  <a:pt x="17" y="0"/>
                  <a:pt x="6" y="3"/>
                </a:cubicBezTo>
                <a:cubicBezTo>
                  <a:pt x="0" y="4"/>
                  <a:pt x="2" y="46"/>
                  <a:pt x="2" y="4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5" name="Freeform 105"/>
          <p:cNvSpPr>
            <a:spLocks/>
          </p:cNvSpPr>
          <p:nvPr/>
        </p:nvSpPr>
        <p:spPr bwMode="auto">
          <a:xfrm>
            <a:off x="4813300" y="4386263"/>
            <a:ext cx="117475" cy="325438"/>
          </a:xfrm>
          <a:custGeom>
            <a:avLst/>
            <a:gdLst/>
            <a:ahLst/>
            <a:cxnLst>
              <a:cxn ang="0">
                <a:pos x="41" y="46"/>
              </a:cxn>
              <a:cxn ang="0">
                <a:pos x="28" y="121"/>
              </a:cxn>
              <a:cxn ang="0">
                <a:pos x="5" y="66"/>
              </a:cxn>
              <a:cxn ang="0">
                <a:pos x="38" y="3"/>
              </a:cxn>
              <a:cxn ang="0">
                <a:pos x="41" y="46"/>
              </a:cxn>
            </a:cxnLst>
            <a:rect l="0" t="0" r="r" b="b"/>
            <a:pathLst>
              <a:path w="44" h="122">
                <a:moveTo>
                  <a:pt x="41" y="46"/>
                </a:moveTo>
                <a:cubicBezTo>
                  <a:pt x="41" y="46"/>
                  <a:pt x="43" y="122"/>
                  <a:pt x="28" y="121"/>
                </a:cubicBezTo>
                <a:cubicBezTo>
                  <a:pt x="13" y="121"/>
                  <a:pt x="0" y="91"/>
                  <a:pt x="5" y="66"/>
                </a:cubicBezTo>
                <a:cubicBezTo>
                  <a:pt x="9" y="40"/>
                  <a:pt x="27" y="0"/>
                  <a:pt x="38" y="3"/>
                </a:cubicBezTo>
                <a:cubicBezTo>
                  <a:pt x="44" y="4"/>
                  <a:pt x="41" y="46"/>
                  <a:pt x="41" y="4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6" name="Freeform 106"/>
          <p:cNvSpPr>
            <a:spLocks/>
          </p:cNvSpPr>
          <p:nvPr/>
        </p:nvSpPr>
        <p:spPr bwMode="auto">
          <a:xfrm>
            <a:off x="4935538" y="4386263"/>
            <a:ext cx="114300" cy="32543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6" y="121"/>
              </a:cxn>
              <a:cxn ang="0">
                <a:pos x="39" y="66"/>
              </a:cxn>
              <a:cxn ang="0">
                <a:pos x="6" y="3"/>
              </a:cxn>
              <a:cxn ang="0">
                <a:pos x="2" y="46"/>
              </a:cxn>
            </a:cxnLst>
            <a:rect l="0" t="0" r="r" b="b"/>
            <a:pathLst>
              <a:path w="43" h="122">
                <a:moveTo>
                  <a:pt x="2" y="46"/>
                </a:moveTo>
                <a:cubicBezTo>
                  <a:pt x="2" y="46"/>
                  <a:pt x="1" y="122"/>
                  <a:pt x="16" y="121"/>
                </a:cubicBezTo>
                <a:cubicBezTo>
                  <a:pt x="31" y="121"/>
                  <a:pt x="43" y="91"/>
                  <a:pt x="39" y="66"/>
                </a:cubicBezTo>
                <a:cubicBezTo>
                  <a:pt x="35" y="40"/>
                  <a:pt x="17" y="0"/>
                  <a:pt x="6" y="3"/>
                </a:cubicBezTo>
                <a:cubicBezTo>
                  <a:pt x="0" y="4"/>
                  <a:pt x="2" y="46"/>
                  <a:pt x="2" y="4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7" name="Freeform 107"/>
          <p:cNvSpPr>
            <a:spLocks/>
          </p:cNvSpPr>
          <p:nvPr/>
        </p:nvSpPr>
        <p:spPr bwMode="auto">
          <a:xfrm>
            <a:off x="4448176" y="3960813"/>
            <a:ext cx="114300" cy="325438"/>
          </a:xfrm>
          <a:custGeom>
            <a:avLst/>
            <a:gdLst/>
            <a:ahLst/>
            <a:cxnLst>
              <a:cxn ang="0">
                <a:pos x="41" y="46"/>
              </a:cxn>
              <a:cxn ang="0">
                <a:pos x="27" y="121"/>
              </a:cxn>
              <a:cxn ang="0">
                <a:pos x="4" y="65"/>
              </a:cxn>
              <a:cxn ang="0">
                <a:pos x="37" y="2"/>
              </a:cxn>
              <a:cxn ang="0">
                <a:pos x="41" y="46"/>
              </a:cxn>
            </a:cxnLst>
            <a:rect l="0" t="0" r="r" b="b"/>
            <a:pathLst>
              <a:path w="43" h="122">
                <a:moveTo>
                  <a:pt x="41" y="46"/>
                </a:moveTo>
                <a:cubicBezTo>
                  <a:pt x="41" y="46"/>
                  <a:pt x="42" y="122"/>
                  <a:pt x="27" y="121"/>
                </a:cubicBezTo>
                <a:cubicBezTo>
                  <a:pt x="12" y="120"/>
                  <a:pt x="0" y="91"/>
                  <a:pt x="4" y="65"/>
                </a:cubicBezTo>
                <a:cubicBezTo>
                  <a:pt x="9" y="39"/>
                  <a:pt x="26" y="0"/>
                  <a:pt x="37" y="2"/>
                </a:cubicBezTo>
                <a:cubicBezTo>
                  <a:pt x="43" y="3"/>
                  <a:pt x="41" y="46"/>
                  <a:pt x="41" y="4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8" name="Freeform 108"/>
          <p:cNvSpPr>
            <a:spLocks/>
          </p:cNvSpPr>
          <p:nvPr/>
        </p:nvSpPr>
        <p:spPr bwMode="auto">
          <a:xfrm>
            <a:off x="4570413" y="3960813"/>
            <a:ext cx="114300" cy="32543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5" y="121"/>
              </a:cxn>
              <a:cxn ang="0">
                <a:pos x="38" y="65"/>
              </a:cxn>
              <a:cxn ang="0">
                <a:pos x="6" y="2"/>
              </a:cxn>
              <a:cxn ang="0">
                <a:pos x="2" y="46"/>
              </a:cxn>
            </a:cxnLst>
            <a:rect l="0" t="0" r="r" b="b"/>
            <a:pathLst>
              <a:path w="43" h="122">
                <a:moveTo>
                  <a:pt x="2" y="46"/>
                </a:moveTo>
                <a:cubicBezTo>
                  <a:pt x="2" y="46"/>
                  <a:pt x="0" y="122"/>
                  <a:pt x="15" y="121"/>
                </a:cubicBezTo>
                <a:cubicBezTo>
                  <a:pt x="30" y="120"/>
                  <a:pt x="43" y="91"/>
                  <a:pt x="38" y="65"/>
                </a:cubicBezTo>
                <a:cubicBezTo>
                  <a:pt x="34" y="39"/>
                  <a:pt x="17" y="0"/>
                  <a:pt x="6" y="2"/>
                </a:cubicBezTo>
                <a:cubicBezTo>
                  <a:pt x="0" y="3"/>
                  <a:pt x="2" y="46"/>
                  <a:pt x="2" y="4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9" name="Freeform 109"/>
          <p:cNvSpPr>
            <a:spLocks/>
          </p:cNvSpPr>
          <p:nvPr/>
        </p:nvSpPr>
        <p:spPr bwMode="auto">
          <a:xfrm>
            <a:off x="7034213" y="4256088"/>
            <a:ext cx="365125" cy="649288"/>
          </a:xfrm>
          <a:custGeom>
            <a:avLst/>
            <a:gdLst/>
            <a:ahLst/>
            <a:cxnLst>
              <a:cxn ang="0">
                <a:pos x="92" y="62"/>
              </a:cxn>
              <a:cxn ang="0">
                <a:pos x="87" y="46"/>
              </a:cxn>
              <a:cxn ang="0">
                <a:pos x="88" y="62"/>
              </a:cxn>
              <a:cxn ang="0">
                <a:pos x="82" y="76"/>
              </a:cxn>
              <a:cxn ang="0">
                <a:pos x="61" y="31"/>
              </a:cxn>
              <a:cxn ang="0">
                <a:pos x="55" y="7"/>
              </a:cxn>
              <a:cxn ang="0">
                <a:pos x="57" y="32"/>
              </a:cxn>
              <a:cxn ang="0">
                <a:pos x="58" y="60"/>
              </a:cxn>
              <a:cxn ang="0">
                <a:pos x="41" y="31"/>
              </a:cxn>
              <a:cxn ang="0">
                <a:pos x="30" y="8"/>
              </a:cxn>
              <a:cxn ang="0">
                <a:pos x="36" y="34"/>
              </a:cxn>
              <a:cxn ang="0">
                <a:pos x="41" y="55"/>
              </a:cxn>
              <a:cxn ang="0">
                <a:pos x="29" y="41"/>
              </a:cxn>
              <a:cxn ang="0">
                <a:pos x="16" y="9"/>
              </a:cxn>
              <a:cxn ang="0">
                <a:pos x="23" y="44"/>
              </a:cxn>
              <a:cxn ang="0">
                <a:pos x="40" y="88"/>
              </a:cxn>
              <a:cxn ang="0">
                <a:pos x="18" y="75"/>
              </a:cxn>
              <a:cxn ang="0">
                <a:pos x="2" y="56"/>
              </a:cxn>
              <a:cxn ang="0">
                <a:pos x="13" y="78"/>
              </a:cxn>
              <a:cxn ang="0">
                <a:pos x="13" y="81"/>
              </a:cxn>
              <a:cxn ang="0">
                <a:pos x="21" y="107"/>
              </a:cxn>
              <a:cxn ang="0">
                <a:pos x="129" y="241"/>
              </a:cxn>
              <a:cxn ang="0">
                <a:pos x="92" y="62"/>
              </a:cxn>
              <a:cxn ang="0">
                <a:pos x="92" y="62"/>
              </a:cxn>
            </a:cxnLst>
            <a:rect l="0" t="0" r="r" b="b"/>
            <a:pathLst>
              <a:path w="137" h="244">
                <a:moveTo>
                  <a:pt x="92" y="62"/>
                </a:moveTo>
                <a:cubicBezTo>
                  <a:pt x="91" y="57"/>
                  <a:pt x="89" y="48"/>
                  <a:pt x="87" y="46"/>
                </a:cubicBezTo>
                <a:cubicBezTo>
                  <a:pt x="84" y="44"/>
                  <a:pt x="87" y="57"/>
                  <a:pt x="88" y="62"/>
                </a:cubicBezTo>
                <a:cubicBezTo>
                  <a:pt x="82" y="65"/>
                  <a:pt x="82" y="76"/>
                  <a:pt x="82" y="76"/>
                </a:cubicBezTo>
                <a:cubicBezTo>
                  <a:pt x="82" y="76"/>
                  <a:pt x="72" y="34"/>
                  <a:pt x="61" y="31"/>
                </a:cubicBezTo>
                <a:cubicBezTo>
                  <a:pt x="55" y="7"/>
                  <a:pt x="55" y="7"/>
                  <a:pt x="55" y="7"/>
                </a:cubicBezTo>
                <a:cubicBezTo>
                  <a:pt x="55" y="7"/>
                  <a:pt x="54" y="22"/>
                  <a:pt x="57" y="32"/>
                </a:cubicBezTo>
                <a:cubicBezTo>
                  <a:pt x="52" y="41"/>
                  <a:pt x="64" y="80"/>
                  <a:pt x="58" y="60"/>
                </a:cubicBezTo>
                <a:cubicBezTo>
                  <a:pt x="52" y="40"/>
                  <a:pt x="47" y="31"/>
                  <a:pt x="41" y="31"/>
                </a:cubicBezTo>
                <a:cubicBezTo>
                  <a:pt x="37" y="24"/>
                  <a:pt x="30" y="10"/>
                  <a:pt x="30" y="8"/>
                </a:cubicBezTo>
                <a:cubicBezTo>
                  <a:pt x="30" y="10"/>
                  <a:pt x="31" y="26"/>
                  <a:pt x="36" y="34"/>
                </a:cubicBezTo>
                <a:cubicBezTo>
                  <a:pt x="35" y="40"/>
                  <a:pt x="40" y="52"/>
                  <a:pt x="41" y="55"/>
                </a:cubicBezTo>
                <a:cubicBezTo>
                  <a:pt x="40" y="52"/>
                  <a:pt x="35" y="43"/>
                  <a:pt x="29" y="41"/>
                </a:cubicBezTo>
                <a:cubicBezTo>
                  <a:pt x="26" y="33"/>
                  <a:pt x="21" y="16"/>
                  <a:pt x="16" y="9"/>
                </a:cubicBezTo>
                <a:cubicBezTo>
                  <a:pt x="10" y="0"/>
                  <a:pt x="20" y="33"/>
                  <a:pt x="23" y="44"/>
                </a:cubicBezTo>
                <a:cubicBezTo>
                  <a:pt x="15" y="57"/>
                  <a:pt x="40" y="88"/>
                  <a:pt x="40" y="88"/>
                </a:cubicBezTo>
                <a:cubicBezTo>
                  <a:pt x="40" y="88"/>
                  <a:pt x="26" y="77"/>
                  <a:pt x="18" y="75"/>
                </a:cubicBezTo>
                <a:cubicBezTo>
                  <a:pt x="16" y="69"/>
                  <a:pt x="11" y="55"/>
                  <a:pt x="2" y="56"/>
                </a:cubicBezTo>
                <a:cubicBezTo>
                  <a:pt x="0" y="56"/>
                  <a:pt x="8" y="70"/>
                  <a:pt x="13" y="78"/>
                </a:cubicBezTo>
                <a:cubicBezTo>
                  <a:pt x="13" y="79"/>
                  <a:pt x="13" y="80"/>
                  <a:pt x="13" y="81"/>
                </a:cubicBezTo>
                <a:cubicBezTo>
                  <a:pt x="13" y="88"/>
                  <a:pt x="16" y="98"/>
                  <a:pt x="21" y="107"/>
                </a:cubicBezTo>
                <a:cubicBezTo>
                  <a:pt x="29" y="118"/>
                  <a:pt x="117" y="244"/>
                  <a:pt x="129" y="241"/>
                </a:cubicBezTo>
                <a:cubicBezTo>
                  <a:pt x="137" y="238"/>
                  <a:pt x="99" y="64"/>
                  <a:pt x="92" y="62"/>
                </a:cubicBezTo>
                <a:cubicBezTo>
                  <a:pt x="92" y="62"/>
                  <a:pt x="92" y="62"/>
                  <a:pt x="92" y="6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30" name="Freeform 110"/>
          <p:cNvSpPr>
            <a:spLocks/>
          </p:cNvSpPr>
          <p:nvPr/>
        </p:nvSpPr>
        <p:spPr bwMode="auto">
          <a:xfrm>
            <a:off x="7115175" y="4278313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31" name="Freeform 111"/>
          <p:cNvSpPr>
            <a:spLocks/>
          </p:cNvSpPr>
          <p:nvPr/>
        </p:nvSpPr>
        <p:spPr bwMode="auto">
          <a:xfrm>
            <a:off x="6911975" y="4097338"/>
            <a:ext cx="163512" cy="327025"/>
          </a:xfrm>
          <a:custGeom>
            <a:avLst/>
            <a:gdLst/>
            <a:ahLst/>
            <a:cxnLst>
              <a:cxn ang="0">
                <a:pos x="55" y="65"/>
              </a:cxn>
              <a:cxn ang="0">
                <a:pos x="56" y="43"/>
              </a:cxn>
              <a:cxn ang="0">
                <a:pos x="59" y="28"/>
              </a:cxn>
              <a:cxn ang="0">
                <a:pos x="54" y="41"/>
              </a:cxn>
              <a:cxn ang="0">
                <a:pos x="44" y="58"/>
              </a:cxn>
              <a:cxn ang="0">
                <a:pos x="49" y="22"/>
              </a:cxn>
              <a:cxn ang="0">
                <a:pos x="52" y="1"/>
              </a:cxn>
              <a:cxn ang="0">
                <a:pos x="46" y="20"/>
              </a:cxn>
              <a:cxn ang="0">
                <a:pos x="36" y="45"/>
              </a:cxn>
              <a:cxn ang="0">
                <a:pos x="37" y="23"/>
              </a:cxn>
              <a:cxn ang="0">
                <a:pos x="39" y="3"/>
              </a:cxn>
              <a:cxn ang="0">
                <a:pos x="34" y="22"/>
              </a:cxn>
              <a:cxn ang="0">
                <a:pos x="21" y="53"/>
              </a:cxn>
              <a:cxn ang="0">
                <a:pos x="20" y="39"/>
              </a:cxn>
              <a:cxn ang="0">
                <a:pos x="21" y="22"/>
              </a:cxn>
              <a:cxn ang="0">
                <a:pos x="16" y="38"/>
              </a:cxn>
              <a:cxn ang="0">
                <a:pos x="9" y="63"/>
              </a:cxn>
              <a:cxn ang="0">
                <a:pos x="0" y="118"/>
              </a:cxn>
              <a:cxn ang="0">
                <a:pos x="5" y="118"/>
              </a:cxn>
              <a:cxn ang="0">
                <a:pos x="7" y="117"/>
              </a:cxn>
              <a:cxn ang="0">
                <a:pos x="14" y="118"/>
              </a:cxn>
              <a:cxn ang="0">
                <a:pos x="18" y="119"/>
              </a:cxn>
              <a:cxn ang="0">
                <a:pos x="23" y="121"/>
              </a:cxn>
              <a:cxn ang="0">
                <a:pos x="29" y="121"/>
              </a:cxn>
              <a:cxn ang="0">
                <a:pos x="33" y="120"/>
              </a:cxn>
              <a:cxn ang="0">
                <a:pos x="40" y="122"/>
              </a:cxn>
              <a:cxn ang="0">
                <a:pos x="55" y="65"/>
              </a:cxn>
            </a:cxnLst>
            <a:rect l="0" t="0" r="r" b="b"/>
            <a:pathLst>
              <a:path w="61" h="123">
                <a:moveTo>
                  <a:pt x="55" y="65"/>
                </a:moveTo>
                <a:cubicBezTo>
                  <a:pt x="54" y="62"/>
                  <a:pt x="57" y="48"/>
                  <a:pt x="56" y="43"/>
                </a:cubicBezTo>
                <a:cubicBezTo>
                  <a:pt x="58" y="39"/>
                  <a:pt x="61" y="30"/>
                  <a:pt x="59" y="28"/>
                </a:cubicBezTo>
                <a:cubicBezTo>
                  <a:pt x="57" y="25"/>
                  <a:pt x="55" y="37"/>
                  <a:pt x="54" y="41"/>
                </a:cubicBezTo>
                <a:cubicBezTo>
                  <a:pt x="51" y="42"/>
                  <a:pt x="50" y="59"/>
                  <a:pt x="44" y="58"/>
                </a:cubicBezTo>
                <a:cubicBezTo>
                  <a:pt x="38" y="57"/>
                  <a:pt x="51" y="29"/>
                  <a:pt x="49" y="22"/>
                </a:cubicBezTo>
                <a:cubicBezTo>
                  <a:pt x="50" y="17"/>
                  <a:pt x="54" y="1"/>
                  <a:pt x="52" y="1"/>
                </a:cubicBezTo>
                <a:cubicBezTo>
                  <a:pt x="51" y="0"/>
                  <a:pt x="47" y="15"/>
                  <a:pt x="46" y="20"/>
                </a:cubicBezTo>
                <a:cubicBezTo>
                  <a:pt x="42" y="23"/>
                  <a:pt x="40" y="45"/>
                  <a:pt x="36" y="45"/>
                </a:cubicBezTo>
                <a:cubicBezTo>
                  <a:pt x="32" y="45"/>
                  <a:pt x="41" y="28"/>
                  <a:pt x="37" y="23"/>
                </a:cubicBezTo>
                <a:cubicBezTo>
                  <a:pt x="38" y="19"/>
                  <a:pt x="41" y="5"/>
                  <a:pt x="39" y="3"/>
                </a:cubicBezTo>
                <a:cubicBezTo>
                  <a:pt x="37" y="2"/>
                  <a:pt x="35" y="18"/>
                  <a:pt x="34" y="22"/>
                </a:cubicBezTo>
                <a:cubicBezTo>
                  <a:pt x="28" y="25"/>
                  <a:pt x="24" y="53"/>
                  <a:pt x="21" y="53"/>
                </a:cubicBezTo>
                <a:cubicBezTo>
                  <a:pt x="18" y="52"/>
                  <a:pt x="23" y="42"/>
                  <a:pt x="20" y="39"/>
                </a:cubicBezTo>
                <a:cubicBezTo>
                  <a:pt x="21" y="34"/>
                  <a:pt x="23" y="23"/>
                  <a:pt x="21" y="22"/>
                </a:cubicBezTo>
                <a:cubicBezTo>
                  <a:pt x="18" y="21"/>
                  <a:pt x="16" y="33"/>
                  <a:pt x="16" y="38"/>
                </a:cubicBezTo>
                <a:cubicBezTo>
                  <a:pt x="10" y="40"/>
                  <a:pt x="10" y="63"/>
                  <a:pt x="9" y="63"/>
                </a:cubicBezTo>
                <a:cubicBezTo>
                  <a:pt x="7" y="63"/>
                  <a:pt x="0" y="118"/>
                  <a:pt x="0" y="118"/>
                </a:cubicBezTo>
                <a:cubicBezTo>
                  <a:pt x="5" y="118"/>
                  <a:pt x="5" y="118"/>
                  <a:pt x="5" y="118"/>
                </a:cubicBezTo>
                <a:cubicBezTo>
                  <a:pt x="7" y="117"/>
                  <a:pt x="7" y="117"/>
                  <a:pt x="7" y="117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23" y="121"/>
                  <a:pt x="23" y="121"/>
                  <a:pt x="23" y="121"/>
                </a:cubicBezTo>
                <a:cubicBezTo>
                  <a:pt x="29" y="121"/>
                  <a:pt x="29" y="121"/>
                  <a:pt x="29" y="121"/>
                </a:cubicBezTo>
                <a:cubicBezTo>
                  <a:pt x="33" y="120"/>
                  <a:pt x="33" y="120"/>
                  <a:pt x="33" y="120"/>
                </a:cubicBezTo>
                <a:cubicBezTo>
                  <a:pt x="33" y="120"/>
                  <a:pt x="38" y="123"/>
                  <a:pt x="40" y="122"/>
                </a:cubicBezTo>
                <a:cubicBezTo>
                  <a:pt x="43" y="120"/>
                  <a:pt x="55" y="68"/>
                  <a:pt x="55" y="6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32" name="Freeform 112"/>
          <p:cNvSpPr>
            <a:spLocks/>
          </p:cNvSpPr>
          <p:nvPr/>
        </p:nvSpPr>
        <p:spPr bwMode="auto">
          <a:xfrm>
            <a:off x="6726238" y="2897188"/>
            <a:ext cx="361950" cy="646113"/>
          </a:xfrm>
          <a:custGeom>
            <a:avLst/>
            <a:gdLst/>
            <a:ahLst/>
            <a:cxnLst>
              <a:cxn ang="0">
                <a:pos x="92" y="62"/>
              </a:cxn>
              <a:cxn ang="0">
                <a:pos x="87" y="45"/>
              </a:cxn>
              <a:cxn ang="0">
                <a:pos x="88" y="62"/>
              </a:cxn>
              <a:cxn ang="0">
                <a:pos x="82" y="76"/>
              </a:cxn>
              <a:cxn ang="0">
                <a:pos x="61" y="30"/>
              </a:cxn>
              <a:cxn ang="0">
                <a:pos x="54" y="7"/>
              </a:cxn>
              <a:cxn ang="0">
                <a:pos x="57" y="31"/>
              </a:cxn>
              <a:cxn ang="0">
                <a:pos x="57" y="59"/>
              </a:cxn>
              <a:cxn ang="0">
                <a:pos x="41" y="30"/>
              </a:cxn>
              <a:cxn ang="0">
                <a:pos x="30" y="7"/>
              </a:cxn>
              <a:cxn ang="0">
                <a:pos x="36" y="34"/>
              </a:cxn>
              <a:cxn ang="0">
                <a:pos x="41" y="55"/>
              </a:cxn>
              <a:cxn ang="0">
                <a:pos x="29" y="41"/>
              </a:cxn>
              <a:cxn ang="0">
                <a:pos x="16" y="8"/>
              </a:cxn>
              <a:cxn ang="0">
                <a:pos x="23" y="43"/>
              </a:cxn>
              <a:cxn ang="0">
                <a:pos x="39" y="87"/>
              </a:cxn>
              <a:cxn ang="0">
                <a:pos x="18" y="75"/>
              </a:cxn>
              <a:cxn ang="0">
                <a:pos x="2" y="55"/>
              </a:cxn>
              <a:cxn ang="0">
                <a:pos x="13" y="78"/>
              </a:cxn>
              <a:cxn ang="0">
                <a:pos x="12" y="81"/>
              </a:cxn>
              <a:cxn ang="0">
                <a:pos x="21" y="106"/>
              </a:cxn>
              <a:cxn ang="0">
                <a:pos x="129" y="240"/>
              </a:cxn>
              <a:cxn ang="0">
                <a:pos x="92" y="62"/>
              </a:cxn>
              <a:cxn ang="0">
                <a:pos x="92" y="62"/>
              </a:cxn>
            </a:cxnLst>
            <a:rect l="0" t="0" r="r" b="b"/>
            <a:pathLst>
              <a:path w="136" h="243">
                <a:moveTo>
                  <a:pt x="92" y="62"/>
                </a:moveTo>
                <a:cubicBezTo>
                  <a:pt x="91" y="57"/>
                  <a:pt x="89" y="47"/>
                  <a:pt x="87" y="45"/>
                </a:cubicBezTo>
                <a:cubicBezTo>
                  <a:pt x="84" y="43"/>
                  <a:pt x="87" y="56"/>
                  <a:pt x="88" y="62"/>
                </a:cubicBezTo>
                <a:cubicBezTo>
                  <a:pt x="82" y="64"/>
                  <a:pt x="82" y="76"/>
                  <a:pt x="82" y="76"/>
                </a:cubicBezTo>
                <a:cubicBezTo>
                  <a:pt x="82" y="76"/>
                  <a:pt x="72" y="34"/>
                  <a:pt x="61" y="30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7"/>
                  <a:pt x="53" y="21"/>
                  <a:pt x="57" y="31"/>
                </a:cubicBezTo>
                <a:cubicBezTo>
                  <a:pt x="52" y="40"/>
                  <a:pt x="63" y="79"/>
                  <a:pt x="57" y="59"/>
                </a:cubicBezTo>
                <a:cubicBezTo>
                  <a:pt x="52" y="39"/>
                  <a:pt x="46" y="31"/>
                  <a:pt x="41" y="30"/>
                </a:cubicBezTo>
                <a:cubicBezTo>
                  <a:pt x="37" y="23"/>
                  <a:pt x="30" y="10"/>
                  <a:pt x="30" y="7"/>
                </a:cubicBezTo>
                <a:cubicBezTo>
                  <a:pt x="30" y="10"/>
                  <a:pt x="31" y="26"/>
                  <a:pt x="36" y="34"/>
                </a:cubicBezTo>
                <a:cubicBezTo>
                  <a:pt x="35" y="39"/>
                  <a:pt x="40" y="51"/>
                  <a:pt x="41" y="55"/>
                </a:cubicBezTo>
                <a:cubicBezTo>
                  <a:pt x="40" y="52"/>
                  <a:pt x="35" y="42"/>
                  <a:pt x="29" y="41"/>
                </a:cubicBezTo>
                <a:cubicBezTo>
                  <a:pt x="26" y="33"/>
                  <a:pt x="21" y="16"/>
                  <a:pt x="16" y="8"/>
                </a:cubicBezTo>
                <a:cubicBezTo>
                  <a:pt x="10" y="0"/>
                  <a:pt x="20" y="32"/>
                  <a:pt x="23" y="43"/>
                </a:cubicBezTo>
                <a:cubicBezTo>
                  <a:pt x="15" y="57"/>
                  <a:pt x="39" y="87"/>
                  <a:pt x="39" y="87"/>
                </a:cubicBezTo>
                <a:cubicBezTo>
                  <a:pt x="39" y="87"/>
                  <a:pt x="26" y="77"/>
                  <a:pt x="18" y="75"/>
                </a:cubicBezTo>
                <a:cubicBezTo>
                  <a:pt x="16" y="68"/>
                  <a:pt x="11" y="54"/>
                  <a:pt x="2" y="55"/>
                </a:cubicBezTo>
                <a:cubicBezTo>
                  <a:pt x="0" y="55"/>
                  <a:pt x="8" y="70"/>
                  <a:pt x="13" y="78"/>
                </a:cubicBezTo>
                <a:cubicBezTo>
                  <a:pt x="12" y="79"/>
                  <a:pt x="12" y="80"/>
                  <a:pt x="12" y="81"/>
                </a:cubicBezTo>
                <a:cubicBezTo>
                  <a:pt x="12" y="87"/>
                  <a:pt x="16" y="98"/>
                  <a:pt x="21" y="106"/>
                </a:cubicBezTo>
                <a:cubicBezTo>
                  <a:pt x="29" y="118"/>
                  <a:pt x="117" y="243"/>
                  <a:pt x="129" y="240"/>
                </a:cubicBezTo>
                <a:cubicBezTo>
                  <a:pt x="136" y="238"/>
                  <a:pt x="99" y="63"/>
                  <a:pt x="92" y="62"/>
                </a:cubicBezTo>
                <a:cubicBezTo>
                  <a:pt x="92" y="62"/>
                  <a:pt x="92" y="62"/>
                  <a:pt x="92" y="6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33" name="Freeform 113"/>
          <p:cNvSpPr>
            <a:spLocks/>
          </p:cNvSpPr>
          <p:nvPr/>
        </p:nvSpPr>
        <p:spPr bwMode="auto">
          <a:xfrm>
            <a:off x="6804025" y="2914651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34" name="Freeform 114"/>
          <p:cNvSpPr>
            <a:spLocks/>
          </p:cNvSpPr>
          <p:nvPr/>
        </p:nvSpPr>
        <p:spPr bwMode="auto">
          <a:xfrm>
            <a:off x="6600825" y="2733676"/>
            <a:ext cx="165100" cy="328613"/>
          </a:xfrm>
          <a:custGeom>
            <a:avLst/>
            <a:gdLst/>
            <a:ahLst/>
            <a:cxnLst>
              <a:cxn ang="0">
                <a:pos x="55" y="65"/>
              </a:cxn>
              <a:cxn ang="0">
                <a:pos x="57" y="43"/>
              </a:cxn>
              <a:cxn ang="0">
                <a:pos x="60" y="28"/>
              </a:cxn>
              <a:cxn ang="0">
                <a:pos x="55" y="41"/>
              </a:cxn>
              <a:cxn ang="0">
                <a:pos x="44" y="58"/>
              </a:cxn>
              <a:cxn ang="0">
                <a:pos x="50" y="22"/>
              </a:cxn>
              <a:cxn ang="0">
                <a:pos x="53" y="1"/>
              </a:cxn>
              <a:cxn ang="0">
                <a:pos x="47" y="21"/>
              </a:cxn>
              <a:cxn ang="0">
                <a:pos x="37" y="45"/>
              </a:cxn>
              <a:cxn ang="0">
                <a:pos x="38" y="24"/>
              </a:cxn>
              <a:cxn ang="0">
                <a:pos x="40" y="4"/>
              </a:cxn>
              <a:cxn ang="0">
                <a:pos x="35" y="23"/>
              </a:cxn>
              <a:cxn ang="0">
                <a:pos x="22" y="53"/>
              </a:cxn>
              <a:cxn ang="0">
                <a:pos x="20" y="39"/>
              </a:cxn>
              <a:cxn ang="0">
                <a:pos x="22" y="22"/>
              </a:cxn>
              <a:cxn ang="0">
                <a:pos x="16" y="38"/>
              </a:cxn>
              <a:cxn ang="0">
                <a:pos x="9" y="63"/>
              </a:cxn>
              <a:cxn ang="0">
                <a:pos x="0" y="118"/>
              </a:cxn>
              <a:cxn ang="0">
                <a:pos x="6" y="119"/>
              </a:cxn>
              <a:cxn ang="0">
                <a:pos x="7" y="117"/>
              </a:cxn>
              <a:cxn ang="0">
                <a:pos x="15" y="118"/>
              </a:cxn>
              <a:cxn ang="0">
                <a:pos x="19" y="119"/>
              </a:cxn>
              <a:cxn ang="0">
                <a:pos x="24" y="122"/>
              </a:cxn>
              <a:cxn ang="0">
                <a:pos x="30" y="122"/>
              </a:cxn>
              <a:cxn ang="0">
                <a:pos x="34" y="120"/>
              </a:cxn>
              <a:cxn ang="0">
                <a:pos x="41" y="122"/>
              </a:cxn>
              <a:cxn ang="0">
                <a:pos x="55" y="65"/>
              </a:cxn>
            </a:cxnLst>
            <a:rect l="0" t="0" r="r" b="b"/>
            <a:pathLst>
              <a:path w="62" h="123">
                <a:moveTo>
                  <a:pt x="55" y="65"/>
                </a:moveTo>
                <a:cubicBezTo>
                  <a:pt x="55" y="63"/>
                  <a:pt x="58" y="49"/>
                  <a:pt x="57" y="43"/>
                </a:cubicBezTo>
                <a:cubicBezTo>
                  <a:pt x="59" y="39"/>
                  <a:pt x="62" y="30"/>
                  <a:pt x="60" y="28"/>
                </a:cubicBezTo>
                <a:cubicBezTo>
                  <a:pt x="58" y="26"/>
                  <a:pt x="56" y="37"/>
                  <a:pt x="55" y="41"/>
                </a:cubicBezTo>
                <a:cubicBezTo>
                  <a:pt x="52" y="43"/>
                  <a:pt x="51" y="59"/>
                  <a:pt x="44" y="58"/>
                </a:cubicBezTo>
                <a:cubicBezTo>
                  <a:pt x="39" y="57"/>
                  <a:pt x="52" y="30"/>
                  <a:pt x="50" y="22"/>
                </a:cubicBezTo>
                <a:cubicBezTo>
                  <a:pt x="51" y="17"/>
                  <a:pt x="55" y="2"/>
                  <a:pt x="53" y="1"/>
                </a:cubicBezTo>
                <a:cubicBezTo>
                  <a:pt x="51" y="0"/>
                  <a:pt x="48" y="16"/>
                  <a:pt x="47" y="21"/>
                </a:cubicBezTo>
                <a:cubicBezTo>
                  <a:pt x="43" y="23"/>
                  <a:pt x="41" y="45"/>
                  <a:pt x="37" y="45"/>
                </a:cubicBezTo>
                <a:cubicBezTo>
                  <a:pt x="33" y="45"/>
                  <a:pt x="42" y="28"/>
                  <a:pt x="38" y="24"/>
                </a:cubicBezTo>
                <a:cubicBezTo>
                  <a:pt x="39" y="19"/>
                  <a:pt x="42" y="5"/>
                  <a:pt x="40" y="4"/>
                </a:cubicBezTo>
                <a:cubicBezTo>
                  <a:pt x="38" y="3"/>
                  <a:pt x="36" y="18"/>
                  <a:pt x="35" y="23"/>
                </a:cubicBezTo>
                <a:cubicBezTo>
                  <a:pt x="29" y="25"/>
                  <a:pt x="24" y="54"/>
                  <a:pt x="22" y="53"/>
                </a:cubicBezTo>
                <a:cubicBezTo>
                  <a:pt x="19" y="53"/>
                  <a:pt x="24" y="43"/>
                  <a:pt x="20" y="39"/>
                </a:cubicBezTo>
                <a:cubicBezTo>
                  <a:pt x="22" y="35"/>
                  <a:pt x="24" y="24"/>
                  <a:pt x="22" y="22"/>
                </a:cubicBezTo>
                <a:cubicBezTo>
                  <a:pt x="19" y="21"/>
                  <a:pt x="17" y="33"/>
                  <a:pt x="16" y="38"/>
                </a:cubicBezTo>
                <a:cubicBezTo>
                  <a:pt x="11" y="41"/>
                  <a:pt x="11" y="64"/>
                  <a:pt x="9" y="63"/>
                </a:cubicBezTo>
                <a:cubicBezTo>
                  <a:pt x="8" y="63"/>
                  <a:pt x="0" y="118"/>
                  <a:pt x="0" y="118"/>
                </a:cubicBezTo>
                <a:cubicBezTo>
                  <a:pt x="6" y="119"/>
                  <a:pt x="6" y="119"/>
                  <a:pt x="6" y="119"/>
                </a:cubicBezTo>
                <a:cubicBezTo>
                  <a:pt x="7" y="117"/>
                  <a:pt x="7" y="117"/>
                  <a:pt x="7" y="117"/>
                </a:cubicBezTo>
                <a:cubicBezTo>
                  <a:pt x="15" y="118"/>
                  <a:pt x="15" y="118"/>
                  <a:pt x="15" y="118"/>
                </a:cubicBezTo>
                <a:cubicBezTo>
                  <a:pt x="19" y="119"/>
                  <a:pt x="19" y="119"/>
                  <a:pt x="19" y="119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30" y="122"/>
                  <a:pt x="30" y="122"/>
                  <a:pt x="30" y="122"/>
                </a:cubicBezTo>
                <a:cubicBezTo>
                  <a:pt x="34" y="120"/>
                  <a:pt x="34" y="120"/>
                  <a:pt x="34" y="120"/>
                </a:cubicBezTo>
                <a:cubicBezTo>
                  <a:pt x="34" y="120"/>
                  <a:pt x="39" y="123"/>
                  <a:pt x="41" y="122"/>
                </a:cubicBezTo>
                <a:cubicBezTo>
                  <a:pt x="44" y="121"/>
                  <a:pt x="56" y="68"/>
                  <a:pt x="55" y="6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35" name="Freeform 115"/>
          <p:cNvSpPr>
            <a:spLocks/>
          </p:cNvSpPr>
          <p:nvPr/>
        </p:nvSpPr>
        <p:spPr bwMode="auto">
          <a:xfrm>
            <a:off x="7229475" y="3465513"/>
            <a:ext cx="239712" cy="715963"/>
          </a:xfrm>
          <a:custGeom>
            <a:avLst/>
            <a:gdLst/>
            <a:ahLst/>
            <a:cxnLst>
              <a:cxn ang="0">
                <a:pos x="6" y="90"/>
              </a:cxn>
              <a:cxn ang="0">
                <a:pos x="4" y="73"/>
              </a:cxn>
              <a:cxn ang="0">
                <a:pos x="10" y="89"/>
              </a:cxn>
              <a:cxn ang="0">
                <a:pos x="21" y="99"/>
              </a:cxn>
              <a:cxn ang="0">
                <a:pos x="21" y="49"/>
              </a:cxn>
              <a:cxn ang="0">
                <a:pos x="17" y="25"/>
              </a:cxn>
              <a:cxn ang="0">
                <a:pos x="25" y="48"/>
              </a:cxn>
              <a:cxn ang="0">
                <a:pos x="36" y="74"/>
              </a:cxn>
              <a:cxn ang="0">
                <a:pos x="39" y="40"/>
              </a:cxn>
              <a:cxn ang="0">
                <a:pos x="40" y="15"/>
              </a:cxn>
              <a:cxn ang="0">
                <a:pos x="45" y="41"/>
              </a:cxn>
              <a:cxn ang="0">
                <a:pos x="49" y="63"/>
              </a:cxn>
              <a:cxn ang="0">
                <a:pos x="55" y="45"/>
              </a:cxn>
              <a:cxn ang="0">
                <a:pos x="53" y="10"/>
              </a:cxn>
              <a:cxn ang="0">
                <a:pos x="61" y="45"/>
              </a:cxn>
              <a:cxn ang="0">
                <a:pos x="64" y="92"/>
              </a:cxn>
              <a:cxn ang="0">
                <a:pos x="78" y="72"/>
              </a:cxn>
              <a:cxn ang="0">
                <a:pos x="85" y="47"/>
              </a:cxn>
              <a:cxn ang="0">
                <a:pos x="84" y="72"/>
              </a:cxn>
              <a:cxn ang="0">
                <a:pos x="86" y="75"/>
              </a:cxn>
              <a:cxn ang="0">
                <a:pos x="89" y="101"/>
              </a:cxn>
              <a:cxn ang="0">
                <a:pos x="47" y="268"/>
              </a:cxn>
              <a:cxn ang="0">
                <a:pos x="5" y="91"/>
              </a:cxn>
              <a:cxn ang="0">
                <a:pos x="6" y="90"/>
              </a:cxn>
            </a:cxnLst>
            <a:rect l="0" t="0" r="r" b="b"/>
            <a:pathLst>
              <a:path w="90" h="269">
                <a:moveTo>
                  <a:pt x="6" y="90"/>
                </a:moveTo>
                <a:cubicBezTo>
                  <a:pt x="4" y="85"/>
                  <a:pt x="2" y="76"/>
                  <a:pt x="4" y="73"/>
                </a:cubicBezTo>
                <a:cubicBezTo>
                  <a:pt x="5" y="70"/>
                  <a:pt x="8" y="83"/>
                  <a:pt x="10" y="89"/>
                </a:cubicBezTo>
                <a:cubicBezTo>
                  <a:pt x="16" y="89"/>
                  <a:pt x="21" y="99"/>
                  <a:pt x="21" y="99"/>
                </a:cubicBezTo>
                <a:cubicBezTo>
                  <a:pt x="21" y="99"/>
                  <a:pt x="12" y="57"/>
                  <a:pt x="21" y="49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5"/>
                  <a:pt x="24" y="38"/>
                  <a:pt x="25" y="48"/>
                </a:cubicBezTo>
                <a:cubicBezTo>
                  <a:pt x="33" y="54"/>
                  <a:pt x="39" y="94"/>
                  <a:pt x="36" y="74"/>
                </a:cubicBezTo>
                <a:cubicBezTo>
                  <a:pt x="33" y="53"/>
                  <a:pt x="34" y="43"/>
                  <a:pt x="39" y="40"/>
                </a:cubicBezTo>
                <a:cubicBezTo>
                  <a:pt x="40" y="33"/>
                  <a:pt x="40" y="17"/>
                  <a:pt x="40" y="15"/>
                </a:cubicBezTo>
                <a:cubicBezTo>
                  <a:pt x="41" y="17"/>
                  <a:pt x="46" y="32"/>
                  <a:pt x="45" y="41"/>
                </a:cubicBezTo>
                <a:cubicBezTo>
                  <a:pt x="48" y="46"/>
                  <a:pt x="49" y="59"/>
                  <a:pt x="49" y="63"/>
                </a:cubicBezTo>
                <a:cubicBezTo>
                  <a:pt x="49" y="60"/>
                  <a:pt x="49" y="49"/>
                  <a:pt x="55" y="45"/>
                </a:cubicBezTo>
                <a:cubicBezTo>
                  <a:pt x="54" y="37"/>
                  <a:pt x="51" y="19"/>
                  <a:pt x="53" y="10"/>
                </a:cubicBezTo>
                <a:cubicBezTo>
                  <a:pt x="54" y="0"/>
                  <a:pt x="59" y="33"/>
                  <a:pt x="61" y="45"/>
                </a:cubicBezTo>
                <a:cubicBezTo>
                  <a:pt x="74" y="54"/>
                  <a:pt x="64" y="92"/>
                  <a:pt x="64" y="92"/>
                </a:cubicBezTo>
                <a:cubicBezTo>
                  <a:pt x="64" y="92"/>
                  <a:pt x="72" y="76"/>
                  <a:pt x="78" y="72"/>
                </a:cubicBezTo>
                <a:cubicBezTo>
                  <a:pt x="77" y="65"/>
                  <a:pt x="76" y="50"/>
                  <a:pt x="85" y="47"/>
                </a:cubicBezTo>
                <a:cubicBezTo>
                  <a:pt x="87" y="46"/>
                  <a:pt x="85" y="63"/>
                  <a:pt x="84" y="72"/>
                </a:cubicBezTo>
                <a:cubicBezTo>
                  <a:pt x="85" y="73"/>
                  <a:pt x="86" y="73"/>
                  <a:pt x="86" y="75"/>
                </a:cubicBezTo>
                <a:cubicBezTo>
                  <a:pt x="89" y="81"/>
                  <a:pt x="90" y="92"/>
                  <a:pt x="89" y="101"/>
                </a:cubicBezTo>
                <a:cubicBezTo>
                  <a:pt x="87" y="115"/>
                  <a:pt x="59" y="266"/>
                  <a:pt x="47" y="268"/>
                </a:cubicBezTo>
                <a:cubicBezTo>
                  <a:pt x="39" y="269"/>
                  <a:pt x="0" y="95"/>
                  <a:pt x="5" y="91"/>
                </a:cubicBezTo>
                <a:cubicBezTo>
                  <a:pt x="6" y="90"/>
                  <a:pt x="6" y="90"/>
                  <a:pt x="6" y="9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36" name="Freeform 116"/>
          <p:cNvSpPr>
            <a:spLocks/>
          </p:cNvSpPr>
          <p:nvPr/>
        </p:nvSpPr>
        <p:spPr bwMode="auto">
          <a:xfrm>
            <a:off x="7335838" y="3506788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37" name="Freeform 117"/>
          <p:cNvSpPr>
            <a:spLocks/>
          </p:cNvSpPr>
          <p:nvPr/>
        </p:nvSpPr>
        <p:spPr bwMode="auto">
          <a:xfrm>
            <a:off x="7313613" y="3303588"/>
            <a:ext cx="261937" cy="293688"/>
          </a:xfrm>
          <a:custGeom>
            <a:avLst/>
            <a:gdLst/>
            <a:ahLst/>
            <a:cxnLst>
              <a:cxn ang="0">
                <a:pos x="26" y="64"/>
              </a:cxn>
              <a:cxn ang="0">
                <a:pos x="15" y="45"/>
              </a:cxn>
              <a:cxn ang="0">
                <a:pos x="6" y="32"/>
              </a:cxn>
              <a:cxn ang="0">
                <a:pos x="16" y="42"/>
              </a:cxn>
              <a:cxn ang="0">
                <a:pos x="33" y="54"/>
              </a:cxn>
              <a:cxn ang="0">
                <a:pos x="13" y="23"/>
              </a:cxn>
              <a:cxn ang="0">
                <a:pos x="1" y="5"/>
              </a:cxn>
              <a:cxn ang="0">
                <a:pos x="15" y="20"/>
              </a:cxn>
              <a:cxn ang="0">
                <a:pos x="34" y="39"/>
              </a:cxn>
              <a:cxn ang="0">
                <a:pos x="24" y="19"/>
              </a:cxn>
              <a:cxn ang="0">
                <a:pos x="14" y="2"/>
              </a:cxn>
              <a:cxn ang="0">
                <a:pos x="27" y="17"/>
              </a:cxn>
              <a:cxn ang="0">
                <a:pos x="51" y="39"/>
              </a:cxn>
              <a:cxn ang="0">
                <a:pos x="47" y="26"/>
              </a:cxn>
              <a:cxn ang="0">
                <a:pos x="39" y="11"/>
              </a:cxn>
              <a:cxn ang="0">
                <a:pos x="50" y="23"/>
              </a:cxn>
              <a:cxn ang="0">
                <a:pos x="67" y="44"/>
              </a:cxn>
              <a:cxn ang="0">
                <a:pos x="98" y="89"/>
              </a:cxn>
              <a:cxn ang="0">
                <a:pos x="93" y="93"/>
              </a:cxn>
              <a:cxn ang="0">
                <a:pos x="91" y="92"/>
              </a:cxn>
              <a:cxn ang="0">
                <a:pos x="85" y="96"/>
              </a:cxn>
              <a:cxn ang="0">
                <a:pos x="81" y="98"/>
              </a:cxn>
              <a:cxn ang="0">
                <a:pos x="78" y="103"/>
              </a:cxn>
              <a:cxn ang="0">
                <a:pos x="73" y="105"/>
              </a:cxn>
              <a:cxn ang="0">
                <a:pos x="68" y="106"/>
              </a:cxn>
              <a:cxn ang="0">
                <a:pos x="62" y="110"/>
              </a:cxn>
              <a:cxn ang="0">
                <a:pos x="26" y="64"/>
              </a:cxn>
            </a:cxnLst>
            <a:rect l="0" t="0" r="r" b="b"/>
            <a:pathLst>
              <a:path w="98" h="110">
                <a:moveTo>
                  <a:pt x="26" y="64"/>
                </a:moveTo>
                <a:cubicBezTo>
                  <a:pt x="25" y="62"/>
                  <a:pt x="17" y="50"/>
                  <a:pt x="15" y="45"/>
                </a:cubicBezTo>
                <a:cubicBezTo>
                  <a:pt x="12" y="42"/>
                  <a:pt x="6" y="35"/>
                  <a:pt x="6" y="32"/>
                </a:cubicBezTo>
                <a:cubicBezTo>
                  <a:pt x="7" y="29"/>
                  <a:pt x="14" y="39"/>
                  <a:pt x="16" y="42"/>
                </a:cubicBezTo>
                <a:cubicBezTo>
                  <a:pt x="19" y="43"/>
                  <a:pt x="28" y="57"/>
                  <a:pt x="33" y="54"/>
                </a:cubicBezTo>
                <a:cubicBezTo>
                  <a:pt x="38" y="50"/>
                  <a:pt x="14" y="31"/>
                  <a:pt x="13" y="23"/>
                </a:cubicBezTo>
                <a:cubicBezTo>
                  <a:pt x="10" y="19"/>
                  <a:pt x="0" y="6"/>
                  <a:pt x="1" y="5"/>
                </a:cubicBezTo>
                <a:cubicBezTo>
                  <a:pt x="2" y="4"/>
                  <a:pt x="12" y="16"/>
                  <a:pt x="15" y="20"/>
                </a:cubicBezTo>
                <a:cubicBezTo>
                  <a:pt x="20" y="21"/>
                  <a:pt x="31" y="40"/>
                  <a:pt x="34" y="39"/>
                </a:cubicBezTo>
                <a:cubicBezTo>
                  <a:pt x="38" y="37"/>
                  <a:pt x="23" y="25"/>
                  <a:pt x="24" y="19"/>
                </a:cubicBezTo>
                <a:cubicBezTo>
                  <a:pt x="21" y="16"/>
                  <a:pt x="13" y="4"/>
                  <a:pt x="14" y="2"/>
                </a:cubicBezTo>
                <a:cubicBezTo>
                  <a:pt x="15" y="0"/>
                  <a:pt x="24" y="13"/>
                  <a:pt x="27" y="17"/>
                </a:cubicBezTo>
                <a:cubicBezTo>
                  <a:pt x="33" y="17"/>
                  <a:pt x="49" y="41"/>
                  <a:pt x="51" y="39"/>
                </a:cubicBezTo>
                <a:cubicBezTo>
                  <a:pt x="54" y="38"/>
                  <a:pt x="45" y="31"/>
                  <a:pt x="47" y="26"/>
                </a:cubicBezTo>
                <a:cubicBezTo>
                  <a:pt x="44" y="22"/>
                  <a:pt x="37" y="14"/>
                  <a:pt x="39" y="11"/>
                </a:cubicBezTo>
                <a:cubicBezTo>
                  <a:pt x="40" y="9"/>
                  <a:pt x="47" y="20"/>
                  <a:pt x="50" y="23"/>
                </a:cubicBezTo>
                <a:cubicBezTo>
                  <a:pt x="56" y="23"/>
                  <a:pt x="66" y="44"/>
                  <a:pt x="67" y="44"/>
                </a:cubicBezTo>
                <a:cubicBezTo>
                  <a:pt x="68" y="43"/>
                  <a:pt x="98" y="89"/>
                  <a:pt x="98" y="89"/>
                </a:cubicBezTo>
                <a:cubicBezTo>
                  <a:pt x="93" y="93"/>
                  <a:pt x="93" y="93"/>
                  <a:pt x="93" y="93"/>
                </a:cubicBezTo>
                <a:cubicBezTo>
                  <a:pt x="91" y="92"/>
                  <a:pt x="91" y="92"/>
                  <a:pt x="91" y="92"/>
                </a:cubicBezTo>
                <a:cubicBezTo>
                  <a:pt x="85" y="96"/>
                  <a:pt x="85" y="96"/>
                  <a:pt x="85" y="96"/>
                </a:cubicBezTo>
                <a:cubicBezTo>
                  <a:pt x="81" y="98"/>
                  <a:pt x="81" y="98"/>
                  <a:pt x="81" y="98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68" y="106"/>
                  <a:pt x="68" y="106"/>
                  <a:pt x="68" y="106"/>
                </a:cubicBezTo>
                <a:cubicBezTo>
                  <a:pt x="68" y="106"/>
                  <a:pt x="65" y="110"/>
                  <a:pt x="62" y="110"/>
                </a:cubicBezTo>
                <a:cubicBezTo>
                  <a:pt x="60" y="110"/>
                  <a:pt x="27" y="67"/>
                  <a:pt x="26" y="6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38" name="Freeform 118"/>
          <p:cNvSpPr>
            <a:spLocks/>
          </p:cNvSpPr>
          <p:nvPr/>
        </p:nvSpPr>
        <p:spPr bwMode="auto">
          <a:xfrm>
            <a:off x="5989638" y="5522913"/>
            <a:ext cx="44450" cy="30163"/>
          </a:xfrm>
          <a:custGeom>
            <a:avLst/>
            <a:gdLst/>
            <a:ahLst/>
            <a:cxnLst>
              <a:cxn ang="0">
                <a:pos x="1" y="6"/>
              </a:cxn>
              <a:cxn ang="0">
                <a:pos x="14" y="1"/>
              </a:cxn>
              <a:cxn ang="0">
                <a:pos x="15" y="6"/>
              </a:cxn>
              <a:cxn ang="0">
                <a:pos x="3" y="11"/>
              </a:cxn>
              <a:cxn ang="0">
                <a:pos x="1" y="6"/>
              </a:cxn>
            </a:cxnLst>
            <a:rect l="0" t="0" r="r" b="b"/>
            <a:pathLst>
              <a:path w="17" h="11">
                <a:moveTo>
                  <a:pt x="1" y="6"/>
                </a:moveTo>
                <a:cubicBezTo>
                  <a:pt x="3" y="4"/>
                  <a:pt x="9" y="0"/>
                  <a:pt x="14" y="1"/>
                </a:cubicBezTo>
                <a:cubicBezTo>
                  <a:pt x="17" y="2"/>
                  <a:pt x="15" y="6"/>
                  <a:pt x="15" y="6"/>
                </a:cubicBezTo>
                <a:cubicBezTo>
                  <a:pt x="15" y="6"/>
                  <a:pt x="11" y="11"/>
                  <a:pt x="3" y="11"/>
                </a:cubicBezTo>
                <a:cubicBezTo>
                  <a:pt x="0" y="11"/>
                  <a:pt x="0" y="7"/>
                  <a:pt x="1" y="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39" name="Freeform 119"/>
          <p:cNvSpPr>
            <a:spLocks/>
          </p:cNvSpPr>
          <p:nvPr/>
        </p:nvSpPr>
        <p:spPr bwMode="auto">
          <a:xfrm>
            <a:off x="5919788" y="5537201"/>
            <a:ext cx="71437" cy="44450"/>
          </a:xfrm>
          <a:custGeom>
            <a:avLst/>
            <a:gdLst/>
            <a:ahLst/>
            <a:cxnLst>
              <a:cxn ang="0">
                <a:pos x="24" y="1"/>
              </a:cxn>
              <a:cxn ang="0">
                <a:pos x="27" y="7"/>
              </a:cxn>
              <a:cxn ang="0">
                <a:pos x="7" y="17"/>
              </a:cxn>
              <a:cxn ang="0">
                <a:pos x="1" y="6"/>
              </a:cxn>
              <a:cxn ang="0">
                <a:pos x="24" y="1"/>
              </a:cxn>
            </a:cxnLst>
            <a:rect l="0" t="0" r="r" b="b"/>
            <a:pathLst>
              <a:path w="27" h="17">
                <a:moveTo>
                  <a:pt x="24" y="1"/>
                </a:moveTo>
                <a:cubicBezTo>
                  <a:pt x="26" y="1"/>
                  <a:pt x="27" y="5"/>
                  <a:pt x="27" y="7"/>
                </a:cubicBezTo>
                <a:cubicBezTo>
                  <a:pt x="27" y="9"/>
                  <a:pt x="7" y="17"/>
                  <a:pt x="7" y="17"/>
                </a:cubicBezTo>
                <a:cubicBezTo>
                  <a:pt x="7" y="17"/>
                  <a:pt x="0" y="12"/>
                  <a:pt x="1" y="6"/>
                </a:cubicBezTo>
                <a:cubicBezTo>
                  <a:pt x="2" y="3"/>
                  <a:pt x="23" y="0"/>
                  <a:pt x="24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40" name="Freeform 120"/>
          <p:cNvSpPr>
            <a:spLocks/>
          </p:cNvSpPr>
          <p:nvPr/>
        </p:nvSpPr>
        <p:spPr bwMode="auto">
          <a:xfrm>
            <a:off x="5975350" y="5494338"/>
            <a:ext cx="47625" cy="28575"/>
          </a:xfrm>
          <a:custGeom>
            <a:avLst/>
            <a:gdLst/>
            <a:ahLst/>
            <a:cxnLst>
              <a:cxn ang="0">
                <a:pos x="1" y="5"/>
              </a:cxn>
              <a:cxn ang="0">
                <a:pos x="15" y="2"/>
              </a:cxn>
              <a:cxn ang="0">
                <a:pos x="15" y="7"/>
              </a:cxn>
              <a:cxn ang="0">
                <a:pos x="2" y="10"/>
              </a:cxn>
              <a:cxn ang="0">
                <a:pos x="1" y="5"/>
              </a:cxn>
            </a:cxnLst>
            <a:rect l="0" t="0" r="r" b="b"/>
            <a:pathLst>
              <a:path w="18" h="11">
                <a:moveTo>
                  <a:pt x="1" y="5"/>
                </a:moveTo>
                <a:cubicBezTo>
                  <a:pt x="4" y="3"/>
                  <a:pt x="10" y="0"/>
                  <a:pt x="15" y="2"/>
                </a:cubicBezTo>
                <a:cubicBezTo>
                  <a:pt x="18" y="4"/>
                  <a:pt x="15" y="7"/>
                  <a:pt x="15" y="7"/>
                </a:cubicBezTo>
                <a:cubicBezTo>
                  <a:pt x="15" y="7"/>
                  <a:pt x="10" y="11"/>
                  <a:pt x="2" y="10"/>
                </a:cubicBezTo>
                <a:cubicBezTo>
                  <a:pt x="0" y="10"/>
                  <a:pt x="0" y="5"/>
                  <a:pt x="1" y="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41" name="Freeform 121"/>
          <p:cNvSpPr>
            <a:spLocks/>
          </p:cNvSpPr>
          <p:nvPr/>
        </p:nvSpPr>
        <p:spPr bwMode="auto">
          <a:xfrm>
            <a:off x="5903913" y="5497513"/>
            <a:ext cx="71437" cy="39688"/>
          </a:xfrm>
          <a:custGeom>
            <a:avLst/>
            <a:gdLst/>
            <a:ahLst/>
            <a:cxnLst>
              <a:cxn ang="0">
                <a:pos x="25" y="3"/>
              </a:cxn>
              <a:cxn ang="0">
                <a:pos x="27" y="10"/>
              </a:cxn>
              <a:cxn ang="0">
                <a:pos x="5" y="15"/>
              </a:cxn>
              <a:cxn ang="0">
                <a:pos x="2" y="3"/>
              </a:cxn>
              <a:cxn ang="0">
                <a:pos x="25" y="3"/>
              </a:cxn>
            </a:cxnLst>
            <a:rect l="0" t="0" r="r" b="b"/>
            <a:pathLst>
              <a:path w="27" h="15">
                <a:moveTo>
                  <a:pt x="25" y="3"/>
                </a:moveTo>
                <a:cubicBezTo>
                  <a:pt x="27" y="4"/>
                  <a:pt x="27" y="8"/>
                  <a:pt x="27" y="10"/>
                </a:cubicBezTo>
                <a:cubicBezTo>
                  <a:pt x="27" y="12"/>
                  <a:pt x="5" y="15"/>
                  <a:pt x="5" y="15"/>
                </a:cubicBezTo>
                <a:cubicBezTo>
                  <a:pt x="5" y="15"/>
                  <a:pt x="0" y="9"/>
                  <a:pt x="2" y="3"/>
                </a:cubicBezTo>
                <a:cubicBezTo>
                  <a:pt x="4" y="0"/>
                  <a:pt x="24" y="2"/>
                  <a:pt x="25" y="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42" name="Freeform 122"/>
          <p:cNvSpPr>
            <a:spLocks/>
          </p:cNvSpPr>
          <p:nvPr/>
        </p:nvSpPr>
        <p:spPr bwMode="auto">
          <a:xfrm>
            <a:off x="6105525" y="5549901"/>
            <a:ext cx="46037" cy="28575"/>
          </a:xfrm>
          <a:custGeom>
            <a:avLst/>
            <a:gdLst/>
            <a:ahLst/>
            <a:cxnLst>
              <a:cxn ang="0">
                <a:pos x="16" y="6"/>
              </a:cxn>
              <a:cxn ang="0">
                <a:pos x="3" y="1"/>
              </a:cxn>
              <a:cxn ang="0">
                <a:pos x="2" y="6"/>
              </a:cxn>
              <a:cxn ang="0">
                <a:pos x="14" y="11"/>
              </a:cxn>
              <a:cxn ang="0">
                <a:pos x="16" y="6"/>
              </a:cxn>
            </a:cxnLst>
            <a:rect l="0" t="0" r="r" b="b"/>
            <a:pathLst>
              <a:path w="17" h="11">
                <a:moveTo>
                  <a:pt x="16" y="6"/>
                </a:moveTo>
                <a:cubicBezTo>
                  <a:pt x="14" y="4"/>
                  <a:pt x="8" y="0"/>
                  <a:pt x="3" y="1"/>
                </a:cubicBezTo>
                <a:cubicBezTo>
                  <a:pt x="0" y="3"/>
                  <a:pt x="2" y="6"/>
                  <a:pt x="2" y="6"/>
                </a:cubicBezTo>
                <a:cubicBezTo>
                  <a:pt x="2" y="6"/>
                  <a:pt x="6" y="11"/>
                  <a:pt x="14" y="11"/>
                </a:cubicBezTo>
                <a:cubicBezTo>
                  <a:pt x="17" y="11"/>
                  <a:pt x="17" y="7"/>
                  <a:pt x="16" y="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43" name="Freeform 123"/>
          <p:cNvSpPr>
            <a:spLocks/>
          </p:cNvSpPr>
          <p:nvPr/>
        </p:nvSpPr>
        <p:spPr bwMode="auto">
          <a:xfrm>
            <a:off x="6148388" y="5562601"/>
            <a:ext cx="71437" cy="46038"/>
          </a:xfrm>
          <a:custGeom>
            <a:avLst/>
            <a:gdLst/>
            <a:ahLst/>
            <a:cxnLst>
              <a:cxn ang="0">
                <a:pos x="3" y="1"/>
              </a:cxn>
              <a:cxn ang="0">
                <a:pos x="0" y="7"/>
              </a:cxn>
              <a:cxn ang="0">
                <a:pos x="20" y="17"/>
              </a:cxn>
              <a:cxn ang="0">
                <a:pos x="26" y="6"/>
              </a:cxn>
              <a:cxn ang="0">
                <a:pos x="3" y="1"/>
              </a:cxn>
            </a:cxnLst>
            <a:rect l="0" t="0" r="r" b="b"/>
            <a:pathLst>
              <a:path w="27" h="17">
                <a:moveTo>
                  <a:pt x="3" y="1"/>
                </a:moveTo>
                <a:cubicBezTo>
                  <a:pt x="1" y="1"/>
                  <a:pt x="0" y="5"/>
                  <a:pt x="0" y="7"/>
                </a:cubicBezTo>
                <a:cubicBezTo>
                  <a:pt x="0" y="9"/>
                  <a:pt x="20" y="17"/>
                  <a:pt x="20" y="17"/>
                </a:cubicBezTo>
                <a:cubicBezTo>
                  <a:pt x="20" y="17"/>
                  <a:pt x="27" y="12"/>
                  <a:pt x="26" y="6"/>
                </a:cubicBezTo>
                <a:cubicBezTo>
                  <a:pt x="25" y="3"/>
                  <a:pt x="4" y="0"/>
                  <a:pt x="3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44" name="Freeform 124"/>
          <p:cNvSpPr>
            <a:spLocks/>
          </p:cNvSpPr>
          <p:nvPr/>
        </p:nvSpPr>
        <p:spPr bwMode="auto">
          <a:xfrm>
            <a:off x="6116638" y="5521326"/>
            <a:ext cx="47625" cy="31750"/>
          </a:xfrm>
          <a:custGeom>
            <a:avLst/>
            <a:gdLst/>
            <a:ahLst/>
            <a:cxnLst>
              <a:cxn ang="0">
                <a:pos x="17" y="5"/>
              </a:cxn>
              <a:cxn ang="0">
                <a:pos x="3" y="2"/>
              </a:cxn>
              <a:cxn ang="0">
                <a:pos x="3" y="7"/>
              </a:cxn>
              <a:cxn ang="0">
                <a:pos x="16" y="10"/>
              </a:cxn>
              <a:cxn ang="0">
                <a:pos x="17" y="5"/>
              </a:cxn>
            </a:cxnLst>
            <a:rect l="0" t="0" r="r" b="b"/>
            <a:pathLst>
              <a:path w="18" h="12">
                <a:moveTo>
                  <a:pt x="17" y="5"/>
                </a:moveTo>
                <a:cubicBezTo>
                  <a:pt x="14" y="3"/>
                  <a:pt x="8" y="0"/>
                  <a:pt x="3" y="2"/>
                </a:cubicBezTo>
                <a:cubicBezTo>
                  <a:pt x="0" y="4"/>
                  <a:pt x="3" y="7"/>
                  <a:pt x="3" y="7"/>
                </a:cubicBezTo>
                <a:cubicBezTo>
                  <a:pt x="3" y="7"/>
                  <a:pt x="8" y="12"/>
                  <a:pt x="16" y="10"/>
                </a:cubicBezTo>
                <a:cubicBezTo>
                  <a:pt x="18" y="10"/>
                  <a:pt x="18" y="6"/>
                  <a:pt x="17" y="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45" name="Freeform 125"/>
          <p:cNvSpPr>
            <a:spLocks/>
          </p:cNvSpPr>
          <p:nvPr/>
        </p:nvSpPr>
        <p:spPr bwMode="auto">
          <a:xfrm>
            <a:off x="6164263" y="5522913"/>
            <a:ext cx="73025" cy="39688"/>
          </a:xfrm>
          <a:custGeom>
            <a:avLst/>
            <a:gdLst/>
            <a:ahLst/>
            <a:cxnLst>
              <a:cxn ang="0">
                <a:pos x="2" y="3"/>
              </a:cxn>
              <a:cxn ang="0">
                <a:pos x="0" y="10"/>
              </a:cxn>
              <a:cxn ang="0">
                <a:pos x="22" y="15"/>
              </a:cxn>
              <a:cxn ang="0">
                <a:pos x="25" y="3"/>
              </a:cxn>
              <a:cxn ang="0">
                <a:pos x="2" y="3"/>
              </a:cxn>
            </a:cxnLst>
            <a:rect l="0" t="0" r="r" b="b"/>
            <a:pathLst>
              <a:path w="27" h="15">
                <a:moveTo>
                  <a:pt x="2" y="3"/>
                </a:moveTo>
                <a:cubicBezTo>
                  <a:pt x="0" y="4"/>
                  <a:pt x="0" y="8"/>
                  <a:pt x="0" y="10"/>
                </a:cubicBezTo>
                <a:cubicBezTo>
                  <a:pt x="0" y="12"/>
                  <a:pt x="22" y="15"/>
                  <a:pt x="22" y="15"/>
                </a:cubicBezTo>
                <a:cubicBezTo>
                  <a:pt x="22" y="15"/>
                  <a:pt x="27" y="9"/>
                  <a:pt x="25" y="3"/>
                </a:cubicBezTo>
                <a:cubicBezTo>
                  <a:pt x="23" y="0"/>
                  <a:pt x="3" y="2"/>
                  <a:pt x="2" y="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46" name="Freeform 126"/>
          <p:cNvSpPr>
            <a:spLocks/>
          </p:cNvSpPr>
          <p:nvPr/>
        </p:nvSpPr>
        <p:spPr bwMode="auto">
          <a:xfrm>
            <a:off x="6096000" y="5829301"/>
            <a:ext cx="42862" cy="23813"/>
          </a:xfrm>
          <a:custGeom>
            <a:avLst/>
            <a:gdLst/>
            <a:ahLst/>
            <a:cxnLst>
              <a:cxn ang="0">
                <a:pos x="14" y="3"/>
              </a:cxn>
              <a:cxn ang="0">
                <a:pos x="3" y="1"/>
              </a:cxn>
              <a:cxn ang="0">
                <a:pos x="3" y="6"/>
              </a:cxn>
              <a:cxn ang="0">
                <a:pos x="14" y="7"/>
              </a:cxn>
              <a:cxn ang="0">
                <a:pos x="14" y="3"/>
              </a:cxn>
            </a:cxnLst>
            <a:rect l="0" t="0" r="r" b="b"/>
            <a:pathLst>
              <a:path w="16" h="9">
                <a:moveTo>
                  <a:pt x="14" y="3"/>
                </a:moveTo>
                <a:cubicBezTo>
                  <a:pt x="12" y="1"/>
                  <a:pt x="6" y="0"/>
                  <a:pt x="3" y="1"/>
                </a:cubicBezTo>
                <a:cubicBezTo>
                  <a:pt x="0" y="3"/>
                  <a:pt x="3" y="6"/>
                  <a:pt x="3" y="6"/>
                </a:cubicBezTo>
                <a:cubicBezTo>
                  <a:pt x="3" y="6"/>
                  <a:pt x="7" y="9"/>
                  <a:pt x="14" y="7"/>
                </a:cubicBezTo>
                <a:cubicBezTo>
                  <a:pt x="16" y="7"/>
                  <a:pt x="15" y="3"/>
                  <a:pt x="14" y="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47" name="Freeform 127"/>
          <p:cNvSpPr>
            <a:spLocks/>
          </p:cNvSpPr>
          <p:nvPr/>
        </p:nvSpPr>
        <p:spPr bwMode="auto">
          <a:xfrm>
            <a:off x="6135688" y="5826126"/>
            <a:ext cx="60325" cy="33338"/>
          </a:xfrm>
          <a:custGeom>
            <a:avLst/>
            <a:gdLst/>
            <a:ahLst/>
            <a:cxnLst>
              <a:cxn ang="0">
                <a:pos x="2" y="3"/>
              </a:cxn>
              <a:cxn ang="0">
                <a:pos x="1" y="9"/>
              </a:cxn>
              <a:cxn ang="0">
                <a:pos x="19" y="12"/>
              </a:cxn>
              <a:cxn ang="0">
                <a:pos x="21" y="2"/>
              </a:cxn>
              <a:cxn ang="0">
                <a:pos x="2" y="3"/>
              </a:cxn>
            </a:cxnLst>
            <a:rect l="0" t="0" r="r" b="b"/>
            <a:pathLst>
              <a:path w="23" h="12">
                <a:moveTo>
                  <a:pt x="2" y="3"/>
                </a:moveTo>
                <a:cubicBezTo>
                  <a:pt x="0" y="4"/>
                  <a:pt x="0" y="7"/>
                  <a:pt x="1" y="9"/>
                </a:cubicBezTo>
                <a:cubicBezTo>
                  <a:pt x="1" y="10"/>
                  <a:pt x="19" y="12"/>
                  <a:pt x="19" y="12"/>
                </a:cubicBezTo>
                <a:cubicBezTo>
                  <a:pt x="19" y="12"/>
                  <a:pt x="23" y="7"/>
                  <a:pt x="21" y="2"/>
                </a:cubicBezTo>
                <a:cubicBezTo>
                  <a:pt x="19" y="0"/>
                  <a:pt x="2" y="2"/>
                  <a:pt x="2" y="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48" name="Freeform 128"/>
          <p:cNvSpPr>
            <a:spLocks/>
          </p:cNvSpPr>
          <p:nvPr/>
        </p:nvSpPr>
        <p:spPr bwMode="auto">
          <a:xfrm>
            <a:off x="6100763" y="5802313"/>
            <a:ext cx="42862" cy="23813"/>
          </a:xfrm>
          <a:custGeom>
            <a:avLst/>
            <a:gdLst/>
            <a:ahLst/>
            <a:cxnLst>
              <a:cxn ang="0">
                <a:pos x="13" y="2"/>
              </a:cxn>
              <a:cxn ang="0">
                <a:pos x="2" y="2"/>
              </a:cxn>
              <a:cxn ang="0">
                <a:pos x="3" y="7"/>
              </a:cxn>
              <a:cxn ang="0">
                <a:pos x="14" y="6"/>
              </a:cxn>
              <a:cxn ang="0">
                <a:pos x="13" y="2"/>
              </a:cxn>
            </a:cxnLst>
            <a:rect l="0" t="0" r="r" b="b"/>
            <a:pathLst>
              <a:path w="16" h="9">
                <a:moveTo>
                  <a:pt x="13" y="2"/>
                </a:moveTo>
                <a:cubicBezTo>
                  <a:pt x="11" y="1"/>
                  <a:pt x="5" y="0"/>
                  <a:pt x="2" y="2"/>
                </a:cubicBezTo>
                <a:cubicBezTo>
                  <a:pt x="0" y="5"/>
                  <a:pt x="3" y="7"/>
                  <a:pt x="3" y="7"/>
                </a:cubicBezTo>
                <a:cubicBezTo>
                  <a:pt x="3" y="7"/>
                  <a:pt x="7" y="9"/>
                  <a:pt x="14" y="6"/>
                </a:cubicBezTo>
                <a:cubicBezTo>
                  <a:pt x="16" y="5"/>
                  <a:pt x="14" y="2"/>
                  <a:pt x="13" y="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49" name="Freeform 129"/>
          <p:cNvSpPr>
            <a:spLocks/>
          </p:cNvSpPr>
          <p:nvPr/>
        </p:nvSpPr>
        <p:spPr bwMode="auto">
          <a:xfrm>
            <a:off x="6138863" y="5786438"/>
            <a:ext cx="60325" cy="38100"/>
          </a:xfrm>
          <a:custGeom>
            <a:avLst/>
            <a:gdLst/>
            <a:ahLst/>
            <a:cxnLst>
              <a:cxn ang="0">
                <a:pos x="1" y="6"/>
              </a:cxn>
              <a:cxn ang="0">
                <a:pos x="2" y="12"/>
              </a:cxn>
              <a:cxn ang="0">
                <a:pos x="20" y="12"/>
              </a:cxn>
              <a:cxn ang="0">
                <a:pos x="20" y="2"/>
              </a:cxn>
              <a:cxn ang="0">
                <a:pos x="1" y="6"/>
              </a:cxn>
            </a:cxnLst>
            <a:rect l="0" t="0" r="r" b="b"/>
            <a:pathLst>
              <a:path w="23" h="14">
                <a:moveTo>
                  <a:pt x="1" y="6"/>
                </a:moveTo>
                <a:cubicBezTo>
                  <a:pt x="0" y="7"/>
                  <a:pt x="1" y="11"/>
                  <a:pt x="2" y="12"/>
                </a:cubicBezTo>
                <a:cubicBezTo>
                  <a:pt x="2" y="14"/>
                  <a:pt x="20" y="12"/>
                  <a:pt x="20" y="12"/>
                </a:cubicBezTo>
                <a:cubicBezTo>
                  <a:pt x="20" y="12"/>
                  <a:pt x="23" y="6"/>
                  <a:pt x="20" y="2"/>
                </a:cubicBezTo>
                <a:cubicBezTo>
                  <a:pt x="18" y="0"/>
                  <a:pt x="2" y="6"/>
                  <a:pt x="1" y="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50" name="Freeform 130"/>
          <p:cNvSpPr>
            <a:spLocks/>
          </p:cNvSpPr>
          <p:nvPr/>
        </p:nvSpPr>
        <p:spPr bwMode="auto">
          <a:xfrm>
            <a:off x="5999163" y="5824538"/>
            <a:ext cx="42862" cy="23813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14" y="3"/>
              </a:cxn>
              <a:cxn ang="0">
                <a:pos x="13" y="7"/>
              </a:cxn>
              <a:cxn ang="0">
                <a:pos x="2" y="7"/>
              </a:cxn>
              <a:cxn ang="0">
                <a:pos x="2" y="2"/>
              </a:cxn>
            </a:cxnLst>
            <a:rect l="0" t="0" r="r" b="b"/>
            <a:pathLst>
              <a:path w="16" h="9">
                <a:moveTo>
                  <a:pt x="2" y="2"/>
                </a:moveTo>
                <a:cubicBezTo>
                  <a:pt x="4" y="1"/>
                  <a:pt x="10" y="0"/>
                  <a:pt x="14" y="3"/>
                </a:cubicBezTo>
                <a:cubicBezTo>
                  <a:pt x="16" y="5"/>
                  <a:pt x="13" y="7"/>
                  <a:pt x="13" y="7"/>
                </a:cubicBezTo>
                <a:cubicBezTo>
                  <a:pt x="13" y="7"/>
                  <a:pt x="8" y="9"/>
                  <a:pt x="2" y="7"/>
                </a:cubicBezTo>
                <a:cubicBezTo>
                  <a:pt x="0" y="6"/>
                  <a:pt x="1" y="2"/>
                  <a:pt x="2" y="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51" name="Freeform 131"/>
          <p:cNvSpPr>
            <a:spLocks/>
          </p:cNvSpPr>
          <p:nvPr/>
        </p:nvSpPr>
        <p:spPr bwMode="auto">
          <a:xfrm>
            <a:off x="5940425" y="5808663"/>
            <a:ext cx="61912" cy="36513"/>
          </a:xfrm>
          <a:custGeom>
            <a:avLst/>
            <a:gdLst/>
            <a:ahLst/>
            <a:cxnLst>
              <a:cxn ang="0">
                <a:pos x="22" y="7"/>
              </a:cxn>
              <a:cxn ang="0">
                <a:pos x="22" y="13"/>
              </a:cxn>
              <a:cxn ang="0">
                <a:pos x="3" y="12"/>
              </a:cxn>
              <a:cxn ang="0">
                <a:pos x="3" y="2"/>
              </a:cxn>
              <a:cxn ang="0">
                <a:pos x="22" y="7"/>
              </a:cxn>
            </a:cxnLst>
            <a:rect l="0" t="0" r="r" b="b"/>
            <a:pathLst>
              <a:path w="23" h="14">
                <a:moveTo>
                  <a:pt x="22" y="7"/>
                </a:moveTo>
                <a:cubicBezTo>
                  <a:pt x="23" y="8"/>
                  <a:pt x="22" y="11"/>
                  <a:pt x="22" y="13"/>
                </a:cubicBezTo>
                <a:cubicBezTo>
                  <a:pt x="21" y="14"/>
                  <a:pt x="3" y="12"/>
                  <a:pt x="3" y="12"/>
                </a:cubicBezTo>
                <a:cubicBezTo>
                  <a:pt x="3" y="12"/>
                  <a:pt x="0" y="6"/>
                  <a:pt x="3" y="2"/>
                </a:cubicBezTo>
                <a:cubicBezTo>
                  <a:pt x="5" y="0"/>
                  <a:pt x="21" y="6"/>
                  <a:pt x="22" y="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52" name="Freeform 132"/>
          <p:cNvSpPr>
            <a:spLocks/>
          </p:cNvSpPr>
          <p:nvPr/>
        </p:nvSpPr>
        <p:spPr bwMode="auto">
          <a:xfrm>
            <a:off x="5999163" y="5800726"/>
            <a:ext cx="42862" cy="20638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14" y="3"/>
              </a:cxn>
              <a:cxn ang="0">
                <a:pos x="12" y="7"/>
              </a:cxn>
              <a:cxn ang="0">
                <a:pos x="2" y="4"/>
              </a:cxn>
              <a:cxn ang="0">
                <a:pos x="3" y="0"/>
              </a:cxn>
            </a:cxnLst>
            <a:rect l="0" t="0" r="r" b="b"/>
            <a:pathLst>
              <a:path w="16" h="8">
                <a:moveTo>
                  <a:pt x="3" y="0"/>
                </a:moveTo>
                <a:cubicBezTo>
                  <a:pt x="6" y="0"/>
                  <a:pt x="12" y="0"/>
                  <a:pt x="14" y="3"/>
                </a:cubicBezTo>
                <a:cubicBezTo>
                  <a:pt x="16" y="6"/>
                  <a:pt x="12" y="7"/>
                  <a:pt x="12" y="7"/>
                </a:cubicBezTo>
                <a:cubicBezTo>
                  <a:pt x="12" y="7"/>
                  <a:pt x="7" y="8"/>
                  <a:pt x="2" y="4"/>
                </a:cubicBezTo>
                <a:cubicBezTo>
                  <a:pt x="0" y="3"/>
                  <a:pt x="2" y="0"/>
                  <a:pt x="3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53" name="Freeform 133"/>
          <p:cNvSpPr>
            <a:spLocks/>
          </p:cNvSpPr>
          <p:nvPr/>
        </p:nvSpPr>
        <p:spPr bwMode="auto">
          <a:xfrm>
            <a:off x="5946775" y="5770563"/>
            <a:ext cx="58737" cy="46038"/>
          </a:xfrm>
          <a:custGeom>
            <a:avLst/>
            <a:gdLst/>
            <a:ahLst/>
            <a:cxnLst>
              <a:cxn ang="0">
                <a:pos x="21" y="9"/>
              </a:cxn>
              <a:cxn ang="0">
                <a:pos x="20" y="15"/>
              </a:cxn>
              <a:cxn ang="0">
                <a:pos x="2" y="11"/>
              </a:cxn>
              <a:cxn ang="0">
                <a:pos x="4" y="1"/>
              </a:cxn>
              <a:cxn ang="0">
                <a:pos x="21" y="9"/>
              </a:cxn>
            </a:cxnLst>
            <a:rect l="0" t="0" r="r" b="b"/>
            <a:pathLst>
              <a:path w="22" h="17">
                <a:moveTo>
                  <a:pt x="21" y="9"/>
                </a:moveTo>
                <a:cubicBezTo>
                  <a:pt x="22" y="11"/>
                  <a:pt x="21" y="14"/>
                  <a:pt x="20" y="15"/>
                </a:cubicBezTo>
                <a:cubicBezTo>
                  <a:pt x="19" y="17"/>
                  <a:pt x="2" y="11"/>
                  <a:pt x="2" y="11"/>
                </a:cubicBezTo>
                <a:cubicBezTo>
                  <a:pt x="2" y="11"/>
                  <a:pt x="0" y="5"/>
                  <a:pt x="4" y="1"/>
                </a:cubicBezTo>
                <a:cubicBezTo>
                  <a:pt x="6" y="0"/>
                  <a:pt x="21" y="9"/>
                  <a:pt x="21" y="9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54" name="Freeform 134"/>
          <p:cNvSpPr>
            <a:spLocks/>
          </p:cNvSpPr>
          <p:nvPr/>
        </p:nvSpPr>
        <p:spPr bwMode="auto">
          <a:xfrm>
            <a:off x="5999163" y="5872163"/>
            <a:ext cx="41275" cy="23813"/>
          </a:xfrm>
          <a:custGeom>
            <a:avLst/>
            <a:gdLst/>
            <a:ahLst/>
            <a:cxnLst>
              <a:cxn ang="0">
                <a:pos x="1" y="4"/>
              </a:cxn>
              <a:cxn ang="0">
                <a:pos x="12" y="1"/>
              </a:cxn>
              <a:cxn ang="0">
                <a:pos x="12" y="6"/>
              </a:cxn>
              <a:cxn ang="0">
                <a:pos x="2" y="9"/>
              </a:cxn>
              <a:cxn ang="0">
                <a:pos x="1" y="4"/>
              </a:cxn>
            </a:cxnLst>
            <a:rect l="0" t="0" r="r" b="b"/>
            <a:pathLst>
              <a:path w="15" h="9">
                <a:moveTo>
                  <a:pt x="1" y="4"/>
                </a:moveTo>
                <a:cubicBezTo>
                  <a:pt x="3" y="2"/>
                  <a:pt x="8" y="0"/>
                  <a:pt x="12" y="1"/>
                </a:cubicBezTo>
                <a:cubicBezTo>
                  <a:pt x="15" y="3"/>
                  <a:pt x="12" y="6"/>
                  <a:pt x="12" y="6"/>
                </a:cubicBezTo>
                <a:cubicBezTo>
                  <a:pt x="12" y="6"/>
                  <a:pt x="9" y="9"/>
                  <a:pt x="2" y="9"/>
                </a:cubicBezTo>
                <a:cubicBezTo>
                  <a:pt x="0" y="8"/>
                  <a:pt x="0" y="5"/>
                  <a:pt x="1" y="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55" name="Freeform 135"/>
          <p:cNvSpPr>
            <a:spLocks/>
          </p:cNvSpPr>
          <p:nvPr/>
        </p:nvSpPr>
        <p:spPr bwMode="auto">
          <a:xfrm>
            <a:off x="5940425" y="5876926"/>
            <a:ext cx="58737" cy="31750"/>
          </a:xfrm>
          <a:custGeom>
            <a:avLst/>
            <a:gdLst/>
            <a:ahLst/>
            <a:cxnLst>
              <a:cxn ang="0">
                <a:pos x="21" y="1"/>
              </a:cxn>
              <a:cxn ang="0">
                <a:pos x="22" y="7"/>
              </a:cxn>
              <a:cxn ang="0">
                <a:pos x="4" y="12"/>
              </a:cxn>
              <a:cxn ang="0">
                <a:pos x="1" y="3"/>
              </a:cxn>
              <a:cxn ang="0">
                <a:pos x="21" y="1"/>
              </a:cxn>
            </a:cxnLst>
            <a:rect l="0" t="0" r="r" b="b"/>
            <a:pathLst>
              <a:path w="22" h="12">
                <a:moveTo>
                  <a:pt x="21" y="1"/>
                </a:moveTo>
                <a:cubicBezTo>
                  <a:pt x="22" y="2"/>
                  <a:pt x="22" y="5"/>
                  <a:pt x="22" y="7"/>
                </a:cubicBezTo>
                <a:cubicBezTo>
                  <a:pt x="22" y="9"/>
                  <a:pt x="4" y="12"/>
                  <a:pt x="4" y="12"/>
                </a:cubicBezTo>
                <a:cubicBezTo>
                  <a:pt x="4" y="12"/>
                  <a:pt x="0" y="8"/>
                  <a:pt x="1" y="3"/>
                </a:cubicBezTo>
                <a:cubicBezTo>
                  <a:pt x="2" y="0"/>
                  <a:pt x="20" y="1"/>
                  <a:pt x="21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56" name="Freeform 136"/>
          <p:cNvSpPr>
            <a:spLocks/>
          </p:cNvSpPr>
          <p:nvPr/>
        </p:nvSpPr>
        <p:spPr bwMode="auto">
          <a:xfrm>
            <a:off x="5997575" y="5849938"/>
            <a:ext cx="42862" cy="25400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14" y="2"/>
              </a:cxn>
              <a:cxn ang="0">
                <a:pos x="13" y="6"/>
              </a:cxn>
              <a:cxn ang="0">
                <a:pos x="2" y="7"/>
              </a:cxn>
              <a:cxn ang="0">
                <a:pos x="2" y="2"/>
              </a:cxn>
            </a:cxnLst>
            <a:rect l="0" t="0" r="r" b="b"/>
            <a:pathLst>
              <a:path w="16" h="9">
                <a:moveTo>
                  <a:pt x="2" y="2"/>
                </a:moveTo>
                <a:cubicBezTo>
                  <a:pt x="4" y="1"/>
                  <a:pt x="10" y="0"/>
                  <a:pt x="14" y="2"/>
                </a:cubicBezTo>
                <a:cubicBezTo>
                  <a:pt x="16" y="4"/>
                  <a:pt x="13" y="6"/>
                  <a:pt x="13" y="6"/>
                </a:cubicBezTo>
                <a:cubicBezTo>
                  <a:pt x="13" y="6"/>
                  <a:pt x="9" y="9"/>
                  <a:pt x="2" y="7"/>
                </a:cubicBezTo>
                <a:cubicBezTo>
                  <a:pt x="0" y="6"/>
                  <a:pt x="1" y="3"/>
                  <a:pt x="2" y="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57" name="Freeform 137"/>
          <p:cNvSpPr>
            <a:spLocks/>
          </p:cNvSpPr>
          <p:nvPr/>
        </p:nvSpPr>
        <p:spPr bwMode="auto">
          <a:xfrm>
            <a:off x="5938838" y="5842001"/>
            <a:ext cx="60325" cy="33338"/>
          </a:xfrm>
          <a:custGeom>
            <a:avLst/>
            <a:gdLst/>
            <a:ahLst/>
            <a:cxnLst>
              <a:cxn ang="0">
                <a:pos x="22" y="4"/>
              </a:cxn>
              <a:cxn ang="0">
                <a:pos x="22" y="10"/>
              </a:cxn>
              <a:cxn ang="0">
                <a:pos x="3" y="12"/>
              </a:cxn>
              <a:cxn ang="0">
                <a:pos x="3" y="2"/>
              </a:cxn>
              <a:cxn ang="0">
                <a:pos x="22" y="4"/>
              </a:cxn>
            </a:cxnLst>
            <a:rect l="0" t="0" r="r" b="b"/>
            <a:pathLst>
              <a:path w="23" h="12">
                <a:moveTo>
                  <a:pt x="22" y="4"/>
                </a:moveTo>
                <a:cubicBezTo>
                  <a:pt x="23" y="5"/>
                  <a:pt x="23" y="9"/>
                  <a:pt x="22" y="10"/>
                </a:cubicBezTo>
                <a:cubicBezTo>
                  <a:pt x="22" y="12"/>
                  <a:pt x="3" y="12"/>
                  <a:pt x="3" y="12"/>
                </a:cubicBezTo>
                <a:cubicBezTo>
                  <a:pt x="3" y="12"/>
                  <a:pt x="0" y="6"/>
                  <a:pt x="3" y="2"/>
                </a:cubicBezTo>
                <a:cubicBezTo>
                  <a:pt x="4" y="0"/>
                  <a:pt x="21" y="4"/>
                  <a:pt x="22" y="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58" name="Freeform 138"/>
          <p:cNvSpPr>
            <a:spLocks/>
          </p:cNvSpPr>
          <p:nvPr/>
        </p:nvSpPr>
        <p:spPr bwMode="auto">
          <a:xfrm>
            <a:off x="6029325" y="5900738"/>
            <a:ext cx="23812" cy="38100"/>
          </a:xfrm>
          <a:custGeom>
            <a:avLst/>
            <a:gdLst/>
            <a:ahLst/>
            <a:cxnLst>
              <a:cxn ang="0">
                <a:pos x="0" y="11"/>
              </a:cxn>
              <a:cxn ang="0">
                <a:pos x="6" y="1"/>
              </a:cxn>
              <a:cxn ang="0">
                <a:pos x="9" y="4"/>
              </a:cxn>
              <a:cxn ang="0">
                <a:pos x="4" y="13"/>
              </a:cxn>
              <a:cxn ang="0">
                <a:pos x="0" y="11"/>
              </a:cxn>
            </a:cxnLst>
            <a:rect l="0" t="0" r="r" b="b"/>
            <a:pathLst>
              <a:path w="9" h="14">
                <a:moveTo>
                  <a:pt x="0" y="11"/>
                </a:moveTo>
                <a:cubicBezTo>
                  <a:pt x="0" y="8"/>
                  <a:pt x="2" y="3"/>
                  <a:pt x="6" y="1"/>
                </a:cubicBezTo>
                <a:cubicBezTo>
                  <a:pt x="9" y="0"/>
                  <a:pt x="9" y="4"/>
                  <a:pt x="9" y="4"/>
                </a:cubicBezTo>
                <a:cubicBezTo>
                  <a:pt x="9" y="4"/>
                  <a:pt x="9" y="9"/>
                  <a:pt x="4" y="13"/>
                </a:cubicBezTo>
                <a:cubicBezTo>
                  <a:pt x="2" y="14"/>
                  <a:pt x="0" y="12"/>
                  <a:pt x="0" y="1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59" name="Freeform 139"/>
          <p:cNvSpPr>
            <a:spLocks/>
          </p:cNvSpPr>
          <p:nvPr/>
        </p:nvSpPr>
        <p:spPr bwMode="auto">
          <a:xfrm>
            <a:off x="5986463" y="5930901"/>
            <a:ext cx="53975" cy="52388"/>
          </a:xfrm>
          <a:custGeom>
            <a:avLst/>
            <a:gdLst/>
            <a:ahLst/>
            <a:cxnLst>
              <a:cxn ang="0">
                <a:pos x="14" y="1"/>
              </a:cxn>
              <a:cxn ang="0">
                <a:pos x="19" y="4"/>
              </a:cxn>
              <a:cxn ang="0">
                <a:pos x="10" y="20"/>
              </a:cxn>
              <a:cxn ang="0">
                <a:pos x="1" y="15"/>
              </a:cxn>
              <a:cxn ang="0">
                <a:pos x="14" y="1"/>
              </a:cxn>
            </a:cxnLst>
            <a:rect l="0" t="0" r="r" b="b"/>
            <a:pathLst>
              <a:path w="20" h="20">
                <a:moveTo>
                  <a:pt x="14" y="1"/>
                </a:moveTo>
                <a:cubicBezTo>
                  <a:pt x="15" y="0"/>
                  <a:pt x="18" y="2"/>
                  <a:pt x="19" y="4"/>
                </a:cubicBezTo>
                <a:cubicBezTo>
                  <a:pt x="20" y="5"/>
                  <a:pt x="10" y="20"/>
                  <a:pt x="10" y="20"/>
                </a:cubicBezTo>
                <a:cubicBezTo>
                  <a:pt x="10" y="20"/>
                  <a:pt x="3" y="20"/>
                  <a:pt x="1" y="15"/>
                </a:cubicBezTo>
                <a:cubicBezTo>
                  <a:pt x="0" y="13"/>
                  <a:pt x="13" y="1"/>
                  <a:pt x="14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60" name="Freeform 140"/>
          <p:cNvSpPr>
            <a:spLocks/>
          </p:cNvSpPr>
          <p:nvPr/>
        </p:nvSpPr>
        <p:spPr bwMode="auto">
          <a:xfrm>
            <a:off x="6049963" y="5907088"/>
            <a:ext cx="23812" cy="42863"/>
          </a:xfrm>
          <a:custGeom>
            <a:avLst/>
            <a:gdLst/>
            <a:ahLst/>
            <a:cxnLst>
              <a:cxn ang="0">
                <a:pos x="1" y="13"/>
              </a:cxn>
              <a:cxn ang="0">
                <a:pos x="2" y="2"/>
              </a:cxn>
              <a:cxn ang="0">
                <a:pos x="7" y="3"/>
              </a:cxn>
              <a:cxn ang="0">
                <a:pos x="6" y="14"/>
              </a:cxn>
              <a:cxn ang="0">
                <a:pos x="1" y="13"/>
              </a:cxn>
            </a:cxnLst>
            <a:rect l="0" t="0" r="r" b="b"/>
            <a:pathLst>
              <a:path w="9" h="16">
                <a:moveTo>
                  <a:pt x="1" y="13"/>
                </a:moveTo>
                <a:cubicBezTo>
                  <a:pt x="1" y="11"/>
                  <a:pt x="0" y="5"/>
                  <a:pt x="2" y="2"/>
                </a:cubicBezTo>
                <a:cubicBezTo>
                  <a:pt x="5" y="0"/>
                  <a:pt x="7" y="3"/>
                  <a:pt x="7" y="3"/>
                </a:cubicBezTo>
                <a:cubicBezTo>
                  <a:pt x="7" y="3"/>
                  <a:pt x="9" y="8"/>
                  <a:pt x="6" y="14"/>
                </a:cubicBezTo>
                <a:cubicBezTo>
                  <a:pt x="5" y="16"/>
                  <a:pt x="2" y="14"/>
                  <a:pt x="1" y="1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61" name="Freeform 141"/>
          <p:cNvSpPr>
            <a:spLocks/>
          </p:cNvSpPr>
          <p:nvPr/>
        </p:nvSpPr>
        <p:spPr bwMode="auto">
          <a:xfrm>
            <a:off x="6030913" y="5946776"/>
            <a:ext cx="41275" cy="58738"/>
          </a:xfrm>
          <a:custGeom>
            <a:avLst/>
            <a:gdLst/>
            <a:ahLst/>
            <a:cxnLst>
              <a:cxn ang="0">
                <a:pos x="7" y="1"/>
              </a:cxn>
              <a:cxn ang="0">
                <a:pos x="13" y="1"/>
              </a:cxn>
              <a:cxn ang="0">
                <a:pos x="12" y="19"/>
              </a:cxn>
              <a:cxn ang="0">
                <a:pos x="2" y="19"/>
              </a:cxn>
              <a:cxn ang="0">
                <a:pos x="7" y="1"/>
              </a:cxn>
            </a:cxnLst>
            <a:rect l="0" t="0" r="r" b="b"/>
            <a:pathLst>
              <a:path w="15" h="22">
                <a:moveTo>
                  <a:pt x="7" y="1"/>
                </a:moveTo>
                <a:cubicBezTo>
                  <a:pt x="8" y="0"/>
                  <a:pt x="11" y="0"/>
                  <a:pt x="13" y="1"/>
                </a:cubicBezTo>
                <a:cubicBezTo>
                  <a:pt x="15" y="1"/>
                  <a:pt x="12" y="19"/>
                  <a:pt x="12" y="19"/>
                </a:cubicBezTo>
                <a:cubicBezTo>
                  <a:pt x="12" y="19"/>
                  <a:pt x="6" y="22"/>
                  <a:pt x="2" y="19"/>
                </a:cubicBezTo>
                <a:cubicBezTo>
                  <a:pt x="0" y="17"/>
                  <a:pt x="6" y="1"/>
                  <a:pt x="7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62" name="Freeform 142"/>
          <p:cNvSpPr>
            <a:spLocks/>
          </p:cNvSpPr>
          <p:nvPr/>
        </p:nvSpPr>
        <p:spPr bwMode="auto">
          <a:xfrm>
            <a:off x="6069013" y="5903913"/>
            <a:ext cx="26987" cy="36513"/>
          </a:xfrm>
          <a:custGeom>
            <a:avLst/>
            <a:gdLst/>
            <a:ahLst/>
            <a:cxnLst>
              <a:cxn ang="0">
                <a:pos x="6" y="14"/>
              </a:cxn>
              <a:cxn ang="0">
                <a:pos x="0" y="3"/>
              </a:cxn>
              <a:cxn ang="0">
                <a:pos x="5" y="2"/>
              </a:cxn>
              <a:cxn ang="0">
                <a:pos x="10" y="12"/>
              </a:cxn>
              <a:cxn ang="0">
                <a:pos x="6" y="14"/>
              </a:cxn>
            </a:cxnLst>
            <a:rect l="0" t="0" r="r" b="b"/>
            <a:pathLst>
              <a:path w="10" h="14">
                <a:moveTo>
                  <a:pt x="6" y="14"/>
                </a:moveTo>
                <a:cubicBezTo>
                  <a:pt x="4" y="12"/>
                  <a:pt x="0" y="7"/>
                  <a:pt x="0" y="3"/>
                </a:cubicBezTo>
                <a:cubicBezTo>
                  <a:pt x="2" y="0"/>
                  <a:pt x="5" y="2"/>
                  <a:pt x="5" y="2"/>
                </a:cubicBezTo>
                <a:cubicBezTo>
                  <a:pt x="5" y="2"/>
                  <a:pt x="9" y="5"/>
                  <a:pt x="10" y="12"/>
                </a:cubicBezTo>
                <a:cubicBezTo>
                  <a:pt x="10" y="14"/>
                  <a:pt x="7" y="14"/>
                  <a:pt x="6" y="1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63" name="Freeform 143"/>
          <p:cNvSpPr>
            <a:spLocks/>
          </p:cNvSpPr>
          <p:nvPr/>
        </p:nvSpPr>
        <p:spPr bwMode="auto">
          <a:xfrm>
            <a:off x="6081713" y="5938838"/>
            <a:ext cx="39687" cy="58738"/>
          </a:xfrm>
          <a:custGeom>
            <a:avLst/>
            <a:gdLst/>
            <a:ahLst/>
            <a:cxnLst>
              <a:cxn ang="0">
                <a:pos x="1" y="3"/>
              </a:cxn>
              <a:cxn ang="0">
                <a:pos x="6" y="0"/>
              </a:cxn>
              <a:cxn ang="0">
                <a:pos x="15" y="17"/>
              </a:cxn>
              <a:cxn ang="0">
                <a:pos x="6" y="22"/>
              </a:cxn>
              <a:cxn ang="0">
                <a:pos x="1" y="3"/>
              </a:cxn>
            </a:cxnLst>
            <a:rect l="0" t="0" r="r" b="b"/>
            <a:pathLst>
              <a:path w="15" h="22">
                <a:moveTo>
                  <a:pt x="1" y="3"/>
                </a:moveTo>
                <a:cubicBezTo>
                  <a:pt x="1" y="2"/>
                  <a:pt x="4" y="1"/>
                  <a:pt x="6" y="0"/>
                </a:cubicBezTo>
                <a:cubicBezTo>
                  <a:pt x="8" y="0"/>
                  <a:pt x="15" y="17"/>
                  <a:pt x="15" y="17"/>
                </a:cubicBezTo>
                <a:cubicBezTo>
                  <a:pt x="15" y="17"/>
                  <a:pt x="11" y="22"/>
                  <a:pt x="6" y="22"/>
                </a:cubicBezTo>
                <a:cubicBezTo>
                  <a:pt x="4" y="21"/>
                  <a:pt x="0" y="4"/>
                  <a:pt x="1" y="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64" name="Freeform 144"/>
          <p:cNvSpPr>
            <a:spLocks/>
          </p:cNvSpPr>
          <p:nvPr/>
        </p:nvSpPr>
        <p:spPr bwMode="auto">
          <a:xfrm>
            <a:off x="6010275" y="5891213"/>
            <a:ext cx="34925" cy="28575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0" y="0"/>
              </a:cxn>
              <a:cxn ang="0">
                <a:pos x="12" y="4"/>
              </a:cxn>
              <a:cxn ang="0">
                <a:pos x="3" y="11"/>
              </a:cxn>
              <a:cxn ang="0">
                <a:pos x="0" y="7"/>
              </a:cxn>
            </a:cxnLst>
            <a:rect l="0" t="0" r="r" b="b"/>
            <a:pathLst>
              <a:path w="13" h="11">
                <a:moveTo>
                  <a:pt x="0" y="7"/>
                </a:moveTo>
                <a:cubicBezTo>
                  <a:pt x="2" y="4"/>
                  <a:pt x="6" y="0"/>
                  <a:pt x="10" y="0"/>
                </a:cubicBezTo>
                <a:cubicBezTo>
                  <a:pt x="13" y="1"/>
                  <a:pt x="12" y="4"/>
                  <a:pt x="12" y="4"/>
                </a:cubicBezTo>
                <a:cubicBezTo>
                  <a:pt x="12" y="4"/>
                  <a:pt x="10" y="9"/>
                  <a:pt x="3" y="11"/>
                </a:cubicBezTo>
                <a:cubicBezTo>
                  <a:pt x="1" y="11"/>
                  <a:pt x="0" y="8"/>
                  <a:pt x="0" y="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65" name="Freeform 145"/>
          <p:cNvSpPr>
            <a:spLocks/>
          </p:cNvSpPr>
          <p:nvPr/>
        </p:nvSpPr>
        <p:spPr bwMode="auto">
          <a:xfrm>
            <a:off x="5959475" y="5908676"/>
            <a:ext cx="55562" cy="42863"/>
          </a:xfrm>
          <a:custGeom>
            <a:avLst/>
            <a:gdLst/>
            <a:ahLst/>
            <a:cxnLst>
              <a:cxn ang="0">
                <a:pos x="17" y="0"/>
              </a:cxn>
              <a:cxn ang="0">
                <a:pos x="21" y="5"/>
              </a:cxn>
              <a:cxn ang="0">
                <a:pos x="6" y="16"/>
              </a:cxn>
              <a:cxn ang="0">
                <a:pos x="0" y="8"/>
              </a:cxn>
              <a:cxn ang="0">
                <a:pos x="17" y="0"/>
              </a:cxn>
            </a:cxnLst>
            <a:rect l="0" t="0" r="r" b="b"/>
            <a:pathLst>
              <a:path w="21" h="16">
                <a:moveTo>
                  <a:pt x="17" y="0"/>
                </a:moveTo>
                <a:cubicBezTo>
                  <a:pt x="18" y="0"/>
                  <a:pt x="20" y="3"/>
                  <a:pt x="21" y="5"/>
                </a:cubicBezTo>
                <a:cubicBezTo>
                  <a:pt x="21" y="6"/>
                  <a:pt x="6" y="16"/>
                  <a:pt x="6" y="16"/>
                </a:cubicBezTo>
                <a:cubicBezTo>
                  <a:pt x="6" y="16"/>
                  <a:pt x="0" y="14"/>
                  <a:pt x="0" y="8"/>
                </a:cubicBezTo>
                <a:cubicBezTo>
                  <a:pt x="0" y="6"/>
                  <a:pt x="16" y="0"/>
                  <a:pt x="17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66" name="Freeform 146"/>
          <p:cNvSpPr>
            <a:spLocks/>
          </p:cNvSpPr>
          <p:nvPr/>
        </p:nvSpPr>
        <p:spPr bwMode="auto">
          <a:xfrm>
            <a:off x="6084888" y="5872163"/>
            <a:ext cx="36512" cy="26988"/>
          </a:xfrm>
          <a:custGeom>
            <a:avLst/>
            <a:gdLst/>
            <a:ahLst/>
            <a:cxnLst>
              <a:cxn ang="0">
                <a:pos x="13" y="5"/>
              </a:cxn>
              <a:cxn ang="0">
                <a:pos x="3" y="0"/>
              </a:cxn>
              <a:cxn ang="0">
                <a:pos x="2" y="5"/>
              </a:cxn>
              <a:cxn ang="0">
                <a:pos x="12" y="10"/>
              </a:cxn>
              <a:cxn ang="0">
                <a:pos x="13" y="5"/>
              </a:cxn>
            </a:cxnLst>
            <a:rect l="0" t="0" r="r" b="b"/>
            <a:pathLst>
              <a:path w="14" h="10">
                <a:moveTo>
                  <a:pt x="13" y="5"/>
                </a:moveTo>
                <a:cubicBezTo>
                  <a:pt x="12" y="4"/>
                  <a:pt x="7" y="0"/>
                  <a:pt x="3" y="0"/>
                </a:cubicBezTo>
                <a:cubicBezTo>
                  <a:pt x="0" y="2"/>
                  <a:pt x="2" y="5"/>
                  <a:pt x="2" y="5"/>
                </a:cubicBezTo>
                <a:cubicBezTo>
                  <a:pt x="2" y="5"/>
                  <a:pt x="5" y="9"/>
                  <a:pt x="12" y="10"/>
                </a:cubicBezTo>
                <a:cubicBezTo>
                  <a:pt x="14" y="10"/>
                  <a:pt x="14" y="6"/>
                  <a:pt x="13" y="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67" name="Freeform 147"/>
          <p:cNvSpPr>
            <a:spLocks/>
          </p:cNvSpPr>
          <p:nvPr/>
        </p:nvSpPr>
        <p:spPr bwMode="auto">
          <a:xfrm>
            <a:off x="6119813" y="5884863"/>
            <a:ext cx="58737" cy="38100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6"/>
              </a:cxn>
              <a:cxn ang="0">
                <a:pos x="17" y="14"/>
              </a:cxn>
              <a:cxn ang="0">
                <a:pos x="22" y="5"/>
              </a:cxn>
              <a:cxn ang="0">
                <a:pos x="3" y="0"/>
              </a:cxn>
            </a:cxnLst>
            <a:rect l="0" t="0" r="r" b="b"/>
            <a:pathLst>
              <a:path w="22" h="14">
                <a:moveTo>
                  <a:pt x="3" y="0"/>
                </a:moveTo>
                <a:cubicBezTo>
                  <a:pt x="2" y="1"/>
                  <a:pt x="1" y="4"/>
                  <a:pt x="0" y="6"/>
                </a:cubicBezTo>
                <a:cubicBezTo>
                  <a:pt x="0" y="7"/>
                  <a:pt x="17" y="14"/>
                  <a:pt x="17" y="14"/>
                </a:cubicBezTo>
                <a:cubicBezTo>
                  <a:pt x="17" y="14"/>
                  <a:pt x="22" y="11"/>
                  <a:pt x="22" y="5"/>
                </a:cubicBezTo>
                <a:cubicBezTo>
                  <a:pt x="21" y="3"/>
                  <a:pt x="4" y="0"/>
                  <a:pt x="3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68" name="Freeform 148"/>
          <p:cNvSpPr>
            <a:spLocks/>
          </p:cNvSpPr>
          <p:nvPr/>
        </p:nvSpPr>
        <p:spPr bwMode="auto">
          <a:xfrm>
            <a:off x="6080125" y="5892801"/>
            <a:ext cx="31750" cy="31750"/>
          </a:xfrm>
          <a:custGeom>
            <a:avLst/>
            <a:gdLst/>
            <a:ahLst/>
            <a:cxnLst>
              <a:cxn ang="0">
                <a:pos x="12" y="7"/>
              </a:cxn>
              <a:cxn ang="0">
                <a:pos x="3" y="0"/>
              </a:cxn>
              <a:cxn ang="0">
                <a:pos x="1" y="4"/>
              </a:cxn>
              <a:cxn ang="0">
                <a:pos x="9" y="11"/>
              </a:cxn>
              <a:cxn ang="0">
                <a:pos x="12" y="7"/>
              </a:cxn>
            </a:cxnLst>
            <a:rect l="0" t="0" r="r" b="b"/>
            <a:pathLst>
              <a:path w="12" h="12">
                <a:moveTo>
                  <a:pt x="12" y="7"/>
                </a:moveTo>
                <a:cubicBezTo>
                  <a:pt x="11" y="5"/>
                  <a:pt x="7" y="1"/>
                  <a:pt x="3" y="0"/>
                </a:cubicBezTo>
                <a:cubicBezTo>
                  <a:pt x="0" y="1"/>
                  <a:pt x="1" y="4"/>
                  <a:pt x="1" y="4"/>
                </a:cubicBezTo>
                <a:cubicBezTo>
                  <a:pt x="1" y="4"/>
                  <a:pt x="2" y="9"/>
                  <a:pt x="9" y="11"/>
                </a:cubicBezTo>
                <a:cubicBezTo>
                  <a:pt x="11" y="12"/>
                  <a:pt x="12" y="8"/>
                  <a:pt x="12" y="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69" name="Freeform 149"/>
          <p:cNvSpPr>
            <a:spLocks/>
          </p:cNvSpPr>
          <p:nvPr/>
        </p:nvSpPr>
        <p:spPr bwMode="auto">
          <a:xfrm>
            <a:off x="6105525" y="5915026"/>
            <a:ext cx="57150" cy="44450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4"/>
              </a:cxn>
              <a:cxn ang="0">
                <a:pos x="14" y="17"/>
              </a:cxn>
              <a:cxn ang="0">
                <a:pos x="21" y="9"/>
              </a:cxn>
              <a:cxn ang="0">
                <a:pos x="4" y="0"/>
              </a:cxn>
            </a:cxnLst>
            <a:rect l="0" t="0" r="r" b="b"/>
            <a:pathLst>
              <a:path w="21" h="17">
                <a:moveTo>
                  <a:pt x="4" y="0"/>
                </a:moveTo>
                <a:cubicBezTo>
                  <a:pt x="3" y="0"/>
                  <a:pt x="1" y="3"/>
                  <a:pt x="0" y="4"/>
                </a:cubicBezTo>
                <a:cubicBezTo>
                  <a:pt x="0" y="6"/>
                  <a:pt x="14" y="17"/>
                  <a:pt x="14" y="17"/>
                </a:cubicBezTo>
                <a:cubicBezTo>
                  <a:pt x="14" y="17"/>
                  <a:pt x="20" y="15"/>
                  <a:pt x="21" y="9"/>
                </a:cubicBezTo>
                <a:cubicBezTo>
                  <a:pt x="21" y="7"/>
                  <a:pt x="5" y="0"/>
                  <a:pt x="4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70" name="Freeform 150"/>
          <p:cNvSpPr>
            <a:spLocks/>
          </p:cNvSpPr>
          <p:nvPr/>
        </p:nvSpPr>
        <p:spPr bwMode="auto">
          <a:xfrm>
            <a:off x="6089650" y="5853113"/>
            <a:ext cx="39687" cy="23813"/>
          </a:xfrm>
          <a:custGeom>
            <a:avLst/>
            <a:gdLst/>
            <a:ahLst/>
            <a:cxnLst>
              <a:cxn ang="0">
                <a:pos x="14" y="4"/>
              </a:cxn>
              <a:cxn ang="0">
                <a:pos x="3" y="1"/>
              </a:cxn>
              <a:cxn ang="0">
                <a:pos x="2" y="6"/>
              </a:cxn>
              <a:cxn ang="0">
                <a:pos x="13" y="9"/>
              </a:cxn>
              <a:cxn ang="0">
                <a:pos x="14" y="4"/>
              </a:cxn>
            </a:cxnLst>
            <a:rect l="0" t="0" r="r" b="b"/>
            <a:pathLst>
              <a:path w="15" h="9">
                <a:moveTo>
                  <a:pt x="14" y="4"/>
                </a:moveTo>
                <a:cubicBezTo>
                  <a:pt x="12" y="3"/>
                  <a:pt x="7" y="0"/>
                  <a:pt x="3" y="1"/>
                </a:cubicBezTo>
                <a:cubicBezTo>
                  <a:pt x="0" y="3"/>
                  <a:pt x="2" y="6"/>
                  <a:pt x="2" y="6"/>
                </a:cubicBezTo>
                <a:cubicBezTo>
                  <a:pt x="2" y="6"/>
                  <a:pt x="6" y="9"/>
                  <a:pt x="13" y="9"/>
                </a:cubicBezTo>
                <a:cubicBezTo>
                  <a:pt x="15" y="8"/>
                  <a:pt x="15" y="5"/>
                  <a:pt x="14" y="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71" name="Freeform 151"/>
          <p:cNvSpPr>
            <a:spLocks/>
          </p:cNvSpPr>
          <p:nvPr/>
        </p:nvSpPr>
        <p:spPr bwMode="auto">
          <a:xfrm>
            <a:off x="6129338" y="5859463"/>
            <a:ext cx="58737" cy="31750"/>
          </a:xfrm>
          <a:custGeom>
            <a:avLst/>
            <a:gdLst/>
            <a:ahLst/>
            <a:cxnLst>
              <a:cxn ang="0">
                <a:pos x="1" y="1"/>
              </a:cxn>
              <a:cxn ang="0">
                <a:pos x="0" y="7"/>
              </a:cxn>
              <a:cxn ang="0">
                <a:pos x="18" y="12"/>
              </a:cxn>
              <a:cxn ang="0">
                <a:pos x="21" y="3"/>
              </a:cxn>
              <a:cxn ang="0">
                <a:pos x="1" y="1"/>
              </a:cxn>
            </a:cxnLst>
            <a:rect l="0" t="0" r="r" b="b"/>
            <a:pathLst>
              <a:path w="22" h="12">
                <a:moveTo>
                  <a:pt x="1" y="1"/>
                </a:moveTo>
                <a:cubicBezTo>
                  <a:pt x="0" y="2"/>
                  <a:pt x="0" y="5"/>
                  <a:pt x="0" y="7"/>
                </a:cubicBezTo>
                <a:cubicBezTo>
                  <a:pt x="0" y="9"/>
                  <a:pt x="18" y="12"/>
                  <a:pt x="18" y="12"/>
                </a:cubicBezTo>
                <a:cubicBezTo>
                  <a:pt x="18" y="12"/>
                  <a:pt x="22" y="8"/>
                  <a:pt x="21" y="3"/>
                </a:cubicBezTo>
                <a:cubicBezTo>
                  <a:pt x="20" y="0"/>
                  <a:pt x="2" y="1"/>
                  <a:pt x="1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72" name="Freeform 152"/>
          <p:cNvSpPr>
            <a:spLocks/>
          </p:cNvSpPr>
          <p:nvPr/>
        </p:nvSpPr>
        <p:spPr bwMode="auto">
          <a:xfrm>
            <a:off x="6121400" y="5470526"/>
            <a:ext cx="49212" cy="31750"/>
          </a:xfrm>
          <a:custGeom>
            <a:avLst/>
            <a:gdLst/>
            <a:ahLst/>
            <a:cxnLst>
              <a:cxn ang="0">
                <a:pos x="16" y="4"/>
              </a:cxn>
              <a:cxn ang="0">
                <a:pos x="3" y="2"/>
              </a:cxn>
              <a:cxn ang="0">
                <a:pos x="3" y="8"/>
              </a:cxn>
              <a:cxn ang="0">
                <a:pos x="16" y="10"/>
              </a:cxn>
              <a:cxn ang="0">
                <a:pos x="16" y="4"/>
              </a:cxn>
            </a:cxnLst>
            <a:rect l="0" t="0" r="r" b="b"/>
            <a:pathLst>
              <a:path w="18" h="12">
                <a:moveTo>
                  <a:pt x="16" y="4"/>
                </a:moveTo>
                <a:cubicBezTo>
                  <a:pt x="14" y="3"/>
                  <a:pt x="7" y="0"/>
                  <a:pt x="3" y="2"/>
                </a:cubicBezTo>
                <a:cubicBezTo>
                  <a:pt x="0" y="5"/>
                  <a:pt x="3" y="8"/>
                  <a:pt x="3" y="8"/>
                </a:cubicBezTo>
                <a:cubicBezTo>
                  <a:pt x="3" y="8"/>
                  <a:pt x="8" y="12"/>
                  <a:pt x="16" y="10"/>
                </a:cubicBezTo>
                <a:cubicBezTo>
                  <a:pt x="18" y="9"/>
                  <a:pt x="18" y="5"/>
                  <a:pt x="16" y="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73" name="Freeform 153"/>
          <p:cNvSpPr>
            <a:spLocks/>
          </p:cNvSpPr>
          <p:nvPr/>
        </p:nvSpPr>
        <p:spPr bwMode="auto">
          <a:xfrm>
            <a:off x="6170613" y="5470526"/>
            <a:ext cx="71437" cy="39688"/>
          </a:xfrm>
          <a:custGeom>
            <a:avLst/>
            <a:gdLst/>
            <a:ahLst/>
            <a:cxnLst>
              <a:cxn ang="0">
                <a:pos x="1" y="3"/>
              </a:cxn>
              <a:cxn ang="0">
                <a:pos x="0" y="10"/>
              </a:cxn>
              <a:cxn ang="0">
                <a:pos x="22" y="15"/>
              </a:cxn>
              <a:cxn ang="0">
                <a:pos x="24" y="3"/>
              </a:cxn>
              <a:cxn ang="0">
                <a:pos x="1" y="3"/>
              </a:cxn>
            </a:cxnLst>
            <a:rect l="0" t="0" r="r" b="b"/>
            <a:pathLst>
              <a:path w="27" h="15">
                <a:moveTo>
                  <a:pt x="1" y="3"/>
                </a:moveTo>
                <a:cubicBezTo>
                  <a:pt x="0" y="4"/>
                  <a:pt x="0" y="8"/>
                  <a:pt x="0" y="10"/>
                </a:cubicBezTo>
                <a:cubicBezTo>
                  <a:pt x="0" y="13"/>
                  <a:pt x="22" y="15"/>
                  <a:pt x="22" y="15"/>
                </a:cubicBezTo>
                <a:cubicBezTo>
                  <a:pt x="22" y="15"/>
                  <a:pt x="27" y="8"/>
                  <a:pt x="24" y="3"/>
                </a:cubicBezTo>
                <a:cubicBezTo>
                  <a:pt x="23" y="0"/>
                  <a:pt x="2" y="3"/>
                  <a:pt x="1" y="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74" name="Freeform 154"/>
          <p:cNvSpPr>
            <a:spLocks/>
          </p:cNvSpPr>
          <p:nvPr/>
        </p:nvSpPr>
        <p:spPr bwMode="auto">
          <a:xfrm>
            <a:off x="6127750" y="5440363"/>
            <a:ext cx="50800" cy="30163"/>
          </a:xfrm>
          <a:custGeom>
            <a:avLst/>
            <a:gdLst/>
            <a:ahLst/>
            <a:cxnLst>
              <a:cxn ang="0">
                <a:pos x="16" y="2"/>
              </a:cxn>
              <a:cxn ang="0">
                <a:pos x="2" y="3"/>
              </a:cxn>
              <a:cxn ang="0">
                <a:pos x="3" y="8"/>
              </a:cxn>
              <a:cxn ang="0">
                <a:pos x="17" y="8"/>
              </a:cxn>
              <a:cxn ang="0">
                <a:pos x="16" y="2"/>
              </a:cxn>
            </a:cxnLst>
            <a:rect l="0" t="0" r="r" b="b"/>
            <a:pathLst>
              <a:path w="19" h="11">
                <a:moveTo>
                  <a:pt x="16" y="2"/>
                </a:moveTo>
                <a:cubicBezTo>
                  <a:pt x="13" y="1"/>
                  <a:pt x="6" y="0"/>
                  <a:pt x="2" y="3"/>
                </a:cubicBezTo>
                <a:cubicBezTo>
                  <a:pt x="0" y="6"/>
                  <a:pt x="3" y="8"/>
                  <a:pt x="3" y="8"/>
                </a:cubicBezTo>
                <a:cubicBezTo>
                  <a:pt x="3" y="8"/>
                  <a:pt x="9" y="11"/>
                  <a:pt x="17" y="8"/>
                </a:cubicBezTo>
                <a:cubicBezTo>
                  <a:pt x="19" y="7"/>
                  <a:pt x="17" y="3"/>
                  <a:pt x="16" y="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75" name="Freeform 155"/>
          <p:cNvSpPr>
            <a:spLocks/>
          </p:cNvSpPr>
          <p:nvPr/>
        </p:nvSpPr>
        <p:spPr bwMode="auto">
          <a:xfrm>
            <a:off x="6172200" y="5422901"/>
            <a:ext cx="74612" cy="44450"/>
          </a:xfrm>
          <a:custGeom>
            <a:avLst/>
            <a:gdLst/>
            <a:ahLst/>
            <a:cxnLst>
              <a:cxn ang="0">
                <a:pos x="2" y="8"/>
              </a:cxn>
              <a:cxn ang="0">
                <a:pos x="2" y="15"/>
              </a:cxn>
              <a:cxn ang="0">
                <a:pos x="24" y="15"/>
              </a:cxn>
              <a:cxn ang="0">
                <a:pos x="24" y="2"/>
              </a:cxn>
              <a:cxn ang="0">
                <a:pos x="2" y="8"/>
              </a:cxn>
            </a:cxnLst>
            <a:rect l="0" t="0" r="r" b="b"/>
            <a:pathLst>
              <a:path w="28" h="17">
                <a:moveTo>
                  <a:pt x="2" y="8"/>
                </a:moveTo>
                <a:cubicBezTo>
                  <a:pt x="0" y="9"/>
                  <a:pt x="1" y="13"/>
                  <a:pt x="2" y="15"/>
                </a:cubicBezTo>
                <a:cubicBezTo>
                  <a:pt x="2" y="17"/>
                  <a:pt x="24" y="15"/>
                  <a:pt x="24" y="15"/>
                </a:cubicBezTo>
                <a:cubicBezTo>
                  <a:pt x="24" y="15"/>
                  <a:pt x="28" y="7"/>
                  <a:pt x="24" y="2"/>
                </a:cubicBezTo>
                <a:cubicBezTo>
                  <a:pt x="22" y="0"/>
                  <a:pt x="2" y="7"/>
                  <a:pt x="2" y="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76" name="Freeform 156"/>
          <p:cNvSpPr>
            <a:spLocks/>
          </p:cNvSpPr>
          <p:nvPr/>
        </p:nvSpPr>
        <p:spPr bwMode="auto">
          <a:xfrm>
            <a:off x="6113463" y="5387976"/>
            <a:ext cx="50800" cy="28575"/>
          </a:xfrm>
          <a:custGeom>
            <a:avLst/>
            <a:gdLst/>
            <a:ahLst/>
            <a:cxnLst>
              <a:cxn ang="0">
                <a:pos x="17" y="3"/>
              </a:cxn>
              <a:cxn ang="0">
                <a:pos x="3" y="2"/>
              </a:cxn>
              <a:cxn ang="0">
                <a:pos x="4" y="8"/>
              </a:cxn>
              <a:cxn ang="0">
                <a:pos x="17" y="8"/>
              </a:cxn>
              <a:cxn ang="0">
                <a:pos x="17" y="3"/>
              </a:cxn>
            </a:cxnLst>
            <a:rect l="0" t="0" r="r" b="b"/>
            <a:pathLst>
              <a:path w="19" h="11">
                <a:moveTo>
                  <a:pt x="17" y="3"/>
                </a:moveTo>
                <a:cubicBezTo>
                  <a:pt x="14" y="1"/>
                  <a:pt x="7" y="0"/>
                  <a:pt x="3" y="2"/>
                </a:cubicBezTo>
                <a:cubicBezTo>
                  <a:pt x="0" y="5"/>
                  <a:pt x="4" y="8"/>
                  <a:pt x="4" y="8"/>
                </a:cubicBezTo>
                <a:cubicBezTo>
                  <a:pt x="4" y="8"/>
                  <a:pt x="9" y="11"/>
                  <a:pt x="17" y="8"/>
                </a:cubicBezTo>
                <a:cubicBezTo>
                  <a:pt x="19" y="7"/>
                  <a:pt x="18" y="3"/>
                  <a:pt x="17" y="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77" name="Freeform 157"/>
          <p:cNvSpPr>
            <a:spLocks/>
          </p:cNvSpPr>
          <p:nvPr/>
        </p:nvSpPr>
        <p:spPr bwMode="auto">
          <a:xfrm>
            <a:off x="6162675" y="5373688"/>
            <a:ext cx="74612" cy="41275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1" y="13"/>
              </a:cxn>
              <a:cxn ang="0">
                <a:pos x="24" y="15"/>
              </a:cxn>
              <a:cxn ang="0">
                <a:pos x="24" y="2"/>
              </a:cxn>
              <a:cxn ang="0">
                <a:pos x="2" y="6"/>
              </a:cxn>
            </a:cxnLst>
            <a:rect l="0" t="0" r="r" b="b"/>
            <a:pathLst>
              <a:path w="28" h="15">
                <a:moveTo>
                  <a:pt x="2" y="6"/>
                </a:moveTo>
                <a:cubicBezTo>
                  <a:pt x="0" y="7"/>
                  <a:pt x="1" y="11"/>
                  <a:pt x="1" y="13"/>
                </a:cubicBezTo>
                <a:cubicBezTo>
                  <a:pt x="2" y="15"/>
                  <a:pt x="24" y="15"/>
                  <a:pt x="24" y="15"/>
                </a:cubicBezTo>
                <a:cubicBezTo>
                  <a:pt x="24" y="15"/>
                  <a:pt x="28" y="8"/>
                  <a:pt x="24" y="2"/>
                </a:cubicBezTo>
                <a:cubicBezTo>
                  <a:pt x="22" y="0"/>
                  <a:pt x="2" y="5"/>
                  <a:pt x="2" y="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78" name="Freeform 158"/>
          <p:cNvSpPr>
            <a:spLocks/>
          </p:cNvSpPr>
          <p:nvPr/>
        </p:nvSpPr>
        <p:spPr bwMode="auto">
          <a:xfrm>
            <a:off x="6116638" y="5357813"/>
            <a:ext cx="50800" cy="26988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2" y="3"/>
              </a:cxn>
              <a:cxn ang="0">
                <a:pos x="4" y="8"/>
              </a:cxn>
              <a:cxn ang="0">
                <a:pos x="17" y="6"/>
              </a:cxn>
              <a:cxn ang="0">
                <a:pos x="16" y="0"/>
              </a:cxn>
            </a:cxnLst>
            <a:rect l="0" t="0" r="r" b="b"/>
            <a:pathLst>
              <a:path w="19" h="10">
                <a:moveTo>
                  <a:pt x="16" y="0"/>
                </a:moveTo>
                <a:cubicBezTo>
                  <a:pt x="13" y="0"/>
                  <a:pt x="6" y="0"/>
                  <a:pt x="2" y="3"/>
                </a:cubicBezTo>
                <a:cubicBezTo>
                  <a:pt x="0" y="6"/>
                  <a:pt x="4" y="8"/>
                  <a:pt x="4" y="8"/>
                </a:cubicBezTo>
                <a:cubicBezTo>
                  <a:pt x="4" y="8"/>
                  <a:pt x="10" y="10"/>
                  <a:pt x="17" y="6"/>
                </a:cubicBezTo>
                <a:cubicBezTo>
                  <a:pt x="19" y="4"/>
                  <a:pt x="17" y="1"/>
                  <a:pt x="16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79" name="Freeform 159"/>
          <p:cNvSpPr>
            <a:spLocks/>
          </p:cNvSpPr>
          <p:nvPr/>
        </p:nvSpPr>
        <p:spPr bwMode="auto">
          <a:xfrm>
            <a:off x="6162675" y="5326063"/>
            <a:ext cx="71437" cy="50800"/>
          </a:xfrm>
          <a:custGeom>
            <a:avLst/>
            <a:gdLst/>
            <a:ahLst/>
            <a:cxnLst>
              <a:cxn ang="0">
                <a:pos x="1" y="10"/>
              </a:cxn>
              <a:cxn ang="0">
                <a:pos x="2" y="18"/>
              </a:cxn>
              <a:cxn ang="0">
                <a:pos x="24" y="14"/>
              </a:cxn>
              <a:cxn ang="0">
                <a:pos x="22" y="2"/>
              </a:cxn>
              <a:cxn ang="0">
                <a:pos x="1" y="10"/>
              </a:cxn>
            </a:cxnLst>
            <a:rect l="0" t="0" r="r" b="b"/>
            <a:pathLst>
              <a:path w="27" h="19">
                <a:moveTo>
                  <a:pt x="1" y="10"/>
                </a:moveTo>
                <a:cubicBezTo>
                  <a:pt x="0" y="12"/>
                  <a:pt x="1" y="16"/>
                  <a:pt x="2" y="18"/>
                </a:cubicBezTo>
                <a:cubicBezTo>
                  <a:pt x="3" y="19"/>
                  <a:pt x="24" y="14"/>
                  <a:pt x="24" y="14"/>
                </a:cubicBezTo>
                <a:cubicBezTo>
                  <a:pt x="24" y="14"/>
                  <a:pt x="27" y="7"/>
                  <a:pt x="22" y="2"/>
                </a:cubicBezTo>
                <a:cubicBezTo>
                  <a:pt x="20" y="0"/>
                  <a:pt x="2" y="10"/>
                  <a:pt x="1" y="1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80" name="Freeform 160"/>
          <p:cNvSpPr>
            <a:spLocks/>
          </p:cNvSpPr>
          <p:nvPr/>
        </p:nvSpPr>
        <p:spPr bwMode="auto">
          <a:xfrm>
            <a:off x="6105525" y="5313363"/>
            <a:ext cx="50800" cy="28575"/>
          </a:xfrm>
          <a:custGeom>
            <a:avLst/>
            <a:gdLst/>
            <a:ahLst/>
            <a:cxnLst>
              <a:cxn ang="0">
                <a:pos x="15" y="1"/>
              </a:cxn>
              <a:cxn ang="0">
                <a:pos x="1" y="4"/>
              </a:cxn>
              <a:cxn ang="0">
                <a:pos x="4" y="9"/>
              </a:cxn>
              <a:cxn ang="0">
                <a:pos x="17" y="6"/>
              </a:cxn>
              <a:cxn ang="0">
                <a:pos x="15" y="1"/>
              </a:cxn>
            </a:cxnLst>
            <a:rect l="0" t="0" r="r" b="b"/>
            <a:pathLst>
              <a:path w="19" h="11">
                <a:moveTo>
                  <a:pt x="15" y="1"/>
                </a:moveTo>
                <a:cubicBezTo>
                  <a:pt x="12" y="0"/>
                  <a:pt x="5" y="1"/>
                  <a:pt x="1" y="4"/>
                </a:cubicBezTo>
                <a:cubicBezTo>
                  <a:pt x="0" y="8"/>
                  <a:pt x="4" y="9"/>
                  <a:pt x="4" y="9"/>
                </a:cubicBezTo>
                <a:cubicBezTo>
                  <a:pt x="4" y="9"/>
                  <a:pt x="10" y="11"/>
                  <a:pt x="17" y="6"/>
                </a:cubicBezTo>
                <a:cubicBezTo>
                  <a:pt x="19" y="5"/>
                  <a:pt x="16" y="1"/>
                  <a:pt x="15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81" name="Freeform 161"/>
          <p:cNvSpPr>
            <a:spLocks/>
          </p:cNvSpPr>
          <p:nvPr/>
        </p:nvSpPr>
        <p:spPr bwMode="auto">
          <a:xfrm>
            <a:off x="6148388" y="5278438"/>
            <a:ext cx="71437" cy="55563"/>
          </a:xfrm>
          <a:custGeom>
            <a:avLst/>
            <a:gdLst/>
            <a:ahLst/>
            <a:cxnLst>
              <a:cxn ang="0">
                <a:pos x="1" y="12"/>
              </a:cxn>
              <a:cxn ang="0">
                <a:pos x="3" y="19"/>
              </a:cxn>
              <a:cxn ang="0">
                <a:pos x="25" y="14"/>
              </a:cxn>
              <a:cxn ang="0">
                <a:pos x="22" y="2"/>
              </a:cxn>
              <a:cxn ang="0">
                <a:pos x="1" y="12"/>
              </a:cxn>
            </a:cxnLst>
            <a:rect l="0" t="0" r="r" b="b"/>
            <a:pathLst>
              <a:path w="27" h="21">
                <a:moveTo>
                  <a:pt x="1" y="12"/>
                </a:moveTo>
                <a:cubicBezTo>
                  <a:pt x="0" y="13"/>
                  <a:pt x="2" y="17"/>
                  <a:pt x="3" y="19"/>
                </a:cubicBezTo>
                <a:cubicBezTo>
                  <a:pt x="4" y="21"/>
                  <a:pt x="25" y="14"/>
                  <a:pt x="25" y="14"/>
                </a:cubicBezTo>
                <a:cubicBezTo>
                  <a:pt x="25" y="14"/>
                  <a:pt x="27" y="7"/>
                  <a:pt x="22" y="2"/>
                </a:cubicBezTo>
                <a:cubicBezTo>
                  <a:pt x="20" y="0"/>
                  <a:pt x="2" y="11"/>
                  <a:pt x="1" y="1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82" name="Freeform 162"/>
          <p:cNvSpPr>
            <a:spLocks/>
          </p:cNvSpPr>
          <p:nvPr/>
        </p:nvSpPr>
        <p:spPr bwMode="auto">
          <a:xfrm>
            <a:off x="6100763" y="5281613"/>
            <a:ext cx="47625" cy="28575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1" y="6"/>
              </a:cxn>
              <a:cxn ang="0">
                <a:pos x="4" y="10"/>
              </a:cxn>
              <a:cxn ang="0">
                <a:pos x="16" y="5"/>
              </a:cxn>
              <a:cxn ang="0">
                <a:pos x="13" y="0"/>
              </a:cxn>
            </a:cxnLst>
            <a:rect l="0" t="0" r="r" b="b"/>
            <a:pathLst>
              <a:path w="18" h="11">
                <a:moveTo>
                  <a:pt x="13" y="0"/>
                </a:moveTo>
                <a:cubicBezTo>
                  <a:pt x="10" y="0"/>
                  <a:pt x="4" y="2"/>
                  <a:pt x="1" y="6"/>
                </a:cubicBezTo>
                <a:cubicBezTo>
                  <a:pt x="0" y="10"/>
                  <a:pt x="4" y="10"/>
                  <a:pt x="4" y="10"/>
                </a:cubicBezTo>
                <a:cubicBezTo>
                  <a:pt x="4" y="10"/>
                  <a:pt x="10" y="11"/>
                  <a:pt x="16" y="5"/>
                </a:cubicBezTo>
                <a:cubicBezTo>
                  <a:pt x="18" y="3"/>
                  <a:pt x="15" y="0"/>
                  <a:pt x="13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83" name="Freeform 163"/>
          <p:cNvSpPr>
            <a:spLocks/>
          </p:cNvSpPr>
          <p:nvPr/>
        </p:nvSpPr>
        <p:spPr bwMode="auto">
          <a:xfrm>
            <a:off x="6140450" y="5235576"/>
            <a:ext cx="63500" cy="61913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3" y="21"/>
              </a:cxn>
              <a:cxn ang="0">
                <a:pos x="24" y="12"/>
              </a:cxn>
              <a:cxn ang="0">
                <a:pos x="19" y="1"/>
              </a:cxn>
              <a:cxn ang="0">
                <a:pos x="0" y="15"/>
              </a:cxn>
            </a:cxnLst>
            <a:rect l="0" t="0" r="r" b="b"/>
            <a:pathLst>
              <a:path w="24" h="23">
                <a:moveTo>
                  <a:pt x="0" y="15"/>
                </a:moveTo>
                <a:cubicBezTo>
                  <a:pt x="0" y="16"/>
                  <a:pt x="2" y="20"/>
                  <a:pt x="3" y="21"/>
                </a:cubicBezTo>
                <a:cubicBezTo>
                  <a:pt x="4" y="23"/>
                  <a:pt x="24" y="12"/>
                  <a:pt x="24" y="12"/>
                </a:cubicBezTo>
                <a:cubicBezTo>
                  <a:pt x="24" y="12"/>
                  <a:pt x="24" y="5"/>
                  <a:pt x="19" y="1"/>
                </a:cubicBezTo>
                <a:cubicBezTo>
                  <a:pt x="16" y="0"/>
                  <a:pt x="1" y="14"/>
                  <a:pt x="0" y="1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84" name="Freeform 164"/>
          <p:cNvSpPr>
            <a:spLocks/>
          </p:cNvSpPr>
          <p:nvPr/>
        </p:nvSpPr>
        <p:spPr bwMode="auto">
          <a:xfrm>
            <a:off x="6088063" y="5243513"/>
            <a:ext cx="41275" cy="34925"/>
          </a:xfrm>
          <a:custGeom>
            <a:avLst/>
            <a:gdLst/>
            <a:ahLst/>
            <a:cxnLst>
              <a:cxn ang="0">
                <a:pos x="11" y="1"/>
              </a:cxn>
              <a:cxn ang="0">
                <a:pos x="0" y="9"/>
              </a:cxn>
              <a:cxn ang="0">
                <a:pos x="4" y="12"/>
              </a:cxn>
              <a:cxn ang="0">
                <a:pos x="15" y="5"/>
              </a:cxn>
              <a:cxn ang="0">
                <a:pos x="11" y="1"/>
              </a:cxn>
            </a:cxnLst>
            <a:rect l="0" t="0" r="r" b="b"/>
            <a:pathLst>
              <a:path w="16" h="13">
                <a:moveTo>
                  <a:pt x="11" y="1"/>
                </a:moveTo>
                <a:cubicBezTo>
                  <a:pt x="8" y="1"/>
                  <a:pt x="2" y="4"/>
                  <a:pt x="0" y="9"/>
                </a:cubicBezTo>
                <a:cubicBezTo>
                  <a:pt x="0" y="13"/>
                  <a:pt x="4" y="12"/>
                  <a:pt x="4" y="12"/>
                </a:cubicBezTo>
                <a:cubicBezTo>
                  <a:pt x="4" y="12"/>
                  <a:pt x="10" y="12"/>
                  <a:pt x="15" y="5"/>
                </a:cubicBezTo>
                <a:cubicBezTo>
                  <a:pt x="16" y="3"/>
                  <a:pt x="13" y="0"/>
                  <a:pt x="11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85" name="Freeform 165"/>
          <p:cNvSpPr>
            <a:spLocks/>
          </p:cNvSpPr>
          <p:nvPr/>
        </p:nvSpPr>
        <p:spPr bwMode="auto">
          <a:xfrm>
            <a:off x="6119813" y="5191126"/>
            <a:ext cx="60325" cy="66675"/>
          </a:xfrm>
          <a:custGeom>
            <a:avLst/>
            <a:gdLst/>
            <a:ahLst/>
            <a:cxnLst>
              <a:cxn ang="0">
                <a:pos x="1" y="18"/>
              </a:cxn>
              <a:cxn ang="0">
                <a:pos x="5" y="24"/>
              </a:cxn>
              <a:cxn ang="0">
                <a:pos x="23" y="11"/>
              </a:cxn>
              <a:cxn ang="0">
                <a:pos x="17" y="1"/>
              </a:cxn>
              <a:cxn ang="0">
                <a:pos x="1" y="18"/>
              </a:cxn>
            </a:cxnLst>
            <a:rect l="0" t="0" r="r" b="b"/>
            <a:pathLst>
              <a:path w="23" h="25">
                <a:moveTo>
                  <a:pt x="1" y="18"/>
                </a:moveTo>
                <a:cubicBezTo>
                  <a:pt x="0" y="20"/>
                  <a:pt x="3" y="23"/>
                  <a:pt x="5" y="24"/>
                </a:cubicBezTo>
                <a:cubicBezTo>
                  <a:pt x="6" y="25"/>
                  <a:pt x="23" y="11"/>
                  <a:pt x="23" y="11"/>
                </a:cubicBezTo>
                <a:cubicBezTo>
                  <a:pt x="23" y="11"/>
                  <a:pt x="23" y="4"/>
                  <a:pt x="17" y="1"/>
                </a:cubicBezTo>
                <a:cubicBezTo>
                  <a:pt x="14" y="0"/>
                  <a:pt x="1" y="17"/>
                  <a:pt x="1" y="1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86" name="Freeform 166"/>
          <p:cNvSpPr>
            <a:spLocks/>
          </p:cNvSpPr>
          <p:nvPr/>
        </p:nvSpPr>
        <p:spPr bwMode="auto">
          <a:xfrm>
            <a:off x="6072188" y="5216526"/>
            <a:ext cx="36512" cy="38100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0"/>
              </a:cxn>
              <a:cxn ang="0">
                <a:pos x="4" y="13"/>
              </a:cxn>
              <a:cxn ang="0">
                <a:pos x="14" y="4"/>
              </a:cxn>
              <a:cxn ang="0">
                <a:pos x="9" y="0"/>
              </a:cxn>
            </a:cxnLst>
            <a:rect l="0" t="0" r="r" b="b"/>
            <a:pathLst>
              <a:path w="14" h="14">
                <a:moveTo>
                  <a:pt x="9" y="0"/>
                </a:moveTo>
                <a:cubicBezTo>
                  <a:pt x="6" y="1"/>
                  <a:pt x="1" y="5"/>
                  <a:pt x="0" y="10"/>
                </a:cubicBezTo>
                <a:cubicBezTo>
                  <a:pt x="0" y="14"/>
                  <a:pt x="4" y="13"/>
                  <a:pt x="4" y="13"/>
                </a:cubicBezTo>
                <a:cubicBezTo>
                  <a:pt x="4" y="13"/>
                  <a:pt x="10" y="11"/>
                  <a:pt x="14" y="4"/>
                </a:cubicBezTo>
                <a:cubicBezTo>
                  <a:pt x="14" y="1"/>
                  <a:pt x="10" y="0"/>
                  <a:pt x="9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87" name="Freeform 167"/>
          <p:cNvSpPr>
            <a:spLocks/>
          </p:cNvSpPr>
          <p:nvPr/>
        </p:nvSpPr>
        <p:spPr bwMode="auto">
          <a:xfrm>
            <a:off x="6097588" y="5156201"/>
            <a:ext cx="57150" cy="698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5" y="25"/>
              </a:cxn>
              <a:cxn ang="0">
                <a:pos x="21" y="9"/>
              </a:cxn>
              <a:cxn ang="0">
                <a:pos x="12" y="1"/>
              </a:cxn>
              <a:cxn ang="0">
                <a:pos x="0" y="20"/>
              </a:cxn>
            </a:cxnLst>
            <a:rect l="0" t="0" r="r" b="b"/>
            <a:pathLst>
              <a:path w="21" h="26">
                <a:moveTo>
                  <a:pt x="0" y="20"/>
                </a:moveTo>
                <a:cubicBezTo>
                  <a:pt x="0" y="22"/>
                  <a:pt x="3" y="24"/>
                  <a:pt x="5" y="25"/>
                </a:cubicBezTo>
                <a:cubicBezTo>
                  <a:pt x="7" y="26"/>
                  <a:pt x="21" y="9"/>
                  <a:pt x="21" y="9"/>
                </a:cubicBezTo>
                <a:cubicBezTo>
                  <a:pt x="21" y="9"/>
                  <a:pt x="19" y="2"/>
                  <a:pt x="12" y="1"/>
                </a:cubicBezTo>
                <a:cubicBezTo>
                  <a:pt x="9" y="0"/>
                  <a:pt x="0" y="19"/>
                  <a:pt x="0" y="2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88" name="Freeform 168"/>
          <p:cNvSpPr>
            <a:spLocks/>
          </p:cNvSpPr>
          <p:nvPr/>
        </p:nvSpPr>
        <p:spPr bwMode="auto">
          <a:xfrm>
            <a:off x="5959475" y="5446713"/>
            <a:ext cx="47625" cy="28575"/>
          </a:xfrm>
          <a:custGeom>
            <a:avLst/>
            <a:gdLst/>
            <a:ahLst/>
            <a:cxnLst>
              <a:cxn ang="0">
                <a:pos x="2" y="5"/>
              </a:cxn>
              <a:cxn ang="0">
                <a:pos x="15" y="1"/>
              </a:cxn>
              <a:cxn ang="0">
                <a:pos x="15" y="7"/>
              </a:cxn>
              <a:cxn ang="0">
                <a:pos x="3" y="10"/>
              </a:cxn>
              <a:cxn ang="0">
                <a:pos x="2" y="5"/>
              </a:cxn>
            </a:cxnLst>
            <a:rect l="0" t="0" r="r" b="b"/>
            <a:pathLst>
              <a:path w="18" h="11">
                <a:moveTo>
                  <a:pt x="2" y="5"/>
                </a:moveTo>
                <a:cubicBezTo>
                  <a:pt x="4" y="3"/>
                  <a:pt x="10" y="0"/>
                  <a:pt x="15" y="1"/>
                </a:cubicBezTo>
                <a:cubicBezTo>
                  <a:pt x="18" y="4"/>
                  <a:pt x="15" y="7"/>
                  <a:pt x="15" y="7"/>
                </a:cubicBezTo>
                <a:cubicBezTo>
                  <a:pt x="15" y="7"/>
                  <a:pt x="11" y="11"/>
                  <a:pt x="3" y="10"/>
                </a:cubicBezTo>
                <a:cubicBezTo>
                  <a:pt x="0" y="10"/>
                  <a:pt x="1" y="6"/>
                  <a:pt x="2" y="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89" name="Freeform 169"/>
          <p:cNvSpPr>
            <a:spLocks/>
          </p:cNvSpPr>
          <p:nvPr/>
        </p:nvSpPr>
        <p:spPr bwMode="auto">
          <a:xfrm>
            <a:off x="5891213" y="5454651"/>
            <a:ext cx="71437" cy="36513"/>
          </a:xfrm>
          <a:custGeom>
            <a:avLst/>
            <a:gdLst/>
            <a:ahLst/>
            <a:cxnLst>
              <a:cxn ang="0">
                <a:pos x="25" y="1"/>
              </a:cxn>
              <a:cxn ang="0">
                <a:pos x="27" y="8"/>
              </a:cxn>
              <a:cxn ang="0">
                <a:pos x="5" y="14"/>
              </a:cxn>
              <a:cxn ang="0">
                <a:pos x="2" y="3"/>
              </a:cxn>
              <a:cxn ang="0">
                <a:pos x="25" y="1"/>
              </a:cxn>
            </a:cxnLst>
            <a:rect l="0" t="0" r="r" b="b"/>
            <a:pathLst>
              <a:path w="27" h="14">
                <a:moveTo>
                  <a:pt x="25" y="1"/>
                </a:moveTo>
                <a:cubicBezTo>
                  <a:pt x="26" y="2"/>
                  <a:pt x="27" y="6"/>
                  <a:pt x="27" y="8"/>
                </a:cubicBezTo>
                <a:cubicBezTo>
                  <a:pt x="27" y="10"/>
                  <a:pt x="5" y="14"/>
                  <a:pt x="5" y="14"/>
                </a:cubicBezTo>
                <a:cubicBezTo>
                  <a:pt x="5" y="14"/>
                  <a:pt x="0" y="9"/>
                  <a:pt x="2" y="3"/>
                </a:cubicBezTo>
                <a:cubicBezTo>
                  <a:pt x="3" y="0"/>
                  <a:pt x="24" y="1"/>
                  <a:pt x="25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90" name="Freeform 170"/>
          <p:cNvSpPr>
            <a:spLocks/>
          </p:cNvSpPr>
          <p:nvPr/>
        </p:nvSpPr>
        <p:spPr bwMode="auto">
          <a:xfrm>
            <a:off x="5949950" y="5416551"/>
            <a:ext cx="49212" cy="30163"/>
          </a:xfrm>
          <a:custGeom>
            <a:avLst/>
            <a:gdLst/>
            <a:ahLst/>
            <a:cxnLst>
              <a:cxn ang="0">
                <a:pos x="3" y="3"/>
              </a:cxn>
              <a:cxn ang="0">
                <a:pos x="17" y="2"/>
              </a:cxn>
              <a:cxn ang="0">
                <a:pos x="16" y="8"/>
              </a:cxn>
              <a:cxn ang="0">
                <a:pos x="3" y="8"/>
              </a:cxn>
              <a:cxn ang="0">
                <a:pos x="3" y="3"/>
              </a:cxn>
            </a:cxnLst>
            <a:rect l="0" t="0" r="r" b="b"/>
            <a:pathLst>
              <a:path w="19" h="11">
                <a:moveTo>
                  <a:pt x="3" y="3"/>
                </a:moveTo>
                <a:cubicBezTo>
                  <a:pt x="5" y="1"/>
                  <a:pt x="12" y="0"/>
                  <a:pt x="17" y="2"/>
                </a:cubicBezTo>
                <a:cubicBezTo>
                  <a:pt x="19" y="5"/>
                  <a:pt x="16" y="8"/>
                  <a:pt x="16" y="8"/>
                </a:cubicBezTo>
                <a:cubicBezTo>
                  <a:pt x="16" y="8"/>
                  <a:pt x="11" y="11"/>
                  <a:pt x="3" y="8"/>
                </a:cubicBezTo>
                <a:cubicBezTo>
                  <a:pt x="0" y="8"/>
                  <a:pt x="2" y="3"/>
                  <a:pt x="3" y="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91" name="Freeform 171"/>
          <p:cNvSpPr>
            <a:spLocks/>
          </p:cNvSpPr>
          <p:nvPr/>
        </p:nvSpPr>
        <p:spPr bwMode="auto">
          <a:xfrm>
            <a:off x="5880100" y="5407026"/>
            <a:ext cx="71437" cy="39688"/>
          </a:xfrm>
          <a:custGeom>
            <a:avLst/>
            <a:gdLst/>
            <a:ahLst/>
            <a:cxnLst>
              <a:cxn ang="0">
                <a:pos x="26" y="5"/>
              </a:cxn>
              <a:cxn ang="0">
                <a:pos x="27" y="13"/>
              </a:cxn>
              <a:cxn ang="0">
                <a:pos x="4" y="15"/>
              </a:cxn>
              <a:cxn ang="0">
                <a:pos x="3" y="2"/>
              </a:cxn>
              <a:cxn ang="0">
                <a:pos x="26" y="5"/>
              </a:cxn>
            </a:cxnLst>
            <a:rect l="0" t="0" r="r" b="b"/>
            <a:pathLst>
              <a:path w="27" h="15">
                <a:moveTo>
                  <a:pt x="26" y="5"/>
                </a:moveTo>
                <a:cubicBezTo>
                  <a:pt x="27" y="7"/>
                  <a:pt x="27" y="11"/>
                  <a:pt x="27" y="13"/>
                </a:cubicBezTo>
                <a:cubicBezTo>
                  <a:pt x="26" y="15"/>
                  <a:pt x="4" y="15"/>
                  <a:pt x="4" y="15"/>
                </a:cubicBezTo>
                <a:cubicBezTo>
                  <a:pt x="4" y="15"/>
                  <a:pt x="0" y="8"/>
                  <a:pt x="3" y="2"/>
                </a:cubicBezTo>
                <a:cubicBezTo>
                  <a:pt x="5" y="0"/>
                  <a:pt x="25" y="5"/>
                  <a:pt x="26" y="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92" name="Freeform 172"/>
          <p:cNvSpPr>
            <a:spLocks/>
          </p:cNvSpPr>
          <p:nvPr/>
        </p:nvSpPr>
        <p:spPr bwMode="auto">
          <a:xfrm>
            <a:off x="5949950" y="5365751"/>
            <a:ext cx="49212" cy="30163"/>
          </a:xfrm>
          <a:custGeom>
            <a:avLst/>
            <a:gdLst/>
            <a:ahLst/>
            <a:cxnLst>
              <a:cxn ang="0">
                <a:pos x="3" y="3"/>
              </a:cxn>
              <a:cxn ang="0">
                <a:pos x="16" y="3"/>
              </a:cxn>
              <a:cxn ang="0">
                <a:pos x="15" y="8"/>
              </a:cxn>
              <a:cxn ang="0">
                <a:pos x="2" y="8"/>
              </a:cxn>
              <a:cxn ang="0">
                <a:pos x="3" y="3"/>
              </a:cxn>
            </a:cxnLst>
            <a:rect l="0" t="0" r="r" b="b"/>
            <a:pathLst>
              <a:path w="19" h="11">
                <a:moveTo>
                  <a:pt x="3" y="3"/>
                </a:moveTo>
                <a:cubicBezTo>
                  <a:pt x="5" y="2"/>
                  <a:pt x="12" y="0"/>
                  <a:pt x="16" y="3"/>
                </a:cubicBezTo>
                <a:cubicBezTo>
                  <a:pt x="19" y="6"/>
                  <a:pt x="15" y="8"/>
                  <a:pt x="15" y="8"/>
                </a:cubicBezTo>
                <a:cubicBezTo>
                  <a:pt x="15" y="8"/>
                  <a:pt x="10" y="11"/>
                  <a:pt x="2" y="8"/>
                </a:cubicBezTo>
                <a:cubicBezTo>
                  <a:pt x="0" y="7"/>
                  <a:pt x="1" y="3"/>
                  <a:pt x="3" y="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93" name="Freeform 173"/>
          <p:cNvSpPr>
            <a:spLocks/>
          </p:cNvSpPr>
          <p:nvPr/>
        </p:nvSpPr>
        <p:spPr bwMode="auto">
          <a:xfrm>
            <a:off x="5880100" y="5353051"/>
            <a:ext cx="71437" cy="42863"/>
          </a:xfrm>
          <a:custGeom>
            <a:avLst/>
            <a:gdLst/>
            <a:ahLst/>
            <a:cxnLst>
              <a:cxn ang="0">
                <a:pos x="26" y="6"/>
              </a:cxn>
              <a:cxn ang="0">
                <a:pos x="26" y="14"/>
              </a:cxn>
              <a:cxn ang="0">
                <a:pos x="3" y="14"/>
              </a:cxn>
              <a:cxn ang="0">
                <a:pos x="3" y="2"/>
              </a:cxn>
              <a:cxn ang="0">
                <a:pos x="26" y="6"/>
              </a:cxn>
            </a:cxnLst>
            <a:rect l="0" t="0" r="r" b="b"/>
            <a:pathLst>
              <a:path w="27" h="16">
                <a:moveTo>
                  <a:pt x="26" y="6"/>
                </a:moveTo>
                <a:cubicBezTo>
                  <a:pt x="27" y="8"/>
                  <a:pt x="27" y="11"/>
                  <a:pt x="26" y="14"/>
                </a:cubicBezTo>
                <a:cubicBezTo>
                  <a:pt x="25" y="16"/>
                  <a:pt x="3" y="14"/>
                  <a:pt x="3" y="14"/>
                </a:cubicBezTo>
                <a:cubicBezTo>
                  <a:pt x="3" y="14"/>
                  <a:pt x="0" y="7"/>
                  <a:pt x="3" y="2"/>
                </a:cubicBezTo>
                <a:cubicBezTo>
                  <a:pt x="5" y="0"/>
                  <a:pt x="25" y="6"/>
                  <a:pt x="26" y="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94" name="Freeform 174"/>
          <p:cNvSpPr>
            <a:spLocks/>
          </p:cNvSpPr>
          <p:nvPr/>
        </p:nvSpPr>
        <p:spPr bwMode="auto">
          <a:xfrm>
            <a:off x="5949950" y="5337176"/>
            <a:ext cx="47625" cy="26988"/>
          </a:xfrm>
          <a:custGeom>
            <a:avLst/>
            <a:gdLst/>
            <a:ahLst/>
            <a:cxnLst>
              <a:cxn ang="0">
                <a:pos x="3" y="1"/>
              </a:cxn>
              <a:cxn ang="0">
                <a:pos x="17" y="3"/>
              </a:cxn>
              <a:cxn ang="0">
                <a:pos x="14" y="8"/>
              </a:cxn>
              <a:cxn ang="0">
                <a:pos x="1" y="6"/>
              </a:cxn>
              <a:cxn ang="0">
                <a:pos x="3" y="1"/>
              </a:cxn>
            </a:cxnLst>
            <a:rect l="0" t="0" r="r" b="b"/>
            <a:pathLst>
              <a:path w="18" h="10">
                <a:moveTo>
                  <a:pt x="3" y="1"/>
                </a:moveTo>
                <a:cubicBezTo>
                  <a:pt x="6" y="0"/>
                  <a:pt x="13" y="0"/>
                  <a:pt x="17" y="3"/>
                </a:cubicBezTo>
                <a:cubicBezTo>
                  <a:pt x="18" y="7"/>
                  <a:pt x="14" y="8"/>
                  <a:pt x="14" y="8"/>
                </a:cubicBezTo>
                <a:cubicBezTo>
                  <a:pt x="14" y="8"/>
                  <a:pt x="9" y="10"/>
                  <a:pt x="1" y="6"/>
                </a:cubicBezTo>
                <a:cubicBezTo>
                  <a:pt x="0" y="5"/>
                  <a:pt x="2" y="1"/>
                  <a:pt x="3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95" name="Freeform 175"/>
          <p:cNvSpPr>
            <a:spLocks/>
          </p:cNvSpPr>
          <p:nvPr/>
        </p:nvSpPr>
        <p:spPr bwMode="auto">
          <a:xfrm>
            <a:off x="5883275" y="5305426"/>
            <a:ext cx="71437" cy="50800"/>
          </a:xfrm>
          <a:custGeom>
            <a:avLst/>
            <a:gdLst/>
            <a:ahLst/>
            <a:cxnLst>
              <a:cxn ang="0">
                <a:pos x="26" y="11"/>
              </a:cxn>
              <a:cxn ang="0">
                <a:pos x="24" y="18"/>
              </a:cxn>
              <a:cxn ang="0">
                <a:pos x="2" y="14"/>
              </a:cxn>
              <a:cxn ang="0">
                <a:pos x="4" y="2"/>
              </a:cxn>
              <a:cxn ang="0">
                <a:pos x="26" y="11"/>
              </a:cxn>
            </a:cxnLst>
            <a:rect l="0" t="0" r="r" b="b"/>
            <a:pathLst>
              <a:path w="27" h="19">
                <a:moveTo>
                  <a:pt x="26" y="11"/>
                </a:moveTo>
                <a:cubicBezTo>
                  <a:pt x="27" y="12"/>
                  <a:pt x="25" y="16"/>
                  <a:pt x="24" y="18"/>
                </a:cubicBezTo>
                <a:cubicBezTo>
                  <a:pt x="23" y="19"/>
                  <a:pt x="2" y="14"/>
                  <a:pt x="2" y="14"/>
                </a:cubicBezTo>
                <a:cubicBezTo>
                  <a:pt x="2" y="14"/>
                  <a:pt x="0" y="6"/>
                  <a:pt x="4" y="2"/>
                </a:cubicBezTo>
                <a:cubicBezTo>
                  <a:pt x="7" y="0"/>
                  <a:pt x="25" y="10"/>
                  <a:pt x="26" y="1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96" name="Freeform 176"/>
          <p:cNvSpPr>
            <a:spLocks/>
          </p:cNvSpPr>
          <p:nvPr/>
        </p:nvSpPr>
        <p:spPr bwMode="auto">
          <a:xfrm>
            <a:off x="5951538" y="5294313"/>
            <a:ext cx="47625" cy="30163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17" y="5"/>
              </a:cxn>
              <a:cxn ang="0">
                <a:pos x="14" y="10"/>
              </a:cxn>
              <a:cxn ang="0">
                <a:pos x="1" y="5"/>
              </a:cxn>
              <a:cxn ang="0">
                <a:pos x="4" y="0"/>
              </a:cxn>
            </a:cxnLst>
            <a:rect l="0" t="0" r="r" b="b"/>
            <a:pathLst>
              <a:path w="18" h="11">
                <a:moveTo>
                  <a:pt x="4" y="0"/>
                </a:moveTo>
                <a:cubicBezTo>
                  <a:pt x="7" y="0"/>
                  <a:pt x="14" y="1"/>
                  <a:pt x="17" y="5"/>
                </a:cubicBezTo>
                <a:cubicBezTo>
                  <a:pt x="18" y="9"/>
                  <a:pt x="14" y="10"/>
                  <a:pt x="14" y="10"/>
                </a:cubicBezTo>
                <a:cubicBezTo>
                  <a:pt x="14" y="10"/>
                  <a:pt x="8" y="11"/>
                  <a:pt x="1" y="5"/>
                </a:cubicBezTo>
                <a:cubicBezTo>
                  <a:pt x="0" y="3"/>
                  <a:pt x="3" y="0"/>
                  <a:pt x="4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97" name="Freeform 177"/>
          <p:cNvSpPr>
            <a:spLocks/>
          </p:cNvSpPr>
          <p:nvPr/>
        </p:nvSpPr>
        <p:spPr bwMode="auto">
          <a:xfrm>
            <a:off x="5891213" y="5251451"/>
            <a:ext cx="68262" cy="58738"/>
          </a:xfrm>
          <a:custGeom>
            <a:avLst/>
            <a:gdLst/>
            <a:ahLst/>
            <a:cxnLst>
              <a:cxn ang="0">
                <a:pos x="25" y="14"/>
              </a:cxn>
              <a:cxn ang="0">
                <a:pos x="23" y="20"/>
              </a:cxn>
              <a:cxn ang="0">
                <a:pos x="1" y="13"/>
              </a:cxn>
              <a:cxn ang="0">
                <a:pos x="5" y="1"/>
              </a:cxn>
              <a:cxn ang="0">
                <a:pos x="25" y="14"/>
              </a:cxn>
            </a:cxnLst>
            <a:rect l="0" t="0" r="r" b="b"/>
            <a:pathLst>
              <a:path w="26" h="22">
                <a:moveTo>
                  <a:pt x="25" y="14"/>
                </a:moveTo>
                <a:cubicBezTo>
                  <a:pt x="26" y="15"/>
                  <a:pt x="24" y="19"/>
                  <a:pt x="23" y="20"/>
                </a:cubicBezTo>
                <a:cubicBezTo>
                  <a:pt x="21" y="22"/>
                  <a:pt x="1" y="13"/>
                  <a:pt x="1" y="13"/>
                </a:cubicBezTo>
                <a:cubicBezTo>
                  <a:pt x="1" y="13"/>
                  <a:pt x="0" y="5"/>
                  <a:pt x="5" y="1"/>
                </a:cubicBezTo>
                <a:cubicBezTo>
                  <a:pt x="8" y="0"/>
                  <a:pt x="25" y="13"/>
                  <a:pt x="25" y="1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98" name="Freeform 178"/>
          <p:cNvSpPr>
            <a:spLocks/>
          </p:cNvSpPr>
          <p:nvPr/>
        </p:nvSpPr>
        <p:spPr bwMode="auto">
          <a:xfrm>
            <a:off x="5965825" y="5262563"/>
            <a:ext cx="41275" cy="2857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16" y="7"/>
              </a:cxn>
              <a:cxn ang="0">
                <a:pos x="12" y="11"/>
              </a:cxn>
              <a:cxn ang="0">
                <a:pos x="1" y="4"/>
              </a:cxn>
              <a:cxn ang="0">
                <a:pos x="4" y="0"/>
              </a:cxn>
            </a:cxnLst>
            <a:rect l="0" t="0" r="r" b="b"/>
            <a:pathLst>
              <a:path w="16" h="11">
                <a:moveTo>
                  <a:pt x="4" y="0"/>
                </a:moveTo>
                <a:cubicBezTo>
                  <a:pt x="7" y="0"/>
                  <a:pt x="14" y="3"/>
                  <a:pt x="16" y="7"/>
                </a:cubicBezTo>
                <a:cubicBezTo>
                  <a:pt x="16" y="11"/>
                  <a:pt x="12" y="11"/>
                  <a:pt x="12" y="11"/>
                </a:cubicBezTo>
                <a:cubicBezTo>
                  <a:pt x="12" y="11"/>
                  <a:pt x="6" y="11"/>
                  <a:pt x="1" y="4"/>
                </a:cubicBezTo>
                <a:cubicBezTo>
                  <a:pt x="0" y="2"/>
                  <a:pt x="3" y="0"/>
                  <a:pt x="4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99" name="Freeform 179"/>
          <p:cNvSpPr>
            <a:spLocks/>
          </p:cNvSpPr>
          <p:nvPr/>
        </p:nvSpPr>
        <p:spPr bwMode="auto">
          <a:xfrm>
            <a:off x="5911850" y="5208588"/>
            <a:ext cx="61912" cy="66675"/>
          </a:xfrm>
          <a:custGeom>
            <a:avLst/>
            <a:gdLst/>
            <a:ahLst/>
            <a:cxnLst>
              <a:cxn ang="0">
                <a:pos x="23" y="17"/>
              </a:cxn>
              <a:cxn ang="0">
                <a:pos x="19" y="23"/>
              </a:cxn>
              <a:cxn ang="0">
                <a:pos x="0" y="12"/>
              </a:cxn>
              <a:cxn ang="0">
                <a:pos x="6" y="1"/>
              </a:cxn>
              <a:cxn ang="0">
                <a:pos x="23" y="17"/>
              </a:cxn>
            </a:cxnLst>
            <a:rect l="0" t="0" r="r" b="b"/>
            <a:pathLst>
              <a:path w="23" h="25">
                <a:moveTo>
                  <a:pt x="23" y="17"/>
                </a:moveTo>
                <a:cubicBezTo>
                  <a:pt x="23" y="19"/>
                  <a:pt x="21" y="22"/>
                  <a:pt x="19" y="23"/>
                </a:cubicBezTo>
                <a:cubicBezTo>
                  <a:pt x="17" y="25"/>
                  <a:pt x="0" y="12"/>
                  <a:pt x="0" y="12"/>
                </a:cubicBezTo>
                <a:cubicBezTo>
                  <a:pt x="0" y="12"/>
                  <a:pt x="0" y="4"/>
                  <a:pt x="6" y="1"/>
                </a:cubicBezTo>
                <a:cubicBezTo>
                  <a:pt x="9" y="0"/>
                  <a:pt x="22" y="16"/>
                  <a:pt x="23" y="1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00" name="Freeform 180"/>
          <p:cNvSpPr>
            <a:spLocks/>
          </p:cNvSpPr>
          <p:nvPr/>
        </p:nvSpPr>
        <p:spPr bwMode="auto">
          <a:xfrm>
            <a:off x="5981700" y="5227638"/>
            <a:ext cx="39687" cy="38100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15" y="10"/>
              </a:cxn>
              <a:cxn ang="0">
                <a:pos x="10" y="13"/>
              </a:cxn>
              <a:cxn ang="0">
                <a:pos x="0" y="4"/>
              </a:cxn>
              <a:cxn ang="0">
                <a:pos x="5" y="0"/>
              </a:cxn>
            </a:cxnLst>
            <a:rect l="0" t="0" r="r" b="b"/>
            <a:pathLst>
              <a:path w="15" h="14">
                <a:moveTo>
                  <a:pt x="5" y="0"/>
                </a:moveTo>
                <a:cubicBezTo>
                  <a:pt x="7" y="1"/>
                  <a:pt x="13" y="5"/>
                  <a:pt x="15" y="10"/>
                </a:cubicBezTo>
                <a:cubicBezTo>
                  <a:pt x="14" y="14"/>
                  <a:pt x="10" y="13"/>
                  <a:pt x="10" y="13"/>
                </a:cubicBezTo>
                <a:cubicBezTo>
                  <a:pt x="10" y="13"/>
                  <a:pt x="4" y="11"/>
                  <a:pt x="0" y="4"/>
                </a:cubicBezTo>
                <a:cubicBezTo>
                  <a:pt x="0" y="2"/>
                  <a:pt x="3" y="0"/>
                  <a:pt x="5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01" name="Freeform 181"/>
          <p:cNvSpPr>
            <a:spLocks/>
          </p:cNvSpPr>
          <p:nvPr/>
        </p:nvSpPr>
        <p:spPr bwMode="auto">
          <a:xfrm>
            <a:off x="5932488" y="5168901"/>
            <a:ext cx="58737" cy="66675"/>
          </a:xfrm>
          <a:custGeom>
            <a:avLst/>
            <a:gdLst/>
            <a:ahLst/>
            <a:cxnLst>
              <a:cxn ang="0">
                <a:pos x="22" y="19"/>
              </a:cxn>
              <a:cxn ang="0">
                <a:pos x="17" y="24"/>
              </a:cxn>
              <a:cxn ang="0">
                <a:pos x="0" y="9"/>
              </a:cxn>
              <a:cxn ang="0">
                <a:pos x="9" y="0"/>
              </a:cxn>
              <a:cxn ang="0">
                <a:pos x="22" y="19"/>
              </a:cxn>
            </a:cxnLst>
            <a:rect l="0" t="0" r="r" b="b"/>
            <a:pathLst>
              <a:path w="22" h="25">
                <a:moveTo>
                  <a:pt x="22" y="19"/>
                </a:moveTo>
                <a:cubicBezTo>
                  <a:pt x="22" y="21"/>
                  <a:pt x="19" y="24"/>
                  <a:pt x="17" y="24"/>
                </a:cubicBezTo>
                <a:cubicBezTo>
                  <a:pt x="15" y="25"/>
                  <a:pt x="0" y="9"/>
                  <a:pt x="0" y="9"/>
                </a:cubicBezTo>
                <a:cubicBezTo>
                  <a:pt x="0" y="9"/>
                  <a:pt x="2" y="2"/>
                  <a:pt x="9" y="0"/>
                </a:cubicBezTo>
                <a:cubicBezTo>
                  <a:pt x="12" y="0"/>
                  <a:pt x="22" y="18"/>
                  <a:pt x="22" y="19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02" name="Freeform 182"/>
          <p:cNvSpPr>
            <a:spLocks/>
          </p:cNvSpPr>
          <p:nvPr/>
        </p:nvSpPr>
        <p:spPr bwMode="auto">
          <a:xfrm>
            <a:off x="6002338" y="5203826"/>
            <a:ext cx="34925" cy="42863"/>
          </a:xfrm>
          <a:custGeom>
            <a:avLst/>
            <a:gdLst/>
            <a:ahLst/>
            <a:cxnLst>
              <a:cxn ang="0">
                <a:pos x="6" y="1"/>
              </a:cxn>
              <a:cxn ang="0">
                <a:pos x="13" y="12"/>
              </a:cxn>
              <a:cxn ang="0">
                <a:pos x="8" y="14"/>
              </a:cxn>
              <a:cxn ang="0">
                <a:pos x="1" y="4"/>
              </a:cxn>
              <a:cxn ang="0">
                <a:pos x="6" y="1"/>
              </a:cxn>
            </a:cxnLst>
            <a:rect l="0" t="0" r="r" b="b"/>
            <a:pathLst>
              <a:path w="13" h="16">
                <a:moveTo>
                  <a:pt x="6" y="1"/>
                </a:moveTo>
                <a:cubicBezTo>
                  <a:pt x="8" y="2"/>
                  <a:pt x="13" y="7"/>
                  <a:pt x="13" y="12"/>
                </a:cubicBezTo>
                <a:cubicBezTo>
                  <a:pt x="12" y="16"/>
                  <a:pt x="8" y="14"/>
                  <a:pt x="8" y="14"/>
                </a:cubicBezTo>
                <a:cubicBezTo>
                  <a:pt x="8" y="14"/>
                  <a:pt x="3" y="12"/>
                  <a:pt x="1" y="4"/>
                </a:cubicBezTo>
                <a:cubicBezTo>
                  <a:pt x="0" y="1"/>
                  <a:pt x="4" y="0"/>
                  <a:pt x="6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03" name="Freeform 183"/>
          <p:cNvSpPr>
            <a:spLocks/>
          </p:cNvSpPr>
          <p:nvPr/>
        </p:nvSpPr>
        <p:spPr bwMode="auto">
          <a:xfrm>
            <a:off x="5965825" y="5143501"/>
            <a:ext cx="52387" cy="68263"/>
          </a:xfrm>
          <a:custGeom>
            <a:avLst/>
            <a:gdLst/>
            <a:ahLst/>
            <a:cxnLst>
              <a:cxn ang="0">
                <a:pos x="19" y="21"/>
              </a:cxn>
              <a:cxn ang="0">
                <a:pos x="13" y="25"/>
              </a:cxn>
              <a:cxn ang="0">
                <a:pos x="0" y="7"/>
              </a:cxn>
              <a:cxn ang="0">
                <a:pos x="10" y="0"/>
              </a:cxn>
              <a:cxn ang="0">
                <a:pos x="19" y="21"/>
              </a:cxn>
            </a:cxnLst>
            <a:rect l="0" t="0" r="r" b="b"/>
            <a:pathLst>
              <a:path w="20" h="26">
                <a:moveTo>
                  <a:pt x="19" y="21"/>
                </a:moveTo>
                <a:cubicBezTo>
                  <a:pt x="19" y="23"/>
                  <a:pt x="16" y="24"/>
                  <a:pt x="13" y="25"/>
                </a:cubicBezTo>
                <a:cubicBezTo>
                  <a:pt x="11" y="26"/>
                  <a:pt x="0" y="7"/>
                  <a:pt x="0" y="7"/>
                </a:cubicBezTo>
                <a:cubicBezTo>
                  <a:pt x="0" y="7"/>
                  <a:pt x="4" y="0"/>
                  <a:pt x="10" y="0"/>
                </a:cubicBezTo>
                <a:cubicBezTo>
                  <a:pt x="13" y="0"/>
                  <a:pt x="20" y="20"/>
                  <a:pt x="19" y="2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04" name="Freeform 184"/>
          <p:cNvSpPr>
            <a:spLocks/>
          </p:cNvSpPr>
          <p:nvPr/>
        </p:nvSpPr>
        <p:spPr bwMode="auto">
          <a:xfrm>
            <a:off x="6029325" y="5192713"/>
            <a:ext cx="28575" cy="49213"/>
          </a:xfrm>
          <a:custGeom>
            <a:avLst/>
            <a:gdLst/>
            <a:ahLst/>
            <a:cxnLst>
              <a:cxn ang="0">
                <a:pos x="8" y="2"/>
              </a:cxn>
              <a:cxn ang="0">
                <a:pos x="9" y="16"/>
              </a:cxn>
              <a:cxn ang="0">
                <a:pos x="4" y="15"/>
              </a:cxn>
              <a:cxn ang="0">
                <a:pos x="2" y="2"/>
              </a:cxn>
              <a:cxn ang="0">
                <a:pos x="8" y="2"/>
              </a:cxn>
            </a:cxnLst>
            <a:rect l="0" t="0" r="r" b="b"/>
            <a:pathLst>
              <a:path w="11" h="18">
                <a:moveTo>
                  <a:pt x="8" y="2"/>
                </a:moveTo>
                <a:cubicBezTo>
                  <a:pt x="10" y="4"/>
                  <a:pt x="11" y="11"/>
                  <a:pt x="9" y="16"/>
                </a:cubicBezTo>
                <a:cubicBezTo>
                  <a:pt x="6" y="18"/>
                  <a:pt x="4" y="15"/>
                  <a:pt x="4" y="15"/>
                </a:cubicBezTo>
                <a:cubicBezTo>
                  <a:pt x="4" y="15"/>
                  <a:pt x="0" y="10"/>
                  <a:pt x="2" y="2"/>
                </a:cubicBezTo>
                <a:cubicBezTo>
                  <a:pt x="3" y="0"/>
                  <a:pt x="7" y="1"/>
                  <a:pt x="8" y="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05" name="Freeform 185"/>
          <p:cNvSpPr>
            <a:spLocks/>
          </p:cNvSpPr>
          <p:nvPr/>
        </p:nvSpPr>
        <p:spPr bwMode="auto">
          <a:xfrm>
            <a:off x="6026150" y="5121276"/>
            <a:ext cx="39687" cy="71438"/>
          </a:xfrm>
          <a:custGeom>
            <a:avLst/>
            <a:gdLst/>
            <a:ahLst/>
            <a:cxnLst>
              <a:cxn ang="0">
                <a:pos x="10" y="26"/>
              </a:cxn>
              <a:cxn ang="0">
                <a:pos x="3" y="27"/>
              </a:cxn>
              <a:cxn ang="0">
                <a:pos x="0" y="4"/>
              </a:cxn>
              <a:cxn ang="0">
                <a:pos x="13" y="3"/>
              </a:cxn>
              <a:cxn ang="0">
                <a:pos x="10" y="26"/>
              </a:cxn>
            </a:cxnLst>
            <a:rect l="0" t="0" r="r" b="b"/>
            <a:pathLst>
              <a:path w="15" h="27">
                <a:moveTo>
                  <a:pt x="10" y="26"/>
                </a:moveTo>
                <a:cubicBezTo>
                  <a:pt x="9" y="27"/>
                  <a:pt x="5" y="27"/>
                  <a:pt x="3" y="27"/>
                </a:cubicBezTo>
                <a:cubicBezTo>
                  <a:pt x="1" y="26"/>
                  <a:pt x="0" y="4"/>
                  <a:pt x="0" y="4"/>
                </a:cubicBezTo>
                <a:cubicBezTo>
                  <a:pt x="0" y="4"/>
                  <a:pt x="7" y="0"/>
                  <a:pt x="13" y="3"/>
                </a:cubicBezTo>
                <a:cubicBezTo>
                  <a:pt x="15" y="5"/>
                  <a:pt x="11" y="25"/>
                  <a:pt x="10" y="2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06" name="Freeform 186"/>
          <p:cNvSpPr>
            <a:spLocks/>
          </p:cNvSpPr>
          <p:nvPr/>
        </p:nvSpPr>
        <p:spPr bwMode="auto">
          <a:xfrm>
            <a:off x="6056313" y="5199063"/>
            <a:ext cx="31750" cy="44450"/>
          </a:xfrm>
          <a:custGeom>
            <a:avLst/>
            <a:gdLst/>
            <a:ahLst/>
            <a:cxnLst>
              <a:cxn ang="0">
                <a:pos x="6" y="1"/>
              </a:cxn>
              <a:cxn ang="0">
                <a:pos x="0" y="13"/>
              </a:cxn>
              <a:cxn ang="0">
                <a:pos x="6" y="14"/>
              </a:cxn>
              <a:cxn ang="0">
                <a:pos x="12" y="2"/>
              </a:cxn>
              <a:cxn ang="0">
                <a:pos x="6" y="1"/>
              </a:cxn>
            </a:cxnLst>
            <a:rect l="0" t="0" r="r" b="b"/>
            <a:pathLst>
              <a:path w="12" h="17">
                <a:moveTo>
                  <a:pt x="6" y="1"/>
                </a:moveTo>
                <a:cubicBezTo>
                  <a:pt x="4" y="2"/>
                  <a:pt x="0" y="8"/>
                  <a:pt x="0" y="13"/>
                </a:cubicBezTo>
                <a:cubicBezTo>
                  <a:pt x="2" y="17"/>
                  <a:pt x="6" y="14"/>
                  <a:pt x="6" y="14"/>
                </a:cubicBezTo>
                <a:cubicBezTo>
                  <a:pt x="6" y="14"/>
                  <a:pt x="11" y="11"/>
                  <a:pt x="12" y="2"/>
                </a:cubicBezTo>
                <a:cubicBezTo>
                  <a:pt x="12" y="0"/>
                  <a:pt x="7" y="0"/>
                  <a:pt x="6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07" name="Freeform 187"/>
          <p:cNvSpPr>
            <a:spLocks/>
          </p:cNvSpPr>
          <p:nvPr/>
        </p:nvSpPr>
        <p:spPr bwMode="auto">
          <a:xfrm>
            <a:off x="6072188" y="5129213"/>
            <a:ext cx="44450" cy="71438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7" y="27"/>
              </a:cxn>
              <a:cxn ang="0">
                <a:pos x="17" y="7"/>
              </a:cxn>
              <a:cxn ang="0">
                <a:pos x="6" y="1"/>
              </a:cxn>
              <a:cxn ang="0">
                <a:pos x="0" y="23"/>
              </a:cxn>
            </a:cxnLst>
            <a:rect l="0" t="0" r="r" b="b"/>
            <a:pathLst>
              <a:path w="17" h="27">
                <a:moveTo>
                  <a:pt x="0" y="23"/>
                </a:moveTo>
                <a:cubicBezTo>
                  <a:pt x="1" y="25"/>
                  <a:pt x="4" y="26"/>
                  <a:pt x="7" y="27"/>
                </a:cubicBezTo>
                <a:cubicBezTo>
                  <a:pt x="9" y="27"/>
                  <a:pt x="17" y="7"/>
                  <a:pt x="17" y="7"/>
                </a:cubicBezTo>
                <a:cubicBezTo>
                  <a:pt x="17" y="7"/>
                  <a:pt x="12" y="0"/>
                  <a:pt x="6" y="1"/>
                </a:cubicBezTo>
                <a:cubicBezTo>
                  <a:pt x="3" y="2"/>
                  <a:pt x="0" y="22"/>
                  <a:pt x="0" y="2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08" name="Oval 188"/>
          <p:cNvSpPr>
            <a:spLocks noChangeArrowheads="1"/>
          </p:cNvSpPr>
          <p:nvPr/>
        </p:nvSpPr>
        <p:spPr bwMode="auto">
          <a:xfrm>
            <a:off x="6026150" y="5246688"/>
            <a:ext cx="34925" cy="34925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09" name="Oval 189"/>
          <p:cNvSpPr>
            <a:spLocks noChangeArrowheads="1"/>
          </p:cNvSpPr>
          <p:nvPr/>
        </p:nvSpPr>
        <p:spPr bwMode="auto">
          <a:xfrm>
            <a:off x="6061075" y="5302251"/>
            <a:ext cx="34925" cy="34925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10" name="Oval 190"/>
          <p:cNvSpPr>
            <a:spLocks noChangeArrowheads="1"/>
          </p:cNvSpPr>
          <p:nvPr/>
        </p:nvSpPr>
        <p:spPr bwMode="auto">
          <a:xfrm>
            <a:off x="6010275" y="5334001"/>
            <a:ext cx="34925" cy="34925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11" name="Oval 191"/>
          <p:cNvSpPr>
            <a:spLocks noChangeArrowheads="1"/>
          </p:cNvSpPr>
          <p:nvPr/>
        </p:nvSpPr>
        <p:spPr bwMode="auto">
          <a:xfrm>
            <a:off x="6064250" y="5368926"/>
            <a:ext cx="33337" cy="34925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12" name="Oval 192"/>
          <p:cNvSpPr>
            <a:spLocks noChangeArrowheads="1"/>
          </p:cNvSpPr>
          <p:nvPr/>
        </p:nvSpPr>
        <p:spPr bwMode="auto">
          <a:xfrm>
            <a:off x="6015038" y="5407026"/>
            <a:ext cx="34925" cy="33338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13" name="Oval 193"/>
          <p:cNvSpPr>
            <a:spLocks noChangeArrowheads="1"/>
          </p:cNvSpPr>
          <p:nvPr/>
        </p:nvSpPr>
        <p:spPr bwMode="auto">
          <a:xfrm>
            <a:off x="6080125" y="5440363"/>
            <a:ext cx="33337" cy="34925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14" name="Oval 194"/>
          <p:cNvSpPr>
            <a:spLocks noChangeArrowheads="1"/>
          </p:cNvSpPr>
          <p:nvPr/>
        </p:nvSpPr>
        <p:spPr bwMode="auto">
          <a:xfrm>
            <a:off x="6040438" y="5475288"/>
            <a:ext cx="33337" cy="34925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15" name="Oval 195"/>
          <p:cNvSpPr>
            <a:spLocks noChangeArrowheads="1"/>
          </p:cNvSpPr>
          <p:nvPr/>
        </p:nvSpPr>
        <p:spPr bwMode="auto">
          <a:xfrm>
            <a:off x="6056313" y="5530851"/>
            <a:ext cx="33337" cy="34925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16" name="Oval 196"/>
          <p:cNvSpPr>
            <a:spLocks noChangeArrowheads="1"/>
          </p:cNvSpPr>
          <p:nvPr/>
        </p:nvSpPr>
        <p:spPr bwMode="auto">
          <a:xfrm>
            <a:off x="6048375" y="5797551"/>
            <a:ext cx="33337" cy="34925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17" name="Oval 197"/>
          <p:cNvSpPr>
            <a:spLocks noChangeArrowheads="1"/>
          </p:cNvSpPr>
          <p:nvPr/>
        </p:nvSpPr>
        <p:spPr bwMode="auto">
          <a:xfrm>
            <a:off x="6048375" y="5853113"/>
            <a:ext cx="33337" cy="34925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18" name="Freeform 198"/>
          <p:cNvSpPr>
            <a:spLocks/>
          </p:cNvSpPr>
          <p:nvPr/>
        </p:nvSpPr>
        <p:spPr bwMode="auto">
          <a:xfrm>
            <a:off x="5637213" y="5778501"/>
            <a:ext cx="46037" cy="31750"/>
          </a:xfrm>
          <a:custGeom>
            <a:avLst/>
            <a:gdLst/>
            <a:ahLst/>
            <a:cxnLst>
              <a:cxn ang="0">
                <a:pos x="16" y="6"/>
              </a:cxn>
              <a:cxn ang="0">
                <a:pos x="3" y="1"/>
              </a:cxn>
              <a:cxn ang="0">
                <a:pos x="2" y="6"/>
              </a:cxn>
              <a:cxn ang="0">
                <a:pos x="14" y="12"/>
              </a:cxn>
              <a:cxn ang="0">
                <a:pos x="16" y="6"/>
              </a:cxn>
            </a:cxnLst>
            <a:rect l="0" t="0" r="r" b="b"/>
            <a:pathLst>
              <a:path w="17" h="12">
                <a:moveTo>
                  <a:pt x="16" y="6"/>
                </a:moveTo>
                <a:cubicBezTo>
                  <a:pt x="14" y="4"/>
                  <a:pt x="8" y="0"/>
                  <a:pt x="3" y="1"/>
                </a:cubicBezTo>
                <a:cubicBezTo>
                  <a:pt x="0" y="3"/>
                  <a:pt x="2" y="6"/>
                  <a:pt x="2" y="6"/>
                </a:cubicBezTo>
                <a:cubicBezTo>
                  <a:pt x="2" y="6"/>
                  <a:pt x="6" y="11"/>
                  <a:pt x="14" y="12"/>
                </a:cubicBezTo>
                <a:cubicBezTo>
                  <a:pt x="17" y="12"/>
                  <a:pt x="17" y="7"/>
                  <a:pt x="16" y="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19" name="Freeform 199"/>
          <p:cNvSpPr>
            <a:spLocks/>
          </p:cNvSpPr>
          <p:nvPr/>
        </p:nvSpPr>
        <p:spPr bwMode="auto">
          <a:xfrm>
            <a:off x="5680075" y="5794376"/>
            <a:ext cx="71437" cy="42863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7"/>
              </a:cxn>
              <a:cxn ang="0">
                <a:pos x="21" y="16"/>
              </a:cxn>
              <a:cxn ang="0">
                <a:pos x="26" y="5"/>
              </a:cxn>
              <a:cxn ang="0">
                <a:pos x="3" y="0"/>
              </a:cxn>
            </a:cxnLst>
            <a:rect l="0" t="0" r="r" b="b"/>
            <a:pathLst>
              <a:path w="27" h="16">
                <a:moveTo>
                  <a:pt x="3" y="0"/>
                </a:moveTo>
                <a:cubicBezTo>
                  <a:pt x="2" y="1"/>
                  <a:pt x="0" y="5"/>
                  <a:pt x="0" y="7"/>
                </a:cubicBezTo>
                <a:cubicBezTo>
                  <a:pt x="0" y="9"/>
                  <a:pt x="21" y="16"/>
                  <a:pt x="21" y="16"/>
                </a:cubicBezTo>
                <a:cubicBezTo>
                  <a:pt x="21" y="16"/>
                  <a:pt x="27" y="11"/>
                  <a:pt x="26" y="5"/>
                </a:cubicBezTo>
                <a:cubicBezTo>
                  <a:pt x="25" y="2"/>
                  <a:pt x="4" y="0"/>
                  <a:pt x="3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20" name="Freeform 200"/>
          <p:cNvSpPr>
            <a:spLocks/>
          </p:cNvSpPr>
          <p:nvPr/>
        </p:nvSpPr>
        <p:spPr bwMode="auto">
          <a:xfrm>
            <a:off x="5648325" y="5751513"/>
            <a:ext cx="50800" cy="30163"/>
          </a:xfrm>
          <a:custGeom>
            <a:avLst/>
            <a:gdLst/>
            <a:ahLst/>
            <a:cxnLst>
              <a:cxn ang="0">
                <a:pos x="17" y="4"/>
              </a:cxn>
              <a:cxn ang="0">
                <a:pos x="3" y="1"/>
              </a:cxn>
              <a:cxn ang="0">
                <a:pos x="3" y="7"/>
              </a:cxn>
              <a:cxn ang="0">
                <a:pos x="16" y="10"/>
              </a:cxn>
              <a:cxn ang="0">
                <a:pos x="17" y="4"/>
              </a:cxn>
            </a:cxnLst>
            <a:rect l="0" t="0" r="r" b="b"/>
            <a:pathLst>
              <a:path w="19" h="11">
                <a:moveTo>
                  <a:pt x="17" y="4"/>
                </a:moveTo>
                <a:cubicBezTo>
                  <a:pt x="15" y="2"/>
                  <a:pt x="8" y="0"/>
                  <a:pt x="3" y="1"/>
                </a:cubicBezTo>
                <a:cubicBezTo>
                  <a:pt x="0" y="4"/>
                  <a:pt x="3" y="7"/>
                  <a:pt x="3" y="7"/>
                </a:cubicBezTo>
                <a:cubicBezTo>
                  <a:pt x="3" y="7"/>
                  <a:pt x="8" y="11"/>
                  <a:pt x="16" y="10"/>
                </a:cubicBezTo>
                <a:cubicBezTo>
                  <a:pt x="19" y="9"/>
                  <a:pt x="18" y="5"/>
                  <a:pt x="17" y="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21" name="Freeform 201"/>
          <p:cNvSpPr>
            <a:spLocks/>
          </p:cNvSpPr>
          <p:nvPr/>
        </p:nvSpPr>
        <p:spPr bwMode="auto">
          <a:xfrm>
            <a:off x="5695950" y="5754688"/>
            <a:ext cx="73025" cy="38100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9"/>
              </a:cxn>
              <a:cxn ang="0">
                <a:pos x="22" y="14"/>
              </a:cxn>
              <a:cxn ang="0">
                <a:pos x="25" y="2"/>
              </a:cxn>
              <a:cxn ang="0">
                <a:pos x="2" y="2"/>
              </a:cxn>
            </a:cxnLst>
            <a:rect l="0" t="0" r="r" b="b"/>
            <a:pathLst>
              <a:path w="27" h="14">
                <a:moveTo>
                  <a:pt x="2" y="2"/>
                </a:moveTo>
                <a:cubicBezTo>
                  <a:pt x="0" y="3"/>
                  <a:pt x="0" y="7"/>
                  <a:pt x="0" y="9"/>
                </a:cubicBezTo>
                <a:cubicBezTo>
                  <a:pt x="0" y="11"/>
                  <a:pt x="22" y="14"/>
                  <a:pt x="22" y="14"/>
                </a:cubicBezTo>
                <a:cubicBezTo>
                  <a:pt x="22" y="14"/>
                  <a:pt x="27" y="8"/>
                  <a:pt x="25" y="2"/>
                </a:cubicBezTo>
                <a:cubicBezTo>
                  <a:pt x="24" y="0"/>
                  <a:pt x="3" y="2"/>
                  <a:pt x="2" y="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22" name="Freeform 202"/>
          <p:cNvSpPr>
            <a:spLocks/>
          </p:cNvSpPr>
          <p:nvPr/>
        </p:nvSpPr>
        <p:spPr bwMode="auto">
          <a:xfrm>
            <a:off x="5521325" y="5808663"/>
            <a:ext cx="44450" cy="28575"/>
          </a:xfrm>
          <a:custGeom>
            <a:avLst/>
            <a:gdLst/>
            <a:ahLst/>
            <a:cxnLst>
              <a:cxn ang="0">
                <a:pos x="1" y="6"/>
              </a:cxn>
              <a:cxn ang="0">
                <a:pos x="14" y="0"/>
              </a:cxn>
              <a:cxn ang="0">
                <a:pos x="15" y="6"/>
              </a:cxn>
              <a:cxn ang="0">
                <a:pos x="3" y="11"/>
              </a:cxn>
              <a:cxn ang="0">
                <a:pos x="1" y="6"/>
              </a:cxn>
            </a:cxnLst>
            <a:rect l="0" t="0" r="r" b="b"/>
            <a:pathLst>
              <a:path w="17" h="11">
                <a:moveTo>
                  <a:pt x="1" y="6"/>
                </a:moveTo>
                <a:cubicBezTo>
                  <a:pt x="3" y="3"/>
                  <a:pt x="9" y="0"/>
                  <a:pt x="14" y="0"/>
                </a:cubicBezTo>
                <a:cubicBezTo>
                  <a:pt x="17" y="2"/>
                  <a:pt x="15" y="6"/>
                  <a:pt x="15" y="6"/>
                </a:cubicBezTo>
                <a:cubicBezTo>
                  <a:pt x="15" y="6"/>
                  <a:pt x="11" y="11"/>
                  <a:pt x="3" y="11"/>
                </a:cubicBezTo>
                <a:cubicBezTo>
                  <a:pt x="1" y="11"/>
                  <a:pt x="0" y="7"/>
                  <a:pt x="1" y="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23" name="Freeform 203"/>
          <p:cNvSpPr>
            <a:spLocks/>
          </p:cNvSpPr>
          <p:nvPr/>
        </p:nvSpPr>
        <p:spPr bwMode="auto">
          <a:xfrm>
            <a:off x="5454650" y="5821363"/>
            <a:ext cx="68262" cy="42863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26" y="7"/>
              </a:cxn>
              <a:cxn ang="0">
                <a:pos x="6" y="16"/>
              </a:cxn>
              <a:cxn ang="0">
                <a:pos x="1" y="5"/>
              </a:cxn>
              <a:cxn ang="0">
                <a:pos x="23" y="0"/>
              </a:cxn>
            </a:cxnLst>
            <a:rect l="0" t="0" r="r" b="b"/>
            <a:pathLst>
              <a:path w="26" h="16">
                <a:moveTo>
                  <a:pt x="23" y="0"/>
                </a:moveTo>
                <a:cubicBezTo>
                  <a:pt x="25" y="1"/>
                  <a:pt x="26" y="5"/>
                  <a:pt x="26" y="7"/>
                </a:cubicBezTo>
                <a:cubicBezTo>
                  <a:pt x="26" y="9"/>
                  <a:pt x="6" y="16"/>
                  <a:pt x="6" y="16"/>
                </a:cubicBezTo>
                <a:cubicBezTo>
                  <a:pt x="6" y="16"/>
                  <a:pt x="0" y="12"/>
                  <a:pt x="1" y="5"/>
                </a:cubicBezTo>
                <a:cubicBezTo>
                  <a:pt x="1" y="2"/>
                  <a:pt x="22" y="0"/>
                  <a:pt x="23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24" name="Freeform 204"/>
          <p:cNvSpPr>
            <a:spLocks/>
          </p:cNvSpPr>
          <p:nvPr/>
        </p:nvSpPr>
        <p:spPr bwMode="auto">
          <a:xfrm>
            <a:off x="5507038" y="5778501"/>
            <a:ext cx="47625" cy="30163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15" y="1"/>
              </a:cxn>
              <a:cxn ang="0">
                <a:pos x="15" y="7"/>
              </a:cxn>
              <a:cxn ang="0">
                <a:pos x="2" y="10"/>
              </a:cxn>
              <a:cxn ang="0">
                <a:pos x="2" y="4"/>
              </a:cxn>
            </a:cxnLst>
            <a:rect l="0" t="0" r="r" b="b"/>
            <a:pathLst>
              <a:path w="18" h="11">
                <a:moveTo>
                  <a:pt x="2" y="4"/>
                </a:moveTo>
                <a:cubicBezTo>
                  <a:pt x="4" y="3"/>
                  <a:pt x="10" y="0"/>
                  <a:pt x="15" y="1"/>
                </a:cubicBezTo>
                <a:cubicBezTo>
                  <a:pt x="18" y="4"/>
                  <a:pt x="15" y="7"/>
                  <a:pt x="15" y="7"/>
                </a:cubicBezTo>
                <a:cubicBezTo>
                  <a:pt x="15" y="7"/>
                  <a:pt x="10" y="11"/>
                  <a:pt x="2" y="10"/>
                </a:cubicBezTo>
                <a:cubicBezTo>
                  <a:pt x="0" y="9"/>
                  <a:pt x="0" y="5"/>
                  <a:pt x="2" y="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25" name="Freeform 205"/>
          <p:cNvSpPr>
            <a:spLocks/>
          </p:cNvSpPr>
          <p:nvPr/>
        </p:nvSpPr>
        <p:spPr bwMode="auto">
          <a:xfrm>
            <a:off x="5435600" y="5781676"/>
            <a:ext cx="71437" cy="39688"/>
          </a:xfrm>
          <a:custGeom>
            <a:avLst/>
            <a:gdLst/>
            <a:ahLst/>
            <a:cxnLst>
              <a:cxn ang="0">
                <a:pos x="26" y="2"/>
              </a:cxn>
              <a:cxn ang="0">
                <a:pos x="27" y="9"/>
              </a:cxn>
              <a:cxn ang="0">
                <a:pos x="5" y="15"/>
              </a:cxn>
              <a:cxn ang="0">
                <a:pos x="3" y="3"/>
              </a:cxn>
              <a:cxn ang="0">
                <a:pos x="26" y="2"/>
              </a:cxn>
            </a:cxnLst>
            <a:rect l="0" t="0" r="r" b="b"/>
            <a:pathLst>
              <a:path w="27" h="15">
                <a:moveTo>
                  <a:pt x="26" y="2"/>
                </a:moveTo>
                <a:cubicBezTo>
                  <a:pt x="27" y="3"/>
                  <a:pt x="27" y="7"/>
                  <a:pt x="27" y="9"/>
                </a:cubicBezTo>
                <a:cubicBezTo>
                  <a:pt x="27" y="11"/>
                  <a:pt x="5" y="15"/>
                  <a:pt x="5" y="15"/>
                </a:cubicBezTo>
                <a:cubicBezTo>
                  <a:pt x="5" y="15"/>
                  <a:pt x="0" y="9"/>
                  <a:pt x="3" y="3"/>
                </a:cubicBezTo>
                <a:cubicBezTo>
                  <a:pt x="4" y="0"/>
                  <a:pt x="25" y="2"/>
                  <a:pt x="26" y="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27" name="Freeform 207"/>
          <p:cNvSpPr>
            <a:spLocks/>
          </p:cNvSpPr>
          <p:nvPr/>
        </p:nvSpPr>
        <p:spPr bwMode="auto">
          <a:xfrm>
            <a:off x="5534025" y="6084889"/>
            <a:ext cx="42862" cy="23813"/>
          </a:xfrm>
          <a:custGeom>
            <a:avLst/>
            <a:gdLst/>
            <a:ahLst/>
            <a:cxnLst>
              <a:cxn ang="0">
                <a:pos x="2" y="3"/>
              </a:cxn>
              <a:cxn ang="0">
                <a:pos x="14" y="2"/>
              </a:cxn>
              <a:cxn ang="0">
                <a:pos x="13" y="6"/>
              </a:cxn>
              <a:cxn ang="0">
                <a:pos x="2" y="8"/>
              </a:cxn>
              <a:cxn ang="0">
                <a:pos x="2" y="3"/>
              </a:cxn>
            </a:cxnLst>
            <a:rect l="0" t="0" r="r" b="b"/>
            <a:pathLst>
              <a:path w="16" h="9">
                <a:moveTo>
                  <a:pt x="2" y="3"/>
                </a:moveTo>
                <a:cubicBezTo>
                  <a:pt x="4" y="2"/>
                  <a:pt x="10" y="0"/>
                  <a:pt x="14" y="2"/>
                </a:cubicBezTo>
                <a:cubicBezTo>
                  <a:pt x="16" y="4"/>
                  <a:pt x="13" y="6"/>
                  <a:pt x="13" y="6"/>
                </a:cubicBezTo>
                <a:cubicBezTo>
                  <a:pt x="13" y="6"/>
                  <a:pt x="9" y="9"/>
                  <a:pt x="2" y="8"/>
                </a:cubicBezTo>
                <a:cubicBezTo>
                  <a:pt x="0" y="7"/>
                  <a:pt x="1" y="4"/>
                  <a:pt x="2" y="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28" name="Freeform 208"/>
          <p:cNvSpPr>
            <a:spLocks/>
          </p:cNvSpPr>
          <p:nvPr/>
        </p:nvSpPr>
        <p:spPr bwMode="auto">
          <a:xfrm>
            <a:off x="5475288" y="6081714"/>
            <a:ext cx="61912" cy="31750"/>
          </a:xfrm>
          <a:custGeom>
            <a:avLst/>
            <a:gdLst/>
            <a:ahLst/>
            <a:cxnLst>
              <a:cxn ang="0">
                <a:pos x="22" y="3"/>
              </a:cxn>
              <a:cxn ang="0">
                <a:pos x="23" y="9"/>
              </a:cxn>
              <a:cxn ang="0">
                <a:pos x="4" y="12"/>
              </a:cxn>
              <a:cxn ang="0">
                <a:pos x="3" y="2"/>
              </a:cxn>
              <a:cxn ang="0">
                <a:pos x="22" y="3"/>
              </a:cxn>
            </a:cxnLst>
            <a:rect l="0" t="0" r="r" b="b"/>
            <a:pathLst>
              <a:path w="23" h="12">
                <a:moveTo>
                  <a:pt x="22" y="3"/>
                </a:moveTo>
                <a:cubicBezTo>
                  <a:pt x="23" y="4"/>
                  <a:pt x="23" y="8"/>
                  <a:pt x="23" y="9"/>
                </a:cubicBezTo>
                <a:cubicBezTo>
                  <a:pt x="22" y="11"/>
                  <a:pt x="4" y="12"/>
                  <a:pt x="4" y="12"/>
                </a:cubicBezTo>
                <a:cubicBezTo>
                  <a:pt x="4" y="12"/>
                  <a:pt x="0" y="7"/>
                  <a:pt x="3" y="2"/>
                </a:cubicBezTo>
                <a:cubicBezTo>
                  <a:pt x="4" y="0"/>
                  <a:pt x="21" y="3"/>
                  <a:pt x="22" y="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29" name="Freeform 209"/>
          <p:cNvSpPr>
            <a:spLocks/>
          </p:cNvSpPr>
          <p:nvPr/>
        </p:nvSpPr>
        <p:spPr bwMode="auto">
          <a:xfrm>
            <a:off x="5530850" y="6061076"/>
            <a:ext cx="42862" cy="23813"/>
          </a:xfrm>
          <a:custGeom>
            <a:avLst/>
            <a:gdLst/>
            <a:ahLst/>
            <a:cxnLst>
              <a:cxn ang="0">
                <a:pos x="2" y="1"/>
              </a:cxn>
              <a:cxn ang="0">
                <a:pos x="14" y="2"/>
              </a:cxn>
              <a:cxn ang="0">
                <a:pos x="12" y="6"/>
              </a:cxn>
              <a:cxn ang="0">
                <a:pos x="1" y="6"/>
              </a:cxn>
              <a:cxn ang="0">
                <a:pos x="2" y="1"/>
              </a:cxn>
            </a:cxnLst>
            <a:rect l="0" t="0" r="r" b="b"/>
            <a:pathLst>
              <a:path w="16" h="9">
                <a:moveTo>
                  <a:pt x="2" y="1"/>
                </a:moveTo>
                <a:cubicBezTo>
                  <a:pt x="4" y="0"/>
                  <a:pt x="10" y="0"/>
                  <a:pt x="14" y="2"/>
                </a:cubicBezTo>
                <a:cubicBezTo>
                  <a:pt x="16" y="5"/>
                  <a:pt x="12" y="6"/>
                  <a:pt x="12" y="6"/>
                </a:cubicBezTo>
                <a:cubicBezTo>
                  <a:pt x="12" y="6"/>
                  <a:pt x="8" y="9"/>
                  <a:pt x="1" y="6"/>
                </a:cubicBezTo>
                <a:cubicBezTo>
                  <a:pt x="0" y="5"/>
                  <a:pt x="1" y="2"/>
                  <a:pt x="2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30" name="Freeform 210"/>
          <p:cNvSpPr>
            <a:spLocks/>
          </p:cNvSpPr>
          <p:nvPr/>
        </p:nvSpPr>
        <p:spPr bwMode="auto">
          <a:xfrm>
            <a:off x="5473700" y="6042026"/>
            <a:ext cx="60325" cy="38100"/>
          </a:xfrm>
          <a:custGeom>
            <a:avLst/>
            <a:gdLst/>
            <a:ahLst/>
            <a:cxnLst>
              <a:cxn ang="0">
                <a:pos x="22" y="7"/>
              </a:cxn>
              <a:cxn ang="0">
                <a:pos x="22" y="13"/>
              </a:cxn>
              <a:cxn ang="0">
                <a:pos x="3" y="12"/>
              </a:cxn>
              <a:cxn ang="0">
                <a:pos x="3" y="2"/>
              </a:cxn>
              <a:cxn ang="0">
                <a:pos x="22" y="7"/>
              </a:cxn>
            </a:cxnLst>
            <a:rect l="0" t="0" r="r" b="b"/>
            <a:pathLst>
              <a:path w="23" h="14">
                <a:moveTo>
                  <a:pt x="22" y="7"/>
                </a:moveTo>
                <a:cubicBezTo>
                  <a:pt x="23" y="8"/>
                  <a:pt x="22" y="11"/>
                  <a:pt x="22" y="13"/>
                </a:cubicBezTo>
                <a:cubicBezTo>
                  <a:pt x="21" y="14"/>
                  <a:pt x="3" y="12"/>
                  <a:pt x="3" y="12"/>
                </a:cubicBezTo>
                <a:cubicBezTo>
                  <a:pt x="3" y="12"/>
                  <a:pt x="0" y="6"/>
                  <a:pt x="3" y="2"/>
                </a:cubicBezTo>
                <a:cubicBezTo>
                  <a:pt x="5" y="0"/>
                  <a:pt x="21" y="6"/>
                  <a:pt x="22" y="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31" name="Freeform 211"/>
          <p:cNvSpPr>
            <a:spLocks/>
          </p:cNvSpPr>
          <p:nvPr/>
        </p:nvSpPr>
        <p:spPr bwMode="auto">
          <a:xfrm>
            <a:off x="5632450" y="6081714"/>
            <a:ext cx="39687" cy="23813"/>
          </a:xfrm>
          <a:custGeom>
            <a:avLst/>
            <a:gdLst/>
            <a:ahLst/>
            <a:cxnLst>
              <a:cxn ang="0">
                <a:pos x="13" y="2"/>
              </a:cxn>
              <a:cxn ang="0">
                <a:pos x="2" y="2"/>
              </a:cxn>
              <a:cxn ang="0">
                <a:pos x="3" y="7"/>
              </a:cxn>
              <a:cxn ang="0">
                <a:pos x="14" y="6"/>
              </a:cxn>
              <a:cxn ang="0">
                <a:pos x="13" y="2"/>
              </a:cxn>
            </a:cxnLst>
            <a:rect l="0" t="0" r="r" b="b"/>
            <a:pathLst>
              <a:path w="15" h="9">
                <a:moveTo>
                  <a:pt x="13" y="2"/>
                </a:moveTo>
                <a:cubicBezTo>
                  <a:pt x="11" y="1"/>
                  <a:pt x="5" y="0"/>
                  <a:pt x="2" y="2"/>
                </a:cubicBezTo>
                <a:cubicBezTo>
                  <a:pt x="0" y="5"/>
                  <a:pt x="3" y="7"/>
                  <a:pt x="3" y="7"/>
                </a:cubicBezTo>
                <a:cubicBezTo>
                  <a:pt x="3" y="7"/>
                  <a:pt x="7" y="9"/>
                  <a:pt x="14" y="6"/>
                </a:cubicBezTo>
                <a:cubicBezTo>
                  <a:pt x="15" y="5"/>
                  <a:pt x="14" y="2"/>
                  <a:pt x="13" y="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32" name="Freeform 212"/>
          <p:cNvSpPr>
            <a:spLocks/>
          </p:cNvSpPr>
          <p:nvPr/>
        </p:nvSpPr>
        <p:spPr bwMode="auto">
          <a:xfrm>
            <a:off x="5670550" y="6065839"/>
            <a:ext cx="60325" cy="38100"/>
          </a:xfrm>
          <a:custGeom>
            <a:avLst/>
            <a:gdLst/>
            <a:ahLst/>
            <a:cxnLst>
              <a:cxn ang="0">
                <a:pos x="1" y="6"/>
              </a:cxn>
              <a:cxn ang="0">
                <a:pos x="1" y="12"/>
              </a:cxn>
              <a:cxn ang="0">
                <a:pos x="20" y="12"/>
              </a:cxn>
              <a:cxn ang="0">
                <a:pos x="20" y="2"/>
              </a:cxn>
              <a:cxn ang="0">
                <a:pos x="1" y="6"/>
              </a:cxn>
            </a:cxnLst>
            <a:rect l="0" t="0" r="r" b="b"/>
            <a:pathLst>
              <a:path w="23" h="14">
                <a:moveTo>
                  <a:pt x="1" y="6"/>
                </a:moveTo>
                <a:cubicBezTo>
                  <a:pt x="0" y="7"/>
                  <a:pt x="1" y="11"/>
                  <a:pt x="1" y="12"/>
                </a:cubicBezTo>
                <a:cubicBezTo>
                  <a:pt x="2" y="14"/>
                  <a:pt x="20" y="12"/>
                  <a:pt x="20" y="12"/>
                </a:cubicBezTo>
                <a:cubicBezTo>
                  <a:pt x="20" y="12"/>
                  <a:pt x="23" y="6"/>
                  <a:pt x="20" y="2"/>
                </a:cubicBezTo>
                <a:cubicBezTo>
                  <a:pt x="18" y="0"/>
                  <a:pt x="2" y="6"/>
                  <a:pt x="1" y="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33" name="Freeform 213"/>
          <p:cNvSpPr>
            <a:spLocks/>
          </p:cNvSpPr>
          <p:nvPr/>
        </p:nvSpPr>
        <p:spPr bwMode="auto">
          <a:xfrm>
            <a:off x="5629275" y="6056314"/>
            <a:ext cx="42862" cy="23813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2" y="3"/>
              </a:cxn>
              <a:cxn ang="0">
                <a:pos x="4" y="8"/>
              </a:cxn>
              <a:cxn ang="0">
                <a:pos x="15" y="5"/>
              </a:cxn>
              <a:cxn ang="0">
                <a:pos x="13" y="1"/>
              </a:cxn>
            </a:cxnLst>
            <a:rect l="0" t="0" r="r" b="b"/>
            <a:pathLst>
              <a:path w="16" h="9">
                <a:moveTo>
                  <a:pt x="13" y="1"/>
                </a:moveTo>
                <a:cubicBezTo>
                  <a:pt x="11" y="0"/>
                  <a:pt x="5" y="1"/>
                  <a:pt x="2" y="3"/>
                </a:cubicBezTo>
                <a:cubicBezTo>
                  <a:pt x="0" y="7"/>
                  <a:pt x="4" y="8"/>
                  <a:pt x="4" y="8"/>
                </a:cubicBezTo>
                <a:cubicBezTo>
                  <a:pt x="4" y="8"/>
                  <a:pt x="9" y="9"/>
                  <a:pt x="15" y="5"/>
                </a:cubicBezTo>
                <a:cubicBezTo>
                  <a:pt x="16" y="4"/>
                  <a:pt x="14" y="1"/>
                  <a:pt x="13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34" name="Freeform 214"/>
          <p:cNvSpPr>
            <a:spLocks/>
          </p:cNvSpPr>
          <p:nvPr/>
        </p:nvSpPr>
        <p:spPr bwMode="auto">
          <a:xfrm>
            <a:off x="5667375" y="6026151"/>
            <a:ext cx="58737" cy="46038"/>
          </a:xfrm>
          <a:custGeom>
            <a:avLst/>
            <a:gdLst/>
            <a:ahLst/>
            <a:cxnLst>
              <a:cxn ang="0">
                <a:pos x="1" y="10"/>
              </a:cxn>
              <a:cxn ang="0">
                <a:pos x="2" y="16"/>
              </a:cxn>
              <a:cxn ang="0">
                <a:pos x="20" y="12"/>
              </a:cxn>
              <a:cxn ang="0">
                <a:pos x="18" y="2"/>
              </a:cxn>
              <a:cxn ang="0">
                <a:pos x="1" y="10"/>
              </a:cxn>
            </a:cxnLst>
            <a:rect l="0" t="0" r="r" b="b"/>
            <a:pathLst>
              <a:path w="22" h="17">
                <a:moveTo>
                  <a:pt x="1" y="10"/>
                </a:moveTo>
                <a:cubicBezTo>
                  <a:pt x="0" y="11"/>
                  <a:pt x="1" y="14"/>
                  <a:pt x="2" y="16"/>
                </a:cubicBezTo>
                <a:cubicBezTo>
                  <a:pt x="3" y="17"/>
                  <a:pt x="20" y="12"/>
                  <a:pt x="20" y="12"/>
                </a:cubicBezTo>
                <a:cubicBezTo>
                  <a:pt x="20" y="12"/>
                  <a:pt x="22" y="5"/>
                  <a:pt x="18" y="2"/>
                </a:cubicBezTo>
                <a:cubicBezTo>
                  <a:pt x="16" y="0"/>
                  <a:pt x="1" y="9"/>
                  <a:pt x="1" y="1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35" name="Freeform 215"/>
          <p:cNvSpPr>
            <a:spLocks/>
          </p:cNvSpPr>
          <p:nvPr/>
        </p:nvSpPr>
        <p:spPr bwMode="auto">
          <a:xfrm>
            <a:off x="5632450" y="6130926"/>
            <a:ext cx="39687" cy="23813"/>
          </a:xfrm>
          <a:custGeom>
            <a:avLst/>
            <a:gdLst/>
            <a:ahLst/>
            <a:cxnLst>
              <a:cxn ang="0">
                <a:pos x="14" y="3"/>
              </a:cxn>
              <a:cxn ang="0">
                <a:pos x="3" y="1"/>
              </a:cxn>
              <a:cxn ang="0">
                <a:pos x="3" y="5"/>
              </a:cxn>
              <a:cxn ang="0">
                <a:pos x="13" y="8"/>
              </a:cxn>
              <a:cxn ang="0">
                <a:pos x="14" y="3"/>
              </a:cxn>
            </a:cxnLst>
            <a:rect l="0" t="0" r="r" b="b"/>
            <a:pathLst>
              <a:path w="15" h="9">
                <a:moveTo>
                  <a:pt x="14" y="3"/>
                </a:moveTo>
                <a:cubicBezTo>
                  <a:pt x="12" y="2"/>
                  <a:pt x="7" y="0"/>
                  <a:pt x="3" y="1"/>
                </a:cubicBezTo>
                <a:cubicBezTo>
                  <a:pt x="0" y="3"/>
                  <a:pt x="3" y="5"/>
                  <a:pt x="3" y="5"/>
                </a:cubicBezTo>
                <a:cubicBezTo>
                  <a:pt x="3" y="5"/>
                  <a:pt x="6" y="9"/>
                  <a:pt x="13" y="8"/>
                </a:cubicBezTo>
                <a:cubicBezTo>
                  <a:pt x="15" y="8"/>
                  <a:pt x="15" y="4"/>
                  <a:pt x="14" y="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36" name="Freeform 216"/>
          <p:cNvSpPr>
            <a:spLocks/>
          </p:cNvSpPr>
          <p:nvPr/>
        </p:nvSpPr>
        <p:spPr bwMode="auto">
          <a:xfrm>
            <a:off x="5672138" y="6135689"/>
            <a:ext cx="61912" cy="31750"/>
          </a:xfrm>
          <a:custGeom>
            <a:avLst/>
            <a:gdLst/>
            <a:ahLst/>
            <a:cxnLst>
              <a:cxn ang="0">
                <a:pos x="2" y="1"/>
              </a:cxn>
              <a:cxn ang="0">
                <a:pos x="0" y="7"/>
              </a:cxn>
              <a:cxn ang="0">
                <a:pos x="18" y="12"/>
              </a:cxn>
              <a:cxn ang="0">
                <a:pos x="21" y="2"/>
              </a:cxn>
              <a:cxn ang="0">
                <a:pos x="2" y="1"/>
              </a:cxn>
            </a:cxnLst>
            <a:rect l="0" t="0" r="r" b="b"/>
            <a:pathLst>
              <a:path w="23" h="12">
                <a:moveTo>
                  <a:pt x="2" y="1"/>
                </a:moveTo>
                <a:cubicBezTo>
                  <a:pt x="0" y="2"/>
                  <a:pt x="0" y="5"/>
                  <a:pt x="0" y="7"/>
                </a:cubicBezTo>
                <a:cubicBezTo>
                  <a:pt x="0" y="8"/>
                  <a:pt x="18" y="12"/>
                  <a:pt x="18" y="12"/>
                </a:cubicBezTo>
                <a:cubicBezTo>
                  <a:pt x="18" y="12"/>
                  <a:pt x="23" y="7"/>
                  <a:pt x="21" y="2"/>
                </a:cubicBezTo>
                <a:cubicBezTo>
                  <a:pt x="20" y="0"/>
                  <a:pt x="2" y="0"/>
                  <a:pt x="2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37" name="Freeform 217"/>
          <p:cNvSpPr>
            <a:spLocks/>
          </p:cNvSpPr>
          <p:nvPr/>
        </p:nvSpPr>
        <p:spPr bwMode="auto">
          <a:xfrm>
            <a:off x="5632450" y="6108701"/>
            <a:ext cx="42862" cy="23813"/>
          </a:xfrm>
          <a:custGeom>
            <a:avLst/>
            <a:gdLst/>
            <a:ahLst/>
            <a:cxnLst>
              <a:cxn ang="0">
                <a:pos x="14" y="2"/>
              </a:cxn>
              <a:cxn ang="0">
                <a:pos x="3" y="1"/>
              </a:cxn>
              <a:cxn ang="0">
                <a:pos x="3" y="6"/>
              </a:cxn>
              <a:cxn ang="0">
                <a:pos x="14" y="7"/>
              </a:cxn>
              <a:cxn ang="0">
                <a:pos x="14" y="2"/>
              </a:cxn>
            </a:cxnLst>
            <a:rect l="0" t="0" r="r" b="b"/>
            <a:pathLst>
              <a:path w="16" h="9">
                <a:moveTo>
                  <a:pt x="14" y="2"/>
                </a:moveTo>
                <a:cubicBezTo>
                  <a:pt x="12" y="1"/>
                  <a:pt x="6" y="0"/>
                  <a:pt x="3" y="1"/>
                </a:cubicBezTo>
                <a:cubicBezTo>
                  <a:pt x="0" y="4"/>
                  <a:pt x="3" y="6"/>
                  <a:pt x="3" y="6"/>
                </a:cubicBezTo>
                <a:cubicBezTo>
                  <a:pt x="3" y="6"/>
                  <a:pt x="8" y="9"/>
                  <a:pt x="14" y="7"/>
                </a:cubicBezTo>
                <a:cubicBezTo>
                  <a:pt x="16" y="6"/>
                  <a:pt x="15" y="2"/>
                  <a:pt x="14" y="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38" name="Freeform 218"/>
          <p:cNvSpPr>
            <a:spLocks/>
          </p:cNvSpPr>
          <p:nvPr/>
        </p:nvSpPr>
        <p:spPr bwMode="auto">
          <a:xfrm>
            <a:off x="5672138" y="6097589"/>
            <a:ext cx="61912" cy="34925"/>
          </a:xfrm>
          <a:custGeom>
            <a:avLst/>
            <a:gdLst/>
            <a:ahLst/>
            <a:cxnLst>
              <a:cxn ang="0">
                <a:pos x="2" y="5"/>
              </a:cxn>
              <a:cxn ang="0">
                <a:pos x="1" y="11"/>
              </a:cxn>
              <a:cxn ang="0">
                <a:pos x="20" y="12"/>
              </a:cxn>
              <a:cxn ang="0">
                <a:pos x="21" y="2"/>
              </a:cxn>
              <a:cxn ang="0">
                <a:pos x="2" y="5"/>
              </a:cxn>
            </a:cxnLst>
            <a:rect l="0" t="0" r="r" b="b"/>
            <a:pathLst>
              <a:path w="23" h="13">
                <a:moveTo>
                  <a:pt x="2" y="5"/>
                </a:moveTo>
                <a:cubicBezTo>
                  <a:pt x="0" y="6"/>
                  <a:pt x="1" y="9"/>
                  <a:pt x="1" y="11"/>
                </a:cubicBezTo>
                <a:cubicBezTo>
                  <a:pt x="2" y="13"/>
                  <a:pt x="20" y="12"/>
                  <a:pt x="20" y="12"/>
                </a:cubicBezTo>
                <a:cubicBezTo>
                  <a:pt x="20" y="12"/>
                  <a:pt x="23" y="7"/>
                  <a:pt x="21" y="2"/>
                </a:cubicBezTo>
                <a:cubicBezTo>
                  <a:pt x="19" y="0"/>
                  <a:pt x="2" y="4"/>
                  <a:pt x="2" y="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39" name="Freeform 219"/>
          <p:cNvSpPr>
            <a:spLocks/>
          </p:cNvSpPr>
          <p:nvPr/>
        </p:nvSpPr>
        <p:spPr bwMode="auto">
          <a:xfrm>
            <a:off x="5619750" y="6159501"/>
            <a:ext cx="25400" cy="36513"/>
          </a:xfrm>
          <a:custGeom>
            <a:avLst/>
            <a:gdLst/>
            <a:ahLst/>
            <a:cxnLst>
              <a:cxn ang="0">
                <a:pos x="9" y="10"/>
              </a:cxn>
              <a:cxn ang="0">
                <a:pos x="3" y="0"/>
              </a:cxn>
              <a:cxn ang="0">
                <a:pos x="0" y="3"/>
              </a:cxn>
              <a:cxn ang="0">
                <a:pos x="6" y="13"/>
              </a:cxn>
              <a:cxn ang="0">
                <a:pos x="9" y="10"/>
              </a:cxn>
            </a:cxnLst>
            <a:rect l="0" t="0" r="r" b="b"/>
            <a:pathLst>
              <a:path w="10" h="14">
                <a:moveTo>
                  <a:pt x="9" y="10"/>
                </a:moveTo>
                <a:cubicBezTo>
                  <a:pt x="9" y="8"/>
                  <a:pt x="7" y="2"/>
                  <a:pt x="3" y="0"/>
                </a:cubicBezTo>
                <a:cubicBezTo>
                  <a:pt x="0" y="0"/>
                  <a:pt x="0" y="3"/>
                  <a:pt x="0" y="3"/>
                </a:cubicBezTo>
                <a:cubicBezTo>
                  <a:pt x="0" y="3"/>
                  <a:pt x="0" y="8"/>
                  <a:pt x="6" y="13"/>
                </a:cubicBezTo>
                <a:cubicBezTo>
                  <a:pt x="7" y="14"/>
                  <a:pt x="10" y="11"/>
                  <a:pt x="9" y="1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40" name="Freeform 220"/>
          <p:cNvSpPr>
            <a:spLocks/>
          </p:cNvSpPr>
          <p:nvPr/>
        </p:nvSpPr>
        <p:spPr bwMode="auto">
          <a:xfrm>
            <a:off x="5632450" y="6188076"/>
            <a:ext cx="53975" cy="53975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1" y="3"/>
              </a:cxn>
              <a:cxn ang="0">
                <a:pos x="11" y="20"/>
              </a:cxn>
              <a:cxn ang="0">
                <a:pos x="19" y="15"/>
              </a:cxn>
              <a:cxn ang="0">
                <a:pos x="7" y="0"/>
              </a:cxn>
            </a:cxnLst>
            <a:rect l="0" t="0" r="r" b="b"/>
            <a:pathLst>
              <a:path w="20" h="20">
                <a:moveTo>
                  <a:pt x="7" y="0"/>
                </a:moveTo>
                <a:cubicBezTo>
                  <a:pt x="5" y="0"/>
                  <a:pt x="3" y="2"/>
                  <a:pt x="1" y="3"/>
                </a:cubicBezTo>
                <a:cubicBezTo>
                  <a:pt x="0" y="5"/>
                  <a:pt x="11" y="20"/>
                  <a:pt x="11" y="20"/>
                </a:cubicBezTo>
                <a:cubicBezTo>
                  <a:pt x="11" y="20"/>
                  <a:pt x="17" y="19"/>
                  <a:pt x="19" y="15"/>
                </a:cubicBezTo>
                <a:cubicBezTo>
                  <a:pt x="20" y="12"/>
                  <a:pt x="7" y="1"/>
                  <a:pt x="7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41" name="Freeform 221"/>
          <p:cNvSpPr>
            <a:spLocks/>
          </p:cNvSpPr>
          <p:nvPr/>
        </p:nvSpPr>
        <p:spPr bwMode="auto">
          <a:xfrm>
            <a:off x="5597525" y="6162676"/>
            <a:ext cx="23812" cy="41275"/>
          </a:xfrm>
          <a:custGeom>
            <a:avLst/>
            <a:gdLst/>
            <a:ahLst/>
            <a:cxnLst>
              <a:cxn ang="0">
                <a:pos x="8" y="14"/>
              </a:cxn>
              <a:cxn ang="0">
                <a:pos x="7" y="2"/>
              </a:cxn>
              <a:cxn ang="0">
                <a:pos x="3" y="4"/>
              </a:cxn>
              <a:cxn ang="0">
                <a:pos x="3" y="15"/>
              </a:cxn>
              <a:cxn ang="0">
                <a:pos x="8" y="14"/>
              </a:cxn>
            </a:cxnLst>
            <a:rect l="0" t="0" r="r" b="b"/>
            <a:pathLst>
              <a:path w="9" h="16">
                <a:moveTo>
                  <a:pt x="8" y="14"/>
                </a:moveTo>
                <a:cubicBezTo>
                  <a:pt x="9" y="12"/>
                  <a:pt x="9" y="6"/>
                  <a:pt x="7" y="2"/>
                </a:cubicBezTo>
                <a:cubicBezTo>
                  <a:pt x="4" y="0"/>
                  <a:pt x="3" y="4"/>
                  <a:pt x="3" y="4"/>
                </a:cubicBezTo>
                <a:cubicBezTo>
                  <a:pt x="3" y="4"/>
                  <a:pt x="0" y="8"/>
                  <a:pt x="3" y="15"/>
                </a:cubicBezTo>
                <a:cubicBezTo>
                  <a:pt x="4" y="16"/>
                  <a:pt x="7" y="15"/>
                  <a:pt x="8" y="1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42" name="Freeform 222"/>
          <p:cNvSpPr>
            <a:spLocks/>
          </p:cNvSpPr>
          <p:nvPr/>
        </p:nvSpPr>
        <p:spPr bwMode="auto">
          <a:xfrm>
            <a:off x="5603875" y="6202364"/>
            <a:ext cx="36512" cy="60325"/>
          </a:xfrm>
          <a:custGeom>
            <a:avLst/>
            <a:gdLst/>
            <a:ahLst/>
            <a:cxnLst>
              <a:cxn ang="0">
                <a:pos x="7" y="1"/>
              </a:cxn>
              <a:cxn ang="0">
                <a:pos x="1" y="1"/>
              </a:cxn>
              <a:cxn ang="0">
                <a:pos x="2" y="20"/>
              </a:cxn>
              <a:cxn ang="0">
                <a:pos x="12" y="20"/>
              </a:cxn>
              <a:cxn ang="0">
                <a:pos x="7" y="1"/>
              </a:cxn>
            </a:cxnLst>
            <a:rect l="0" t="0" r="r" b="b"/>
            <a:pathLst>
              <a:path w="14" h="23">
                <a:moveTo>
                  <a:pt x="7" y="1"/>
                </a:moveTo>
                <a:cubicBezTo>
                  <a:pt x="6" y="0"/>
                  <a:pt x="3" y="1"/>
                  <a:pt x="1" y="1"/>
                </a:cubicBezTo>
                <a:cubicBezTo>
                  <a:pt x="0" y="2"/>
                  <a:pt x="2" y="20"/>
                  <a:pt x="2" y="20"/>
                </a:cubicBezTo>
                <a:cubicBezTo>
                  <a:pt x="2" y="20"/>
                  <a:pt x="8" y="23"/>
                  <a:pt x="12" y="20"/>
                </a:cubicBezTo>
                <a:cubicBezTo>
                  <a:pt x="14" y="18"/>
                  <a:pt x="8" y="2"/>
                  <a:pt x="7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43" name="Freeform 223"/>
          <p:cNvSpPr>
            <a:spLocks/>
          </p:cNvSpPr>
          <p:nvPr/>
        </p:nvSpPr>
        <p:spPr bwMode="auto">
          <a:xfrm>
            <a:off x="5576888" y="6162676"/>
            <a:ext cx="26987" cy="36513"/>
          </a:xfrm>
          <a:custGeom>
            <a:avLst/>
            <a:gdLst/>
            <a:ahLst/>
            <a:cxnLst>
              <a:cxn ang="0">
                <a:pos x="5" y="13"/>
              </a:cxn>
              <a:cxn ang="0">
                <a:pos x="10" y="3"/>
              </a:cxn>
              <a:cxn ang="0">
                <a:pos x="5" y="2"/>
              </a:cxn>
              <a:cxn ang="0">
                <a:pos x="0" y="11"/>
              </a:cxn>
              <a:cxn ang="0">
                <a:pos x="5" y="13"/>
              </a:cxn>
            </a:cxnLst>
            <a:rect l="0" t="0" r="r" b="b"/>
            <a:pathLst>
              <a:path w="10" h="14">
                <a:moveTo>
                  <a:pt x="5" y="13"/>
                </a:moveTo>
                <a:cubicBezTo>
                  <a:pt x="6" y="12"/>
                  <a:pt x="10" y="7"/>
                  <a:pt x="10" y="3"/>
                </a:cubicBezTo>
                <a:cubicBezTo>
                  <a:pt x="8" y="0"/>
                  <a:pt x="5" y="2"/>
                  <a:pt x="5" y="2"/>
                </a:cubicBezTo>
                <a:cubicBezTo>
                  <a:pt x="5" y="2"/>
                  <a:pt x="1" y="4"/>
                  <a:pt x="0" y="11"/>
                </a:cubicBezTo>
                <a:cubicBezTo>
                  <a:pt x="0" y="13"/>
                  <a:pt x="4" y="14"/>
                  <a:pt x="5" y="1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44" name="Freeform 224"/>
          <p:cNvSpPr>
            <a:spLocks/>
          </p:cNvSpPr>
          <p:nvPr/>
        </p:nvSpPr>
        <p:spPr bwMode="auto">
          <a:xfrm>
            <a:off x="5549900" y="6196014"/>
            <a:ext cx="39687" cy="58738"/>
          </a:xfrm>
          <a:custGeom>
            <a:avLst/>
            <a:gdLst/>
            <a:ahLst/>
            <a:cxnLst>
              <a:cxn ang="0">
                <a:pos x="15" y="3"/>
              </a:cxn>
              <a:cxn ang="0">
                <a:pos x="9" y="0"/>
              </a:cxn>
              <a:cxn ang="0">
                <a:pos x="0" y="16"/>
              </a:cxn>
              <a:cxn ang="0">
                <a:pos x="9" y="21"/>
              </a:cxn>
              <a:cxn ang="0">
                <a:pos x="15" y="3"/>
              </a:cxn>
            </a:cxnLst>
            <a:rect l="0" t="0" r="r" b="b"/>
            <a:pathLst>
              <a:path w="15" h="22">
                <a:moveTo>
                  <a:pt x="15" y="3"/>
                </a:moveTo>
                <a:cubicBezTo>
                  <a:pt x="14" y="1"/>
                  <a:pt x="11" y="0"/>
                  <a:pt x="9" y="0"/>
                </a:cubicBezTo>
                <a:cubicBezTo>
                  <a:pt x="8" y="0"/>
                  <a:pt x="0" y="16"/>
                  <a:pt x="0" y="16"/>
                </a:cubicBezTo>
                <a:cubicBezTo>
                  <a:pt x="0" y="16"/>
                  <a:pt x="4" y="22"/>
                  <a:pt x="9" y="21"/>
                </a:cubicBezTo>
                <a:cubicBezTo>
                  <a:pt x="12" y="21"/>
                  <a:pt x="15" y="4"/>
                  <a:pt x="15" y="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45" name="Freeform 225"/>
          <p:cNvSpPr>
            <a:spLocks/>
          </p:cNvSpPr>
          <p:nvPr/>
        </p:nvSpPr>
        <p:spPr bwMode="auto">
          <a:xfrm>
            <a:off x="5627688" y="6146801"/>
            <a:ext cx="34925" cy="28575"/>
          </a:xfrm>
          <a:custGeom>
            <a:avLst/>
            <a:gdLst/>
            <a:ahLst/>
            <a:cxnLst>
              <a:cxn ang="0">
                <a:pos x="13" y="7"/>
              </a:cxn>
              <a:cxn ang="0">
                <a:pos x="4" y="0"/>
              </a:cxn>
              <a:cxn ang="0">
                <a:pos x="2" y="4"/>
              </a:cxn>
              <a:cxn ang="0">
                <a:pos x="10" y="11"/>
              </a:cxn>
              <a:cxn ang="0">
                <a:pos x="13" y="7"/>
              </a:cxn>
            </a:cxnLst>
            <a:rect l="0" t="0" r="r" b="b"/>
            <a:pathLst>
              <a:path w="13" h="11">
                <a:moveTo>
                  <a:pt x="13" y="7"/>
                </a:moveTo>
                <a:cubicBezTo>
                  <a:pt x="12" y="5"/>
                  <a:pt x="8" y="1"/>
                  <a:pt x="4" y="0"/>
                </a:cubicBezTo>
                <a:cubicBezTo>
                  <a:pt x="0" y="1"/>
                  <a:pt x="2" y="4"/>
                  <a:pt x="2" y="4"/>
                </a:cubicBezTo>
                <a:cubicBezTo>
                  <a:pt x="2" y="4"/>
                  <a:pt x="4" y="9"/>
                  <a:pt x="10" y="11"/>
                </a:cubicBezTo>
                <a:cubicBezTo>
                  <a:pt x="12" y="11"/>
                  <a:pt x="13" y="8"/>
                  <a:pt x="13" y="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46" name="Freeform 226"/>
          <p:cNvSpPr>
            <a:spLocks/>
          </p:cNvSpPr>
          <p:nvPr/>
        </p:nvSpPr>
        <p:spPr bwMode="auto">
          <a:xfrm>
            <a:off x="5656263" y="6164264"/>
            <a:ext cx="58737" cy="46038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1" y="5"/>
              </a:cxn>
              <a:cxn ang="0">
                <a:pos x="15" y="17"/>
              </a:cxn>
              <a:cxn ang="0">
                <a:pos x="22" y="9"/>
              </a:cxn>
              <a:cxn ang="0">
                <a:pos x="4" y="0"/>
              </a:cxn>
            </a:cxnLst>
            <a:rect l="0" t="0" r="r" b="b"/>
            <a:pathLst>
              <a:path w="22" h="17">
                <a:moveTo>
                  <a:pt x="4" y="0"/>
                </a:moveTo>
                <a:cubicBezTo>
                  <a:pt x="3" y="1"/>
                  <a:pt x="1" y="4"/>
                  <a:pt x="1" y="5"/>
                </a:cubicBezTo>
                <a:cubicBezTo>
                  <a:pt x="0" y="7"/>
                  <a:pt x="15" y="17"/>
                  <a:pt x="15" y="17"/>
                </a:cubicBezTo>
                <a:cubicBezTo>
                  <a:pt x="15" y="17"/>
                  <a:pt x="21" y="14"/>
                  <a:pt x="22" y="9"/>
                </a:cubicBezTo>
                <a:cubicBezTo>
                  <a:pt x="22" y="6"/>
                  <a:pt x="5" y="0"/>
                  <a:pt x="4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47" name="Freeform 227"/>
          <p:cNvSpPr>
            <a:spLocks/>
          </p:cNvSpPr>
          <p:nvPr/>
        </p:nvSpPr>
        <p:spPr bwMode="auto">
          <a:xfrm>
            <a:off x="5549900" y="6130926"/>
            <a:ext cx="38100" cy="23813"/>
          </a:xfrm>
          <a:custGeom>
            <a:avLst/>
            <a:gdLst/>
            <a:ahLst/>
            <a:cxnLst>
              <a:cxn ang="0">
                <a:pos x="1" y="5"/>
              </a:cxn>
              <a:cxn ang="0">
                <a:pos x="11" y="0"/>
              </a:cxn>
              <a:cxn ang="0">
                <a:pos x="12" y="4"/>
              </a:cxn>
              <a:cxn ang="0">
                <a:pos x="2" y="9"/>
              </a:cxn>
              <a:cxn ang="0">
                <a:pos x="1" y="5"/>
              </a:cxn>
            </a:cxnLst>
            <a:rect l="0" t="0" r="r" b="b"/>
            <a:pathLst>
              <a:path w="14" h="9">
                <a:moveTo>
                  <a:pt x="1" y="5"/>
                </a:moveTo>
                <a:cubicBezTo>
                  <a:pt x="2" y="3"/>
                  <a:pt x="7" y="0"/>
                  <a:pt x="11" y="0"/>
                </a:cubicBezTo>
                <a:cubicBezTo>
                  <a:pt x="14" y="1"/>
                  <a:pt x="12" y="4"/>
                  <a:pt x="12" y="4"/>
                </a:cubicBezTo>
                <a:cubicBezTo>
                  <a:pt x="12" y="4"/>
                  <a:pt x="9" y="9"/>
                  <a:pt x="2" y="9"/>
                </a:cubicBezTo>
                <a:cubicBezTo>
                  <a:pt x="0" y="9"/>
                  <a:pt x="0" y="6"/>
                  <a:pt x="1" y="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48" name="Freeform 228"/>
          <p:cNvSpPr>
            <a:spLocks/>
          </p:cNvSpPr>
          <p:nvPr/>
        </p:nvSpPr>
        <p:spPr bwMode="auto">
          <a:xfrm>
            <a:off x="5494338" y="6143626"/>
            <a:ext cx="58737" cy="36513"/>
          </a:xfrm>
          <a:custGeom>
            <a:avLst/>
            <a:gdLst/>
            <a:ahLst/>
            <a:cxnLst>
              <a:cxn ang="0">
                <a:pos x="19" y="0"/>
              </a:cxn>
              <a:cxn ang="0">
                <a:pos x="22" y="5"/>
              </a:cxn>
              <a:cxn ang="0">
                <a:pos x="5" y="14"/>
              </a:cxn>
              <a:cxn ang="0">
                <a:pos x="1" y="5"/>
              </a:cxn>
              <a:cxn ang="0">
                <a:pos x="19" y="0"/>
              </a:cxn>
            </a:cxnLst>
            <a:rect l="0" t="0" r="r" b="b"/>
            <a:pathLst>
              <a:path w="22" h="14">
                <a:moveTo>
                  <a:pt x="19" y="0"/>
                </a:moveTo>
                <a:cubicBezTo>
                  <a:pt x="21" y="0"/>
                  <a:pt x="22" y="3"/>
                  <a:pt x="22" y="5"/>
                </a:cubicBezTo>
                <a:cubicBezTo>
                  <a:pt x="22" y="7"/>
                  <a:pt x="5" y="14"/>
                  <a:pt x="5" y="14"/>
                </a:cubicBezTo>
                <a:cubicBezTo>
                  <a:pt x="5" y="14"/>
                  <a:pt x="0" y="10"/>
                  <a:pt x="1" y="5"/>
                </a:cubicBezTo>
                <a:cubicBezTo>
                  <a:pt x="1" y="2"/>
                  <a:pt x="18" y="0"/>
                  <a:pt x="19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49" name="Freeform 229"/>
          <p:cNvSpPr>
            <a:spLocks/>
          </p:cNvSpPr>
          <p:nvPr/>
        </p:nvSpPr>
        <p:spPr bwMode="auto">
          <a:xfrm>
            <a:off x="5561013" y="6148389"/>
            <a:ext cx="34925" cy="3175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9" y="0"/>
              </a:cxn>
              <a:cxn ang="0">
                <a:pos x="11" y="4"/>
              </a:cxn>
              <a:cxn ang="0">
                <a:pos x="3" y="12"/>
              </a:cxn>
              <a:cxn ang="0">
                <a:pos x="0" y="8"/>
              </a:cxn>
            </a:cxnLst>
            <a:rect l="0" t="0" r="r" b="b"/>
            <a:pathLst>
              <a:path w="13" h="12">
                <a:moveTo>
                  <a:pt x="0" y="8"/>
                </a:moveTo>
                <a:cubicBezTo>
                  <a:pt x="1" y="6"/>
                  <a:pt x="5" y="1"/>
                  <a:pt x="9" y="0"/>
                </a:cubicBezTo>
                <a:cubicBezTo>
                  <a:pt x="13" y="1"/>
                  <a:pt x="11" y="4"/>
                  <a:pt x="11" y="4"/>
                </a:cubicBezTo>
                <a:cubicBezTo>
                  <a:pt x="11" y="4"/>
                  <a:pt x="10" y="9"/>
                  <a:pt x="3" y="12"/>
                </a:cubicBezTo>
                <a:cubicBezTo>
                  <a:pt x="1" y="12"/>
                  <a:pt x="0" y="9"/>
                  <a:pt x="0" y="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50" name="Freeform 230"/>
          <p:cNvSpPr>
            <a:spLocks/>
          </p:cNvSpPr>
          <p:nvPr/>
        </p:nvSpPr>
        <p:spPr bwMode="auto">
          <a:xfrm>
            <a:off x="5510213" y="6170614"/>
            <a:ext cx="58737" cy="44450"/>
          </a:xfrm>
          <a:custGeom>
            <a:avLst/>
            <a:gdLst/>
            <a:ahLst/>
            <a:cxnLst>
              <a:cxn ang="0">
                <a:pos x="17" y="0"/>
              </a:cxn>
              <a:cxn ang="0">
                <a:pos x="21" y="5"/>
              </a:cxn>
              <a:cxn ang="0">
                <a:pos x="7" y="17"/>
              </a:cxn>
              <a:cxn ang="0">
                <a:pos x="0" y="10"/>
              </a:cxn>
              <a:cxn ang="0">
                <a:pos x="17" y="0"/>
              </a:cxn>
            </a:cxnLst>
            <a:rect l="0" t="0" r="r" b="b"/>
            <a:pathLst>
              <a:path w="22" h="17">
                <a:moveTo>
                  <a:pt x="17" y="0"/>
                </a:moveTo>
                <a:cubicBezTo>
                  <a:pt x="18" y="0"/>
                  <a:pt x="20" y="3"/>
                  <a:pt x="21" y="5"/>
                </a:cubicBezTo>
                <a:cubicBezTo>
                  <a:pt x="22" y="7"/>
                  <a:pt x="7" y="17"/>
                  <a:pt x="7" y="17"/>
                </a:cubicBezTo>
                <a:cubicBezTo>
                  <a:pt x="7" y="17"/>
                  <a:pt x="1" y="15"/>
                  <a:pt x="0" y="10"/>
                </a:cubicBezTo>
                <a:cubicBezTo>
                  <a:pt x="0" y="7"/>
                  <a:pt x="16" y="0"/>
                  <a:pt x="17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51" name="Freeform 231"/>
          <p:cNvSpPr>
            <a:spLocks/>
          </p:cNvSpPr>
          <p:nvPr/>
        </p:nvSpPr>
        <p:spPr bwMode="auto">
          <a:xfrm>
            <a:off x="5541963" y="6111876"/>
            <a:ext cx="39687" cy="23813"/>
          </a:xfrm>
          <a:custGeom>
            <a:avLst/>
            <a:gdLst/>
            <a:ahLst/>
            <a:cxnLst>
              <a:cxn ang="0">
                <a:pos x="1" y="4"/>
              </a:cxn>
              <a:cxn ang="0">
                <a:pos x="13" y="1"/>
              </a:cxn>
              <a:cxn ang="0">
                <a:pos x="13" y="5"/>
              </a:cxn>
              <a:cxn ang="0">
                <a:pos x="2" y="8"/>
              </a:cxn>
              <a:cxn ang="0">
                <a:pos x="1" y="4"/>
              </a:cxn>
            </a:cxnLst>
            <a:rect l="0" t="0" r="r" b="b"/>
            <a:pathLst>
              <a:path w="15" h="9">
                <a:moveTo>
                  <a:pt x="1" y="4"/>
                </a:moveTo>
                <a:cubicBezTo>
                  <a:pt x="3" y="2"/>
                  <a:pt x="9" y="0"/>
                  <a:pt x="13" y="1"/>
                </a:cubicBezTo>
                <a:cubicBezTo>
                  <a:pt x="15" y="3"/>
                  <a:pt x="13" y="5"/>
                  <a:pt x="13" y="5"/>
                </a:cubicBezTo>
                <a:cubicBezTo>
                  <a:pt x="13" y="5"/>
                  <a:pt x="9" y="9"/>
                  <a:pt x="2" y="8"/>
                </a:cubicBezTo>
                <a:cubicBezTo>
                  <a:pt x="0" y="8"/>
                  <a:pt x="0" y="4"/>
                  <a:pt x="1" y="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52" name="Freeform 232"/>
          <p:cNvSpPr>
            <a:spLocks/>
          </p:cNvSpPr>
          <p:nvPr/>
        </p:nvSpPr>
        <p:spPr bwMode="auto">
          <a:xfrm>
            <a:off x="5483225" y="6116639"/>
            <a:ext cx="61912" cy="31750"/>
          </a:xfrm>
          <a:custGeom>
            <a:avLst/>
            <a:gdLst/>
            <a:ahLst/>
            <a:cxnLst>
              <a:cxn ang="0">
                <a:pos x="21" y="1"/>
              </a:cxn>
              <a:cxn ang="0">
                <a:pos x="23" y="7"/>
              </a:cxn>
              <a:cxn ang="0">
                <a:pos x="5" y="12"/>
              </a:cxn>
              <a:cxn ang="0">
                <a:pos x="2" y="2"/>
              </a:cxn>
              <a:cxn ang="0">
                <a:pos x="21" y="1"/>
              </a:cxn>
            </a:cxnLst>
            <a:rect l="0" t="0" r="r" b="b"/>
            <a:pathLst>
              <a:path w="23" h="12">
                <a:moveTo>
                  <a:pt x="21" y="1"/>
                </a:moveTo>
                <a:cubicBezTo>
                  <a:pt x="22" y="2"/>
                  <a:pt x="23" y="5"/>
                  <a:pt x="23" y="7"/>
                </a:cubicBezTo>
                <a:cubicBezTo>
                  <a:pt x="22" y="8"/>
                  <a:pt x="5" y="12"/>
                  <a:pt x="5" y="12"/>
                </a:cubicBezTo>
                <a:cubicBezTo>
                  <a:pt x="5" y="12"/>
                  <a:pt x="0" y="7"/>
                  <a:pt x="2" y="2"/>
                </a:cubicBezTo>
                <a:cubicBezTo>
                  <a:pt x="3" y="0"/>
                  <a:pt x="20" y="1"/>
                  <a:pt x="21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53" name="Freeform 233"/>
          <p:cNvSpPr>
            <a:spLocks/>
          </p:cNvSpPr>
          <p:nvPr/>
        </p:nvSpPr>
        <p:spPr bwMode="auto">
          <a:xfrm>
            <a:off x="5502275" y="5727701"/>
            <a:ext cx="47625" cy="30163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15" y="2"/>
              </a:cxn>
              <a:cxn ang="0">
                <a:pos x="15" y="7"/>
              </a:cxn>
              <a:cxn ang="0">
                <a:pos x="2" y="9"/>
              </a:cxn>
              <a:cxn ang="0">
                <a:pos x="2" y="4"/>
              </a:cxn>
            </a:cxnLst>
            <a:rect l="0" t="0" r="r" b="b"/>
            <a:pathLst>
              <a:path w="18" h="11">
                <a:moveTo>
                  <a:pt x="2" y="4"/>
                </a:moveTo>
                <a:cubicBezTo>
                  <a:pt x="4" y="2"/>
                  <a:pt x="11" y="0"/>
                  <a:pt x="15" y="2"/>
                </a:cubicBezTo>
                <a:cubicBezTo>
                  <a:pt x="18" y="4"/>
                  <a:pt x="15" y="7"/>
                  <a:pt x="15" y="7"/>
                </a:cubicBezTo>
                <a:cubicBezTo>
                  <a:pt x="15" y="7"/>
                  <a:pt x="10" y="11"/>
                  <a:pt x="2" y="9"/>
                </a:cubicBezTo>
                <a:cubicBezTo>
                  <a:pt x="0" y="9"/>
                  <a:pt x="1" y="5"/>
                  <a:pt x="2" y="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54" name="Freeform 234"/>
          <p:cNvSpPr>
            <a:spLocks/>
          </p:cNvSpPr>
          <p:nvPr/>
        </p:nvSpPr>
        <p:spPr bwMode="auto">
          <a:xfrm>
            <a:off x="5430838" y="5726114"/>
            <a:ext cx="71437" cy="39688"/>
          </a:xfrm>
          <a:custGeom>
            <a:avLst/>
            <a:gdLst/>
            <a:ahLst/>
            <a:cxnLst>
              <a:cxn ang="0">
                <a:pos x="26" y="4"/>
              </a:cxn>
              <a:cxn ang="0">
                <a:pos x="27" y="11"/>
              </a:cxn>
              <a:cxn ang="0">
                <a:pos x="5" y="15"/>
              </a:cxn>
              <a:cxn ang="0">
                <a:pos x="3" y="3"/>
              </a:cxn>
              <a:cxn ang="0">
                <a:pos x="26" y="4"/>
              </a:cxn>
            </a:cxnLst>
            <a:rect l="0" t="0" r="r" b="b"/>
            <a:pathLst>
              <a:path w="27" h="15">
                <a:moveTo>
                  <a:pt x="26" y="4"/>
                </a:moveTo>
                <a:cubicBezTo>
                  <a:pt x="27" y="5"/>
                  <a:pt x="27" y="9"/>
                  <a:pt x="27" y="11"/>
                </a:cubicBezTo>
                <a:cubicBezTo>
                  <a:pt x="27" y="13"/>
                  <a:pt x="5" y="15"/>
                  <a:pt x="5" y="15"/>
                </a:cubicBezTo>
                <a:cubicBezTo>
                  <a:pt x="5" y="15"/>
                  <a:pt x="0" y="9"/>
                  <a:pt x="3" y="3"/>
                </a:cubicBezTo>
                <a:cubicBezTo>
                  <a:pt x="4" y="0"/>
                  <a:pt x="25" y="3"/>
                  <a:pt x="26" y="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55" name="Freeform 235"/>
          <p:cNvSpPr>
            <a:spLocks/>
          </p:cNvSpPr>
          <p:nvPr/>
        </p:nvSpPr>
        <p:spPr bwMode="auto">
          <a:xfrm>
            <a:off x="5494338" y="5699126"/>
            <a:ext cx="50800" cy="28575"/>
          </a:xfrm>
          <a:custGeom>
            <a:avLst/>
            <a:gdLst/>
            <a:ahLst/>
            <a:cxnLst>
              <a:cxn ang="0">
                <a:pos x="3" y="2"/>
              </a:cxn>
              <a:cxn ang="0">
                <a:pos x="17" y="2"/>
              </a:cxn>
              <a:cxn ang="0">
                <a:pos x="16" y="8"/>
              </a:cxn>
              <a:cxn ang="0">
                <a:pos x="3" y="7"/>
              </a:cxn>
              <a:cxn ang="0">
                <a:pos x="3" y="2"/>
              </a:cxn>
            </a:cxnLst>
            <a:rect l="0" t="0" r="r" b="b"/>
            <a:pathLst>
              <a:path w="19" h="11">
                <a:moveTo>
                  <a:pt x="3" y="2"/>
                </a:moveTo>
                <a:cubicBezTo>
                  <a:pt x="6" y="1"/>
                  <a:pt x="13" y="0"/>
                  <a:pt x="17" y="2"/>
                </a:cubicBezTo>
                <a:cubicBezTo>
                  <a:pt x="19" y="6"/>
                  <a:pt x="16" y="8"/>
                  <a:pt x="16" y="8"/>
                </a:cubicBezTo>
                <a:cubicBezTo>
                  <a:pt x="16" y="8"/>
                  <a:pt x="10" y="11"/>
                  <a:pt x="3" y="7"/>
                </a:cubicBezTo>
                <a:cubicBezTo>
                  <a:pt x="0" y="6"/>
                  <a:pt x="2" y="2"/>
                  <a:pt x="3" y="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56" name="Freeform 236"/>
          <p:cNvSpPr>
            <a:spLocks/>
          </p:cNvSpPr>
          <p:nvPr/>
        </p:nvSpPr>
        <p:spPr bwMode="auto">
          <a:xfrm>
            <a:off x="5424488" y="5678489"/>
            <a:ext cx="74612" cy="44450"/>
          </a:xfrm>
          <a:custGeom>
            <a:avLst/>
            <a:gdLst/>
            <a:ahLst/>
            <a:cxnLst>
              <a:cxn ang="0">
                <a:pos x="27" y="8"/>
              </a:cxn>
              <a:cxn ang="0">
                <a:pos x="26" y="15"/>
              </a:cxn>
              <a:cxn ang="0">
                <a:pos x="4" y="15"/>
              </a:cxn>
              <a:cxn ang="0">
                <a:pos x="4" y="3"/>
              </a:cxn>
              <a:cxn ang="0">
                <a:pos x="27" y="8"/>
              </a:cxn>
            </a:cxnLst>
            <a:rect l="0" t="0" r="r" b="b"/>
            <a:pathLst>
              <a:path w="28" h="17">
                <a:moveTo>
                  <a:pt x="27" y="8"/>
                </a:moveTo>
                <a:cubicBezTo>
                  <a:pt x="28" y="9"/>
                  <a:pt x="27" y="13"/>
                  <a:pt x="26" y="15"/>
                </a:cubicBezTo>
                <a:cubicBezTo>
                  <a:pt x="26" y="17"/>
                  <a:pt x="4" y="15"/>
                  <a:pt x="4" y="15"/>
                </a:cubicBezTo>
                <a:cubicBezTo>
                  <a:pt x="4" y="15"/>
                  <a:pt x="0" y="8"/>
                  <a:pt x="4" y="3"/>
                </a:cubicBezTo>
                <a:cubicBezTo>
                  <a:pt x="6" y="0"/>
                  <a:pt x="26" y="7"/>
                  <a:pt x="27" y="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57" name="Freeform 237"/>
          <p:cNvSpPr>
            <a:spLocks/>
          </p:cNvSpPr>
          <p:nvPr/>
        </p:nvSpPr>
        <p:spPr bwMode="auto">
          <a:xfrm>
            <a:off x="5507038" y="5643564"/>
            <a:ext cx="50800" cy="28575"/>
          </a:xfrm>
          <a:custGeom>
            <a:avLst/>
            <a:gdLst/>
            <a:ahLst/>
            <a:cxnLst>
              <a:cxn ang="0">
                <a:pos x="2" y="3"/>
              </a:cxn>
              <a:cxn ang="0">
                <a:pos x="16" y="3"/>
              </a:cxn>
              <a:cxn ang="0">
                <a:pos x="15" y="8"/>
              </a:cxn>
              <a:cxn ang="0">
                <a:pos x="2" y="9"/>
              </a:cxn>
              <a:cxn ang="0">
                <a:pos x="2" y="3"/>
              </a:cxn>
            </a:cxnLst>
            <a:rect l="0" t="0" r="r" b="b"/>
            <a:pathLst>
              <a:path w="19" h="11">
                <a:moveTo>
                  <a:pt x="2" y="3"/>
                </a:moveTo>
                <a:cubicBezTo>
                  <a:pt x="5" y="2"/>
                  <a:pt x="12" y="0"/>
                  <a:pt x="16" y="3"/>
                </a:cubicBezTo>
                <a:cubicBezTo>
                  <a:pt x="19" y="6"/>
                  <a:pt x="15" y="8"/>
                  <a:pt x="15" y="8"/>
                </a:cubicBezTo>
                <a:cubicBezTo>
                  <a:pt x="15" y="8"/>
                  <a:pt x="10" y="11"/>
                  <a:pt x="2" y="9"/>
                </a:cubicBezTo>
                <a:cubicBezTo>
                  <a:pt x="0" y="8"/>
                  <a:pt x="1" y="4"/>
                  <a:pt x="2" y="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58" name="Freeform 238"/>
          <p:cNvSpPr>
            <a:spLocks/>
          </p:cNvSpPr>
          <p:nvPr/>
        </p:nvSpPr>
        <p:spPr bwMode="auto">
          <a:xfrm>
            <a:off x="5435600" y="5629276"/>
            <a:ext cx="74612" cy="42863"/>
          </a:xfrm>
          <a:custGeom>
            <a:avLst/>
            <a:gdLst/>
            <a:ahLst/>
            <a:cxnLst>
              <a:cxn ang="0">
                <a:pos x="27" y="7"/>
              </a:cxn>
              <a:cxn ang="0">
                <a:pos x="27" y="14"/>
              </a:cxn>
              <a:cxn ang="0">
                <a:pos x="5" y="15"/>
              </a:cxn>
              <a:cxn ang="0">
                <a:pos x="4" y="3"/>
              </a:cxn>
              <a:cxn ang="0">
                <a:pos x="27" y="7"/>
              </a:cxn>
            </a:cxnLst>
            <a:rect l="0" t="0" r="r" b="b"/>
            <a:pathLst>
              <a:path w="28" h="16">
                <a:moveTo>
                  <a:pt x="27" y="7"/>
                </a:moveTo>
                <a:cubicBezTo>
                  <a:pt x="28" y="8"/>
                  <a:pt x="28" y="12"/>
                  <a:pt x="27" y="14"/>
                </a:cubicBezTo>
                <a:cubicBezTo>
                  <a:pt x="26" y="16"/>
                  <a:pt x="5" y="15"/>
                  <a:pt x="5" y="15"/>
                </a:cubicBezTo>
                <a:cubicBezTo>
                  <a:pt x="5" y="15"/>
                  <a:pt x="0" y="8"/>
                  <a:pt x="4" y="3"/>
                </a:cubicBezTo>
                <a:cubicBezTo>
                  <a:pt x="6" y="0"/>
                  <a:pt x="26" y="6"/>
                  <a:pt x="27" y="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59" name="Freeform 239"/>
          <p:cNvSpPr>
            <a:spLocks/>
          </p:cNvSpPr>
          <p:nvPr/>
        </p:nvSpPr>
        <p:spPr bwMode="auto">
          <a:xfrm>
            <a:off x="5505450" y="5613401"/>
            <a:ext cx="49212" cy="30163"/>
          </a:xfrm>
          <a:custGeom>
            <a:avLst/>
            <a:gdLst/>
            <a:ahLst/>
            <a:cxnLst>
              <a:cxn ang="0">
                <a:pos x="4" y="1"/>
              </a:cxn>
              <a:cxn ang="0">
                <a:pos x="17" y="3"/>
              </a:cxn>
              <a:cxn ang="0">
                <a:pos x="15" y="8"/>
              </a:cxn>
              <a:cxn ang="0">
                <a:pos x="2" y="6"/>
              </a:cxn>
              <a:cxn ang="0">
                <a:pos x="4" y="1"/>
              </a:cxn>
            </a:cxnLst>
            <a:rect l="0" t="0" r="r" b="b"/>
            <a:pathLst>
              <a:path w="19" h="11">
                <a:moveTo>
                  <a:pt x="4" y="1"/>
                </a:moveTo>
                <a:cubicBezTo>
                  <a:pt x="6" y="0"/>
                  <a:pt x="14" y="0"/>
                  <a:pt x="17" y="3"/>
                </a:cubicBezTo>
                <a:cubicBezTo>
                  <a:pt x="19" y="7"/>
                  <a:pt x="15" y="8"/>
                  <a:pt x="15" y="8"/>
                </a:cubicBezTo>
                <a:cubicBezTo>
                  <a:pt x="15" y="8"/>
                  <a:pt x="9" y="11"/>
                  <a:pt x="2" y="6"/>
                </a:cubicBezTo>
                <a:cubicBezTo>
                  <a:pt x="0" y="5"/>
                  <a:pt x="2" y="1"/>
                  <a:pt x="4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60" name="Freeform 240"/>
          <p:cNvSpPr>
            <a:spLocks/>
          </p:cNvSpPr>
          <p:nvPr/>
        </p:nvSpPr>
        <p:spPr bwMode="auto">
          <a:xfrm>
            <a:off x="5438775" y="5584826"/>
            <a:ext cx="71437" cy="50800"/>
          </a:xfrm>
          <a:custGeom>
            <a:avLst/>
            <a:gdLst/>
            <a:ahLst/>
            <a:cxnLst>
              <a:cxn ang="0">
                <a:pos x="26" y="10"/>
              </a:cxn>
              <a:cxn ang="0">
                <a:pos x="25" y="17"/>
              </a:cxn>
              <a:cxn ang="0">
                <a:pos x="3" y="14"/>
              </a:cxn>
              <a:cxn ang="0">
                <a:pos x="5" y="2"/>
              </a:cxn>
              <a:cxn ang="0">
                <a:pos x="26" y="10"/>
              </a:cxn>
            </a:cxnLst>
            <a:rect l="0" t="0" r="r" b="b"/>
            <a:pathLst>
              <a:path w="27" h="19">
                <a:moveTo>
                  <a:pt x="26" y="10"/>
                </a:moveTo>
                <a:cubicBezTo>
                  <a:pt x="27" y="11"/>
                  <a:pt x="26" y="15"/>
                  <a:pt x="25" y="17"/>
                </a:cubicBezTo>
                <a:cubicBezTo>
                  <a:pt x="24" y="19"/>
                  <a:pt x="3" y="14"/>
                  <a:pt x="3" y="14"/>
                </a:cubicBezTo>
                <a:cubicBezTo>
                  <a:pt x="3" y="14"/>
                  <a:pt x="0" y="6"/>
                  <a:pt x="5" y="2"/>
                </a:cubicBezTo>
                <a:cubicBezTo>
                  <a:pt x="7" y="0"/>
                  <a:pt x="26" y="9"/>
                  <a:pt x="26" y="1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61" name="Freeform 241"/>
          <p:cNvSpPr>
            <a:spLocks/>
          </p:cNvSpPr>
          <p:nvPr/>
        </p:nvSpPr>
        <p:spPr bwMode="auto">
          <a:xfrm>
            <a:off x="5518150" y="5570539"/>
            <a:ext cx="50800" cy="26988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17" y="4"/>
              </a:cxn>
              <a:cxn ang="0">
                <a:pos x="14" y="8"/>
              </a:cxn>
              <a:cxn ang="0">
                <a:pos x="2" y="6"/>
              </a:cxn>
              <a:cxn ang="0">
                <a:pos x="3" y="0"/>
              </a:cxn>
            </a:cxnLst>
            <a:rect l="0" t="0" r="r" b="b"/>
            <a:pathLst>
              <a:path w="19" h="10">
                <a:moveTo>
                  <a:pt x="3" y="0"/>
                </a:moveTo>
                <a:cubicBezTo>
                  <a:pt x="6" y="0"/>
                  <a:pt x="13" y="0"/>
                  <a:pt x="17" y="4"/>
                </a:cubicBezTo>
                <a:cubicBezTo>
                  <a:pt x="19" y="7"/>
                  <a:pt x="14" y="8"/>
                  <a:pt x="14" y="8"/>
                </a:cubicBezTo>
                <a:cubicBezTo>
                  <a:pt x="14" y="8"/>
                  <a:pt x="9" y="10"/>
                  <a:pt x="2" y="6"/>
                </a:cubicBezTo>
                <a:cubicBezTo>
                  <a:pt x="0" y="4"/>
                  <a:pt x="2" y="1"/>
                  <a:pt x="3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62" name="Freeform 242"/>
          <p:cNvSpPr>
            <a:spLocks/>
          </p:cNvSpPr>
          <p:nvPr/>
        </p:nvSpPr>
        <p:spPr bwMode="auto">
          <a:xfrm>
            <a:off x="5451475" y="5537201"/>
            <a:ext cx="71437" cy="52388"/>
          </a:xfrm>
          <a:custGeom>
            <a:avLst/>
            <a:gdLst/>
            <a:ahLst/>
            <a:cxnLst>
              <a:cxn ang="0">
                <a:pos x="26" y="11"/>
              </a:cxn>
              <a:cxn ang="0">
                <a:pos x="25" y="18"/>
              </a:cxn>
              <a:cxn ang="0">
                <a:pos x="3" y="14"/>
              </a:cxn>
              <a:cxn ang="0">
                <a:pos x="5" y="2"/>
              </a:cxn>
              <a:cxn ang="0">
                <a:pos x="26" y="11"/>
              </a:cxn>
            </a:cxnLst>
            <a:rect l="0" t="0" r="r" b="b"/>
            <a:pathLst>
              <a:path w="27" h="20">
                <a:moveTo>
                  <a:pt x="26" y="11"/>
                </a:moveTo>
                <a:cubicBezTo>
                  <a:pt x="27" y="13"/>
                  <a:pt x="26" y="17"/>
                  <a:pt x="25" y="18"/>
                </a:cubicBezTo>
                <a:cubicBezTo>
                  <a:pt x="23" y="20"/>
                  <a:pt x="3" y="14"/>
                  <a:pt x="3" y="14"/>
                </a:cubicBezTo>
                <a:cubicBezTo>
                  <a:pt x="3" y="14"/>
                  <a:pt x="0" y="6"/>
                  <a:pt x="5" y="2"/>
                </a:cubicBezTo>
                <a:cubicBezTo>
                  <a:pt x="7" y="0"/>
                  <a:pt x="25" y="10"/>
                  <a:pt x="26" y="1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63" name="Freeform 243"/>
          <p:cNvSpPr>
            <a:spLocks/>
          </p:cNvSpPr>
          <p:nvPr/>
        </p:nvSpPr>
        <p:spPr bwMode="auto">
          <a:xfrm>
            <a:off x="5526088" y="5538789"/>
            <a:ext cx="46037" cy="26988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16" y="5"/>
              </a:cxn>
              <a:cxn ang="0">
                <a:pos x="13" y="10"/>
              </a:cxn>
              <a:cxn ang="0">
                <a:pos x="1" y="4"/>
              </a:cxn>
              <a:cxn ang="0">
                <a:pos x="4" y="0"/>
              </a:cxn>
            </a:cxnLst>
            <a:rect l="0" t="0" r="r" b="b"/>
            <a:pathLst>
              <a:path w="17" h="10">
                <a:moveTo>
                  <a:pt x="4" y="0"/>
                </a:moveTo>
                <a:cubicBezTo>
                  <a:pt x="7" y="0"/>
                  <a:pt x="14" y="1"/>
                  <a:pt x="16" y="5"/>
                </a:cubicBezTo>
                <a:cubicBezTo>
                  <a:pt x="17" y="9"/>
                  <a:pt x="13" y="10"/>
                  <a:pt x="13" y="10"/>
                </a:cubicBezTo>
                <a:cubicBezTo>
                  <a:pt x="13" y="10"/>
                  <a:pt x="7" y="10"/>
                  <a:pt x="1" y="4"/>
                </a:cubicBezTo>
                <a:cubicBezTo>
                  <a:pt x="0" y="3"/>
                  <a:pt x="3" y="0"/>
                  <a:pt x="4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64" name="Freeform 244"/>
          <p:cNvSpPr>
            <a:spLocks/>
          </p:cNvSpPr>
          <p:nvPr/>
        </p:nvSpPr>
        <p:spPr bwMode="auto">
          <a:xfrm>
            <a:off x="5467350" y="5491164"/>
            <a:ext cx="66675" cy="61913"/>
          </a:xfrm>
          <a:custGeom>
            <a:avLst/>
            <a:gdLst/>
            <a:ahLst/>
            <a:cxnLst>
              <a:cxn ang="0">
                <a:pos x="24" y="15"/>
              </a:cxn>
              <a:cxn ang="0">
                <a:pos x="21" y="22"/>
              </a:cxn>
              <a:cxn ang="0">
                <a:pos x="1" y="13"/>
              </a:cxn>
              <a:cxn ang="0">
                <a:pos x="5" y="2"/>
              </a:cxn>
              <a:cxn ang="0">
                <a:pos x="24" y="15"/>
              </a:cxn>
            </a:cxnLst>
            <a:rect l="0" t="0" r="r" b="b"/>
            <a:pathLst>
              <a:path w="25" h="23">
                <a:moveTo>
                  <a:pt x="24" y="15"/>
                </a:moveTo>
                <a:cubicBezTo>
                  <a:pt x="25" y="17"/>
                  <a:pt x="23" y="20"/>
                  <a:pt x="21" y="22"/>
                </a:cubicBezTo>
                <a:cubicBezTo>
                  <a:pt x="20" y="23"/>
                  <a:pt x="1" y="13"/>
                  <a:pt x="1" y="13"/>
                </a:cubicBezTo>
                <a:cubicBezTo>
                  <a:pt x="1" y="13"/>
                  <a:pt x="0" y="5"/>
                  <a:pt x="5" y="2"/>
                </a:cubicBezTo>
                <a:cubicBezTo>
                  <a:pt x="8" y="0"/>
                  <a:pt x="24" y="14"/>
                  <a:pt x="24" y="1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65" name="Freeform 245"/>
          <p:cNvSpPr>
            <a:spLocks/>
          </p:cNvSpPr>
          <p:nvPr/>
        </p:nvSpPr>
        <p:spPr bwMode="auto">
          <a:xfrm>
            <a:off x="5541963" y="5502276"/>
            <a:ext cx="46037" cy="31750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16" y="8"/>
              </a:cxn>
              <a:cxn ang="0">
                <a:pos x="12" y="12"/>
              </a:cxn>
              <a:cxn ang="0">
                <a:pos x="1" y="4"/>
              </a:cxn>
              <a:cxn ang="0">
                <a:pos x="5" y="0"/>
              </a:cxn>
            </a:cxnLst>
            <a:rect l="0" t="0" r="r" b="b"/>
            <a:pathLst>
              <a:path w="17" h="12">
                <a:moveTo>
                  <a:pt x="5" y="0"/>
                </a:moveTo>
                <a:cubicBezTo>
                  <a:pt x="8" y="1"/>
                  <a:pt x="14" y="4"/>
                  <a:pt x="16" y="8"/>
                </a:cubicBezTo>
                <a:cubicBezTo>
                  <a:pt x="17" y="12"/>
                  <a:pt x="12" y="12"/>
                  <a:pt x="12" y="12"/>
                </a:cubicBezTo>
                <a:cubicBezTo>
                  <a:pt x="12" y="12"/>
                  <a:pt x="6" y="11"/>
                  <a:pt x="1" y="4"/>
                </a:cubicBezTo>
                <a:cubicBezTo>
                  <a:pt x="0" y="2"/>
                  <a:pt x="4" y="0"/>
                  <a:pt x="5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66" name="Freeform 246"/>
          <p:cNvSpPr>
            <a:spLocks/>
          </p:cNvSpPr>
          <p:nvPr/>
        </p:nvSpPr>
        <p:spPr bwMode="auto">
          <a:xfrm>
            <a:off x="5491163" y="5448301"/>
            <a:ext cx="61912" cy="66675"/>
          </a:xfrm>
          <a:custGeom>
            <a:avLst/>
            <a:gdLst/>
            <a:ahLst/>
            <a:cxnLst>
              <a:cxn ang="0">
                <a:pos x="23" y="17"/>
              </a:cxn>
              <a:cxn ang="0">
                <a:pos x="19" y="23"/>
              </a:cxn>
              <a:cxn ang="0">
                <a:pos x="0" y="11"/>
              </a:cxn>
              <a:cxn ang="0">
                <a:pos x="7" y="1"/>
              </a:cxn>
              <a:cxn ang="0">
                <a:pos x="23" y="17"/>
              </a:cxn>
            </a:cxnLst>
            <a:rect l="0" t="0" r="r" b="b"/>
            <a:pathLst>
              <a:path w="23" h="25">
                <a:moveTo>
                  <a:pt x="23" y="17"/>
                </a:moveTo>
                <a:cubicBezTo>
                  <a:pt x="23" y="19"/>
                  <a:pt x="20" y="22"/>
                  <a:pt x="19" y="23"/>
                </a:cubicBezTo>
                <a:cubicBezTo>
                  <a:pt x="17" y="25"/>
                  <a:pt x="0" y="11"/>
                  <a:pt x="0" y="11"/>
                </a:cubicBezTo>
                <a:cubicBezTo>
                  <a:pt x="0" y="11"/>
                  <a:pt x="1" y="3"/>
                  <a:pt x="7" y="1"/>
                </a:cubicBezTo>
                <a:cubicBezTo>
                  <a:pt x="9" y="0"/>
                  <a:pt x="22" y="16"/>
                  <a:pt x="23" y="1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67" name="Freeform 247"/>
          <p:cNvSpPr>
            <a:spLocks/>
          </p:cNvSpPr>
          <p:nvPr/>
        </p:nvSpPr>
        <p:spPr bwMode="auto">
          <a:xfrm>
            <a:off x="5562600" y="5472114"/>
            <a:ext cx="41275" cy="41275"/>
          </a:xfrm>
          <a:custGeom>
            <a:avLst/>
            <a:gdLst/>
            <a:ahLst/>
            <a:cxnLst>
              <a:cxn ang="0">
                <a:pos x="5" y="1"/>
              </a:cxn>
              <a:cxn ang="0">
                <a:pos x="15" y="11"/>
              </a:cxn>
              <a:cxn ang="0">
                <a:pos x="10" y="14"/>
              </a:cxn>
              <a:cxn ang="0">
                <a:pos x="1" y="4"/>
              </a:cxn>
              <a:cxn ang="0">
                <a:pos x="5" y="1"/>
              </a:cxn>
            </a:cxnLst>
            <a:rect l="0" t="0" r="r" b="b"/>
            <a:pathLst>
              <a:path w="15" h="15">
                <a:moveTo>
                  <a:pt x="5" y="1"/>
                </a:moveTo>
                <a:cubicBezTo>
                  <a:pt x="8" y="2"/>
                  <a:pt x="13" y="6"/>
                  <a:pt x="15" y="11"/>
                </a:cubicBezTo>
                <a:cubicBezTo>
                  <a:pt x="14" y="15"/>
                  <a:pt x="10" y="14"/>
                  <a:pt x="10" y="14"/>
                </a:cubicBezTo>
                <a:cubicBezTo>
                  <a:pt x="10" y="14"/>
                  <a:pt x="4" y="12"/>
                  <a:pt x="1" y="4"/>
                </a:cubicBezTo>
                <a:cubicBezTo>
                  <a:pt x="0" y="2"/>
                  <a:pt x="4" y="0"/>
                  <a:pt x="5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68" name="Freeform 248"/>
          <p:cNvSpPr>
            <a:spLocks/>
          </p:cNvSpPr>
          <p:nvPr/>
        </p:nvSpPr>
        <p:spPr bwMode="auto">
          <a:xfrm>
            <a:off x="5518150" y="5414964"/>
            <a:ext cx="55562" cy="68263"/>
          </a:xfrm>
          <a:custGeom>
            <a:avLst/>
            <a:gdLst/>
            <a:ahLst/>
            <a:cxnLst>
              <a:cxn ang="0">
                <a:pos x="21" y="20"/>
              </a:cxn>
              <a:cxn ang="0">
                <a:pos x="16" y="25"/>
              </a:cxn>
              <a:cxn ang="0">
                <a:pos x="0" y="9"/>
              </a:cxn>
              <a:cxn ang="0">
                <a:pos x="9" y="0"/>
              </a:cxn>
              <a:cxn ang="0">
                <a:pos x="21" y="20"/>
              </a:cxn>
            </a:cxnLst>
            <a:rect l="0" t="0" r="r" b="b"/>
            <a:pathLst>
              <a:path w="21" h="26">
                <a:moveTo>
                  <a:pt x="21" y="20"/>
                </a:moveTo>
                <a:cubicBezTo>
                  <a:pt x="21" y="21"/>
                  <a:pt x="18" y="24"/>
                  <a:pt x="16" y="25"/>
                </a:cubicBezTo>
                <a:cubicBezTo>
                  <a:pt x="14" y="26"/>
                  <a:pt x="0" y="9"/>
                  <a:pt x="0" y="9"/>
                </a:cubicBezTo>
                <a:cubicBezTo>
                  <a:pt x="0" y="9"/>
                  <a:pt x="3" y="1"/>
                  <a:pt x="9" y="0"/>
                </a:cubicBezTo>
                <a:cubicBezTo>
                  <a:pt x="12" y="0"/>
                  <a:pt x="21" y="19"/>
                  <a:pt x="21" y="2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69" name="Freeform 249"/>
          <p:cNvSpPr>
            <a:spLocks/>
          </p:cNvSpPr>
          <p:nvPr/>
        </p:nvSpPr>
        <p:spPr bwMode="auto">
          <a:xfrm>
            <a:off x="5664200" y="5703889"/>
            <a:ext cx="47625" cy="30163"/>
          </a:xfrm>
          <a:custGeom>
            <a:avLst/>
            <a:gdLst/>
            <a:ahLst/>
            <a:cxnLst>
              <a:cxn ang="0">
                <a:pos x="17" y="4"/>
              </a:cxn>
              <a:cxn ang="0">
                <a:pos x="3" y="1"/>
              </a:cxn>
              <a:cxn ang="0">
                <a:pos x="3" y="6"/>
              </a:cxn>
              <a:cxn ang="0">
                <a:pos x="16" y="10"/>
              </a:cxn>
              <a:cxn ang="0">
                <a:pos x="17" y="4"/>
              </a:cxn>
            </a:cxnLst>
            <a:rect l="0" t="0" r="r" b="b"/>
            <a:pathLst>
              <a:path w="18" h="11">
                <a:moveTo>
                  <a:pt x="17" y="4"/>
                </a:moveTo>
                <a:cubicBezTo>
                  <a:pt x="14" y="2"/>
                  <a:pt x="8" y="0"/>
                  <a:pt x="3" y="1"/>
                </a:cubicBezTo>
                <a:cubicBezTo>
                  <a:pt x="0" y="3"/>
                  <a:pt x="3" y="6"/>
                  <a:pt x="3" y="6"/>
                </a:cubicBezTo>
                <a:cubicBezTo>
                  <a:pt x="3" y="6"/>
                  <a:pt x="7" y="11"/>
                  <a:pt x="16" y="10"/>
                </a:cubicBezTo>
                <a:cubicBezTo>
                  <a:pt x="18" y="9"/>
                  <a:pt x="18" y="5"/>
                  <a:pt x="17" y="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70" name="Freeform 250"/>
          <p:cNvSpPr>
            <a:spLocks/>
          </p:cNvSpPr>
          <p:nvPr/>
        </p:nvSpPr>
        <p:spPr bwMode="auto">
          <a:xfrm>
            <a:off x="5710238" y="5710239"/>
            <a:ext cx="74612" cy="39688"/>
          </a:xfrm>
          <a:custGeom>
            <a:avLst/>
            <a:gdLst/>
            <a:ahLst/>
            <a:cxnLst>
              <a:cxn ang="0">
                <a:pos x="3" y="2"/>
              </a:cxn>
              <a:cxn ang="0">
                <a:pos x="1" y="8"/>
              </a:cxn>
              <a:cxn ang="0">
                <a:pos x="22" y="15"/>
              </a:cxn>
              <a:cxn ang="0">
                <a:pos x="26" y="3"/>
              </a:cxn>
              <a:cxn ang="0">
                <a:pos x="3" y="2"/>
              </a:cxn>
            </a:cxnLst>
            <a:rect l="0" t="0" r="r" b="b"/>
            <a:pathLst>
              <a:path w="28" h="15">
                <a:moveTo>
                  <a:pt x="3" y="2"/>
                </a:moveTo>
                <a:cubicBezTo>
                  <a:pt x="1" y="2"/>
                  <a:pt x="0" y="6"/>
                  <a:pt x="1" y="8"/>
                </a:cubicBezTo>
                <a:cubicBezTo>
                  <a:pt x="1" y="11"/>
                  <a:pt x="22" y="15"/>
                  <a:pt x="22" y="15"/>
                </a:cubicBezTo>
                <a:cubicBezTo>
                  <a:pt x="22" y="15"/>
                  <a:pt x="28" y="9"/>
                  <a:pt x="26" y="3"/>
                </a:cubicBezTo>
                <a:cubicBezTo>
                  <a:pt x="24" y="0"/>
                  <a:pt x="3" y="1"/>
                  <a:pt x="3" y="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71" name="Freeform 251"/>
          <p:cNvSpPr>
            <a:spLocks/>
          </p:cNvSpPr>
          <p:nvPr/>
        </p:nvSpPr>
        <p:spPr bwMode="auto">
          <a:xfrm>
            <a:off x="5672138" y="5672139"/>
            <a:ext cx="50800" cy="30163"/>
          </a:xfrm>
          <a:custGeom>
            <a:avLst/>
            <a:gdLst/>
            <a:ahLst/>
            <a:cxnLst>
              <a:cxn ang="0">
                <a:pos x="16" y="3"/>
              </a:cxn>
              <a:cxn ang="0">
                <a:pos x="3" y="3"/>
              </a:cxn>
              <a:cxn ang="0">
                <a:pos x="3" y="8"/>
              </a:cxn>
              <a:cxn ang="0">
                <a:pos x="17" y="9"/>
              </a:cxn>
              <a:cxn ang="0">
                <a:pos x="16" y="3"/>
              </a:cxn>
            </a:cxnLst>
            <a:rect l="0" t="0" r="r" b="b"/>
            <a:pathLst>
              <a:path w="19" h="11">
                <a:moveTo>
                  <a:pt x="16" y="3"/>
                </a:moveTo>
                <a:cubicBezTo>
                  <a:pt x="14" y="2"/>
                  <a:pt x="7" y="0"/>
                  <a:pt x="3" y="3"/>
                </a:cubicBezTo>
                <a:cubicBezTo>
                  <a:pt x="0" y="6"/>
                  <a:pt x="3" y="8"/>
                  <a:pt x="3" y="8"/>
                </a:cubicBezTo>
                <a:cubicBezTo>
                  <a:pt x="3" y="8"/>
                  <a:pt x="9" y="11"/>
                  <a:pt x="17" y="9"/>
                </a:cubicBezTo>
                <a:cubicBezTo>
                  <a:pt x="19" y="8"/>
                  <a:pt x="18" y="4"/>
                  <a:pt x="16" y="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72" name="Freeform 252"/>
          <p:cNvSpPr>
            <a:spLocks/>
          </p:cNvSpPr>
          <p:nvPr/>
        </p:nvSpPr>
        <p:spPr bwMode="auto">
          <a:xfrm>
            <a:off x="5719763" y="5661026"/>
            <a:ext cx="73025" cy="41275"/>
          </a:xfrm>
          <a:custGeom>
            <a:avLst/>
            <a:gdLst/>
            <a:ahLst/>
            <a:cxnLst>
              <a:cxn ang="0">
                <a:pos x="1" y="6"/>
              </a:cxn>
              <a:cxn ang="0">
                <a:pos x="1" y="13"/>
              </a:cxn>
              <a:cxn ang="0">
                <a:pos x="23" y="15"/>
              </a:cxn>
              <a:cxn ang="0">
                <a:pos x="24" y="3"/>
              </a:cxn>
              <a:cxn ang="0">
                <a:pos x="1" y="6"/>
              </a:cxn>
            </a:cxnLst>
            <a:rect l="0" t="0" r="r" b="b"/>
            <a:pathLst>
              <a:path w="27" h="15">
                <a:moveTo>
                  <a:pt x="1" y="6"/>
                </a:moveTo>
                <a:cubicBezTo>
                  <a:pt x="0" y="7"/>
                  <a:pt x="0" y="11"/>
                  <a:pt x="1" y="13"/>
                </a:cubicBezTo>
                <a:cubicBezTo>
                  <a:pt x="1" y="15"/>
                  <a:pt x="23" y="15"/>
                  <a:pt x="23" y="15"/>
                </a:cubicBezTo>
                <a:cubicBezTo>
                  <a:pt x="23" y="15"/>
                  <a:pt x="27" y="8"/>
                  <a:pt x="24" y="3"/>
                </a:cubicBezTo>
                <a:cubicBezTo>
                  <a:pt x="22" y="0"/>
                  <a:pt x="2" y="5"/>
                  <a:pt x="1" y="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73" name="Freeform 253"/>
          <p:cNvSpPr>
            <a:spLocks/>
          </p:cNvSpPr>
          <p:nvPr/>
        </p:nvSpPr>
        <p:spPr bwMode="auto">
          <a:xfrm>
            <a:off x="5672138" y="5624514"/>
            <a:ext cx="50800" cy="28575"/>
          </a:xfrm>
          <a:custGeom>
            <a:avLst/>
            <a:gdLst/>
            <a:ahLst/>
            <a:cxnLst>
              <a:cxn ang="0">
                <a:pos x="17" y="2"/>
              </a:cxn>
              <a:cxn ang="0">
                <a:pos x="3" y="2"/>
              </a:cxn>
              <a:cxn ang="0">
                <a:pos x="4" y="8"/>
              </a:cxn>
              <a:cxn ang="0">
                <a:pos x="17" y="8"/>
              </a:cxn>
              <a:cxn ang="0">
                <a:pos x="17" y="2"/>
              </a:cxn>
            </a:cxnLst>
            <a:rect l="0" t="0" r="r" b="b"/>
            <a:pathLst>
              <a:path w="19" h="11">
                <a:moveTo>
                  <a:pt x="17" y="2"/>
                </a:moveTo>
                <a:cubicBezTo>
                  <a:pt x="14" y="1"/>
                  <a:pt x="7" y="0"/>
                  <a:pt x="3" y="2"/>
                </a:cubicBezTo>
                <a:cubicBezTo>
                  <a:pt x="0" y="5"/>
                  <a:pt x="4" y="8"/>
                  <a:pt x="4" y="8"/>
                </a:cubicBezTo>
                <a:cubicBezTo>
                  <a:pt x="4" y="8"/>
                  <a:pt x="9" y="11"/>
                  <a:pt x="17" y="8"/>
                </a:cubicBezTo>
                <a:cubicBezTo>
                  <a:pt x="19" y="7"/>
                  <a:pt x="18" y="3"/>
                  <a:pt x="17" y="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74" name="Freeform 254"/>
          <p:cNvSpPr>
            <a:spLocks/>
          </p:cNvSpPr>
          <p:nvPr/>
        </p:nvSpPr>
        <p:spPr bwMode="auto">
          <a:xfrm>
            <a:off x="5719763" y="5608639"/>
            <a:ext cx="74612" cy="42863"/>
          </a:xfrm>
          <a:custGeom>
            <a:avLst/>
            <a:gdLst/>
            <a:ahLst/>
            <a:cxnLst>
              <a:cxn ang="0">
                <a:pos x="1" y="7"/>
              </a:cxn>
              <a:cxn ang="0">
                <a:pos x="1" y="14"/>
              </a:cxn>
              <a:cxn ang="0">
                <a:pos x="24" y="15"/>
              </a:cxn>
              <a:cxn ang="0">
                <a:pos x="24" y="2"/>
              </a:cxn>
              <a:cxn ang="0">
                <a:pos x="1" y="7"/>
              </a:cxn>
            </a:cxnLst>
            <a:rect l="0" t="0" r="r" b="b"/>
            <a:pathLst>
              <a:path w="28" h="16">
                <a:moveTo>
                  <a:pt x="1" y="7"/>
                </a:moveTo>
                <a:cubicBezTo>
                  <a:pt x="0" y="8"/>
                  <a:pt x="1" y="12"/>
                  <a:pt x="1" y="14"/>
                </a:cubicBezTo>
                <a:cubicBezTo>
                  <a:pt x="2" y="16"/>
                  <a:pt x="24" y="15"/>
                  <a:pt x="24" y="15"/>
                </a:cubicBezTo>
                <a:cubicBezTo>
                  <a:pt x="24" y="15"/>
                  <a:pt x="28" y="8"/>
                  <a:pt x="24" y="2"/>
                </a:cubicBezTo>
                <a:cubicBezTo>
                  <a:pt x="22" y="0"/>
                  <a:pt x="2" y="6"/>
                  <a:pt x="1" y="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75" name="Freeform 255"/>
          <p:cNvSpPr>
            <a:spLocks/>
          </p:cNvSpPr>
          <p:nvPr/>
        </p:nvSpPr>
        <p:spPr bwMode="auto">
          <a:xfrm>
            <a:off x="5675313" y="5592764"/>
            <a:ext cx="50800" cy="28575"/>
          </a:xfrm>
          <a:custGeom>
            <a:avLst/>
            <a:gdLst/>
            <a:ahLst/>
            <a:cxnLst>
              <a:cxn ang="0">
                <a:pos x="15" y="1"/>
              </a:cxn>
              <a:cxn ang="0">
                <a:pos x="2" y="4"/>
              </a:cxn>
              <a:cxn ang="0">
                <a:pos x="4" y="9"/>
              </a:cxn>
              <a:cxn ang="0">
                <a:pos x="17" y="6"/>
              </a:cxn>
              <a:cxn ang="0">
                <a:pos x="15" y="1"/>
              </a:cxn>
            </a:cxnLst>
            <a:rect l="0" t="0" r="r" b="b"/>
            <a:pathLst>
              <a:path w="19" h="11">
                <a:moveTo>
                  <a:pt x="15" y="1"/>
                </a:moveTo>
                <a:cubicBezTo>
                  <a:pt x="12" y="0"/>
                  <a:pt x="5" y="1"/>
                  <a:pt x="2" y="4"/>
                </a:cubicBezTo>
                <a:cubicBezTo>
                  <a:pt x="0" y="7"/>
                  <a:pt x="4" y="9"/>
                  <a:pt x="4" y="9"/>
                </a:cubicBezTo>
                <a:cubicBezTo>
                  <a:pt x="4" y="9"/>
                  <a:pt x="10" y="11"/>
                  <a:pt x="17" y="6"/>
                </a:cubicBezTo>
                <a:cubicBezTo>
                  <a:pt x="19" y="5"/>
                  <a:pt x="16" y="1"/>
                  <a:pt x="15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76" name="Freeform 256"/>
          <p:cNvSpPr>
            <a:spLocks/>
          </p:cNvSpPr>
          <p:nvPr/>
        </p:nvSpPr>
        <p:spPr bwMode="auto">
          <a:xfrm>
            <a:off x="5718175" y="5561014"/>
            <a:ext cx="71437" cy="52388"/>
          </a:xfrm>
          <a:custGeom>
            <a:avLst/>
            <a:gdLst/>
            <a:ahLst/>
            <a:cxnLst>
              <a:cxn ang="0">
                <a:pos x="2" y="11"/>
              </a:cxn>
              <a:cxn ang="0">
                <a:pos x="3" y="18"/>
              </a:cxn>
              <a:cxn ang="0">
                <a:pos x="25" y="14"/>
              </a:cxn>
              <a:cxn ang="0">
                <a:pos x="23" y="2"/>
              </a:cxn>
              <a:cxn ang="0">
                <a:pos x="2" y="11"/>
              </a:cxn>
            </a:cxnLst>
            <a:rect l="0" t="0" r="r" b="b"/>
            <a:pathLst>
              <a:path w="27" h="20">
                <a:moveTo>
                  <a:pt x="2" y="11"/>
                </a:moveTo>
                <a:cubicBezTo>
                  <a:pt x="0" y="12"/>
                  <a:pt x="2" y="16"/>
                  <a:pt x="3" y="18"/>
                </a:cubicBezTo>
                <a:cubicBezTo>
                  <a:pt x="4" y="20"/>
                  <a:pt x="25" y="14"/>
                  <a:pt x="25" y="14"/>
                </a:cubicBezTo>
                <a:cubicBezTo>
                  <a:pt x="25" y="14"/>
                  <a:pt x="27" y="7"/>
                  <a:pt x="23" y="2"/>
                </a:cubicBezTo>
                <a:cubicBezTo>
                  <a:pt x="20" y="0"/>
                  <a:pt x="2" y="10"/>
                  <a:pt x="2" y="1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77" name="Freeform 257"/>
          <p:cNvSpPr>
            <a:spLocks/>
          </p:cNvSpPr>
          <p:nvPr/>
        </p:nvSpPr>
        <p:spPr bwMode="auto">
          <a:xfrm>
            <a:off x="5672138" y="5549901"/>
            <a:ext cx="47625" cy="2857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1" y="5"/>
              </a:cxn>
              <a:cxn ang="0">
                <a:pos x="4" y="10"/>
              </a:cxn>
              <a:cxn ang="0">
                <a:pos x="17" y="5"/>
              </a:cxn>
              <a:cxn ang="0">
                <a:pos x="14" y="0"/>
              </a:cxn>
            </a:cxnLst>
            <a:rect l="0" t="0" r="r" b="b"/>
            <a:pathLst>
              <a:path w="18" h="11">
                <a:moveTo>
                  <a:pt x="14" y="0"/>
                </a:moveTo>
                <a:cubicBezTo>
                  <a:pt x="11" y="0"/>
                  <a:pt x="4" y="2"/>
                  <a:pt x="1" y="5"/>
                </a:cubicBezTo>
                <a:cubicBezTo>
                  <a:pt x="0" y="9"/>
                  <a:pt x="4" y="10"/>
                  <a:pt x="4" y="10"/>
                </a:cubicBezTo>
                <a:cubicBezTo>
                  <a:pt x="4" y="10"/>
                  <a:pt x="10" y="11"/>
                  <a:pt x="17" y="5"/>
                </a:cubicBezTo>
                <a:cubicBezTo>
                  <a:pt x="18" y="4"/>
                  <a:pt x="16" y="1"/>
                  <a:pt x="14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78" name="Freeform 258"/>
          <p:cNvSpPr>
            <a:spLocks/>
          </p:cNvSpPr>
          <p:nvPr/>
        </p:nvSpPr>
        <p:spPr bwMode="auto">
          <a:xfrm>
            <a:off x="5711825" y="5507039"/>
            <a:ext cx="69850" cy="61913"/>
          </a:xfrm>
          <a:custGeom>
            <a:avLst/>
            <a:gdLst/>
            <a:ahLst/>
            <a:cxnLst>
              <a:cxn ang="0">
                <a:pos x="1" y="14"/>
              </a:cxn>
              <a:cxn ang="0">
                <a:pos x="4" y="21"/>
              </a:cxn>
              <a:cxn ang="0">
                <a:pos x="25" y="14"/>
              </a:cxn>
              <a:cxn ang="0">
                <a:pos x="21" y="2"/>
              </a:cxn>
              <a:cxn ang="0">
                <a:pos x="1" y="14"/>
              </a:cxn>
            </a:cxnLst>
            <a:rect l="0" t="0" r="r" b="b"/>
            <a:pathLst>
              <a:path w="26" h="23">
                <a:moveTo>
                  <a:pt x="1" y="14"/>
                </a:moveTo>
                <a:cubicBezTo>
                  <a:pt x="0" y="16"/>
                  <a:pt x="2" y="19"/>
                  <a:pt x="4" y="21"/>
                </a:cubicBezTo>
                <a:cubicBezTo>
                  <a:pt x="5" y="23"/>
                  <a:pt x="25" y="14"/>
                  <a:pt x="25" y="14"/>
                </a:cubicBezTo>
                <a:cubicBezTo>
                  <a:pt x="25" y="14"/>
                  <a:pt x="26" y="6"/>
                  <a:pt x="21" y="2"/>
                </a:cubicBezTo>
                <a:cubicBezTo>
                  <a:pt x="18" y="0"/>
                  <a:pt x="2" y="13"/>
                  <a:pt x="1" y="1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79" name="Freeform 259"/>
          <p:cNvSpPr>
            <a:spLocks/>
          </p:cNvSpPr>
          <p:nvPr/>
        </p:nvSpPr>
        <p:spPr bwMode="auto">
          <a:xfrm>
            <a:off x="5664200" y="5518151"/>
            <a:ext cx="46037" cy="3175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0" y="8"/>
              </a:cxn>
              <a:cxn ang="0">
                <a:pos x="4" y="12"/>
              </a:cxn>
              <a:cxn ang="0">
                <a:pos x="15" y="5"/>
              </a:cxn>
              <a:cxn ang="0">
                <a:pos x="12" y="0"/>
              </a:cxn>
            </a:cxnLst>
            <a:rect l="0" t="0" r="r" b="b"/>
            <a:pathLst>
              <a:path w="17" h="12">
                <a:moveTo>
                  <a:pt x="12" y="0"/>
                </a:moveTo>
                <a:cubicBezTo>
                  <a:pt x="9" y="1"/>
                  <a:pt x="3" y="3"/>
                  <a:pt x="0" y="8"/>
                </a:cubicBezTo>
                <a:cubicBezTo>
                  <a:pt x="0" y="12"/>
                  <a:pt x="4" y="12"/>
                  <a:pt x="4" y="12"/>
                </a:cubicBezTo>
                <a:cubicBezTo>
                  <a:pt x="4" y="12"/>
                  <a:pt x="10" y="11"/>
                  <a:pt x="15" y="5"/>
                </a:cubicBezTo>
                <a:cubicBezTo>
                  <a:pt x="17" y="3"/>
                  <a:pt x="13" y="0"/>
                  <a:pt x="12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80" name="Freeform 260"/>
          <p:cNvSpPr>
            <a:spLocks/>
          </p:cNvSpPr>
          <p:nvPr/>
        </p:nvSpPr>
        <p:spPr bwMode="auto">
          <a:xfrm>
            <a:off x="5699125" y="5467351"/>
            <a:ext cx="63500" cy="63500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4" y="23"/>
              </a:cxn>
              <a:cxn ang="0">
                <a:pos x="24" y="11"/>
              </a:cxn>
              <a:cxn ang="0">
                <a:pos x="17" y="1"/>
              </a:cxn>
              <a:cxn ang="0">
                <a:pos x="0" y="17"/>
              </a:cxn>
            </a:cxnLst>
            <a:rect l="0" t="0" r="r" b="b"/>
            <a:pathLst>
              <a:path w="24" h="24">
                <a:moveTo>
                  <a:pt x="0" y="17"/>
                </a:moveTo>
                <a:cubicBezTo>
                  <a:pt x="0" y="18"/>
                  <a:pt x="3" y="21"/>
                  <a:pt x="4" y="23"/>
                </a:cubicBezTo>
                <a:cubicBezTo>
                  <a:pt x="6" y="24"/>
                  <a:pt x="24" y="11"/>
                  <a:pt x="24" y="11"/>
                </a:cubicBezTo>
                <a:cubicBezTo>
                  <a:pt x="24" y="11"/>
                  <a:pt x="23" y="3"/>
                  <a:pt x="17" y="1"/>
                </a:cubicBezTo>
                <a:cubicBezTo>
                  <a:pt x="14" y="0"/>
                  <a:pt x="1" y="16"/>
                  <a:pt x="0" y="1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81" name="Freeform 261"/>
          <p:cNvSpPr>
            <a:spLocks/>
          </p:cNvSpPr>
          <p:nvPr/>
        </p:nvSpPr>
        <p:spPr bwMode="auto">
          <a:xfrm>
            <a:off x="5653088" y="5483226"/>
            <a:ext cx="41275" cy="38100"/>
          </a:xfrm>
          <a:custGeom>
            <a:avLst/>
            <a:gdLst/>
            <a:ahLst/>
            <a:cxnLst>
              <a:cxn ang="0">
                <a:pos x="9" y="1"/>
              </a:cxn>
              <a:cxn ang="0">
                <a:pos x="0" y="10"/>
              </a:cxn>
              <a:cxn ang="0">
                <a:pos x="4" y="13"/>
              </a:cxn>
              <a:cxn ang="0">
                <a:pos x="14" y="4"/>
              </a:cxn>
              <a:cxn ang="0">
                <a:pos x="9" y="1"/>
              </a:cxn>
            </a:cxnLst>
            <a:rect l="0" t="0" r="r" b="b"/>
            <a:pathLst>
              <a:path w="15" h="14">
                <a:moveTo>
                  <a:pt x="9" y="1"/>
                </a:moveTo>
                <a:cubicBezTo>
                  <a:pt x="7" y="2"/>
                  <a:pt x="1" y="6"/>
                  <a:pt x="0" y="10"/>
                </a:cubicBezTo>
                <a:cubicBezTo>
                  <a:pt x="0" y="14"/>
                  <a:pt x="4" y="13"/>
                  <a:pt x="4" y="13"/>
                </a:cubicBezTo>
                <a:cubicBezTo>
                  <a:pt x="4" y="13"/>
                  <a:pt x="10" y="12"/>
                  <a:pt x="14" y="4"/>
                </a:cubicBezTo>
                <a:cubicBezTo>
                  <a:pt x="15" y="2"/>
                  <a:pt x="11" y="0"/>
                  <a:pt x="9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82" name="Freeform 262"/>
          <p:cNvSpPr>
            <a:spLocks/>
          </p:cNvSpPr>
          <p:nvPr/>
        </p:nvSpPr>
        <p:spPr bwMode="auto">
          <a:xfrm>
            <a:off x="5680075" y="5424489"/>
            <a:ext cx="58737" cy="698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5" y="25"/>
              </a:cxn>
              <a:cxn ang="0">
                <a:pos x="22" y="10"/>
              </a:cxn>
              <a:cxn ang="0">
                <a:pos x="14" y="1"/>
              </a:cxn>
              <a:cxn ang="0">
                <a:pos x="0" y="20"/>
              </a:cxn>
            </a:cxnLst>
            <a:rect l="0" t="0" r="r" b="b"/>
            <a:pathLst>
              <a:path w="22" h="26">
                <a:moveTo>
                  <a:pt x="0" y="20"/>
                </a:moveTo>
                <a:cubicBezTo>
                  <a:pt x="0" y="21"/>
                  <a:pt x="3" y="24"/>
                  <a:pt x="5" y="25"/>
                </a:cubicBezTo>
                <a:cubicBezTo>
                  <a:pt x="7" y="26"/>
                  <a:pt x="22" y="10"/>
                  <a:pt x="22" y="10"/>
                </a:cubicBezTo>
                <a:cubicBezTo>
                  <a:pt x="22" y="10"/>
                  <a:pt x="20" y="2"/>
                  <a:pt x="14" y="1"/>
                </a:cubicBezTo>
                <a:cubicBezTo>
                  <a:pt x="11" y="0"/>
                  <a:pt x="0" y="19"/>
                  <a:pt x="0" y="2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83" name="Freeform 263"/>
          <p:cNvSpPr>
            <a:spLocks/>
          </p:cNvSpPr>
          <p:nvPr/>
        </p:nvSpPr>
        <p:spPr bwMode="auto">
          <a:xfrm>
            <a:off x="5635625" y="5462589"/>
            <a:ext cx="34925" cy="4286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12"/>
              </a:cxn>
              <a:cxn ang="0">
                <a:pos x="5" y="14"/>
              </a:cxn>
              <a:cxn ang="0">
                <a:pos x="12" y="3"/>
              </a:cxn>
              <a:cxn ang="0">
                <a:pos x="8" y="0"/>
              </a:cxn>
            </a:cxnLst>
            <a:rect l="0" t="0" r="r" b="b"/>
            <a:pathLst>
              <a:path w="13" h="16">
                <a:moveTo>
                  <a:pt x="8" y="0"/>
                </a:moveTo>
                <a:cubicBezTo>
                  <a:pt x="5" y="2"/>
                  <a:pt x="0" y="7"/>
                  <a:pt x="0" y="12"/>
                </a:cubicBezTo>
                <a:cubicBezTo>
                  <a:pt x="1" y="16"/>
                  <a:pt x="5" y="14"/>
                  <a:pt x="5" y="14"/>
                </a:cubicBezTo>
                <a:cubicBezTo>
                  <a:pt x="5" y="14"/>
                  <a:pt x="11" y="11"/>
                  <a:pt x="12" y="3"/>
                </a:cubicBezTo>
                <a:cubicBezTo>
                  <a:pt x="13" y="1"/>
                  <a:pt x="9" y="0"/>
                  <a:pt x="8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84" name="Freeform 264"/>
          <p:cNvSpPr>
            <a:spLocks/>
          </p:cNvSpPr>
          <p:nvPr/>
        </p:nvSpPr>
        <p:spPr bwMode="auto">
          <a:xfrm>
            <a:off x="5656263" y="5397501"/>
            <a:ext cx="50800" cy="69850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6" y="25"/>
              </a:cxn>
              <a:cxn ang="0">
                <a:pos x="19" y="7"/>
              </a:cxn>
              <a:cxn ang="0">
                <a:pos x="9" y="0"/>
              </a:cxn>
              <a:cxn ang="0">
                <a:pos x="0" y="21"/>
              </a:cxn>
            </a:cxnLst>
            <a:rect l="0" t="0" r="r" b="b"/>
            <a:pathLst>
              <a:path w="19" h="26">
                <a:moveTo>
                  <a:pt x="0" y="21"/>
                </a:moveTo>
                <a:cubicBezTo>
                  <a:pt x="0" y="23"/>
                  <a:pt x="4" y="25"/>
                  <a:pt x="6" y="25"/>
                </a:cubicBezTo>
                <a:cubicBezTo>
                  <a:pt x="8" y="26"/>
                  <a:pt x="19" y="7"/>
                  <a:pt x="19" y="7"/>
                </a:cubicBezTo>
                <a:cubicBezTo>
                  <a:pt x="19" y="7"/>
                  <a:pt x="15" y="0"/>
                  <a:pt x="9" y="0"/>
                </a:cubicBezTo>
                <a:cubicBezTo>
                  <a:pt x="6" y="0"/>
                  <a:pt x="0" y="20"/>
                  <a:pt x="0" y="2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85" name="Freeform 265"/>
          <p:cNvSpPr>
            <a:spLocks/>
          </p:cNvSpPr>
          <p:nvPr/>
        </p:nvSpPr>
        <p:spPr bwMode="auto">
          <a:xfrm>
            <a:off x="5613400" y="5448301"/>
            <a:ext cx="30162" cy="50800"/>
          </a:xfrm>
          <a:custGeom>
            <a:avLst/>
            <a:gdLst/>
            <a:ahLst/>
            <a:cxnLst>
              <a:cxn ang="0">
                <a:pos x="3" y="2"/>
              </a:cxn>
              <a:cxn ang="0">
                <a:pos x="2" y="16"/>
              </a:cxn>
              <a:cxn ang="0">
                <a:pos x="7" y="15"/>
              </a:cxn>
              <a:cxn ang="0">
                <a:pos x="9" y="2"/>
              </a:cxn>
              <a:cxn ang="0">
                <a:pos x="3" y="2"/>
              </a:cxn>
            </a:cxnLst>
            <a:rect l="0" t="0" r="r" b="b"/>
            <a:pathLst>
              <a:path w="11" h="19">
                <a:moveTo>
                  <a:pt x="3" y="2"/>
                </a:moveTo>
                <a:cubicBezTo>
                  <a:pt x="2" y="5"/>
                  <a:pt x="0" y="12"/>
                  <a:pt x="2" y="16"/>
                </a:cubicBezTo>
                <a:cubicBezTo>
                  <a:pt x="5" y="19"/>
                  <a:pt x="7" y="15"/>
                  <a:pt x="7" y="15"/>
                </a:cubicBezTo>
                <a:cubicBezTo>
                  <a:pt x="7" y="15"/>
                  <a:pt x="11" y="10"/>
                  <a:pt x="9" y="2"/>
                </a:cubicBezTo>
                <a:cubicBezTo>
                  <a:pt x="8" y="0"/>
                  <a:pt x="4" y="1"/>
                  <a:pt x="3" y="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86" name="Freeform 266"/>
          <p:cNvSpPr>
            <a:spLocks/>
          </p:cNvSpPr>
          <p:nvPr/>
        </p:nvSpPr>
        <p:spPr bwMode="auto">
          <a:xfrm>
            <a:off x="5605463" y="5376864"/>
            <a:ext cx="39687" cy="74613"/>
          </a:xfrm>
          <a:custGeom>
            <a:avLst/>
            <a:gdLst/>
            <a:ahLst/>
            <a:cxnLst>
              <a:cxn ang="0">
                <a:pos x="5" y="26"/>
              </a:cxn>
              <a:cxn ang="0">
                <a:pos x="12" y="27"/>
              </a:cxn>
              <a:cxn ang="0">
                <a:pos x="15" y="5"/>
              </a:cxn>
              <a:cxn ang="0">
                <a:pos x="3" y="4"/>
              </a:cxn>
              <a:cxn ang="0">
                <a:pos x="5" y="26"/>
              </a:cxn>
            </a:cxnLst>
            <a:rect l="0" t="0" r="r" b="b"/>
            <a:pathLst>
              <a:path w="15" h="28">
                <a:moveTo>
                  <a:pt x="5" y="26"/>
                </a:moveTo>
                <a:cubicBezTo>
                  <a:pt x="6" y="28"/>
                  <a:pt x="10" y="28"/>
                  <a:pt x="12" y="27"/>
                </a:cubicBezTo>
                <a:cubicBezTo>
                  <a:pt x="14" y="27"/>
                  <a:pt x="15" y="5"/>
                  <a:pt x="15" y="5"/>
                </a:cubicBezTo>
                <a:cubicBezTo>
                  <a:pt x="15" y="5"/>
                  <a:pt x="8" y="0"/>
                  <a:pt x="3" y="4"/>
                </a:cubicBezTo>
                <a:cubicBezTo>
                  <a:pt x="0" y="5"/>
                  <a:pt x="4" y="26"/>
                  <a:pt x="5" y="2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87" name="Freeform 267"/>
          <p:cNvSpPr>
            <a:spLocks/>
          </p:cNvSpPr>
          <p:nvPr/>
        </p:nvSpPr>
        <p:spPr bwMode="auto">
          <a:xfrm>
            <a:off x="5588000" y="5454651"/>
            <a:ext cx="28575" cy="44450"/>
          </a:xfrm>
          <a:custGeom>
            <a:avLst/>
            <a:gdLst/>
            <a:ahLst/>
            <a:cxnLst>
              <a:cxn ang="0">
                <a:pos x="5" y="1"/>
              </a:cxn>
              <a:cxn ang="0">
                <a:pos x="11" y="14"/>
              </a:cxn>
              <a:cxn ang="0">
                <a:pos x="5" y="15"/>
              </a:cxn>
              <a:cxn ang="0">
                <a:pos x="0" y="3"/>
              </a:cxn>
              <a:cxn ang="0">
                <a:pos x="5" y="1"/>
              </a:cxn>
            </a:cxnLst>
            <a:rect l="0" t="0" r="r" b="b"/>
            <a:pathLst>
              <a:path w="11" h="17">
                <a:moveTo>
                  <a:pt x="5" y="1"/>
                </a:moveTo>
                <a:cubicBezTo>
                  <a:pt x="7" y="3"/>
                  <a:pt x="11" y="9"/>
                  <a:pt x="11" y="14"/>
                </a:cubicBezTo>
                <a:cubicBezTo>
                  <a:pt x="9" y="17"/>
                  <a:pt x="5" y="15"/>
                  <a:pt x="5" y="15"/>
                </a:cubicBezTo>
                <a:cubicBezTo>
                  <a:pt x="5" y="15"/>
                  <a:pt x="0" y="11"/>
                  <a:pt x="0" y="3"/>
                </a:cubicBezTo>
                <a:cubicBezTo>
                  <a:pt x="0" y="1"/>
                  <a:pt x="4" y="0"/>
                  <a:pt x="5" y="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88" name="Freeform 268"/>
          <p:cNvSpPr>
            <a:spLocks/>
          </p:cNvSpPr>
          <p:nvPr/>
        </p:nvSpPr>
        <p:spPr bwMode="auto">
          <a:xfrm>
            <a:off x="5557838" y="5387976"/>
            <a:ext cx="42862" cy="68263"/>
          </a:xfrm>
          <a:custGeom>
            <a:avLst/>
            <a:gdLst/>
            <a:ahLst/>
            <a:cxnLst>
              <a:cxn ang="0">
                <a:pos x="16" y="23"/>
              </a:cxn>
              <a:cxn ang="0">
                <a:pos x="10" y="26"/>
              </a:cxn>
              <a:cxn ang="0">
                <a:pos x="0" y="6"/>
              </a:cxn>
              <a:cxn ang="0">
                <a:pos x="11" y="1"/>
              </a:cxn>
              <a:cxn ang="0">
                <a:pos x="16" y="23"/>
              </a:cxn>
            </a:cxnLst>
            <a:rect l="0" t="0" r="r" b="b"/>
            <a:pathLst>
              <a:path w="16" h="26">
                <a:moveTo>
                  <a:pt x="16" y="23"/>
                </a:moveTo>
                <a:cubicBezTo>
                  <a:pt x="16" y="25"/>
                  <a:pt x="12" y="26"/>
                  <a:pt x="10" y="26"/>
                </a:cubicBezTo>
                <a:cubicBezTo>
                  <a:pt x="8" y="26"/>
                  <a:pt x="0" y="6"/>
                  <a:pt x="0" y="6"/>
                </a:cubicBezTo>
                <a:cubicBezTo>
                  <a:pt x="0" y="6"/>
                  <a:pt x="4" y="0"/>
                  <a:pt x="11" y="1"/>
                </a:cubicBezTo>
                <a:cubicBezTo>
                  <a:pt x="13" y="1"/>
                  <a:pt x="16" y="22"/>
                  <a:pt x="16" y="2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89" name="Oval 269"/>
          <p:cNvSpPr>
            <a:spLocks noChangeArrowheads="1"/>
          </p:cNvSpPr>
          <p:nvPr/>
        </p:nvSpPr>
        <p:spPr bwMode="auto">
          <a:xfrm>
            <a:off x="5611813" y="5502276"/>
            <a:ext cx="33337" cy="34925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90" name="Oval 270"/>
          <p:cNvSpPr>
            <a:spLocks noChangeArrowheads="1"/>
          </p:cNvSpPr>
          <p:nvPr/>
        </p:nvSpPr>
        <p:spPr bwMode="auto">
          <a:xfrm>
            <a:off x="5576888" y="5561014"/>
            <a:ext cx="34925" cy="34925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91" name="Oval 271"/>
          <p:cNvSpPr>
            <a:spLocks noChangeArrowheads="1"/>
          </p:cNvSpPr>
          <p:nvPr/>
        </p:nvSpPr>
        <p:spPr bwMode="auto">
          <a:xfrm>
            <a:off x="5627688" y="5592764"/>
            <a:ext cx="34925" cy="34925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92" name="Oval 272"/>
          <p:cNvSpPr>
            <a:spLocks noChangeArrowheads="1"/>
          </p:cNvSpPr>
          <p:nvPr/>
        </p:nvSpPr>
        <p:spPr bwMode="auto">
          <a:xfrm>
            <a:off x="5573713" y="5627689"/>
            <a:ext cx="34925" cy="33338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93" name="Oval 273"/>
          <p:cNvSpPr>
            <a:spLocks noChangeArrowheads="1"/>
          </p:cNvSpPr>
          <p:nvPr/>
        </p:nvSpPr>
        <p:spPr bwMode="auto">
          <a:xfrm>
            <a:off x="5621338" y="5664201"/>
            <a:ext cx="34925" cy="34925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94" name="Oval 274"/>
          <p:cNvSpPr>
            <a:spLocks noChangeArrowheads="1"/>
          </p:cNvSpPr>
          <p:nvPr/>
        </p:nvSpPr>
        <p:spPr bwMode="auto">
          <a:xfrm>
            <a:off x="5557838" y="5699126"/>
            <a:ext cx="34925" cy="34925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95" name="Oval 275"/>
          <p:cNvSpPr>
            <a:spLocks noChangeArrowheads="1"/>
          </p:cNvSpPr>
          <p:nvPr/>
        </p:nvSpPr>
        <p:spPr bwMode="auto">
          <a:xfrm>
            <a:off x="5600700" y="5730876"/>
            <a:ext cx="34925" cy="34925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96" name="Oval 276"/>
          <p:cNvSpPr>
            <a:spLocks noChangeArrowheads="1"/>
          </p:cNvSpPr>
          <p:nvPr/>
        </p:nvSpPr>
        <p:spPr bwMode="auto">
          <a:xfrm>
            <a:off x="5581650" y="5789614"/>
            <a:ext cx="34925" cy="34925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97" name="Oval 277"/>
          <p:cNvSpPr>
            <a:spLocks noChangeArrowheads="1"/>
          </p:cNvSpPr>
          <p:nvPr/>
        </p:nvSpPr>
        <p:spPr bwMode="auto">
          <a:xfrm>
            <a:off x="5589588" y="6053139"/>
            <a:ext cx="34925" cy="34925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98" name="Oval 278"/>
          <p:cNvSpPr>
            <a:spLocks noChangeArrowheads="1"/>
          </p:cNvSpPr>
          <p:nvPr/>
        </p:nvSpPr>
        <p:spPr bwMode="auto">
          <a:xfrm>
            <a:off x="5589588" y="6108701"/>
            <a:ext cx="34925" cy="34925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99" name="Freeform 279"/>
          <p:cNvSpPr>
            <a:spLocks/>
          </p:cNvSpPr>
          <p:nvPr/>
        </p:nvSpPr>
        <p:spPr bwMode="auto">
          <a:xfrm>
            <a:off x="6824663" y="6481764"/>
            <a:ext cx="63500" cy="66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" y="0"/>
              </a:cxn>
              <a:cxn ang="0">
                <a:pos x="12" y="25"/>
              </a:cxn>
              <a:cxn ang="0">
                <a:pos x="0" y="0"/>
              </a:cxn>
            </a:cxnLst>
            <a:rect l="0" t="0" r="r" b="b"/>
            <a:pathLst>
              <a:path w="24" h="25">
                <a:moveTo>
                  <a:pt x="0" y="0"/>
                </a:move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2" y="25"/>
                  <a:pt x="12" y="25"/>
                </a:cubicBezTo>
                <a:cubicBezTo>
                  <a:pt x="2" y="25"/>
                  <a:pt x="0" y="0"/>
                  <a:pt x="0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00" name="Freeform 280"/>
          <p:cNvSpPr>
            <a:spLocks/>
          </p:cNvSpPr>
          <p:nvPr/>
        </p:nvSpPr>
        <p:spPr bwMode="auto">
          <a:xfrm>
            <a:off x="6753225" y="5861051"/>
            <a:ext cx="206375" cy="354013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5" y="133"/>
              </a:cxn>
              <a:cxn ang="0">
                <a:pos x="73" y="133"/>
              </a:cxn>
              <a:cxn ang="0">
                <a:pos x="78" y="128"/>
              </a:cxn>
              <a:cxn ang="0">
                <a:pos x="39" y="1"/>
              </a:cxn>
              <a:cxn ang="0">
                <a:pos x="0" y="128"/>
              </a:cxn>
            </a:cxnLst>
            <a:rect l="0" t="0" r="r" b="b"/>
            <a:pathLst>
              <a:path w="78" h="133">
                <a:moveTo>
                  <a:pt x="0" y="128"/>
                </a:moveTo>
                <a:cubicBezTo>
                  <a:pt x="0" y="130"/>
                  <a:pt x="2" y="133"/>
                  <a:pt x="5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6" y="133"/>
                  <a:pt x="78" y="130"/>
                  <a:pt x="78" y="128"/>
                </a:cubicBezTo>
                <a:cubicBezTo>
                  <a:pt x="78" y="128"/>
                  <a:pt x="74" y="0"/>
                  <a:pt x="39" y="1"/>
                </a:cubicBezTo>
                <a:cubicBezTo>
                  <a:pt x="4" y="3"/>
                  <a:pt x="0" y="128"/>
                  <a:pt x="0" y="12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01" name="Freeform 281"/>
          <p:cNvSpPr>
            <a:spLocks/>
          </p:cNvSpPr>
          <p:nvPr/>
        </p:nvSpPr>
        <p:spPr bwMode="auto">
          <a:xfrm>
            <a:off x="7112000" y="5864226"/>
            <a:ext cx="61912" cy="63500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0" y="0"/>
              </a:cxn>
              <a:cxn ang="0">
                <a:pos x="12" y="24"/>
              </a:cxn>
              <a:cxn ang="0">
                <a:pos x="23" y="0"/>
              </a:cxn>
            </a:cxnLst>
            <a:rect l="0" t="0" r="r" b="b"/>
            <a:pathLst>
              <a:path w="23" h="24">
                <a:moveTo>
                  <a:pt x="2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24"/>
                  <a:pt x="12" y="24"/>
                </a:cubicBezTo>
                <a:cubicBezTo>
                  <a:pt x="22" y="24"/>
                  <a:pt x="23" y="0"/>
                  <a:pt x="23" y="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02" name="Freeform 282"/>
          <p:cNvSpPr>
            <a:spLocks/>
          </p:cNvSpPr>
          <p:nvPr/>
        </p:nvSpPr>
        <p:spPr bwMode="auto">
          <a:xfrm>
            <a:off x="7040563" y="5243514"/>
            <a:ext cx="206375" cy="352425"/>
          </a:xfrm>
          <a:custGeom>
            <a:avLst/>
            <a:gdLst/>
            <a:ahLst/>
            <a:cxnLst>
              <a:cxn ang="0">
                <a:pos x="77" y="127"/>
              </a:cxn>
              <a:cxn ang="0">
                <a:pos x="73" y="132"/>
              </a:cxn>
              <a:cxn ang="0">
                <a:pos x="5" y="132"/>
              </a:cxn>
              <a:cxn ang="0">
                <a:pos x="0" y="127"/>
              </a:cxn>
              <a:cxn ang="0">
                <a:pos x="39" y="1"/>
              </a:cxn>
              <a:cxn ang="0">
                <a:pos x="77" y="127"/>
              </a:cxn>
            </a:cxnLst>
            <a:rect l="0" t="0" r="r" b="b"/>
            <a:pathLst>
              <a:path w="78" h="132">
                <a:moveTo>
                  <a:pt x="77" y="127"/>
                </a:moveTo>
                <a:cubicBezTo>
                  <a:pt x="78" y="130"/>
                  <a:pt x="75" y="132"/>
                  <a:pt x="73" y="132"/>
                </a:cubicBezTo>
                <a:cubicBezTo>
                  <a:pt x="5" y="132"/>
                  <a:pt x="5" y="132"/>
                  <a:pt x="5" y="132"/>
                </a:cubicBezTo>
                <a:cubicBezTo>
                  <a:pt x="2" y="132"/>
                  <a:pt x="0" y="130"/>
                  <a:pt x="0" y="127"/>
                </a:cubicBezTo>
                <a:cubicBezTo>
                  <a:pt x="0" y="127"/>
                  <a:pt x="3" y="0"/>
                  <a:pt x="39" y="1"/>
                </a:cubicBezTo>
                <a:cubicBezTo>
                  <a:pt x="74" y="2"/>
                  <a:pt x="77" y="127"/>
                  <a:pt x="77" y="12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03" name="Freeform 283"/>
          <p:cNvSpPr>
            <a:spLocks/>
          </p:cNvSpPr>
          <p:nvPr/>
        </p:nvSpPr>
        <p:spPr bwMode="auto">
          <a:xfrm>
            <a:off x="4227513" y="5653089"/>
            <a:ext cx="382587" cy="706438"/>
          </a:xfrm>
          <a:custGeom>
            <a:avLst/>
            <a:gdLst/>
            <a:ahLst/>
            <a:cxnLst>
              <a:cxn ang="0">
                <a:pos x="86" y="262"/>
              </a:cxn>
              <a:cxn ang="0">
                <a:pos x="49" y="217"/>
              </a:cxn>
              <a:cxn ang="0">
                <a:pos x="25" y="102"/>
              </a:cxn>
              <a:cxn ang="0">
                <a:pos x="65" y="5"/>
              </a:cxn>
              <a:cxn ang="0">
                <a:pos x="137" y="53"/>
              </a:cxn>
              <a:cxn ang="0">
                <a:pos x="86" y="120"/>
              </a:cxn>
              <a:cxn ang="0">
                <a:pos x="123" y="222"/>
              </a:cxn>
              <a:cxn ang="0">
                <a:pos x="86" y="262"/>
              </a:cxn>
            </a:cxnLst>
            <a:rect l="0" t="0" r="r" b="b"/>
            <a:pathLst>
              <a:path w="144" h="265">
                <a:moveTo>
                  <a:pt x="86" y="262"/>
                </a:moveTo>
                <a:cubicBezTo>
                  <a:pt x="86" y="262"/>
                  <a:pt x="48" y="265"/>
                  <a:pt x="49" y="217"/>
                </a:cubicBezTo>
                <a:cubicBezTo>
                  <a:pt x="51" y="168"/>
                  <a:pt x="28" y="125"/>
                  <a:pt x="25" y="102"/>
                </a:cubicBezTo>
                <a:cubicBezTo>
                  <a:pt x="21" y="78"/>
                  <a:pt x="0" y="10"/>
                  <a:pt x="65" y="5"/>
                </a:cubicBezTo>
                <a:cubicBezTo>
                  <a:pt x="131" y="0"/>
                  <a:pt x="144" y="6"/>
                  <a:pt x="137" y="53"/>
                </a:cubicBezTo>
                <a:cubicBezTo>
                  <a:pt x="130" y="100"/>
                  <a:pt x="83" y="93"/>
                  <a:pt x="86" y="120"/>
                </a:cubicBezTo>
                <a:cubicBezTo>
                  <a:pt x="89" y="148"/>
                  <a:pt x="124" y="190"/>
                  <a:pt x="123" y="222"/>
                </a:cubicBezTo>
                <a:cubicBezTo>
                  <a:pt x="121" y="254"/>
                  <a:pt x="112" y="259"/>
                  <a:pt x="86" y="26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04" name="Freeform 284"/>
          <p:cNvSpPr>
            <a:spLocks/>
          </p:cNvSpPr>
          <p:nvPr/>
        </p:nvSpPr>
        <p:spPr bwMode="auto">
          <a:xfrm>
            <a:off x="4510088" y="5518151"/>
            <a:ext cx="103187" cy="114300"/>
          </a:xfrm>
          <a:custGeom>
            <a:avLst/>
            <a:gdLst/>
            <a:ahLst/>
            <a:cxnLst>
              <a:cxn ang="0">
                <a:pos x="18" y="42"/>
              </a:cxn>
              <a:cxn ang="0">
                <a:pos x="37" y="25"/>
              </a:cxn>
              <a:cxn ang="0">
                <a:pos x="21" y="0"/>
              </a:cxn>
              <a:cxn ang="0">
                <a:pos x="1" y="23"/>
              </a:cxn>
              <a:cxn ang="0">
                <a:pos x="18" y="42"/>
              </a:cxn>
            </a:cxnLst>
            <a:rect l="0" t="0" r="r" b="b"/>
            <a:pathLst>
              <a:path w="39" h="43">
                <a:moveTo>
                  <a:pt x="18" y="42"/>
                </a:moveTo>
                <a:cubicBezTo>
                  <a:pt x="18" y="42"/>
                  <a:pt x="39" y="43"/>
                  <a:pt x="37" y="25"/>
                </a:cubicBezTo>
                <a:cubicBezTo>
                  <a:pt x="36" y="7"/>
                  <a:pt x="27" y="0"/>
                  <a:pt x="21" y="0"/>
                </a:cubicBezTo>
                <a:cubicBezTo>
                  <a:pt x="15" y="0"/>
                  <a:pt x="2" y="14"/>
                  <a:pt x="1" y="23"/>
                </a:cubicBezTo>
                <a:cubicBezTo>
                  <a:pt x="0" y="33"/>
                  <a:pt x="6" y="42"/>
                  <a:pt x="18" y="4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05" name="Freeform 285"/>
          <p:cNvSpPr>
            <a:spLocks/>
          </p:cNvSpPr>
          <p:nvPr/>
        </p:nvSpPr>
        <p:spPr bwMode="auto">
          <a:xfrm>
            <a:off x="4443413" y="5529264"/>
            <a:ext cx="58737" cy="79375"/>
          </a:xfrm>
          <a:custGeom>
            <a:avLst/>
            <a:gdLst/>
            <a:ahLst/>
            <a:cxnLst>
              <a:cxn ang="0">
                <a:pos x="21" y="15"/>
              </a:cxn>
              <a:cxn ang="0">
                <a:pos x="13" y="1"/>
              </a:cxn>
              <a:cxn ang="0">
                <a:pos x="1" y="15"/>
              </a:cxn>
              <a:cxn ang="0">
                <a:pos x="9" y="30"/>
              </a:cxn>
              <a:cxn ang="0">
                <a:pos x="21" y="15"/>
              </a:cxn>
            </a:cxnLst>
            <a:rect l="0" t="0" r="r" b="b"/>
            <a:pathLst>
              <a:path w="22" h="30">
                <a:moveTo>
                  <a:pt x="21" y="15"/>
                </a:moveTo>
                <a:cubicBezTo>
                  <a:pt x="21" y="15"/>
                  <a:pt x="18" y="0"/>
                  <a:pt x="13" y="1"/>
                </a:cubicBezTo>
                <a:cubicBezTo>
                  <a:pt x="8" y="1"/>
                  <a:pt x="0" y="8"/>
                  <a:pt x="1" y="15"/>
                </a:cubicBezTo>
                <a:cubicBezTo>
                  <a:pt x="2" y="22"/>
                  <a:pt x="5" y="29"/>
                  <a:pt x="9" y="30"/>
                </a:cubicBezTo>
                <a:cubicBezTo>
                  <a:pt x="13" y="30"/>
                  <a:pt x="22" y="21"/>
                  <a:pt x="21" y="1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06" name="Freeform 286"/>
          <p:cNvSpPr>
            <a:spLocks/>
          </p:cNvSpPr>
          <p:nvPr/>
        </p:nvSpPr>
        <p:spPr bwMode="auto">
          <a:xfrm>
            <a:off x="4381500" y="5537201"/>
            <a:ext cx="50800" cy="79375"/>
          </a:xfrm>
          <a:custGeom>
            <a:avLst/>
            <a:gdLst/>
            <a:ahLst/>
            <a:cxnLst>
              <a:cxn ang="0">
                <a:pos x="12" y="29"/>
              </a:cxn>
              <a:cxn ang="0">
                <a:pos x="0" y="16"/>
              </a:cxn>
              <a:cxn ang="0">
                <a:pos x="10" y="0"/>
              </a:cxn>
              <a:cxn ang="0">
                <a:pos x="19" y="12"/>
              </a:cxn>
              <a:cxn ang="0">
                <a:pos x="12" y="29"/>
              </a:cxn>
            </a:cxnLst>
            <a:rect l="0" t="0" r="r" b="b"/>
            <a:pathLst>
              <a:path w="19" h="30">
                <a:moveTo>
                  <a:pt x="12" y="29"/>
                </a:moveTo>
                <a:cubicBezTo>
                  <a:pt x="8" y="28"/>
                  <a:pt x="0" y="22"/>
                  <a:pt x="0" y="16"/>
                </a:cubicBezTo>
                <a:cubicBezTo>
                  <a:pt x="1" y="9"/>
                  <a:pt x="3" y="0"/>
                  <a:pt x="10" y="0"/>
                </a:cubicBezTo>
                <a:cubicBezTo>
                  <a:pt x="16" y="0"/>
                  <a:pt x="19" y="7"/>
                  <a:pt x="19" y="12"/>
                </a:cubicBezTo>
                <a:cubicBezTo>
                  <a:pt x="19" y="18"/>
                  <a:pt x="18" y="30"/>
                  <a:pt x="12" y="29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07" name="Freeform 287"/>
          <p:cNvSpPr>
            <a:spLocks/>
          </p:cNvSpPr>
          <p:nvPr/>
        </p:nvSpPr>
        <p:spPr bwMode="auto">
          <a:xfrm>
            <a:off x="4313238" y="5570539"/>
            <a:ext cx="71437" cy="66675"/>
          </a:xfrm>
          <a:custGeom>
            <a:avLst/>
            <a:gdLst/>
            <a:ahLst/>
            <a:cxnLst>
              <a:cxn ang="0">
                <a:pos x="20" y="25"/>
              </a:cxn>
              <a:cxn ang="0">
                <a:pos x="6" y="19"/>
              </a:cxn>
              <a:cxn ang="0">
                <a:pos x="6" y="3"/>
              </a:cxn>
              <a:cxn ang="0">
                <a:pos x="23" y="8"/>
              </a:cxn>
              <a:cxn ang="0">
                <a:pos x="20" y="25"/>
              </a:cxn>
            </a:cxnLst>
            <a:rect l="0" t="0" r="r" b="b"/>
            <a:pathLst>
              <a:path w="27" h="25">
                <a:moveTo>
                  <a:pt x="20" y="25"/>
                </a:moveTo>
                <a:cubicBezTo>
                  <a:pt x="20" y="25"/>
                  <a:pt x="9" y="25"/>
                  <a:pt x="6" y="19"/>
                </a:cubicBezTo>
                <a:cubicBezTo>
                  <a:pt x="3" y="13"/>
                  <a:pt x="0" y="5"/>
                  <a:pt x="6" y="3"/>
                </a:cubicBezTo>
                <a:cubicBezTo>
                  <a:pt x="12" y="1"/>
                  <a:pt x="18" y="0"/>
                  <a:pt x="23" y="8"/>
                </a:cubicBezTo>
                <a:cubicBezTo>
                  <a:pt x="27" y="16"/>
                  <a:pt x="24" y="23"/>
                  <a:pt x="20" y="2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08" name="Freeform 288"/>
          <p:cNvSpPr>
            <a:spLocks/>
          </p:cNvSpPr>
          <p:nvPr/>
        </p:nvSpPr>
        <p:spPr bwMode="auto">
          <a:xfrm>
            <a:off x="4278313" y="5619751"/>
            <a:ext cx="52387" cy="58738"/>
          </a:xfrm>
          <a:custGeom>
            <a:avLst/>
            <a:gdLst/>
            <a:ahLst/>
            <a:cxnLst>
              <a:cxn ang="0">
                <a:pos x="16" y="20"/>
              </a:cxn>
              <a:cxn ang="0">
                <a:pos x="4" y="20"/>
              </a:cxn>
              <a:cxn ang="0">
                <a:pos x="4" y="3"/>
              </a:cxn>
              <a:cxn ang="0">
                <a:pos x="16" y="7"/>
              </a:cxn>
              <a:cxn ang="0">
                <a:pos x="16" y="20"/>
              </a:cxn>
            </a:cxnLst>
            <a:rect l="0" t="0" r="r" b="b"/>
            <a:pathLst>
              <a:path w="20" h="22">
                <a:moveTo>
                  <a:pt x="16" y="20"/>
                </a:moveTo>
                <a:cubicBezTo>
                  <a:pt x="16" y="20"/>
                  <a:pt x="5" y="22"/>
                  <a:pt x="4" y="20"/>
                </a:cubicBezTo>
                <a:cubicBezTo>
                  <a:pt x="3" y="18"/>
                  <a:pt x="0" y="6"/>
                  <a:pt x="4" y="3"/>
                </a:cubicBezTo>
                <a:cubicBezTo>
                  <a:pt x="8" y="0"/>
                  <a:pt x="13" y="2"/>
                  <a:pt x="16" y="7"/>
                </a:cubicBezTo>
                <a:cubicBezTo>
                  <a:pt x="18" y="11"/>
                  <a:pt x="20" y="16"/>
                  <a:pt x="16" y="2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09" name="Freeform 289"/>
          <p:cNvSpPr>
            <a:spLocks/>
          </p:cNvSpPr>
          <p:nvPr/>
        </p:nvSpPr>
        <p:spPr bwMode="auto">
          <a:xfrm>
            <a:off x="4775200" y="5951539"/>
            <a:ext cx="384175" cy="704850"/>
          </a:xfrm>
          <a:custGeom>
            <a:avLst/>
            <a:gdLst/>
            <a:ahLst/>
            <a:cxnLst>
              <a:cxn ang="0">
                <a:pos x="58" y="261"/>
              </a:cxn>
              <a:cxn ang="0">
                <a:pos x="95" y="216"/>
              </a:cxn>
              <a:cxn ang="0">
                <a:pos x="119" y="101"/>
              </a:cxn>
              <a:cxn ang="0">
                <a:pos x="79" y="5"/>
              </a:cxn>
              <a:cxn ang="0">
                <a:pos x="7" y="53"/>
              </a:cxn>
              <a:cxn ang="0">
                <a:pos x="58" y="120"/>
              </a:cxn>
              <a:cxn ang="0">
                <a:pos x="21" y="221"/>
              </a:cxn>
              <a:cxn ang="0">
                <a:pos x="58" y="261"/>
              </a:cxn>
            </a:cxnLst>
            <a:rect l="0" t="0" r="r" b="b"/>
            <a:pathLst>
              <a:path w="144" h="265">
                <a:moveTo>
                  <a:pt x="58" y="261"/>
                </a:moveTo>
                <a:cubicBezTo>
                  <a:pt x="58" y="261"/>
                  <a:pt x="96" y="265"/>
                  <a:pt x="95" y="216"/>
                </a:cubicBezTo>
                <a:cubicBezTo>
                  <a:pt x="93" y="168"/>
                  <a:pt x="116" y="125"/>
                  <a:pt x="119" y="101"/>
                </a:cubicBezTo>
                <a:cubicBezTo>
                  <a:pt x="123" y="78"/>
                  <a:pt x="144" y="10"/>
                  <a:pt x="79" y="5"/>
                </a:cubicBezTo>
                <a:cubicBezTo>
                  <a:pt x="13" y="0"/>
                  <a:pt x="0" y="6"/>
                  <a:pt x="7" y="53"/>
                </a:cubicBezTo>
                <a:cubicBezTo>
                  <a:pt x="14" y="100"/>
                  <a:pt x="61" y="92"/>
                  <a:pt x="58" y="120"/>
                </a:cubicBezTo>
                <a:cubicBezTo>
                  <a:pt x="55" y="147"/>
                  <a:pt x="20" y="190"/>
                  <a:pt x="21" y="221"/>
                </a:cubicBezTo>
                <a:cubicBezTo>
                  <a:pt x="23" y="253"/>
                  <a:pt x="32" y="258"/>
                  <a:pt x="58" y="26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10" name="Freeform 290"/>
          <p:cNvSpPr>
            <a:spLocks/>
          </p:cNvSpPr>
          <p:nvPr/>
        </p:nvSpPr>
        <p:spPr bwMode="auto">
          <a:xfrm>
            <a:off x="4773613" y="5813426"/>
            <a:ext cx="103187" cy="114300"/>
          </a:xfrm>
          <a:custGeom>
            <a:avLst/>
            <a:gdLst/>
            <a:ahLst/>
            <a:cxnLst>
              <a:cxn ang="0">
                <a:pos x="21" y="43"/>
              </a:cxn>
              <a:cxn ang="0">
                <a:pos x="2" y="25"/>
              </a:cxn>
              <a:cxn ang="0">
                <a:pos x="18" y="0"/>
              </a:cxn>
              <a:cxn ang="0">
                <a:pos x="38" y="24"/>
              </a:cxn>
              <a:cxn ang="0">
                <a:pos x="21" y="43"/>
              </a:cxn>
            </a:cxnLst>
            <a:rect l="0" t="0" r="r" b="b"/>
            <a:pathLst>
              <a:path w="39" h="43">
                <a:moveTo>
                  <a:pt x="21" y="43"/>
                </a:moveTo>
                <a:cubicBezTo>
                  <a:pt x="21" y="43"/>
                  <a:pt x="0" y="43"/>
                  <a:pt x="2" y="25"/>
                </a:cubicBezTo>
                <a:cubicBezTo>
                  <a:pt x="3" y="8"/>
                  <a:pt x="12" y="1"/>
                  <a:pt x="18" y="0"/>
                </a:cubicBezTo>
                <a:cubicBezTo>
                  <a:pt x="24" y="0"/>
                  <a:pt x="37" y="14"/>
                  <a:pt x="38" y="24"/>
                </a:cubicBezTo>
                <a:cubicBezTo>
                  <a:pt x="39" y="34"/>
                  <a:pt x="33" y="42"/>
                  <a:pt x="21" y="4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11" name="Freeform 291"/>
          <p:cNvSpPr>
            <a:spLocks/>
          </p:cNvSpPr>
          <p:nvPr/>
        </p:nvSpPr>
        <p:spPr bwMode="auto">
          <a:xfrm>
            <a:off x="4884738" y="5824539"/>
            <a:ext cx="58737" cy="82550"/>
          </a:xfrm>
          <a:custGeom>
            <a:avLst/>
            <a:gdLst/>
            <a:ahLst/>
            <a:cxnLst>
              <a:cxn ang="0">
                <a:pos x="1" y="15"/>
              </a:cxn>
              <a:cxn ang="0">
                <a:pos x="9" y="1"/>
              </a:cxn>
              <a:cxn ang="0">
                <a:pos x="21" y="15"/>
              </a:cxn>
              <a:cxn ang="0">
                <a:pos x="13" y="30"/>
              </a:cxn>
              <a:cxn ang="0">
                <a:pos x="1" y="15"/>
              </a:cxn>
            </a:cxnLst>
            <a:rect l="0" t="0" r="r" b="b"/>
            <a:pathLst>
              <a:path w="22" h="31">
                <a:moveTo>
                  <a:pt x="1" y="15"/>
                </a:moveTo>
                <a:cubicBezTo>
                  <a:pt x="1" y="15"/>
                  <a:pt x="4" y="0"/>
                  <a:pt x="9" y="1"/>
                </a:cubicBezTo>
                <a:cubicBezTo>
                  <a:pt x="14" y="2"/>
                  <a:pt x="22" y="8"/>
                  <a:pt x="21" y="15"/>
                </a:cubicBezTo>
                <a:cubicBezTo>
                  <a:pt x="20" y="22"/>
                  <a:pt x="17" y="30"/>
                  <a:pt x="13" y="30"/>
                </a:cubicBezTo>
                <a:cubicBezTo>
                  <a:pt x="9" y="31"/>
                  <a:pt x="0" y="21"/>
                  <a:pt x="1" y="1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12" name="Freeform 292"/>
          <p:cNvSpPr>
            <a:spLocks/>
          </p:cNvSpPr>
          <p:nvPr/>
        </p:nvSpPr>
        <p:spPr bwMode="auto">
          <a:xfrm>
            <a:off x="4954588" y="5832476"/>
            <a:ext cx="50800" cy="82550"/>
          </a:xfrm>
          <a:custGeom>
            <a:avLst/>
            <a:gdLst/>
            <a:ahLst/>
            <a:cxnLst>
              <a:cxn ang="0">
                <a:pos x="7" y="29"/>
              </a:cxn>
              <a:cxn ang="0">
                <a:pos x="19" y="16"/>
              </a:cxn>
              <a:cxn ang="0">
                <a:pos x="9" y="0"/>
              </a:cxn>
              <a:cxn ang="0">
                <a:pos x="0" y="13"/>
              </a:cxn>
              <a:cxn ang="0">
                <a:pos x="7" y="29"/>
              </a:cxn>
            </a:cxnLst>
            <a:rect l="0" t="0" r="r" b="b"/>
            <a:pathLst>
              <a:path w="19" h="31">
                <a:moveTo>
                  <a:pt x="7" y="29"/>
                </a:moveTo>
                <a:cubicBezTo>
                  <a:pt x="11" y="28"/>
                  <a:pt x="19" y="23"/>
                  <a:pt x="19" y="16"/>
                </a:cubicBezTo>
                <a:cubicBezTo>
                  <a:pt x="18" y="10"/>
                  <a:pt x="16" y="0"/>
                  <a:pt x="9" y="0"/>
                </a:cubicBezTo>
                <a:cubicBezTo>
                  <a:pt x="3" y="0"/>
                  <a:pt x="0" y="7"/>
                  <a:pt x="0" y="13"/>
                </a:cubicBezTo>
                <a:cubicBezTo>
                  <a:pt x="0" y="18"/>
                  <a:pt x="1" y="31"/>
                  <a:pt x="7" y="29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13" name="Freeform 293"/>
          <p:cNvSpPr>
            <a:spLocks/>
          </p:cNvSpPr>
          <p:nvPr/>
        </p:nvSpPr>
        <p:spPr bwMode="auto">
          <a:xfrm>
            <a:off x="5002213" y="5868989"/>
            <a:ext cx="71437" cy="66675"/>
          </a:xfrm>
          <a:custGeom>
            <a:avLst/>
            <a:gdLst/>
            <a:ahLst/>
            <a:cxnLst>
              <a:cxn ang="0">
                <a:pos x="7" y="24"/>
              </a:cxn>
              <a:cxn ang="0">
                <a:pos x="21" y="18"/>
              </a:cxn>
              <a:cxn ang="0">
                <a:pos x="21" y="2"/>
              </a:cxn>
              <a:cxn ang="0">
                <a:pos x="4" y="7"/>
              </a:cxn>
              <a:cxn ang="0">
                <a:pos x="7" y="24"/>
              </a:cxn>
            </a:cxnLst>
            <a:rect l="0" t="0" r="r" b="b"/>
            <a:pathLst>
              <a:path w="27" h="25">
                <a:moveTo>
                  <a:pt x="7" y="24"/>
                </a:moveTo>
                <a:cubicBezTo>
                  <a:pt x="7" y="24"/>
                  <a:pt x="18" y="25"/>
                  <a:pt x="21" y="18"/>
                </a:cubicBezTo>
                <a:cubicBezTo>
                  <a:pt x="24" y="12"/>
                  <a:pt x="27" y="4"/>
                  <a:pt x="21" y="2"/>
                </a:cubicBezTo>
                <a:cubicBezTo>
                  <a:pt x="15" y="0"/>
                  <a:pt x="9" y="0"/>
                  <a:pt x="4" y="7"/>
                </a:cubicBezTo>
                <a:cubicBezTo>
                  <a:pt x="0" y="15"/>
                  <a:pt x="3" y="22"/>
                  <a:pt x="7" y="2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14" name="Freeform 294"/>
          <p:cNvSpPr>
            <a:spLocks/>
          </p:cNvSpPr>
          <p:nvPr/>
        </p:nvSpPr>
        <p:spPr bwMode="auto">
          <a:xfrm>
            <a:off x="5054600" y="5915026"/>
            <a:ext cx="53975" cy="5873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16" y="20"/>
              </a:cxn>
              <a:cxn ang="0">
                <a:pos x="16" y="3"/>
              </a:cxn>
              <a:cxn ang="0">
                <a:pos x="4" y="7"/>
              </a:cxn>
              <a:cxn ang="0">
                <a:pos x="4" y="20"/>
              </a:cxn>
            </a:cxnLst>
            <a:rect l="0" t="0" r="r" b="b"/>
            <a:pathLst>
              <a:path w="20" h="22">
                <a:moveTo>
                  <a:pt x="4" y="20"/>
                </a:moveTo>
                <a:cubicBezTo>
                  <a:pt x="4" y="20"/>
                  <a:pt x="15" y="22"/>
                  <a:pt x="16" y="20"/>
                </a:cubicBezTo>
                <a:cubicBezTo>
                  <a:pt x="17" y="18"/>
                  <a:pt x="20" y="7"/>
                  <a:pt x="16" y="3"/>
                </a:cubicBezTo>
                <a:cubicBezTo>
                  <a:pt x="12" y="0"/>
                  <a:pt x="7" y="3"/>
                  <a:pt x="4" y="7"/>
                </a:cubicBezTo>
                <a:cubicBezTo>
                  <a:pt x="2" y="12"/>
                  <a:pt x="0" y="17"/>
                  <a:pt x="4" y="2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15" name="Freeform 295"/>
          <p:cNvSpPr>
            <a:spLocks/>
          </p:cNvSpPr>
          <p:nvPr/>
        </p:nvSpPr>
        <p:spPr bwMode="auto">
          <a:xfrm>
            <a:off x="5749925" y="4325939"/>
            <a:ext cx="247650" cy="228600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69" y="0"/>
              </a:cxn>
              <a:cxn ang="0">
                <a:pos x="54" y="79"/>
              </a:cxn>
              <a:cxn ang="0">
                <a:pos x="2" y="6"/>
              </a:cxn>
            </a:cxnLst>
            <a:rect l="0" t="0" r="r" b="b"/>
            <a:pathLst>
              <a:path w="93" h="86">
                <a:moveTo>
                  <a:pt x="2" y="6"/>
                </a:moveTo>
                <a:cubicBezTo>
                  <a:pt x="69" y="0"/>
                  <a:pt x="69" y="0"/>
                  <a:pt x="69" y="0"/>
                </a:cubicBezTo>
                <a:cubicBezTo>
                  <a:pt x="69" y="0"/>
                  <a:pt x="93" y="73"/>
                  <a:pt x="54" y="79"/>
                </a:cubicBezTo>
                <a:cubicBezTo>
                  <a:pt x="15" y="86"/>
                  <a:pt x="0" y="50"/>
                  <a:pt x="2" y="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16" name="Freeform 296"/>
          <p:cNvSpPr>
            <a:spLocks/>
          </p:cNvSpPr>
          <p:nvPr/>
        </p:nvSpPr>
        <p:spPr bwMode="auto">
          <a:xfrm>
            <a:off x="5703888" y="3865564"/>
            <a:ext cx="279400" cy="406400"/>
          </a:xfrm>
          <a:custGeom>
            <a:avLst/>
            <a:gdLst/>
            <a:ahLst/>
            <a:cxnLst>
              <a:cxn ang="0">
                <a:pos x="13" y="153"/>
              </a:cxn>
              <a:cxn ang="0">
                <a:pos x="83" y="149"/>
              </a:cxn>
              <a:cxn ang="0">
                <a:pos x="104" y="68"/>
              </a:cxn>
              <a:cxn ang="0">
                <a:pos x="56" y="1"/>
              </a:cxn>
              <a:cxn ang="0">
                <a:pos x="3" y="91"/>
              </a:cxn>
              <a:cxn ang="0">
                <a:pos x="13" y="153"/>
              </a:cxn>
            </a:cxnLst>
            <a:rect l="0" t="0" r="r" b="b"/>
            <a:pathLst>
              <a:path w="105" h="153">
                <a:moveTo>
                  <a:pt x="13" y="153"/>
                </a:moveTo>
                <a:cubicBezTo>
                  <a:pt x="83" y="149"/>
                  <a:pt x="83" y="149"/>
                  <a:pt x="83" y="149"/>
                </a:cubicBezTo>
                <a:cubicBezTo>
                  <a:pt x="83" y="149"/>
                  <a:pt x="105" y="86"/>
                  <a:pt x="104" y="68"/>
                </a:cubicBezTo>
                <a:cubicBezTo>
                  <a:pt x="104" y="50"/>
                  <a:pt x="97" y="2"/>
                  <a:pt x="56" y="1"/>
                </a:cubicBezTo>
                <a:cubicBezTo>
                  <a:pt x="15" y="0"/>
                  <a:pt x="0" y="64"/>
                  <a:pt x="3" y="91"/>
                </a:cubicBezTo>
                <a:cubicBezTo>
                  <a:pt x="7" y="119"/>
                  <a:pt x="13" y="153"/>
                  <a:pt x="13" y="15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17" name="Freeform 297"/>
          <p:cNvSpPr>
            <a:spLocks/>
          </p:cNvSpPr>
          <p:nvPr/>
        </p:nvSpPr>
        <p:spPr bwMode="auto">
          <a:xfrm>
            <a:off x="6084888" y="4325939"/>
            <a:ext cx="244475" cy="228600"/>
          </a:xfrm>
          <a:custGeom>
            <a:avLst/>
            <a:gdLst/>
            <a:ahLst/>
            <a:cxnLst>
              <a:cxn ang="0">
                <a:pos x="90" y="6"/>
              </a:cxn>
              <a:cxn ang="0">
                <a:pos x="23" y="0"/>
              </a:cxn>
              <a:cxn ang="0">
                <a:pos x="38" y="79"/>
              </a:cxn>
              <a:cxn ang="0">
                <a:pos x="90" y="6"/>
              </a:cxn>
            </a:cxnLst>
            <a:rect l="0" t="0" r="r" b="b"/>
            <a:pathLst>
              <a:path w="92" h="86">
                <a:moveTo>
                  <a:pt x="90" y="6"/>
                </a:move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0" y="73"/>
                  <a:pt x="38" y="79"/>
                </a:cubicBezTo>
                <a:cubicBezTo>
                  <a:pt x="77" y="86"/>
                  <a:pt x="92" y="50"/>
                  <a:pt x="90" y="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18" name="Freeform 298"/>
          <p:cNvSpPr>
            <a:spLocks/>
          </p:cNvSpPr>
          <p:nvPr/>
        </p:nvSpPr>
        <p:spPr bwMode="auto">
          <a:xfrm>
            <a:off x="6097588" y="3865564"/>
            <a:ext cx="277812" cy="406400"/>
          </a:xfrm>
          <a:custGeom>
            <a:avLst/>
            <a:gdLst/>
            <a:ahLst/>
            <a:cxnLst>
              <a:cxn ang="0">
                <a:pos x="91" y="153"/>
              </a:cxn>
              <a:cxn ang="0">
                <a:pos x="21" y="149"/>
              </a:cxn>
              <a:cxn ang="0">
                <a:pos x="0" y="68"/>
              </a:cxn>
              <a:cxn ang="0">
                <a:pos x="48" y="1"/>
              </a:cxn>
              <a:cxn ang="0">
                <a:pos x="101" y="91"/>
              </a:cxn>
              <a:cxn ang="0">
                <a:pos x="91" y="153"/>
              </a:cxn>
            </a:cxnLst>
            <a:rect l="0" t="0" r="r" b="b"/>
            <a:pathLst>
              <a:path w="104" h="153">
                <a:moveTo>
                  <a:pt x="91" y="153"/>
                </a:moveTo>
                <a:cubicBezTo>
                  <a:pt x="21" y="149"/>
                  <a:pt x="21" y="149"/>
                  <a:pt x="21" y="149"/>
                </a:cubicBezTo>
                <a:cubicBezTo>
                  <a:pt x="21" y="149"/>
                  <a:pt x="0" y="86"/>
                  <a:pt x="0" y="68"/>
                </a:cubicBezTo>
                <a:cubicBezTo>
                  <a:pt x="1" y="50"/>
                  <a:pt x="7" y="2"/>
                  <a:pt x="48" y="1"/>
                </a:cubicBezTo>
                <a:cubicBezTo>
                  <a:pt x="89" y="0"/>
                  <a:pt x="104" y="64"/>
                  <a:pt x="101" y="91"/>
                </a:cubicBezTo>
                <a:cubicBezTo>
                  <a:pt x="98" y="119"/>
                  <a:pt x="91" y="153"/>
                  <a:pt x="91" y="15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19" name="Freeform 299"/>
          <p:cNvSpPr>
            <a:spLocks noEditPoints="1"/>
          </p:cNvSpPr>
          <p:nvPr/>
        </p:nvSpPr>
        <p:spPr bwMode="auto">
          <a:xfrm>
            <a:off x="6638925" y="1992314"/>
            <a:ext cx="366712" cy="377825"/>
          </a:xfrm>
          <a:custGeom>
            <a:avLst/>
            <a:gdLst/>
            <a:ahLst/>
            <a:cxnLst>
              <a:cxn ang="0">
                <a:pos x="121" y="72"/>
              </a:cxn>
              <a:cxn ang="0">
                <a:pos x="123" y="70"/>
              </a:cxn>
              <a:cxn ang="0">
                <a:pos x="126" y="72"/>
              </a:cxn>
              <a:cxn ang="0">
                <a:pos x="123" y="75"/>
              </a:cxn>
              <a:cxn ang="0">
                <a:pos x="121" y="72"/>
              </a:cxn>
              <a:cxn ang="0">
                <a:pos x="118" y="117"/>
              </a:cxn>
              <a:cxn ang="0">
                <a:pos x="115" y="114"/>
              </a:cxn>
              <a:cxn ang="0">
                <a:pos x="118" y="111"/>
              </a:cxn>
              <a:cxn ang="0">
                <a:pos x="120" y="114"/>
              </a:cxn>
              <a:cxn ang="0">
                <a:pos x="118" y="117"/>
              </a:cxn>
              <a:cxn ang="0">
                <a:pos x="107" y="32"/>
              </a:cxn>
              <a:cxn ang="0">
                <a:pos x="104" y="29"/>
              </a:cxn>
              <a:cxn ang="0">
                <a:pos x="107" y="27"/>
              </a:cxn>
              <a:cxn ang="0">
                <a:pos x="110" y="29"/>
              </a:cxn>
              <a:cxn ang="0">
                <a:pos x="107" y="32"/>
              </a:cxn>
              <a:cxn ang="0">
                <a:pos x="69" y="15"/>
              </a:cxn>
              <a:cxn ang="0">
                <a:pos x="66" y="12"/>
              </a:cxn>
              <a:cxn ang="0">
                <a:pos x="69" y="9"/>
              </a:cxn>
              <a:cxn ang="0">
                <a:pos x="71" y="12"/>
              </a:cxn>
              <a:cxn ang="0">
                <a:pos x="69" y="15"/>
              </a:cxn>
              <a:cxn ang="0">
                <a:pos x="31" y="32"/>
              </a:cxn>
              <a:cxn ang="0">
                <a:pos x="28" y="29"/>
              </a:cxn>
              <a:cxn ang="0">
                <a:pos x="31" y="27"/>
              </a:cxn>
              <a:cxn ang="0">
                <a:pos x="33" y="29"/>
              </a:cxn>
              <a:cxn ang="0">
                <a:pos x="31" y="32"/>
              </a:cxn>
              <a:cxn ang="0">
                <a:pos x="20" y="117"/>
              </a:cxn>
              <a:cxn ang="0">
                <a:pos x="17" y="114"/>
              </a:cxn>
              <a:cxn ang="0">
                <a:pos x="20" y="111"/>
              </a:cxn>
              <a:cxn ang="0">
                <a:pos x="23" y="114"/>
              </a:cxn>
              <a:cxn ang="0">
                <a:pos x="20" y="117"/>
              </a:cxn>
              <a:cxn ang="0">
                <a:pos x="14" y="75"/>
              </a:cxn>
              <a:cxn ang="0">
                <a:pos x="11" y="72"/>
              </a:cxn>
              <a:cxn ang="0">
                <a:pos x="14" y="70"/>
              </a:cxn>
              <a:cxn ang="0">
                <a:pos x="17" y="72"/>
              </a:cxn>
              <a:cxn ang="0">
                <a:pos x="14" y="75"/>
              </a:cxn>
              <a:cxn ang="0">
                <a:pos x="125" y="40"/>
              </a:cxn>
              <a:cxn ang="0">
                <a:pos x="69" y="4"/>
              </a:cxn>
              <a:cxn ang="0">
                <a:pos x="13" y="40"/>
              </a:cxn>
              <a:cxn ang="0">
                <a:pos x="13" y="122"/>
              </a:cxn>
              <a:cxn ang="0">
                <a:pos x="11" y="123"/>
              </a:cxn>
              <a:cxn ang="0">
                <a:pos x="20" y="142"/>
              </a:cxn>
              <a:cxn ang="0">
                <a:pos x="44" y="137"/>
              </a:cxn>
              <a:cxn ang="0">
                <a:pos x="35" y="119"/>
              </a:cxn>
              <a:cxn ang="0">
                <a:pos x="32" y="119"/>
              </a:cxn>
              <a:cxn ang="0">
                <a:pos x="26" y="63"/>
              </a:cxn>
              <a:cxn ang="0">
                <a:pos x="69" y="23"/>
              </a:cxn>
              <a:cxn ang="0">
                <a:pos x="112" y="63"/>
              </a:cxn>
              <a:cxn ang="0">
                <a:pos x="105" y="119"/>
              </a:cxn>
              <a:cxn ang="0">
                <a:pos x="103" y="119"/>
              </a:cxn>
              <a:cxn ang="0">
                <a:pos x="93" y="137"/>
              </a:cxn>
              <a:cxn ang="0">
                <a:pos x="118" y="142"/>
              </a:cxn>
              <a:cxn ang="0">
                <a:pos x="126" y="123"/>
              </a:cxn>
              <a:cxn ang="0">
                <a:pos x="124" y="122"/>
              </a:cxn>
              <a:cxn ang="0">
                <a:pos x="125" y="40"/>
              </a:cxn>
            </a:cxnLst>
            <a:rect l="0" t="0" r="r" b="b"/>
            <a:pathLst>
              <a:path w="138" h="142">
                <a:moveTo>
                  <a:pt x="121" y="72"/>
                </a:moveTo>
                <a:cubicBezTo>
                  <a:pt x="121" y="71"/>
                  <a:pt x="122" y="70"/>
                  <a:pt x="123" y="70"/>
                </a:cubicBezTo>
                <a:cubicBezTo>
                  <a:pt x="125" y="70"/>
                  <a:pt x="126" y="71"/>
                  <a:pt x="126" y="72"/>
                </a:cubicBezTo>
                <a:cubicBezTo>
                  <a:pt x="126" y="74"/>
                  <a:pt x="125" y="75"/>
                  <a:pt x="123" y="75"/>
                </a:cubicBezTo>
                <a:cubicBezTo>
                  <a:pt x="122" y="75"/>
                  <a:pt x="121" y="74"/>
                  <a:pt x="121" y="72"/>
                </a:cubicBezTo>
                <a:close/>
                <a:moveTo>
                  <a:pt x="118" y="117"/>
                </a:moveTo>
                <a:cubicBezTo>
                  <a:pt x="116" y="117"/>
                  <a:pt x="115" y="115"/>
                  <a:pt x="115" y="114"/>
                </a:cubicBezTo>
                <a:cubicBezTo>
                  <a:pt x="115" y="112"/>
                  <a:pt x="116" y="111"/>
                  <a:pt x="118" y="111"/>
                </a:cubicBezTo>
                <a:cubicBezTo>
                  <a:pt x="119" y="111"/>
                  <a:pt x="120" y="112"/>
                  <a:pt x="120" y="114"/>
                </a:cubicBezTo>
                <a:cubicBezTo>
                  <a:pt x="120" y="115"/>
                  <a:pt x="119" y="117"/>
                  <a:pt x="118" y="117"/>
                </a:cubicBezTo>
                <a:close/>
                <a:moveTo>
                  <a:pt x="107" y="32"/>
                </a:moveTo>
                <a:cubicBezTo>
                  <a:pt x="105" y="32"/>
                  <a:pt x="104" y="31"/>
                  <a:pt x="104" y="29"/>
                </a:cubicBezTo>
                <a:cubicBezTo>
                  <a:pt x="104" y="28"/>
                  <a:pt x="105" y="27"/>
                  <a:pt x="107" y="27"/>
                </a:cubicBezTo>
                <a:cubicBezTo>
                  <a:pt x="108" y="27"/>
                  <a:pt x="110" y="28"/>
                  <a:pt x="110" y="29"/>
                </a:cubicBezTo>
                <a:cubicBezTo>
                  <a:pt x="110" y="31"/>
                  <a:pt x="108" y="32"/>
                  <a:pt x="107" y="32"/>
                </a:cubicBezTo>
                <a:close/>
                <a:moveTo>
                  <a:pt x="69" y="15"/>
                </a:moveTo>
                <a:cubicBezTo>
                  <a:pt x="67" y="15"/>
                  <a:pt x="66" y="14"/>
                  <a:pt x="66" y="12"/>
                </a:cubicBezTo>
                <a:cubicBezTo>
                  <a:pt x="66" y="11"/>
                  <a:pt x="67" y="9"/>
                  <a:pt x="69" y="9"/>
                </a:cubicBezTo>
                <a:cubicBezTo>
                  <a:pt x="70" y="9"/>
                  <a:pt x="71" y="11"/>
                  <a:pt x="71" y="12"/>
                </a:cubicBezTo>
                <a:cubicBezTo>
                  <a:pt x="71" y="14"/>
                  <a:pt x="70" y="15"/>
                  <a:pt x="69" y="15"/>
                </a:cubicBezTo>
                <a:close/>
                <a:moveTo>
                  <a:pt x="31" y="32"/>
                </a:moveTo>
                <a:cubicBezTo>
                  <a:pt x="29" y="32"/>
                  <a:pt x="28" y="31"/>
                  <a:pt x="28" y="29"/>
                </a:cubicBezTo>
                <a:cubicBezTo>
                  <a:pt x="28" y="28"/>
                  <a:pt x="29" y="27"/>
                  <a:pt x="31" y="27"/>
                </a:cubicBezTo>
                <a:cubicBezTo>
                  <a:pt x="32" y="27"/>
                  <a:pt x="33" y="28"/>
                  <a:pt x="33" y="29"/>
                </a:cubicBezTo>
                <a:cubicBezTo>
                  <a:pt x="33" y="31"/>
                  <a:pt x="32" y="32"/>
                  <a:pt x="31" y="32"/>
                </a:cubicBezTo>
                <a:close/>
                <a:moveTo>
                  <a:pt x="20" y="117"/>
                </a:moveTo>
                <a:cubicBezTo>
                  <a:pt x="18" y="117"/>
                  <a:pt x="17" y="115"/>
                  <a:pt x="17" y="114"/>
                </a:cubicBezTo>
                <a:cubicBezTo>
                  <a:pt x="17" y="112"/>
                  <a:pt x="18" y="111"/>
                  <a:pt x="20" y="111"/>
                </a:cubicBezTo>
                <a:cubicBezTo>
                  <a:pt x="21" y="111"/>
                  <a:pt x="23" y="112"/>
                  <a:pt x="23" y="114"/>
                </a:cubicBezTo>
                <a:cubicBezTo>
                  <a:pt x="23" y="115"/>
                  <a:pt x="21" y="117"/>
                  <a:pt x="20" y="117"/>
                </a:cubicBezTo>
                <a:close/>
                <a:moveTo>
                  <a:pt x="14" y="75"/>
                </a:moveTo>
                <a:cubicBezTo>
                  <a:pt x="13" y="75"/>
                  <a:pt x="11" y="74"/>
                  <a:pt x="11" y="72"/>
                </a:cubicBezTo>
                <a:cubicBezTo>
                  <a:pt x="11" y="71"/>
                  <a:pt x="13" y="70"/>
                  <a:pt x="14" y="70"/>
                </a:cubicBezTo>
                <a:cubicBezTo>
                  <a:pt x="16" y="70"/>
                  <a:pt x="17" y="71"/>
                  <a:pt x="17" y="72"/>
                </a:cubicBezTo>
                <a:cubicBezTo>
                  <a:pt x="17" y="74"/>
                  <a:pt x="16" y="75"/>
                  <a:pt x="14" y="75"/>
                </a:cubicBezTo>
                <a:close/>
                <a:moveTo>
                  <a:pt x="125" y="40"/>
                </a:moveTo>
                <a:cubicBezTo>
                  <a:pt x="106" y="0"/>
                  <a:pt x="69" y="4"/>
                  <a:pt x="69" y="4"/>
                </a:cubicBezTo>
                <a:cubicBezTo>
                  <a:pt x="69" y="4"/>
                  <a:pt x="32" y="0"/>
                  <a:pt x="13" y="40"/>
                </a:cubicBezTo>
                <a:cubicBezTo>
                  <a:pt x="0" y="66"/>
                  <a:pt x="7" y="101"/>
                  <a:pt x="13" y="122"/>
                </a:cubicBezTo>
                <a:cubicBezTo>
                  <a:pt x="11" y="123"/>
                  <a:pt x="11" y="123"/>
                  <a:pt x="11" y="123"/>
                </a:cubicBezTo>
                <a:cubicBezTo>
                  <a:pt x="20" y="142"/>
                  <a:pt x="20" y="142"/>
                  <a:pt x="20" y="142"/>
                </a:cubicBezTo>
                <a:cubicBezTo>
                  <a:pt x="44" y="137"/>
                  <a:pt x="44" y="137"/>
                  <a:pt x="44" y="137"/>
                </a:cubicBezTo>
                <a:cubicBezTo>
                  <a:pt x="35" y="119"/>
                  <a:pt x="35" y="119"/>
                  <a:pt x="35" y="119"/>
                </a:cubicBezTo>
                <a:cubicBezTo>
                  <a:pt x="32" y="119"/>
                  <a:pt x="32" y="119"/>
                  <a:pt x="32" y="119"/>
                </a:cubicBezTo>
                <a:cubicBezTo>
                  <a:pt x="27" y="107"/>
                  <a:pt x="22" y="88"/>
                  <a:pt x="26" y="63"/>
                </a:cubicBezTo>
                <a:cubicBezTo>
                  <a:pt x="33" y="17"/>
                  <a:pt x="69" y="23"/>
                  <a:pt x="69" y="23"/>
                </a:cubicBezTo>
                <a:cubicBezTo>
                  <a:pt x="69" y="23"/>
                  <a:pt x="105" y="17"/>
                  <a:pt x="112" y="63"/>
                </a:cubicBezTo>
                <a:cubicBezTo>
                  <a:pt x="116" y="88"/>
                  <a:pt x="111" y="107"/>
                  <a:pt x="105" y="119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93" y="137"/>
                  <a:pt x="93" y="137"/>
                  <a:pt x="93" y="137"/>
                </a:cubicBezTo>
                <a:cubicBezTo>
                  <a:pt x="118" y="142"/>
                  <a:pt x="118" y="142"/>
                  <a:pt x="118" y="142"/>
                </a:cubicBezTo>
                <a:cubicBezTo>
                  <a:pt x="126" y="123"/>
                  <a:pt x="126" y="123"/>
                  <a:pt x="126" y="123"/>
                </a:cubicBezTo>
                <a:cubicBezTo>
                  <a:pt x="124" y="122"/>
                  <a:pt x="124" y="122"/>
                  <a:pt x="124" y="122"/>
                </a:cubicBezTo>
                <a:cubicBezTo>
                  <a:pt x="131" y="101"/>
                  <a:pt x="138" y="66"/>
                  <a:pt x="125" y="4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0" name="Freeform 300"/>
          <p:cNvSpPr>
            <a:spLocks noEditPoints="1"/>
          </p:cNvSpPr>
          <p:nvPr/>
        </p:nvSpPr>
        <p:spPr bwMode="auto">
          <a:xfrm>
            <a:off x="7010400" y="1504951"/>
            <a:ext cx="365125" cy="377825"/>
          </a:xfrm>
          <a:custGeom>
            <a:avLst/>
            <a:gdLst/>
            <a:ahLst/>
            <a:cxnLst>
              <a:cxn ang="0">
                <a:pos x="120" y="72"/>
              </a:cxn>
              <a:cxn ang="0">
                <a:pos x="123" y="69"/>
              </a:cxn>
              <a:cxn ang="0">
                <a:pos x="126" y="72"/>
              </a:cxn>
              <a:cxn ang="0">
                <a:pos x="123" y="75"/>
              </a:cxn>
              <a:cxn ang="0">
                <a:pos x="120" y="72"/>
              </a:cxn>
              <a:cxn ang="0">
                <a:pos x="117" y="116"/>
              </a:cxn>
              <a:cxn ang="0">
                <a:pos x="115" y="114"/>
              </a:cxn>
              <a:cxn ang="0">
                <a:pos x="117" y="111"/>
              </a:cxn>
              <a:cxn ang="0">
                <a:pos x="120" y="114"/>
              </a:cxn>
              <a:cxn ang="0">
                <a:pos x="117" y="116"/>
              </a:cxn>
              <a:cxn ang="0">
                <a:pos x="107" y="32"/>
              </a:cxn>
              <a:cxn ang="0">
                <a:pos x="104" y="29"/>
              </a:cxn>
              <a:cxn ang="0">
                <a:pos x="107" y="26"/>
              </a:cxn>
              <a:cxn ang="0">
                <a:pos x="109" y="29"/>
              </a:cxn>
              <a:cxn ang="0">
                <a:pos x="107" y="32"/>
              </a:cxn>
              <a:cxn ang="0">
                <a:pos x="68" y="15"/>
              </a:cxn>
              <a:cxn ang="0">
                <a:pos x="66" y="12"/>
              </a:cxn>
              <a:cxn ang="0">
                <a:pos x="68" y="9"/>
              </a:cxn>
              <a:cxn ang="0">
                <a:pos x="71" y="12"/>
              </a:cxn>
              <a:cxn ang="0">
                <a:pos x="68" y="15"/>
              </a:cxn>
              <a:cxn ang="0">
                <a:pos x="30" y="32"/>
              </a:cxn>
              <a:cxn ang="0">
                <a:pos x="27" y="29"/>
              </a:cxn>
              <a:cxn ang="0">
                <a:pos x="30" y="26"/>
              </a:cxn>
              <a:cxn ang="0">
                <a:pos x="33" y="29"/>
              </a:cxn>
              <a:cxn ang="0">
                <a:pos x="30" y="32"/>
              </a:cxn>
              <a:cxn ang="0">
                <a:pos x="20" y="116"/>
              </a:cxn>
              <a:cxn ang="0">
                <a:pos x="17" y="114"/>
              </a:cxn>
              <a:cxn ang="0">
                <a:pos x="20" y="111"/>
              </a:cxn>
              <a:cxn ang="0">
                <a:pos x="22" y="114"/>
              </a:cxn>
              <a:cxn ang="0">
                <a:pos x="20" y="116"/>
              </a:cxn>
              <a:cxn ang="0">
                <a:pos x="14" y="75"/>
              </a:cxn>
              <a:cxn ang="0">
                <a:pos x="11" y="72"/>
              </a:cxn>
              <a:cxn ang="0">
                <a:pos x="14" y="69"/>
              </a:cxn>
              <a:cxn ang="0">
                <a:pos x="17" y="72"/>
              </a:cxn>
              <a:cxn ang="0">
                <a:pos x="14" y="75"/>
              </a:cxn>
              <a:cxn ang="0">
                <a:pos x="125" y="40"/>
              </a:cxn>
              <a:cxn ang="0">
                <a:pos x="68" y="4"/>
              </a:cxn>
              <a:cxn ang="0">
                <a:pos x="12" y="40"/>
              </a:cxn>
              <a:cxn ang="0">
                <a:pos x="13" y="122"/>
              </a:cxn>
              <a:cxn ang="0">
                <a:pos x="11" y="123"/>
              </a:cxn>
              <a:cxn ang="0">
                <a:pos x="19" y="142"/>
              </a:cxn>
              <a:cxn ang="0">
                <a:pos x="44" y="137"/>
              </a:cxn>
              <a:cxn ang="0">
                <a:pos x="34" y="119"/>
              </a:cxn>
              <a:cxn ang="0">
                <a:pos x="32" y="119"/>
              </a:cxn>
              <a:cxn ang="0">
                <a:pos x="25" y="63"/>
              </a:cxn>
              <a:cxn ang="0">
                <a:pos x="68" y="22"/>
              </a:cxn>
              <a:cxn ang="0">
                <a:pos x="111" y="63"/>
              </a:cxn>
              <a:cxn ang="0">
                <a:pos x="105" y="119"/>
              </a:cxn>
              <a:cxn ang="0">
                <a:pos x="102" y="119"/>
              </a:cxn>
              <a:cxn ang="0">
                <a:pos x="93" y="137"/>
              </a:cxn>
              <a:cxn ang="0">
                <a:pos x="118" y="142"/>
              </a:cxn>
              <a:cxn ang="0">
                <a:pos x="126" y="123"/>
              </a:cxn>
              <a:cxn ang="0">
                <a:pos x="124" y="122"/>
              </a:cxn>
              <a:cxn ang="0">
                <a:pos x="125" y="40"/>
              </a:cxn>
            </a:cxnLst>
            <a:rect l="0" t="0" r="r" b="b"/>
            <a:pathLst>
              <a:path w="137" h="142">
                <a:moveTo>
                  <a:pt x="120" y="72"/>
                </a:moveTo>
                <a:cubicBezTo>
                  <a:pt x="120" y="71"/>
                  <a:pt x="121" y="69"/>
                  <a:pt x="123" y="69"/>
                </a:cubicBezTo>
                <a:cubicBezTo>
                  <a:pt x="124" y="69"/>
                  <a:pt x="126" y="71"/>
                  <a:pt x="126" y="72"/>
                </a:cubicBezTo>
                <a:cubicBezTo>
                  <a:pt x="126" y="74"/>
                  <a:pt x="124" y="75"/>
                  <a:pt x="123" y="75"/>
                </a:cubicBezTo>
                <a:cubicBezTo>
                  <a:pt x="121" y="75"/>
                  <a:pt x="120" y="74"/>
                  <a:pt x="120" y="72"/>
                </a:cubicBezTo>
                <a:close/>
                <a:moveTo>
                  <a:pt x="117" y="116"/>
                </a:moveTo>
                <a:cubicBezTo>
                  <a:pt x="116" y="116"/>
                  <a:pt x="115" y="115"/>
                  <a:pt x="115" y="114"/>
                </a:cubicBezTo>
                <a:cubicBezTo>
                  <a:pt x="115" y="112"/>
                  <a:pt x="116" y="111"/>
                  <a:pt x="117" y="111"/>
                </a:cubicBezTo>
                <a:cubicBezTo>
                  <a:pt x="119" y="111"/>
                  <a:pt x="120" y="112"/>
                  <a:pt x="120" y="114"/>
                </a:cubicBezTo>
                <a:cubicBezTo>
                  <a:pt x="120" y="115"/>
                  <a:pt x="119" y="116"/>
                  <a:pt x="117" y="116"/>
                </a:cubicBezTo>
                <a:close/>
                <a:moveTo>
                  <a:pt x="107" y="32"/>
                </a:moveTo>
                <a:cubicBezTo>
                  <a:pt x="105" y="32"/>
                  <a:pt x="104" y="31"/>
                  <a:pt x="104" y="29"/>
                </a:cubicBezTo>
                <a:cubicBezTo>
                  <a:pt x="104" y="28"/>
                  <a:pt x="105" y="26"/>
                  <a:pt x="107" y="26"/>
                </a:cubicBezTo>
                <a:cubicBezTo>
                  <a:pt x="108" y="26"/>
                  <a:pt x="109" y="28"/>
                  <a:pt x="109" y="29"/>
                </a:cubicBezTo>
                <a:cubicBezTo>
                  <a:pt x="109" y="31"/>
                  <a:pt x="108" y="32"/>
                  <a:pt x="107" y="32"/>
                </a:cubicBezTo>
                <a:close/>
                <a:moveTo>
                  <a:pt x="68" y="15"/>
                </a:moveTo>
                <a:cubicBezTo>
                  <a:pt x="67" y="15"/>
                  <a:pt x="66" y="13"/>
                  <a:pt x="66" y="12"/>
                </a:cubicBezTo>
                <a:cubicBezTo>
                  <a:pt x="66" y="10"/>
                  <a:pt x="67" y="9"/>
                  <a:pt x="68" y="9"/>
                </a:cubicBezTo>
                <a:cubicBezTo>
                  <a:pt x="70" y="9"/>
                  <a:pt x="71" y="10"/>
                  <a:pt x="71" y="12"/>
                </a:cubicBezTo>
                <a:cubicBezTo>
                  <a:pt x="71" y="13"/>
                  <a:pt x="70" y="15"/>
                  <a:pt x="68" y="15"/>
                </a:cubicBezTo>
                <a:close/>
                <a:moveTo>
                  <a:pt x="30" y="32"/>
                </a:moveTo>
                <a:cubicBezTo>
                  <a:pt x="29" y="32"/>
                  <a:pt x="27" y="31"/>
                  <a:pt x="27" y="29"/>
                </a:cubicBezTo>
                <a:cubicBezTo>
                  <a:pt x="27" y="28"/>
                  <a:pt x="29" y="26"/>
                  <a:pt x="30" y="26"/>
                </a:cubicBezTo>
                <a:cubicBezTo>
                  <a:pt x="32" y="26"/>
                  <a:pt x="33" y="28"/>
                  <a:pt x="33" y="29"/>
                </a:cubicBezTo>
                <a:cubicBezTo>
                  <a:pt x="33" y="31"/>
                  <a:pt x="32" y="32"/>
                  <a:pt x="30" y="32"/>
                </a:cubicBezTo>
                <a:close/>
                <a:moveTo>
                  <a:pt x="20" y="116"/>
                </a:moveTo>
                <a:cubicBezTo>
                  <a:pt x="18" y="116"/>
                  <a:pt x="17" y="115"/>
                  <a:pt x="17" y="114"/>
                </a:cubicBezTo>
                <a:cubicBezTo>
                  <a:pt x="17" y="112"/>
                  <a:pt x="18" y="111"/>
                  <a:pt x="20" y="111"/>
                </a:cubicBezTo>
                <a:cubicBezTo>
                  <a:pt x="21" y="111"/>
                  <a:pt x="22" y="112"/>
                  <a:pt x="22" y="114"/>
                </a:cubicBezTo>
                <a:cubicBezTo>
                  <a:pt x="22" y="115"/>
                  <a:pt x="21" y="116"/>
                  <a:pt x="20" y="116"/>
                </a:cubicBezTo>
                <a:close/>
                <a:moveTo>
                  <a:pt x="14" y="75"/>
                </a:moveTo>
                <a:cubicBezTo>
                  <a:pt x="12" y="75"/>
                  <a:pt x="11" y="74"/>
                  <a:pt x="11" y="72"/>
                </a:cubicBezTo>
                <a:cubicBezTo>
                  <a:pt x="11" y="71"/>
                  <a:pt x="12" y="69"/>
                  <a:pt x="14" y="69"/>
                </a:cubicBezTo>
                <a:cubicBezTo>
                  <a:pt x="15" y="69"/>
                  <a:pt x="17" y="71"/>
                  <a:pt x="17" y="72"/>
                </a:cubicBezTo>
                <a:cubicBezTo>
                  <a:pt x="17" y="74"/>
                  <a:pt x="15" y="75"/>
                  <a:pt x="14" y="75"/>
                </a:cubicBezTo>
                <a:close/>
                <a:moveTo>
                  <a:pt x="125" y="40"/>
                </a:moveTo>
                <a:cubicBezTo>
                  <a:pt x="105" y="0"/>
                  <a:pt x="68" y="4"/>
                  <a:pt x="68" y="4"/>
                </a:cubicBezTo>
                <a:cubicBezTo>
                  <a:pt x="68" y="4"/>
                  <a:pt x="32" y="0"/>
                  <a:pt x="12" y="40"/>
                </a:cubicBezTo>
                <a:cubicBezTo>
                  <a:pt x="0" y="66"/>
                  <a:pt x="6" y="101"/>
                  <a:pt x="13" y="122"/>
                </a:cubicBezTo>
                <a:cubicBezTo>
                  <a:pt x="11" y="123"/>
                  <a:pt x="11" y="123"/>
                  <a:pt x="11" y="123"/>
                </a:cubicBezTo>
                <a:cubicBezTo>
                  <a:pt x="19" y="142"/>
                  <a:pt x="19" y="142"/>
                  <a:pt x="19" y="142"/>
                </a:cubicBezTo>
                <a:cubicBezTo>
                  <a:pt x="44" y="137"/>
                  <a:pt x="44" y="137"/>
                  <a:pt x="44" y="137"/>
                </a:cubicBezTo>
                <a:cubicBezTo>
                  <a:pt x="34" y="119"/>
                  <a:pt x="34" y="119"/>
                  <a:pt x="34" y="119"/>
                </a:cubicBezTo>
                <a:cubicBezTo>
                  <a:pt x="32" y="119"/>
                  <a:pt x="32" y="119"/>
                  <a:pt x="32" y="119"/>
                </a:cubicBezTo>
                <a:cubicBezTo>
                  <a:pt x="27" y="106"/>
                  <a:pt x="21" y="87"/>
                  <a:pt x="25" y="63"/>
                </a:cubicBezTo>
                <a:cubicBezTo>
                  <a:pt x="32" y="17"/>
                  <a:pt x="68" y="22"/>
                  <a:pt x="68" y="22"/>
                </a:cubicBezTo>
                <a:cubicBezTo>
                  <a:pt x="68" y="22"/>
                  <a:pt x="104" y="17"/>
                  <a:pt x="111" y="63"/>
                </a:cubicBezTo>
                <a:cubicBezTo>
                  <a:pt x="115" y="87"/>
                  <a:pt x="110" y="106"/>
                  <a:pt x="105" y="119"/>
                </a:cubicBezTo>
                <a:cubicBezTo>
                  <a:pt x="102" y="119"/>
                  <a:pt x="102" y="119"/>
                  <a:pt x="102" y="119"/>
                </a:cubicBezTo>
                <a:cubicBezTo>
                  <a:pt x="93" y="137"/>
                  <a:pt x="93" y="137"/>
                  <a:pt x="93" y="137"/>
                </a:cubicBezTo>
                <a:cubicBezTo>
                  <a:pt x="118" y="142"/>
                  <a:pt x="118" y="142"/>
                  <a:pt x="118" y="142"/>
                </a:cubicBezTo>
                <a:cubicBezTo>
                  <a:pt x="126" y="123"/>
                  <a:pt x="126" y="123"/>
                  <a:pt x="126" y="123"/>
                </a:cubicBezTo>
                <a:cubicBezTo>
                  <a:pt x="124" y="122"/>
                  <a:pt x="124" y="122"/>
                  <a:pt x="124" y="122"/>
                </a:cubicBezTo>
                <a:cubicBezTo>
                  <a:pt x="130" y="101"/>
                  <a:pt x="137" y="66"/>
                  <a:pt x="125" y="40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1" name="Freeform 301"/>
          <p:cNvSpPr>
            <a:spLocks noEditPoints="1"/>
          </p:cNvSpPr>
          <p:nvPr/>
        </p:nvSpPr>
        <p:spPr bwMode="auto">
          <a:xfrm>
            <a:off x="6577013" y="1143001"/>
            <a:ext cx="365125" cy="377825"/>
          </a:xfrm>
          <a:custGeom>
            <a:avLst/>
            <a:gdLst/>
            <a:ahLst/>
            <a:cxnLst>
              <a:cxn ang="0">
                <a:pos x="120" y="72"/>
              </a:cxn>
              <a:cxn ang="0">
                <a:pos x="123" y="69"/>
              </a:cxn>
              <a:cxn ang="0">
                <a:pos x="126" y="72"/>
              </a:cxn>
              <a:cxn ang="0">
                <a:pos x="123" y="74"/>
              </a:cxn>
              <a:cxn ang="0">
                <a:pos x="120" y="72"/>
              </a:cxn>
              <a:cxn ang="0">
                <a:pos x="117" y="116"/>
              </a:cxn>
              <a:cxn ang="0">
                <a:pos x="115" y="113"/>
              </a:cxn>
              <a:cxn ang="0">
                <a:pos x="117" y="110"/>
              </a:cxn>
              <a:cxn ang="0">
                <a:pos x="120" y="113"/>
              </a:cxn>
              <a:cxn ang="0">
                <a:pos x="117" y="116"/>
              </a:cxn>
              <a:cxn ang="0">
                <a:pos x="107" y="31"/>
              </a:cxn>
              <a:cxn ang="0">
                <a:pos x="104" y="28"/>
              </a:cxn>
              <a:cxn ang="0">
                <a:pos x="107" y="26"/>
              </a:cxn>
              <a:cxn ang="0">
                <a:pos x="110" y="28"/>
              </a:cxn>
              <a:cxn ang="0">
                <a:pos x="107" y="31"/>
              </a:cxn>
              <a:cxn ang="0">
                <a:pos x="69" y="14"/>
              </a:cxn>
              <a:cxn ang="0">
                <a:pos x="66" y="11"/>
              </a:cxn>
              <a:cxn ang="0">
                <a:pos x="69" y="9"/>
              </a:cxn>
              <a:cxn ang="0">
                <a:pos x="71" y="11"/>
              </a:cxn>
              <a:cxn ang="0">
                <a:pos x="69" y="14"/>
              </a:cxn>
              <a:cxn ang="0">
                <a:pos x="30" y="31"/>
              </a:cxn>
              <a:cxn ang="0">
                <a:pos x="28" y="28"/>
              </a:cxn>
              <a:cxn ang="0">
                <a:pos x="30" y="26"/>
              </a:cxn>
              <a:cxn ang="0">
                <a:pos x="33" y="28"/>
              </a:cxn>
              <a:cxn ang="0">
                <a:pos x="30" y="31"/>
              </a:cxn>
              <a:cxn ang="0">
                <a:pos x="20" y="116"/>
              </a:cxn>
              <a:cxn ang="0">
                <a:pos x="17" y="113"/>
              </a:cxn>
              <a:cxn ang="0">
                <a:pos x="20" y="110"/>
              </a:cxn>
              <a:cxn ang="0">
                <a:pos x="22" y="113"/>
              </a:cxn>
              <a:cxn ang="0">
                <a:pos x="20" y="116"/>
              </a:cxn>
              <a:cxn ang="0">
                <a:pos x="14" y="74"/>
              </a:cxn>
              <a:cxn ang="0">
                <a:pos x="11" y="72"/>
              </a:cxn>
              <a:cxn ang="0">
                <a:pos x="14" y="69"/>
              </a:cxn>
              <a:cxn ang="0">
                <a:pos x="17" y="72"/>
              </a:cxn>
              <a:cxn ang="0">
                <a:pos x="14" y="74"/>
              </a:cxn>
              <a:cxn ang="0">
                <a:pos x="125" y="39"/>
              </a:cxn>
              <a:cxn ang="0">
                <a:pos x="69" y="3"/>
              </a:cxn>
              <a:cxn ang="0">
                <a:pos x="12" y="39"/>
              </a:cxn>
              <a:cxn ang="0">
                <a:pos x="13" y="121"/>
              </a:cxn>
              <a:cxn ang="0">
                <a:pos x="11" y="122"/>
              </a:cxn>
              <a:cxn ang="0">
                <a:pos x="19" y="142"/>
              </a:cxn>
              <a:cxn ang="0">
                <a:pos x="44" y="136"/>
              </a:cxn>
              <a:cxn ang="0">
                <a:pos x="34" y="118"/>
              </a:cxn>
              <a:cxn ang="0">
                <a:pos x="32" y="118"/>
              </a:cxn>
              <a:cxn ang="0">
                <a:pos x="25" y="62"/>
              </a:cxn>
              <a:cxn ang="0">
                <a:pos x="69" y="22"/>
              </a:cxn>
              <a:cxn ang="0">
                <a:pos x="112" y="62"/>
              </a:cxn>
              <a:cxn ang="0">
                <a:pos x="105" y="118"/>
              </a:cxn>
              <a:cxn ang="0">
                <a:pos x="103" y="118"/>
              </a:cxn>
              <a:cxn ang="0">
                <a:pos x="93" y="136"/>
              </a:cxn>
              <a:cxn ang="0">
                <a:pos x="118" y="142"/>
              </a:cxn>
              <a:cxn ang="0">
                <a:pos x="126" y="122"/>
              </a:cxn>
              <a:cxn ang="0">
                <a:pos x="124" y="121"/>
              </a:cxn>
              <a:cxn ang="0">
                <a:pos x="125" y="39"/>
              </a:cxn>
            </a:cxnLst>
            <a:rect l="0" t="0" r="r" b="b"/>
            <a:pathLst>
              <a:path w="137" h="142">
                <a:moveTo>
                  <a:pt x="120" y="72"/>
                </a:moveTo>
                <a:cubicBezTo>
                  <a:pt x="120" y="70"/>
                  <a:pt x="122" y="69"/>
                  <a:pt x="123" y="69"/>
                </a:cubicBezTo>
                <a:cubicBezTo>
                  <a:pt x="125" y="69"/>
                  <a:pt x="126" y="70"/>
                  <a:pt x="126" y="72"/>
                </a:cubicBezTo>
                <a:cubicBezTo>
                  <a:pt x="126" y="73"/>
                  <a:pt x="125" y="74"/>
                  <a:pt x="123" y="74"/>
                </a:cubicBezTo>
                <a:cubicBezTo>
                  <a:pt x="122" y="74"/>
                  <a:pt x="120" y="73"/>
                  <a:pt x="120" y="72"/>
                </a:cubicBezTo>
                <a:close/>
                <a:moveTo>
                  <a:pt x="117" y="116"/>
                </a:moveTo>
                <a:cubicBezTo>
                  <a:pt x="116" y="116"/>
                  <a:pt x="115" y="115"/>
                  <a:pt x="115" y="113"/>
                </a:cubicBezTo>
                <a:cubicBezTo>
                  <a:pt x="115" y="112"/>
                  <a:pt x="116" y="110"/>
                  <a:pt x="117" y="110"/>
                </a:cubicBezTo>
                <a:cubicBezTo>
                  <a:pt x="119" y="110"/>
                  <a:pt x="120" y="112"/>
                  <a:pt x="120" y="113"/>
                </a:cubicBezTo>
                <a:cubicBezTo>
                  <a:pt x="120" y="115"/>
                  <a:pt x="119" y="116"/>
                  <a:pt x="117" y="116"/>
                </a:cubicBezTo>
                <a:close/>
                <a:moveTo>
                  <a:pt x="107" y="31"/>
                </a:moveTo>
                <a:cubicBezTo>
                  <a:pt x="105" y="31"/>
                  <a:pt x="104" y="30"/>
                  <a:pt x="104" y="28"/>
                </a:cubicBezTo>
                <a:cubicBezTo>
                  <a:pt x="104" y="27"/>
                  <a:pt x="105" y="26"/>
                  <a:pt x="107" y="26"/>
                </a:cubicBezTo>
                <a:cubicBezTo>
                  <a:pt x="108" y="26"/>
                  <a:pt x="110" y="27"/>
                  <a:pt x="110" y="28"/>
                </a:cubicBezTo>
                <a:cubicBezTo>
                  <a:pt x="110" y="30"/>
                  <a:pt x="108" y="31"/>
                  <a:pt x="107" y="31"/>
                </a:cubicBezTo>
                <a:close/>
                <a:moveTo>
                  <a:pt x="69" y="14"/>
                </a:moveTo>
                <a:cubicBezTo>
                  <a:pt x="67" y="14"/>
                  <a:pt x="66" y="13"/>
                  <a:pt x="66" y="11"/>
                </a:cubicBezTo>
                <a:cubicBezTo>
                  <a:pt x="66" y="10"/>
                  <a:pt x="67" y="9"/>
                  <a:pt x="69" y="9"/>
                </a:cubicBezTo>
                <a:cubicBezTo>
                  <a:pt x="70" y="9"/>
                  <a:pt x="71" y="10"/>
                  <a:pt x="71" y="11"/>
                </a:cubicBezTo>
                <a:cubicBezTo>
                  <a:pt x="71" y="13"/>
                  <a:pt x="70" y="14"/>
                  <a:pt x="69" y="14"/>
                </a:cubicBezTo>
                <a:close/>
                <a:moveTo>
                  <a:pt x="30" y="31"/>
                </a:moveTo>
                <a:cubicBezTo>
                  <a:pt x="29" y="31"/>
                  <a:pt x="28" y="30"/>
                  <a:pt x="28" y="28"/>
                </a:cubicBezTo>
                <a:cubicBezTo>
                  <a:pt x="28" y="27"/>
                  <a:pt x="29" y="26"/>
                  <a:pt x="30" y="26"/>
                </a:cubicBezTo>
                <a:cubicBezTo>
                  <a:pt x="32" y="26"/>
                  <a:pt x="33" y="27"/>
                  <a:pt x="33" y="28"/>
                </a:cubicBezTo>
                <a:cubicBezTo>
                  <a:pt x="33" y="30"/>
                  <a:pt x="32" y="31"/>
                  <a:pt x="30" y="31"/>
                </a:cubicBezTo>
                <a:close/>
                <a:moveTo>
                  <a:pt x="20" y="116"/>
                </a:moveTo>
                <a:cubicBezTo>
                  <a:pt x="18" y="116"/>
                  <a:pt x="17" y="115"/>
                  <a:pt x="17" y="113"/>
                </a:cubicBezTo>
                <a:cubicBezTo>
                  <a:pt x="17" y="112"/>
                  <a:pt x="18" y="110"/>
                  <a:pt x="20" y="110"/>
                </a:cubicBezTo>
                <a:cubicBezTo>
                  <a:pt x="21" y="110"/>
                  <a:pt x="22" y="112"/>
                  <a:pt x="22" y="113"/>
                </a:cubicBezTo>
                <a:cubicBezTo>
                  <a:pt x="22" y="115"/>
                  <a:pt x="21" y="116"/>
                  <a:pt x="20" y="116"/>
                </a:cubicBezTo>
                <a:close/>
                <a:moveTo>
                  <a:pt x="14" y="74"/>
                </a:moveTo>
                <a:cubicBezTo>
                  <a:pt x="12" y="74"/>
                  <a:pt x="11" y="73"/>
                  <a:pt x="11" y="72"/>
                </a:cubicBezTo>
                <a:cubicBezTo>
                  <a:pt x="11" y="70"/>
                  <a:pt x="12" y="69"/>
                  <a:pt x="14" y="69"/>
                </a:cubicBezTo>
                <a:cubicBezTo>
                  <a:pt x="15" y="69"/>
                  <a:pt x="17" y="70"/>
                  <a:pt x="17" y="72"/>
                </a:cubicBezTo>
                <a:cubicBezTo>
                  <a:pt x="17" y="73"/>
                  <a:pt x="15" y="74"/>
                  <a:pt x="14" y="74"/>
                </a:cubicBezTo>
                <a:close/>
                <a:moveTo>
                  <a:pt x="125" y="39"/>
                </a:moveTo>
                <a:cubicBezTo>
                  <a:pt x="105" y="0"/>
                  <a:pt x="69" y="3"/>
                  <a:pt x="69" y="3"/>
                </a:cubicBezTo>
                <a:cubicBezTo>
                  <a:pt x="69" y="3"/>
                  <a:pt x="32" y="0"/>
                  <a:pt x="12" y="39"/>
                </a:cubicBezTo>
                <a:cubicBezTo>
                  <a:pt x="0" y="65"/>
                  <a:pt x="7" y="100"/>
                  <a:pt x="13" y="121"/>
                </a:cubicBezTo>
                <a:cubicBezTo>
                  <a:pt x="11" y="122"/>
                  <a:pt x="11" y="122"/>
                  <a:pt x="11" y="122"/>
                </a:cubicBezTo>
                <a:cubicBezTo>
                  <a:pt x="19" y="142"/>
                  <a:pt x="19" y="142"/>
                  <a:pt x="19" y="142"/>
                </a:cubicBezTo>
                <a:cubicBezTo>
                  <a:pt x="44" y="136"/>
                  <a:pt x="44" y="136"/>
                  <a:pt x="44" y="136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2" y="118"/>
                  <a:pt x="32" y="118"/>
                  <a:pt x="32" y="118"/>
                </a:cubicBezTo>
                <a:cubicBezTo>
                  <a:pt x="27" y="106"/>
                  <a:pt x="22" y="87"/>
                  <a:pt x="25" y="62"/>
                </a:cubicBezTo>
                <a:cubicBezTo>
                  <a:pt x="33" y="16"/>
                  <a:pt x="69" y="22"/>
                  <a:pt x="69" y="22"/>
                </a:cubicBezTo>
                <a:cubicBezTo>
                  <a:pt x="69" y="22"/>
                  <a:pt x="105" y="16"/>
                  <a:pt x="112" y="62"/>
                </a:cubicBezTo>
                <a:cubicBezTo>
                  <a:pt x="115" y="87"/>
                  <a:pt x="110" y="106"/>
                  <a:pt x="105" y="118"/>
                </a:cubicBezTo>
                <a:cubicBezTo>
                  <a:pt x="103" y="118"/>
                  <a:pt x="103" y="118"/>
                  <a:pt x="103" y="118"/>
                </a:cubicBezTo>
                <a:cubicBezTo>
                  <a:pt x="93" y="136"/>
                  <a:pt x="93" y="136"/>
                  <a:pt x="93" y="136"/>
                </a:cubicBezTo>
                <a:cubicBezTo>
                  <a:pt x="118" y="142"/>
                  <a:pt x="118" y="142"/>
                  <a:pt x="118" y="142"/>
                </a:cubicBezTo>
                <a:cubicBezTo>
                  <a:pt x="126" y="122"/>
                  <a:pt x="126" y="122"/>
                  <a:pt x="126" y="122"/>
                </a:cubicBezTo>
                <a:cubicBezTo>
                  <a:pt x="124" y="121"/>
                  <a:pt x="124" y="121"/>
                  <a:pt x="124" y="121"/>
                </a:cubicBezTo>
                <a:cubicBezTo>
                  <a:pt x="131" y="100"/>
                  <a:pt x="137" y="65"/>
                  <a:pt x="125" y="39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2" name="Freeform 302"/>
          <p:cNvSpPr>
            <a:spLocks/>
          </p:cNvSpPr>
          <p:nvPr/>
        </p:nvSpPr>
        <p:spPr bwMode="auto">
          <a:xfrm>
            <a:off x="4637088" y="3228976"/>
            <a:ext cx="333375" cy="428625"/>
          </a:xfrm>
          <a:custGeom>
            <a:avLst/>
            <a:gdLst/>
            <a:ahLst/>
            <a:cxnLst>
              <a:cxn ang="0">
                <a:pos x="61" y="4"/>
              </a:cxn>
              <a:cxn ang="0">
                <a:pos x="93" y="22"/>
              </a:cxn>
              <a:cxn ang="0">
                <a:pos x="121" y="43"/>
              </a:cxn>
              <a:cxn ang="0">
                <a:pos x="104" y="100"/>
              </a:cxn>
              <a:cxn ang="0">
                <a:pos x="92" y="146"/>
              </a:cxn>
              <a:cxn ang="0">
                <a:pos x="61" y="161"/>
              </a:cxn>
              <a:cxn ang="0">
                <a:pos x="13" y="87"/>
              </a:cxn>
              <a:cxn ang="0">
                <a:pos x="4" y="48"/>
              </a:cxn>
              <a:cxn ang="0">
                <a:pos x="10" y="35"/>
              </a:cxn>
              <a:cxn ang="0">
                <a:pos x="61" y="4"/>
              </a:cxn>
            </a:cxnLst>
            <a:rect l="0" t="0" r="r" b="b"/>
            <a:pathLst>
              <a:path w="125" h="161">
                <a:moveTo>
                  <a:pt x="61" y="4"/>
                </a:moveTo>
                <a:cubicBezTo>
                  <a:pt x="70" y="6"/>
                  <a:pt x="84" y="12"/>
                  <a:pt x="93" y="22"/>
                </a:cubicBezTo>
                <a:cubicBezTo>
                  <a:pt x="102" y="32"/>
                  <a:pt x="117" y="31"/>
                  <a:pt x="121" y="43"/>
                </a:cubicBezTo>
                <a:cubicBezTo>
                  <a:pt x="125" y="55"/>
                  <a:pt x="121" y="77"/>
                  <a:pt x="104" y="100"/>
                </a:cubicBezTo>
                <a:cubicBezTo>
                  <a:pt x="88" y="124"/>
                  <a:pt x="95" y="137"/>
                  <a:pt x="92" y="146"/>
                </a:cubicBezTo>
                <a:cubicBezTo>
                  <a:pt x="89" y="155"/>
                  <a:pt x="71" y="161"/>
                  <a:pt x="61" y="161"/>
                </a:cubicBezTo>
                <a:cubicBezTo>
                  <a:pt x="52" y="161"/>
                  <a:pt x="19" y="144"/>
                  <a:pt x="13" y="87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0" y="43"/>
                  <a:pt x="10" y="35"/>
                </a:cubicBezTo>
                <a:cubicBezTo>
                  <a:pt x="20" y="28"/>
                  <a:pt x="25" y="0"/>
                  <a:pt x="61" y="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3" name="Freeform 303"/>
          <p:cNvSpPr>
            <a:spLocks/>
          </p:cNvSpPr>
          <p:nvPr/>
        </p:nvSpPr>
        <p:spPr bwMode="auto">
          <a:xfrm>
            <a:off x="4632325" y="3209926"/>
            <a:ext cx="66675" cy="80963"/>
          </a:xfrm>
          <a:custGeom>
            <a:avLst/>
            <a:gdLst/>
            <a:ahLst/>
            <a:cxnLst>
              <a:cxn ang="0">
                <a:pos x="14" y="28"/>
              </a:cxn>
              <a:cxn ang="0">
                <a:pos x="2" y="19"/>
              </a:cxn>
              <a:cxn ang="0">
                <a:pos x="12" y="1"/>
              </a:cxn>
              <a:cxn ang="0">
                <a:pos x="25" y="13"/>
              </a:cxn>
              <a:cxn ang="0">
                <a:pos x="14" y="28"/>
              </a:cxn>
            </a:cxnLst>
            <a:rect l="0" t="0" r="r" b="b"/>
            <a:pathLst>
              <a:path w="25" h="30">
                <a:moveTo>
                  <a:pt x="14" y="28"/>
                </a:moveTo>
                <a:cubicBezTo>
                  <a:pt x="14" y="28"/>
                  <a:pt x="4" y="30"/>
                  <a:pt x="2" y="19"/>
                </a:cubicBezTo>
                <a:cubicBezTo>
                  <a:pt x="0" y="8"/>
                  <a:pt x="8" y="0"/>
                  <a:pt x="12" y="1"/>
                </a:cubicBezTo>
                <a:cubicBezTo>
                  <a:pt x="17" y="1"/>
                  <a:pt x="24" y="7"/>
                  <a:pt x="25" y="13"/>
                </a:cubicBezTo>
                <a:cubicBezTo>
                  <a:pt x="25" y="18"/>
                  <a:pt x="25" y="26"/>
                  <a:pt x="14" y="2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4" name="Freeform 304"/>
          <p:cNvSpPr>
            <a:spLocks/>
          </p:cNvSpPr>
          <p:nvPr/>
        </p:nvSpPr>
        <p:spPr bwMode="auto">
          <a:xfrm>
            <a:off x="4695825" y="3141664"/>
            <a:ext cx="69850" cy="98425"/>
          </a:xfrm>
          <a:custGeom>
            <a:avLst/>
            <a:gdLst/>
            <a:ahLst/>
            <a:cxnLst>
              <a:cxn ang="0">
                <a:pos x="14" y="36"/>
              </a:cxn>
              <a:cxn ang="0">
                <a:pos x="1" y="21"/>
              </a:cxn>
              <a:cxn ang="0">
                <a:pos x="13" y="0"/>
              </a:cxn>
              <a:cxn ang="0">
                <a:pos x="26" y="18"/>
              </a:cxn>
              <a:cxn ang="0">
                <a:pos x="14" y="36"/>
              </a:cxn>
            </a:cxnLst>
            <a:rect l="0" t="0" r="r" b="b"/>
            <a:pathLst>
              <a:path w="26" h="37">
                <a:moveTo>
                  <a:pt x="14" y="36"/>
                </a:moveTo>
                <a:cubicBezTo>
                  <a:pt x="9" y="36"/>
                  <a:pt x="1" y="37"/>
                  <a:pt x="1" y="21"/>
                </a:cubicBezTo>
                <a:cubicBezTo>
                  <a:pt x="0" y="5"/>
                  <a:pt x="11" y="0"/>
                  <a:pt x="13" y="0"/>
                </a:cubicBezTo>
                <a:cubicBezTo>
                  <a:pt x="16" y="0"/>
                  <a:pt x="26" y="9"/>
                  <a:pt x="26" y="18"/>
                </a:cubicBezTo>
                <a:cubicBezTo>
                  <a:pt x="26" y="28"/>
                  <a:pt x="20" y="35"/>
                  <a:pt x="14" y="3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5" name="Freeform 305"/>
          <p:cNvSpPr>
            <a:spLocks/>
          </p:cNvSpPr>
          <p:nvPr/>
        </p:nvSpPr>
        <p:spPr bwMode="auto">
          <a:xfrm>
            <a:off x="4781550" y="3141664"/>
            <a:ext cx="71437" cy="93663"/>
          </a:xfrm>
          <a:custGeom>
            <a:avLst/>
            <a:gdLst/>
            <a:ahLst/>
            <a:cxnLst>
              <a:cxn ang="0">
                <a:pos x="13" y="35"/>
              </a:cxn>
              <a:cxn ang="0">
                <a:pos x="1" y="19"/>
              </a:cxn>
              <a:cxn ang="0">
                <a:pos x="14" y="0"/>
              </a:cxn>
              <a:cxn ang="0">
                <a:pos x="26" y="19"/>
              </a:cxn>
              <a:cxn ang="0">
                <a:pos x="13" y="35"/>
              </a:cxn>
            </a:cxnLst>
            <a:rect l="0" t="0" r="r" b="b"/>
            <a:pathLst>
              <a:path w="27" h="35">
                <a:moveTo>
                  <a:pt x="13" y="35"/>
                </a:moveTo>
                <a:cubicBezTo>
                  <a:pt x="13" y="35"/>
                  <a:pt x="0" y="34"/>
                  <a:pt x="1" y="19"/>
                </a:cubicBezTo>
                <a:cubicBezTo>
                  <a:pt x="1" y="4"/>
                  <a:pt x="11" y="0"/>
                  <a:pt x="14" y="0"/>
                </a:cubicBezTo>
                <a:cubicBezTo>
                  <a:pt x="18" y="0"/>
                  <a:pt x="27" y="10"/>
                  <a:pt x="26" y="19"/>
                </a:cubicBezTo>
                <a:cubicBezTo>
                  <a:pt x="25" y="28"/>
                  <a:pt x="22" y="35"/>
                  <a:pt x="13" y="3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6" name="Freeform 306"/>
          <p:cNvSpPr>
            <a:spLocks/>
          </p:cNvSpPr>
          <p:nvPr/>
        </p:nvSpPr>
        <p:spPr bwMode="auto">
          <a:xfrm>
            <a:off x="4852988" y="3178176"/>
            <a:ext cx="63500" cy="90488"/>
          </a:xfrm>
          <a:custGeom>
            <a:avLst/>
            <a:gdLst/>
            <a:ahLst/>
            <a:cxnLst>
              <a:cxn ang="0">
                <a:pos x="11" y="34"/>
              </a:cxn>
              <a:cxn ang="0">
                <a:pos x="1" y="18"/>
              </a:cxn>
              <a:cxn ang="0">
                <a:pos x="13" y="0"/>
              </a:cxn>
              <a:cxn ang="0">
                <a:pos x="23" y="18"/>
              </a:cxn>
              <a:cxn ang="0">
                <a:pos x="11" y="34"/>
              </a:cxn>
            </a:cxnLst>
            <a:rect l="0" t="0" r="r" b="b"/>
            <a:pathLst>
              <a:path w="24" h="34">
                <a:moveTo>
                  <a:pt x="11" y="34"/>
                </a:moveTo>
                <a:cubicBezTo>
                  <a:pt x="11" y="34"/>
                  <a:pt x="1" y="32"/>
                  <a:pt x="1" y="18"/>
                </a:cubicBezTo>
                <a:cubicBezTo>
                  <a:pt x="0" y="5"/>
                  <a:pt x="11" y="0"/>
                  <a:pt x="13" y="0"/>
                </a:cubicBezTo>
                <a:cubicBezTo>
                  <a:pt x="15" y="1"/>
                  <a:pt x="23" y="10"/>
                  <a:pt x="23" y="18"/>
                </a:cubicBezTo>
                <a:cubicBezTo>
                  <a:pt x="24" y="27"/>
                  <a:pt x="18" y="34"/>
                  <a:pt x="11" y="3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7" name="Freeform 307"/>
          <p:cNvSpPr>
            <a:spLocks/>
          </p:cNvSpPr>
          <p:nvPr/>
        </p:nvSpPr>
        <p:spPr bwMode="auto">
          <a:xfrm>
            <a:off x="4911725" y="3248026"/>
            <a:ext cx="55562" cy="74613"/>
          </a:xfrm>
          <a:custGeom>
            <a:avLst/>
            <a:gdLst/>
            <a:ahLst/>
            <a:cxnLst>
              <a:cxn ang="0">
                <a:pos x="10" y="23"/>
              </a:cxn>
              <a:cxn ang="0">
                <a:pos x="0" y="8"/>
              </a:cxn>
              <a:cxn ang="0">
                <a:pos x="10" y="0"/>
              </a:cxn>
              <a:cxn ang="0">
                <a:pos x="20" y="14"/>
              </a:cxn>
              <a:cxn ang="0">
                <a:pos x="10" y="23"/>
              </a:cxn>
            </a:cxnLst>
            <a:rect l="0" t="0" r="r" b="b"/>
            <a:pathLst>
              <a:path w="21" h="28">
                <a:moveTo>
                  <a:pt x="10" y="23"/>
                </a:moveTo>
                <a:cubicBezTo>
                  <a:pt x="10" y="23"/>
                  <a:pt x="1" y="20"/>
                  <a:pt x="0" y="8"/>
                </a:cubicBezTo>
                <a:cubicBezTo>
                  <a:pt x="0" y="0"/>
                  <a:pt x="10" y="0"/>
                  <a:pt x="10" y="0"/>
                </a:cubicBezTo>
                <a:cubicBezTo>
                  <a:pt x="10" y="0"/>
                  <a:pt x="18" y="0"/>
                  <a:pt x="20" y="14"/>
                </a:cubicBezTo>
                <a:cubicBezTo>
                  <a:pt x="21" y="28"/>
                  <a:pt x="14" y="25"/>
                  <a:pt x="10" y="2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8" name="Freeform 308"/>
          <p:cNvSpPr>
            <a:spLocks/>
          </p:cNvSpPr>
          <p:nvPr/>
        </p:nvSpPr>
        <p:spPr bwMode="auto">
          <a:xfrm>
            <a:off x="4648200" y="3157539"/>
            <a:ext cx="23812" cy="44450"/>
          </a:xfrm>
          <a:custGeom>
            <a:avLst/>
            <a:gdLst/>
            <a:ahLst/>
            <a:cxnLst>
              <a:cxn ang="0">
                <a:pos x="1" y="17"/>
              </a:cxn>
              <a:cxn ang="0">
                <a:pos x="9" y="17"/>
              </a:cxn>
              <a:cxn ang="0">
                <a:pos x="9" y="3"/>
              </a:cxn>
              <a:cxn ang="0">
                <a:pos x="4" y="7"/>
              </a:cxn>
              <a:cxn ang="0">
                <a:pos x="1" y="17"/>
              </a:cxn>
            </a:cxnLst>
            <a:rect l="0" t="0" r="r" b="b"/>
            <a:pathLst>
              <a:path w="9" h="17">
                <a:moveTo>
                  <a:pt x="1" y="17"/>
                </a:moveTo>
                <a:cubicBezTo>
                  <a:pt x="9" y="17"/>
                  <a:pt x="9" y="17"/>
                  <a:pt x="9" y="17"/>
                </a:cubicBezTo>
                <a:cubicBezTo>
                  <a:pt x="9" y="3"/>
                  <a:pt x="9" y="3"/>
                  <a:pt x="9" y="3"/>
                </a:cubicBezTo>
                <a:cubicBezTo>
                  <a:pt x="9" y="3"/>
                  <a:pt x="7" y="0"/>
                  <a:pt x="4" y="7"/>
                </a:cubicBezTo>
                <a:cubicBezTo>
                  <a:pt x="0" y="14"/>
                  <a:pt x="1" y="17"/>
                  <a:pt x="1" y="1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9" name="Freeform 309"/>
          <p:cNvSpPr>
            <a:spLocks/>
          </p:cNvSpPr>
          <p:nvPr/>
        </p:nvSpPr>
        <p:spPr bwMode="auto">
          <a:xfrm>
            <a:off x="4714875" y="3086101"/>
            <a:ext cx="34925" cy="47625"/>
          </a:xfrm>
          <a:custGeom>
            <a:avLst/>
            <a:gdLst/>
            <a:ahLst/>
            <a:cxnLst>
              <a:cxn ang="0">
                <a:pos x="1" y="18"/>
              </a:cxn>
              <a:cxn ang="0">
                <a:pos x="8" y="18"/>
              </a:cxn>
              <a:cxn ang="0">
                <a:pos x="13" y="4"/>
              </a:cxn>
              <a:cxn ang="0">
                <a:pos x="1" y="18"/>
              </a:cxn>
            </a:cxnLst>
            <a:rect l="0" t="0" r="r" b="b"/>
            <a:pathLst>
              <a:path w="13" h="18">
                <a:moveTo>
                  <a:pt x="1" y="18"/>
                </a:move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4" y="9"/>
                  <a:pt x="13" y="4"/>
                </a:cubicBezTo>
                <a:cubicBezTo>
                  <a:pt x="0" y="0"/>
                  <a:pt x="1" y="18"/>
                  <a:pt x="1" y="1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30" name="Freeform 310"/>
          <p:cNvSpPr>
            <a:spLocks/>
          </p:cNvSpPr>
          <p:nvPr/>
        </p:nvSpPr>
        <p:spPr bwMode="auto">
          <a:xfrm>
            <a:off x="4799013" y="3087689"/>
            <a:ext cx="38100" cy="49213"/>
          </a:xfrm>
          <a:custGeom>
            <a:avLst/>
            <a:gdLst/>
            <a:ahLst/>
            <a:cxnLst>
              <a:cxn ang="0">
                <a:pos x="3" y="16"/>
              </a:cxn>
              <a:cxn ang="0">
                <a:pos x="12" y="16"/>
              </a:cxn>
              <a:cxn ang="0">
                <a:pos x="0" y="2"/>
              </a:cxn>
              <a:cxn ang="0">
                <a:pos x="3" y="16"/>
              </a:cxn>
            </a:cxnLst>
            <a:rect l="0" t="0" r="r" b="b"/>
            <a:pathLst>
              <a:path w="14" h="18">
                <a:moveTo>
                  <a:pt x="3" y="16"/>
                </a:moveTo>
                <a:cubicBezTo>
                  <a:pt x="3" y="16"/>
                  <a:pt x="9" y="14"/>
                  <a:pt x="12" y="16"/>
                </a:cubicBezTo>
                <a:cubicBezTo>
                  <a:pt x="14" y="18"/>
                  <a:pt x="7" y="0"/>
                  <a:pt x="0" y="2"/>
                </a:cubicBezTo>
                <a:cubicBezTo>
                  <a:pt x="5" y="5"/>
                  <a:pt x="3" y="16"/>
                  <a:pt x="3" y="1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31" name="Freeform 311"/>
          <p:cNvSpPr>
            <a:spLocks/>
          </p:cNvSpPr>
          <p:nvPr/>
        </p:nvSpPr>
        <p:spPr bwMode="auto">
          <a:xfrm>
            <a:off x="4864100" y="3125789"/>
            <a:ext cx="36512" cy="44450"/>
          </a:xfrm>
          <a:custGeom>
            <a:avLst/>
            <a:gdLst/>
            <a:ahLst/>
            <a:cxnLst>
              <a:cxn ang="0">
                <a:pos x="5" y="15"/>
              </a:cxn>
              <a:cxn ang="0">
                <a:pos x="12" y="15"/>
              </a:cxn>
              <a:cxn ang="0">
                <a:pos x="5" y="0"/>
              </a:cxn>
              <a:cxn ang="0">
                <a:pos x="5" y="15"/>
              </a:cxn>
            </a:cxnLst>
            <a:rect l="0" t="0" r="r" b="b"/>
            <a:pathLst>
              <a:path w="14" h="17">
                <a:moveTo>
                  <a:pt x="5" y="15"/>
                </a:moveTo>
                <a:cubicBezTo>
                  <a:pt x="5" y="15"/>
                  <a:pt x="10" y="14"/>
                  <a:pt x="12" y="15"/>
                </a:cubicBezTo>
                <a:cubicBezTo>
                  <a:pt x="14" y="17"/>
                  <a:pt x="10" y="1"/>
                  <a:pt x="5" y="0"/>
                </a:cubicBezTo>
                <a:cubicBezTo>
                  <a:pt x="0" y="0"/>
                  <a:pt x="5" y="15"/>
                  <a:pt x="5" y="1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32" name="Freeform 312"/>
          <p:cNvSpPr>
            <a:spLocks/>
          </p:cNvSpPr>
          <p:nvPr/>
        </p:nvSpPr>
        <p:spPr bwMode="auto">
          <a:xfrm>
            <a:off x="4924425" y="3205164"/>
            <a:ext cx="34925" cy="42863"/>
          </a:xfrm>
          <a:custGeom>
            <a:avLst/>
            <a:gdLst/>
            <a:ahLst/>
            <a:cxnLst>
              <a:cxn ang="0">
                <a:pos x="2" y="12"/>
              </a:cxn>
              <a:cxn ang="0">
                <a:pos x="11" y="15"/>
              </a:cxn>
              <a:cxn ang="0">
                <a:pos x="2" y="0"/>
              </a:cxn>
              <a:cxn ang="0">
                <a:pos x="2" y="12"/>
              </a:cxn>
            </a:cxnLst>
            <a:rect l="0" t="0" r="r" b="b"/>
            <a:pathLst>
              <a:path w="13" h="16">
                <a:moveTo>
                  <a:pt x="2" y="12"/>
                </a:moveTo>
                <a:cubicBezTo>
                  <a:pt x="2" y="12"/>
                  <a:pt x="9" y="13"/>
                  <a:pt x="11" y="15"/>
                </a:cubicBezTo>
                <a:cubicBezTo>
                  <a:pt x="13" y="16"/>
                  <a:pt x="5" y="1"/>
                  <a:pt x="2" y="0"/>
                </a:cubicBezTo>
                <a:cubicBezTo>
                  <a:pt x="0" y="0"/>
                  <a:pt x="2" y="12"/>
                  <a:pt x="2" y="1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33" name="Freeform 313"/>
          <p:cNvSpPr>
            <a:spLocks/>
          </p:cNvSpPr>
          <p:nvPr/>
        </p:nvSpPr>
        <p:spPr bwMode="auto">
          <a:xfrm>
            <a:off x="5235575" y="3209926"/>
            <a:ext cx="330200" cy="428625"/>
          </a:xfrm>
          <a:custGeom>
            <a:avLst/>
            <a:gdLst/>
            <a:ahLst/>
            <a:cxnLst>
              <a:cxn ang="0">
                <a:pos x="63" y="5"/>
              </a:cxn>
              <a:cxn ang="0">
                <a:pos x="31" y="22"/>
              </a:cxn>
              <a:cxn ang="0">
                <a:pos x="3" y="43"/>
              </a:cxn>
              <a:cxn ang="0">
                <a:pos x="20" y="101"/>
              </a:cxn>
              <a:cxn ang="0">
                <a:pos x="33" y="147"/>
              </a:cxn>
              <a:cxn ang="0">
                <a:pos x="63" y="161"/>
              </a:cxn>
              <a:cxn ang="0">
                <a:pos x="111" y="87"/>
              </a:cxn>
              <a:cxn ang="0">
                <a:pos x="121" y="48"/>
              </a:cxn>
              <a:cxn ang="0">
                <a:pos x="114" y="36"/>
              </a:cxn>
              <a:cxn ang="0">
                <a:pos x="63" y="5"/>
              </a:cxn>
            </a:cxnLst>
            <a:rect l="0" t="0" r="r" b="b"/>
            <a:pathLst>
              <a:path w="124" h="161">
                <a:moveTo>
                  <a:pt x="63" y="5"/>
                </a:moveTo>
                <a:cubicBezTo>
                  <a:pt x="54" y="6"/>
                  <a:pt x="41" y="12"/>
                  <a:pt x="31" y="22"/>
                </a:cubicBezTo>
                <a:cubicBezTo>
                  <a:pt x="22" y="32"/>
                  <a:pt x="7" y="32"/>
                  <a:pt x="3" y="43"/>
                </a:cubicBezTo>
                <a:cubicBezTo>
                  <a:pt x="0" y="55"/>
                  <a:pt x="3" y="77"/>
                  <a:pt x="20" y="101"/>
                </a:cubicBezTo>
                <a:cubicBezTo>
                  <a:pt x="37" y="124"/>
                  <a:pt x="30" y="138"/>
                  <a:pt x="33" y="147"/>
                </a:cubicBezTo>
                <a:cubicBezTo>
                  <a:pt x="36" y="155"/>
                  <a:pt x="54" y="161"/>
                  <a:pt x="63" y="161"/>
                </a:cubicBezTo>
                <a:cubicBezTo>
                  <a:pt x="73" y="161"/>
                  <a:pt x="106" y="145"/>
                  <a:pt x="111" y="87"/>
                </a:cubicBezTo>
                <a:cubicBezTo>
                  <a:pt x="121" y="48"/>
                  <a:pt x="121" y="48"/>
                  <a:pt x="121" y="48"/>
                </a:cubicBezTo>
                <a:cubicBezTo>
                  <a:pt x="121" y="48"/>
                  <a:pt x="124" y="43"/>
                  <a:pt x="114" y="36"/>
                </a:cubicBezTo>
                <a:cubicBezTo>
                  <a:pt x="105" y="28"/>
                  <a:pt x="99" y="0"/>
                  <a:pt x="63" y="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34" name="Freeform 314"/>
          <p:cNvSpPr>
            <a:spLocks/>
          </p:cNvSpPr>
          <p:nvPr/>
        </p:nvSpPr>
        <p:spPr bwMode="auto">
          <a:xfrm>
            <a:off x="5505450" y="3192464"/>
            <a:ext cx="66675" cy="79375"/>
          </a:xfrm>
          <a:custGeom>
            <a:avLst/>
            <a:gdLst/>
            <a:ahLst/>
            <a:cxnLst>
              <a:cxn ang="0">
                <a:pos x="12" y="28"/>
              </a:cxn>
              <a:cxn ang="0">
                <a:pos x="23" y="19"/>
              </a:cxn>
              <a:cxn ang="0">
                <a:pos x="13" y="1"/>
              </a:cxn>
              <a:cxn ang="0">
                <a:pos x="1" y="13"/>
              </a:cxn>
              <a:cxn ang="0">
                <a:pos x="12" y="28"/>
              </a:cxn>
            </a:cxnLst>
            <a:rect l="0" t="0" r="r" b="b"/>
            <a:pathLst>
              <a:path w="25" h="30">
                <a:moveTo>
                  <a:pt x="12" y="28"/>
                </a:moveTo>
                <a:cubicBezTo>
                  <a:pt x="12" y="28"/>
                  <a:pt x="21" y="30"/>
                  <a:pt x="23" y="19"/>
                </a:cubicBezTo>
                <a:cubicBezTo>
                  <a:pt x="25" y="8"/>
                  <a:pt x="18" y="0"/>
                  <a:pt x="13" y="1"/>
                </a:cubicBezTo>
                <a:cubicBezTo>
                  <a:pt x="8" y="1"/>
                  <a:pt x="1" y="7"/>
                  <a:pt x="1" y="13"/>
                </a:cubicBezTo>
                <a:cubicBezTo>
                  <a:pt x="1" y="18"/>
                  <a:pt x="0" y="27"/>
                  <a:pt x="12" y="2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35" name="Freeform 315"/>
          <p:cNvSpPr>
            <a:spLocks/>
          </p:cNvSpPr>
          <p:nvPr/>
        </p:nvSpPr>
        <p:spPr bwMode="auto">
          <a:xfrm>
            <a:off x="5440363" y="3122614"/>
            <a:ext cx="69850" cy="98425"/>
          </a:xfrm>
          <a:custGeom>
            <a:avLst/>
            <a:gdLst/>
            <a:ahLst/>
            <a:cxnLst>
              <a:cxn ang="0">
                <a:pos x="11" y="36"/>
              </a:cxn>
              <a:cxn ang="0">
                <a:pos x="25" y="21"/>
              </a:cxn>
              <a:cxn ang="0">
                <a:pos x="12" y="0"/>
              </a:cxn>
              <a:cxn ang="0">
                <a:pos x="0" y="19"/>
              </a:cxn>
              <a:cxn ang="0">
                <a:pos x="11" y="36"/>
              </a:cxn>
            </a:cxnLst>
            <a:rect l="0" t="0" r="r" b="b"/>
            <a:pathLst>
              <a:path w="26" h="37">
                <a:moveTo>
                  <a:pt x="11" y="36"/>
                </a:moveTo>
                <a:cubicBezTo>
                  <a:pt x="16" y="37"/>
                  <a:pt x="24" y="37"/>
                  <a:pt x="25" y="21"/>
                </a:cubicBezTo>
                <a:cubicBezTo>
                  <a:pt x="26" y="6"/>
                  <a:pt x="15" y="0"/>
                  <a:pt x="12" y="0"/>
                </a:cubicBezTo>
                <a:cubicBezTo>
                  <a:pt x="10" y="1"/>
                  <a:pt x="0" y="9"/>
                  <a:pt x="0" y="19"/>
                </a:cubicBezTo>
                <a:cubicBezTo>
                  <a:pt x="0" y="28"/>
                  <a:pt x="6" y="36"/>
                  <a:pt x="11" y="3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36" name="Freeform 316"/>
          <p:cNvSpPr>
            <a:spLocks/>
          </p:cNvSpPr>
          <p:nvPr/>
        </p:nvSpPr>
        <p:spPr bwMode="auto">
          <a:xfrm>
            <a:off x="5349875" y="3122614"/>
            <a:ext cx="73025" cy="93663"/>
          </a:xfrm>
          <a:custGeom>
            <a:avLst/>
            <a:gdLst/>
            <a:ahLst/>
            <a:cxnLst>
              <a:cxn ang="0">
                <a:pos x="14" y="35"/>
              </a:cxn>
              <a:cxn ang="0">
                <a:pos x="27" y="19"/>
              </a:cxn>
              <a:cxn ang="0">
                <a:pos x="13" y="0"/>
              </a:cxn>
              <a:cxn ang="0">
                <a:pos x="1" y="19"/>
              </a:cxn>
              <a:cxn ang="0">
                <a:pos x="14" y="35"/>
              </a:cxn>
            </a:cxnLst>
            <a:rect l="0" t="0" r="r" b="b"/>
            <a:pathLst>
              <a:path w="27" h="35">
                <a:moveTo>
                  <a:pt x="14" y="35"/>
                </a:moveTo>
                <a:cubicBezTo>
                  <a:pt x="14" y="35"/>
                  <a:pt x="27" y="35"/>
                  <a:pt x="27" y="19"/>
                </a:cubicBezTo>
                <a:cubicBezTo>
                  <a:pt x="27" y="4"/>
                  <a:pt x="17" y="0"/>
                  <a:pt x="13" y="0"/>
                </a:cubicBezTo>
                <a:cubicBezTo>
                  <a:pt x="10" y="0"/>
                  <a:pt x="0" y="10"/>
                  <a:pt x="1" y="19"/>
                </a:cubicBezTo>
                <a:cubicBezTo>
                  <a:pt x="2" y="29"/>
                  <a:pt x="5" y="35"/>
                  <a:pt x="14" y="35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37" name="Freeform 317"/>
          <p:cNvSpPr>
            <a:spLocks/>
          </p:cNvSpPr>
          <p:nvPr/>
        </p:nvSpPr>
        <p:spPr bwMode="auto">
          <a:xfrm>
            <a:off x="5289550" y="3160714"/>
            <a:ext cx="60325" cy="92075"/>
          </a:xfrm>
          <a:custGeom>
            <a:avLst/>
            <a:gdLst/>
            <a:ahLst/>
            <a:cxnLst>
              <a:cxn ang="0">
                <a:pos x="12" y="34"/>
              </a:cxn>
              <a:cxn ang="0">
                <a:pos x="23" y="19"/>
              </a:cxn>
              <a:cxn ang="0">
                <a:pos x="11" y="1"/>
              </a:cxn>
              <a:cxn ang="0">
                <a:pos x="0" y="19"/>
              </a:cxn>
              <a:cxn ang="0">
                <a:pos x="12" y="34"/>
              </a:cxn>
            </a:cxnLst>
            <a:rect l="0" t="0" r="r" b="b"/>
            <a:pathLst>
              <a:path w="23" h="35">
                <a:moveTo>
                  <a:pt x="12" y="34"/>
                </a:moveTo>
                <a:cubicBezTo>
                  <a:pt x="12" y="34"/>
                  <a:pt x="22" y="32"/>
                  <a:pt x="23" y="19"/>
                </a:cubicBezTo>
                <a:cubicBezTo>
                  <a:pt x="23" y="5"/>
                  <a:pt x="13" y="0"/>
                  <a:pt x="11" y="1"/>
                </a:cubicBezTo>
                <a:cubicBezTo>
                  <a:pt x="8" y="1"/>
                  <a:pt x="1" y="10"/>
                  <a:pt x="0" y="19"/>
                </a:cubicBezTo>
                <a:cubicBezTo>
                  <a:pt x="0" y="27"/>
                  <a:pt x="5" y="35"/>
                  <a:pt x="12" y="3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38" name="Freeform 318"/>
          <p:cNvSpPr>
            <a:spLocks/>
          </p:cNvSpPr>
          <p:nvPr/>
        </p:nvSpPr>
        <p:spPr bwMode="auto">
          <a:xfrm>
            <a:off x="5235575" y="3228976"/>
            <a:ext cx="58737" cy="77788"/>
          </a:xfrm>
          <a:custGeom>
            <a:avLst/>
            <a:gdLst/>
            <a:ahLst/>
            <a:cxnLst>
              <a:cxn ang="0">
                <a:pos x="12" y="23"/>
              </a:cxn>
              <a:cxn ang="0">
                <a:pos x="22" y="8"/>
              </a:cxn>
              <a:cxn ang="0">
                <a:pos x="12" y="1"/>
              </a:cxn>
              <a:cxn ang="0">
                <a:pos x="2" y="14"/>
              </a:cxn>
              <a:cxn ang="0">
                <a:pos x="12" y="23"/>
              </a:cxn>
            </a:cxnLst>
            <a:rect l="0" t="0" r="r" b="b"/>
            <a:pathLst>
              <a:path w="22" h="29">
                <a:moveTo>
                  <a:pt x="12" y="23"/>
                </a:moveTo>
                <a:cubicBezTo>
                  <a:pt x="12" y="23"/>
                  <a:pt x="21" y="21"/>
                  <a:pt x="22" y="8"/>
                </a:cubicBezTo>
                <a:cubicBezTo>
                  <a:pt x="22" y="0"/>
                  <a:pt x="12" y="1"/>
                  <a:pt x="12" y="1"/>
                </a:cubicBezTo>
                <a:cubicBezTo>
                  <a:pt x="12" y="1"/>
                  <a:pt x="4" y="0"/>
                  <a:pt x="2" y="14"/>
                </a:cubicBezTo>
                <a:cubicBezTo>
                  <a:pt x="0" y="29"/>
                  <a:pt x="8" y="26"/>
                  <a:pt x="12" y="23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39" name="Freeform 319"/>
          <p:cNvSpPr>
            <a:spLocks/>
          </p:cNvSpPr>
          <p:nvPr/>
        </p:nvSpPr>
        <p:spPr bwMode="auto">
          <a:xfrm>
            <a:off x="5530850" y="3138489"/>
            <a:ext cx="26987" cy="47625"/>
          </a:xfrm>
          <a:custGeom>
            <a:avLst/>
            <a:gdLst/>
            <a:ahLst/>
            <a:cxnLst>
              <a:cxn ang="0">
                <a:pos x="8" y="18"/>
              </a:cxn>
              <a:cxn ang="0">
                <a:pos x="0" y="18"/>
              </a:cxn>
              <a:cxn ang="0">
                <a:pos x="0" y="4"/>
              </a:cxn>
              <a:cxn ang="0">
                <a:pos x="6" y="7"/>
              </a:cxn>
              <a:cxn ang="0">
                <a:pos x="8" y="18"/>
              </a:cxn>
            </a:cxnLst>
            <a:rect l="0" t="0" r="r" b="b"/>
            <a:pathLst>
              <a:path w="10" h="18">
                <a:moveTo>
                  <a:pt x="8" y="18"/>
                </a:moveTo>
                <a:cubicBezTo>
                  <a:pt x="0" y="18"/>
                  <a:pt x="0" y="18"/>
                  <a:pt x="0" y="18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2" y="0"/>
                  <a:pt x="6" y="7"/>
                </a:cubicBezTo>
                <a:cubicBezTo>
                  <a:pt x="10" y="14"/>
                  <a:pt x="8" y="18"/>
                  <a:pt x="8" y="1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40" name="Freeform 320"/>
          <p:cNvSpPr>
            <a:spLocks/>
          </p:cNvSpPr>
          <p:nvPr/>
        </p:nvSpPr>
        <p:spPr bwMode="auto">
          <a:xfrm>
            <a:off x="5454650" y="3070226"/>
            <a:ext cx="36512" cy="47625"/>
          </a:xfrm>
          <a:custGeom>
            <a:avLst/>
            <a:gdLst/>
            <a:ahLst/>
            <a:cxnLst>
              <a:cxn ang="0">
                <a:pos x="13" y="18"/>
              </a:cxn>
              <a:cxn ang="0">
                <a:pos x="6" y="18"/>
              </a:cxn>
              <a:cxn ang="0">
                <a:pos x="0" y="3"/>
              </a:cxn>
              <a:cxn ang="0">
                <a:pos x="13" y="18"/>
              </a:cxn>
            </a:cxnLst>
            <a:rect l="0" t="0" r="r" b="b"/>
            <a:pathLst>
              <a:path w="14" h="18">
                <a:moveTo>
                  <a:pt x="13" y="18"/>
                </a:move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10" y="9"/>
                  <a:pt x="0" y="3"/>
                </a:cubicBezTo>
                <a:cubicBezTo>
                  <a:pt x="14" y="0"/>
                  <a:pt x="13" y="18"/>
                  <a:pt x="13" y="1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41" name="Freeform 321"/>
          <p:cNvSpPr>
            <a:spLocks/>
          </p:cNvSpPr>
          <p:nvPr/>
        </p:nvSpPr>
        <p:spPr bwMode="auto">
          <a:xfrm>
            <a:off x="5368925" y="3070226"/>
            <a:ext cx="38100" cy="49213"/>
          </a:xfrm>
          <a:custGeom>
            <a:avLst/>
            <a:gdLst/>
            <a:ahLst/>
            <a:cxnLst>
              <a:cxn ang="0">
                <a:pos x="10" y="17"/>
              </a:cxn>
              <a:cxn ang="0">
                <a:pos x="2" y="17"/>
              </a:cxn>
              <a:cxn ang="0">
                <a:pos x="14" y="3"/>
              </a:cxn>
              <a:cxn ang="0">
                <a:pos x="10" y="17"/>
              </a:cxn>
            </a:cxnLst>
            <a:rect l="0" t="0" r="r" b="b"/>
            <a:pathLst>
              <a:path w="14" h="19">
                <a:moveTo>
                  <a:pt x="10" y="17"/>
                </a:moveTo>
                <a:cubicBezTo>
                  <a:pt x="10" y="17"/>
                  <a:pt x="4" y="14"/>
                  <a:pt x="2" y="17"/>
                </a:cubicBezTo>
                <a:cubicBezTo>
                  <a:pt x="0" y="19"/>
                  <a:pt x="6" y="0"/>
                  <a:pt x="14" y="3"/>
                </a:cubicBezTo>
                <a:cubicBezTo>
                  <a:pt x="9" y="6"/>
                  <a:pt x="10" y="17"/>
                  <a:pt x="10" y="1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42" name="Freeform 322"/>
          <p:cNvSpPr>
            <a:spLocks/>
          </p:cNvSpPr>
          <p:nvPr/>
        </p:nvSpPr>
        <p:spPr bwMode="auto">
          <a:xfrm>
            <a:off x="5305425" y="3106739"/>
            <a:ext cx="34925" cy="46038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" y="16"/>
              </a:cxn>
              <a:cxn ang="0">
                <a:pos x="8" y="0"/>
              </a:cxn>
              <a:cxn ang="0">
                <a:pos x="8" y="16"/>
              </a:cxn>
            </a:cxnLst>
            <a:rect l="0" t="0" r="r" b="b"/>
            <a:pathLst>
              <a:path w="13" h="17">
                <a:moveTo>
                  <a:pt x="8" y="16"/>
                </a:moveTo>
                <a:cubicBezTo>
                  <a:pt x="8" y="16"/>
                  <a:pt x="3" y="14"/>
                  <a:pt x="2" y="16"/>
                </a:cubicBezTo>
                <a:cubicBezTo>
                  <a:pt x="0" y="17"/>
                  <a:pt x="3" y="1"/>
                  <a:pt x="8" y="0"/>
                </a:cubicBezTo>
                <a:cubicBezTo>
                  <a:pt x="13" y="0"/>
                  <a:pt x="8" y="16"/>
                  <a:pt x="8" y="16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43" name="Freeform 323"/>
          <p:cNvSpPr>
            <a:spLocks/>
          </p:cNvSpPr>
          <p:nvPr/>
        </p:nvSpPr>
        <p:spPr bwMode="auto">
          <a:xfrm>
            <a:off x="5246688" y="3186114"/>
            <a:ext cx="34925" cy="46038"/>
          </a:xfrm>
          <a:custGeom>
            <a:avLst/>
            <a:gdLst/>
            <a:ahLst/>
            <a:cxnLst>
              <a:cxn ang="0">
                <a:pos x="11" y="12"/>
              </a:cxn>
              <a:cxn ang="0">
                <a:pos x="2" y="15"/>
              </a:cxn>
              <a:cxn ang="0">
                <a:pos x="11" y="1"/>
              </a:cxn>
              <a:cxn ang="0">
                <a:pos x="11" y="12"/>
              </a:cxn>
            </a:cxnLst>
            <a:rect l="0" t="0" r="r" b="b"/>
            <a:pathLst>
              <a:path w="13" h="17">
                <a:moveTo>
                  <a:pt x="11" y="12"/>
                </a:moveTo>
                <a:cubicBezTo>
                  <a:pt x="11" y="12"/>
                  <a:pt x="4" y="13"/>
                  <a:pt x="2" y="15"/>
                </a:cubicBezTo>
                <a:cubicBezTo>
                  <a:pt x="0" y="17"/>
                  <a:pt x="8" y="2"/>
                  <a:pt x="11" y="1"/>
                </a:cubicBezTo>
                <a:cubicBezTo>
                  <a:pt x="13" y="0"/>
                  <a:pt x="11" y="12"/>
                  <a:pt x="11" y="12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44" name="Freeform 324"/>
          <p:cNvSpPr>
            <a:spLocks/>
          </p:cNvSpPr>
          <p:nvPr/>
        </p:nvSpPr>
        <p:spPr bwMode="auto">
          <a:xfrm>
            <a:off x="4783138" y="2768601"/>
            <a:ext cx="196850" cy="125413"/>
          </a:xfrm>
          <a:custGeom>
            <a:avLst/>
            <a:gdLst/>
            <a:ahLst/>
            <a:cxnLst>
              <a:cxn ang="0">
                <a:pos x="24" y="44"/>
              </a:cxn>
              <a:cxn ang="0">
                <a:pos x="31" y="42"/>
              </a:cxn>
              <a:cxn ang="0">
                <a:pos x="49" y="39"/>
              </a:cxn>
              <a:cxn ang="0">
                <a:pos x="73" y="32"/>
              </a:cxn>
              <a:cxn ang="0">
                <a:pos x="67" y="8"/>
              </a:cxn>
              <a:cxn ang="0">
                <a:pos x="48" y="2"/>
              </a:cxn>
              <a:cxn ang="0">
                <a:pos x="34" y="3"/>
              </a:cxn>
              <a:cxn ang="0">
                <a:pos x="21" y="10"/>
              </a:cxn>
              <a:cxn ang="0">
                <a:pos x="8" y="18"/>
              </a:cxn>
              <a:cxn ang="0">
                <a:pos x="3" y="33"/>
              </a:cxn>
              <a:cxn ang="0">
                <a:pos x="24" y="44"/>
              </a:cxn>
            </a:cxnLst>
            <a:rect l="0" t="0" r="r" b="b"/>
            <a:pathLst>
              <a:path w="74" h="47">
                <a:moveTo>
                  <a:pt x="24" y="44"/>
                </a:moveTo>
                <a:cubicBezTo>
                  <a:pt x="24" y="44"/>
                  <a:pt x="29" y="43"/>
                  <a:pt x="31" y="42"/>
                </a:cubicBezTo>
                <a:cubicBezTo>
                  <a:pt x="34" y="41"/>
                  <a:pt x="42" y="37"/>
                  <a:pt x="49" y="39"/>
                </a:cubicBezTo>
                <a:cubicBezTo>
                  <a:pt x="57" y="41"/>
                  <a:pt x="72" y="41"/>
                  <a:pt x="73" y="32"/>
                </a:cubicBezTo>
                <a:cubicBezTo>
                  <a:pt x="73" y="24"/>
                  <a:pt x="74" y="14"/>
                  <a:pt x="67" y="8"/>
                </a:cubicBezTo>
                <a:cubicBezTo>
                  <a:pt x="60" y="3"/>
                  <a:pt x="53" y="0"/>
                  <a:pt x="48" y="2"/>
                </a:cubicBezTo>
                <a:cubicBezTo>
                  <a:pt x="44" y="5"/>
                  <a:pt x="38" y="4"/>
                  <a:pt x="34" y="3"/>
                </a:cubicBezTo>
                <a:cubicBezTo>
                  <a:pt x="30" y="3"/>
                  <a:pt x="23" y="9"/>
                  <a:pt x="21" y="10"/>
                </a:cubicBezTo>
                <a:cubicBezTo>
                  <a:pt x="19" y="12"/>
                  <a:pt x="13" y="17"/>
                  <a:pt x="8" y="18"/>
                </a:cubicBezTo>
                <a:cubicBezTo>
                  <a:pt x="3" y="19"/>
                  <a:pt x="0" y="29"/>
                  <a:pt x="3" y="33"/>
                </a:cubicBezTo>
                <a:cubicBezTo>
                  <a:pt x="6" y="37"/>
                  <a:pt x="10" y="47"/>
                  <a:pt x="24" y="4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45" name="Freeform 325"/>
          <p:cNvSpPr>
            <a:spLocks/>
          </p:cNvSpPr>
          <p:nvPr/>
        </p:nvSpPr>
        <p:spPr bwMode="auto">
          <a:xfrm>
            <a:off x="4778375" y="2763839"/>
            <a:ext cx="42862" cy="55563"/>
          </a:xfrm>
          <a:custGeom>
            <a:avLst/>
            <a:gdLst/>
            <a:ahLst/>
            <a:cxnLst>
              <a:cxn ang="0">
                <a:pos x="10" y="18"/>
              </a:cxn>
              <a:cxn ang="0">
                <a:pos x="1" y="11"/>
              </a:cxn>
              <a:cxn ang="0">
                <a:pos x="7" y="1"/>
              </a:cxn>
              <a:cxn ang="0">
                <a:pos x="14" y="8"/>
              </a:cxn>
              <a:cxn ang="0">
                <a:pos x="10" y="18"/>
              </a:cxn>
            </a:cxnLst>
            <a:rect l="0" t="0" r="r" b="b"/>
            <a:pathLst>
              <a:path w="16" h="21">
                <a:moveTo>
                  <a:pt x="10" y="18"/>
                </a:moveTo>
                <a:cubicBezTo>
                  <a:pt x="7" y="19"/>
                  <a:pt x="3" y="21"/>
                  <a:pt x="1" y="11"/>
                </a:cubicBezTo>
                <a:cubicBezTo>
                  <a:pt x="0" y="0"/>
                  <a:pt x="7" y="1"/>
                  <a:pt x="7" y="1"/>
                </a:cubicBezTo>
                <a:cubicBezTo>
                  <a:pt x="7" y="1"/>
                  <a:pt x="12" y="0"/>
                  <a:pt x="14" y="8"/>
                </a:cubicBezTo>
                <a:cubicBezTo>
                  <a:pt x="16" y="16"/>
                  <a:pt x="13" y="17"/>
                  <a:pt x="10" y="1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46" name="Freeform 326"/>
          <p:cNvSpPr>
            <a:spLocks/>
          </p:cNvSpPr>
          <p:nvPr/>
        </p:nvSpPr>
        <p:spPr bwMode="auto">
          <a:xfrm>
            <a:off x="4813300" y="2720976"/>
            <a:ext cx="42862" cy="69850"/>
          </a:xfrm>
          <a:custGeom>
            <a:avLst/>
            <a:gdLst/>
            <a:ahLst/>
            <a:cxnLst>
              <a:cxn ang="0">
                <a:pos x="10" y="24"/>
              </a:cxn>
              <a:cxn ang="0">
                <a:pos x="2" y="13"/>
              </a:cxn>
              <a:cxn ang="0">
                <a:pos x="8" y="2"/>
              </a:cxn>
              <a:cxn ang="0">
                <a:pos x="16" y="13"/>
              </a:cxn>
              <a:cxn ang="0">
                <a:pos x="10" y="24"/>
              </a:cxn>
            </a:cxnLst>
            <a:rect l="0" t="0" r="r" b="b"/>
            <a:pathLst>
              <a:path w="16" h="26">
                <a:moveTo>
                  <a:pt x="10" y="24"/>
                </a:moveTo>
                <a:cubicBezTo>
                  <a:pt x="10" y="24"/>
                  <a:pt x="3" y="26"/>
                  <a:pt x="2" y="13"/>
                </a:cubicBezTo>
                <a:cubicBezTo>
                  <a:pt x="0" y="0"/>
                  <a:pt x="8" y="2"/>
                  <a:pt x="8" y="2"/>
                </a:cubicBezTo>
                <a:cubicBezTo>
                  <a:pt x="8" y="2"/>
                  <a:pt x="16" y="2"/>
                  <a:pt x="16" y="13"/>
                </a:cubicBezTo>
                <a:cubicBezTo>
                  <a:pt x="16" y="24"/>
                  <a:pt x="10" y="24"/>
                  <a:pt x="10" y="2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47" name="Freeform 327"/>
          <p:cNvSpPr>
            <a:spLocks/>
          </p:cNvSpPr>
          <p:nvPr/>
        </p:nvSpPr>
        <p:spPr bwMode="auto">
          <a:xfrm>
            <a:off x="4860925" y="2713039"/>
            <a:ext cx="42862" cy="55563"/>
          </a:xfrm>
          <a:custGeom>
            <a:avLst/>
            <a:gdLst/>
            <a:ahLst/>
            <a:cxnLst>
              <a:cxn ang="0">
                <a:pos x="7" y="21"/>
              </a:cxn>
              <a:cxn ang="0">
                <a:pos x="0" y="10"/>
              </a:cxn>
              <a:cxn ang="0">
                <a:pos x="9" y="0"/>
              </a:cxn>
              <a:cxn ang="0">
                <a:pos x="16" y="10"/>
              </a:cxn>
              <a:cxn ang="0">
                <a:pos x="7" y="21"/>
              </a:cxn>
            </a:cxnLst>
            <a:rect l="0" t="0" r="r" b="b"/>
            <a:pathLst>
              <a:path w="16" h="21">
                <a:moveTo>
                  <a:pt x="7" y="21"/>
                </a:moveTo>
                <a:cubicBezTo>
                  <a:pt x="7" y="21"/>
                  <a:pt x="0" y="21"/>
                  <a:pt x="0" y="10"/>
                </a:cubicBezTo>
                <a:cubicBezTo>
                  <a:pt x="0" y="0"/>
                  <a:pt x="8" y="0"/>
                  <a:pt x="9" y="0"/>
                </a:cubicBezTo>
                <a:cubicBezTo>
                  <a:pt x="9" y="0"/>
                  <a:pt x="16" y="1"/>
                  <a:pt x="16" y="10"/>
                </a:cubicBezTo>
                <a:cubicBezTo>
                  <a:pt x="15" y="19"/>
                  <a:pt x="8" y="21"/>
                  <a:pt x="7" y="2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48" name="Freeform 328"/>
          <p:cNvSpPr>
            <a:spLocks/>
          </p:cNvSpPr>
          <p:nvPr/>
        </p:nvSpPr>
        <p:spPr bwMode="auto">
          <a:xfrm>
            <a:off x="4906963" y="2716214"/>
            <a:ext cx="41275" cy="55563"/>
          </a:xfrm>
          <a:custGeom>
            <a:avLst/>
            <a:gdLst/>
            <a:ahLst/>
            <a:cxnLst>
              <a:cxn ang="0">
                <a:pos x="7" y="19"/>
              </a:cxn>
              <a:cxn ang="0">
                <a:pos x="0" y="9"/>
              </a:cxn>
              <a:cxn ang="0">
                <a:pos x="8" y="0"/>
              </a:cxn>
              <a:cxn ang="0">
                <a:pos x="15" y="11"/>
              </a:cxn>
              <a:cxn ang="0">
                <a:pos x="7" y="19"/>
              </a:cxn>
            </a:cxnLst>
            <a:rect l="0" t="0" r="r" b="b"/>
            <a:pathLst>
              <a:path w="16" h="21">
                <a:moveTo>
                  <a:pt x="7" y="19"/>
                </a:moveTo>
                <a:cubicBezTo>
                  <a:pt x="7" y="19"/>
                  <a:pt x="1" y="18"/>
                  <a:pt x="0" y="9"/>
                </a:cubicBezTo>
                <a:cubicBezTo>
                  <a:pt x="0" y="0"/>
                  <a:pt x="7" y="0"/>
                  <a:pt x="8" y="0"/>
                </a:cubicBezTo>
                <a:cubicBezTo>
                  <a:pt x="10" y="0"/>
                  <a:pt x="16" y="1"/>
                  <a:pt x="15" y="11"/>
                </a:cubicBezTo>
                <a:cubicBezTo>
                  <a:pt x="14" y="21"/>
                  <a:pt x="7" y="19"/>
                  <a:pt x="7" y="19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49" name="Freeform 329"/>
          <p:cNvSpPr>
            <a:spLocks/>
          </p:cNvSpPr>
          <p:nvPr/>
        </p:nvSpPr>
        <p:spPr bwMode="auto">
          <a:xfrm>
            <a:off x="4951413" y="2728914"/>
            <a:ext cx="36512" cy="47625"/>
          </a:xfrm>
          <a:custGeom>
            <a:avLst/>
            <a:gdLst/>
            <a:ahLst/>
            <a:cxnLst>
              <a:cxn ang="0">
                <a:pos x="5" y="18"/>
              </a:cxn>
              <a:cxn ang="0">
                <a:pos x="0" y="9"/>
              </a:cxn>
              <a:cxn ang="0">
                <a:pos x="7" y="0"/>
              </a:cxn>
              <a:cxn ang="0">
                <a:pos x="14" y="9"/>
              </a:cxn>
              <a:cxn ang="0">
                <a:pos x="5" y="18"/>
              </a:cxn>
            </a:cxnLst>
            <a:rect l="0" t="0" r="r" b="b"/>
            <a:pathLst>
              <a:path w="14" h="18">
                <a:moveTo>
                  <a:pt x="5" y="18"/>
                </a:moveTo>
                <a:cubicBezTo>
                  <a:pt x="5" y="18"/>
                  <a:pt x="0" y="18"/>
                  <a:pt x="0" y="9"/>
                </a:cubicBezTo>
                <a:cubicBezTo>
                  <a:pt x="0" y="0"/>
                  <a:pt x="7" y="0"/>
                  <a:pt x="7" y="0"/>
                </a:cubicBezTo>
                <a:cubicBezTo>
                  <a:pt x="7" y="0"/>
                  <a:pt x="14" y="0"/>
                  <a:pt x="14" y="9"/>
                </a:cubicBezTo>
                <a:cubicBezTo>
                  <a:pt x="14" y="18"/>
                  <a:pt x="8" y="18"/>
                  <a:pt x="5" y="1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50" name="Freeform 330"/>
          <p:cNvSpPr>
            <a:spLocks/>
          </p:cNvSpPr>
          <p:nvPr/>
        </p:nvSpPr>
        <p:spPr bwMode="auto">
          <a:xfrm>
            <a:off x="4783138" y="2713039"/>
            <a:ext cx="19050" cy="55563"/>
          </a:xfrm>
          <a:custGeom>
            <a:avLst/>
            <a:gdLst/>
            <a:ahLst/>
            <a:cxnLst>
              <a:cxn ang="0">
                <a:pos x="6" y="19"/>
              </a:cxn>
              <a:cxn ang="0">
                <a:pos x="7" y="0"/>
              </a:cxn>
              <a:cxn ang="0">
                <a:pos x="0" y="21"/>
              </a:cxn>
              <a:cxn ang="0">
                <a:pos x="6" y="19"/>
              </a:cxn>
            </a:cxnLst>
            <a:rect l="0" t="0" r="r" b="b"/>
            <a:pathLst>
              <a:path w="7" h="21">
                <a:moveTo>
                  <a:pt x="6" y="19"/>
                </a:moveTo>
                <a:cubicBezTo>
                  <a:pt x="6" y="19"/>
                  <a:pt x="5" y="4"/>
                  <a:pt x="7" y="0"/>
                </a:cubicBezTo>
                <a:cubicBezTo>
                  <a:pt x="3" y="2"/>
                  <a:pt x="0" y="16"/>
                  <a:pt x="0" y="21"/>
                </a:cubicBezTo>
                <a:cubicBezTo>
                  <a:pt x="3" y="18"/>
                  <a:pt x="6" y="19"/>
                  <a:pt x="6" y="19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51" name="Freeform 331"/>
          <p:cNvSpPr>
            <a:spLocks/>
          </p:cNvSpPr>
          <p:nvPr/>
        </p:nvSpPr>
        <p:spPr bwMode="auto">
          <a:xfrm>
            <a:off x="4821238" y="2676526"/>
            <a:ext cx="19050" cy="49213"/>
          </a:xfrm>
          <a:custGeom>
            <a:avLst/>
            <a:gdLst/>
            <a:ahLst/>
            <a:cxnLst>
              <a:cxn ang="0">
                <a:pos x="1" y="19"/>
              </a:cxn>
              <a:cxn ang="0">
                <a:pos x="7" y="18"/>
              </a:cxn>
              <a:cxn ang="0">
                <a:pos x="7" y="0"/>
              </a:cxn>
              <a:cxn ang="0">
                <a:pos x="1" y="19"/>
              </a:cxn>
            </a:cxnLst>
            <a:rect l="0" t="0" r="r" b="b"/>
            <a:pathLst>
              <a:path w="7" h="19">
                <a:moveTo>
                  <a:pt x="1" y="19"/>
                </a:moveTo>
                <a:cubicBezTo>
                  <a:pt x="3" y="17"/>
                  <a:pt x="7" y="18"/>
                  <a:pt x="7" y="18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0" y="12"/>
                  <a:pt x="1" y="19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52" name="Freeform 332"/>
          <p:cNvSpPr>
            <a:spLocks/>
          </p:cNvSpPr>
          <p:nvPr/>
        </p:nvSpPr>
        <p:spPr bwMode="auto">
          <a:xfrm>
            <a:off x="4860925" y="2649539"/>
            <a:ext cx="26987" cy="71438"/>
          </a:xfrm>
          <a:custGeom>
            <a:avLst/>
            <a:gdLst/>
            <a:ahLst/>
            <a:cxnLst>
              <a:cxn ang="0">
                <a:pos x="1" y="27"/>
              </a:cxn>
              <a:cxn ang="0">
                <a:pos x="7" y="22"/>
              </a:cxn>
              <a:cxn ang="0">
                <a:pos x="10" y="0"/>
              </a:cxn>
              <a:cxn ang="0">
                <a:pos x="1" y="27"/>
              </a:cxn>
            </a:cxnLst>
            <a:rect l="0" t="0" r="r" b="b"/>
            <a:pathLst>
              <a:path w="10" h="27">
                <a:moveTo>
                  <a:pt x="1" y="27"/>
                </a:moveTo>
                <a:cubicBezTo>
                  <a:pt x="2" y="24"/>
                  <a:pt x="7" y="22"/>
                  <a:pt x="7" y="22"/>
                </a:cubicBezTo>
                <a:cubicBezTo>
                  <a:pt x="7" y="22"/>
                  <a:pt x="7" y="2"/>
                  <a:pt x="10" y="0"/>
                </a:cubicBezTo>
                <a:cubicBezTo>
                  <a:pt x="3" y="3"/>
                  <a:pt x="0" y="20"/>
                  <a:pt x="1" y="2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53" name="Freeform 333"/>
          <p:cNvSpPr>
            <a:spLocks/>
          </p:cNvSpPr>
          <p:nvPr/>
        </p:nvSpPr>
        <p:spPr bwMode="auto">
          <a:xfrm>
            <a:off x="4916488" y="2649539"/>
            <a:ext cx="19050" cy="66675"/>
          </a:xfrm>
          <a:custGeom>
            <a:avLst/>
            <a:gdLst/>
            <a:ahLst/>
            <a:cxnLst>
              <a:cxn ang="0">
                <a:pos x="1" y="24"/>
              </a:cxn>
              <a:cxn ang="0">
                <a:pos x="7" y="25"/>
              </a:cxn>
              <a:cxn ang="0">
                <a:pos x="0" y="0"/>
              </a:cxn>
              <a:cxn ang="0">
                <a:pos x="1" y="24"/>
              </a:cxn>
            </a:cxnLst>
            <a:rect l="0" t="0" r="r" b="b"/>
            <a:pathLst>
              <a:path w="7" h="25">
                <a:moveTo>
                  <a:pt x="1" y="24"/>
                </a:moveTo>
                <a:cubicBezTo>
                  <a:pt x="3" y="23"/>
                  <a:pt x="7" y="25"/>
                  <a:pt x="7" y="25"/>
                </a:cubicBezTo>
                <a:cubicBezTo>
                  <a:pt x="7" y="25"/>
                  <a:pt x="6" y="3"/>
                  <a:pt x="0" y="0"/>
                </a:cubicBezTo>
                <a:cubicBezTo>
                  <a:pt x="2" y="4"/>
                  <a:pt x="2" y="21"/>
                  <a:pt x="1" y="2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54" name="Freeform 334"/>
          <p:cNvSpPr>
            <a:spLocks/>
          </p:cNvSpPr>
          <p:nvPr/>
        </p:nvSpPr>
        <p:spPr bwMode="auto">
          <a:xfrm>
            <a:off x="4959350" y="2673351"/>
            <a:ext cx="19050" cy="55563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7" y="20"/>
              </a:cxn>
              <a:cxn ang="0">
                <a:pos x="4" y="0"/>
              </a:cxn>
              <a:cxn ang="0">
                <a:pos x="0" y="21"/>
              </a:cxn>
            </a:cxnLst>
            <a:rect l="0" t="0" r="r" b="b"/>
            <a:pathLst>
              <a:path w="7" h="21">
                <a:moveTo>
                  <a:pt x="0" y="21"/>
                </a:moveTo>
                <a:cubicBezTo>
                  <a:pt x="4" y="19"/>
                  <a:pt x="7" y="20"/>
                  <a:pt x="7" y="20"/>
                </a:cubicBezTo>
                <a:cubicBezTo>
                  <a:pt x="7" y="20"/>
                  <a:pt x="6" y="2"/>
                  <a:pt x="4" y="0"/>
                </a:cubicBezTo>
                <a:cubicBezTo>
                  <a:pt x="5" y="10"/>
                  <a:pt x="2" y="18"/>
                  <a:pt x="0" y="2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55" name="Freeform 335"/>
          <p:cNvSpPr>
            <a:spLocks/>
          </p:cNvSpPr>
          <p:nvPr/>
        </p:nvSpPr>
        <p:spPr bwMode="auto">
          <a:xfrm>
            <a:off x="5195888" y="2768601"/>
            <a:ext cx="196850" cy="125413"/>
          </a:xfrm>
          <a:custGeom>
            <a:avLst/>
            <a:gdLst/>
            <a:ahLst/>
            <a:cxnLst>
              <a:cxn ang="0">
                <a:pos x="51" y="44"/>
              </a:cxn>
              <a:cxn ang="0">
                <a:pos x="43" y="42"/>
              </a:cxn>
              <a:cxn ang="0">
                <a:pos x="25" y="39"/>
              </a:cxn>
              <a:cxn ang="0">
                <a:pos x="1" y="32"/>
              </a:cxn>
              <a:cxn ang="0">
                <a:pos x="8" y="8"/>
              </a:cxn>
              <a:cxn ang="0">
                <a:pos x="26" y="2"/>
              </a:cxn>
              <a:cxn ang="0">
                <a:pos x="40" y="3"/>
              </a:cxn>
              <a:cxn ang="0">
                <a:pos x="53" y="10"/>
              </a:cxn>
              <a:cxn ang="0">
                <a:pos x="67" y="18"/>
              </a:cxn>
              <a:cxn ang="0">
                <a:pos x="71" y="33"/>
              </a:cxn>
              <a:cxn ang="0">
                <a:pos x="51" y="44"/>
              </a:cxn>
            </a:cxnLst>
            <a:rect l="0" t="0" r="r" b="b"/>
            <a:pathLst>
              <a:path w="74" h="47">
                <a:moveTo>
                  <a:pt x="51" y="44"/>
                </a:moveTo>
                <a:cubicBezTo>
                  <a:pt x="51" y="44"/>
                  <a:pt x="46" y="43"/>
                  <a:pt x="43" y="42"/>
                </a:cubicBezTo>
                <a:cubicBezTo>
                  <a:pt x="40" y="41"/>
                  <a:pt x="33" y="37"/>
                  <a:pt x="25" y="39"/>
                </a:cubicBezTo>
                <a:cubicBezTo>
                  <a:pt x="18" y="41"/>
                  <a:pt x="2" y="41"/>
                  <a:pt x="1" y="32"/>
                </a:cubicBezTo>
                <a:cubicBezTo>
                  <a:pt x="1" y="24"/>
                  <a:pt x="0" y="14"/>
                  <a:pt x="8" y="8"/>
                </a:cubicBezTo>
                <a:cubicBezTo>
                  <a:pt x="15" y="3"/>
                  <a:pt x="21" y="0"/>
                  <a:pt x="26" y="2"/>
                </a:cubicBezTo>
                <a:cubicBezTo>
                  <a:pt x="30" y="5"/>
                  <a:pt x="36" y="4"/>
                  <a:pt x="40" y="3"/>
                </a:cubicBezTo>
                <a:cubicBezTo>
                  <a:pt x="44" y="3"/>
                  <a:pt x="52" y="9"/>
                  <a:pt x="53" y="10"/>
                </a:cubicBezTo>
                <a:cubicBezTo>
                  <a:pt x="55" y="12"/>
                  <a:pt x="62" y="17"/>
                  <a:pt x="67" y="18"/>
                </a:cubicBezTo>
                <a:cubicBezTo>
                  <a:pt x="72" y="19"/>
                  <a:pt x="74" y="29"/>
                  <a:pt x="71" y="33"/>
                </a:cubicBezTo>
                <a:cubicBezTo>
                  <a:pt x="68" y="37"/>
                  <a:pt x="65" y="47"/>
                  <a:pt x="51" y="4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56" name="Freeform 336"/>
          <p:cNvSpPr>
            <a:spLocks/>
          </p:cNvSpPr>
          <p:nvPr/>
        </p:nvSpPr>
        <p:spPr bwMode="auto">
          <a:xfrm>
            <a:off x="5356225" y="2763839"/>
            <a:ext cx="42862" cy="55563"/>
          </a:xfrm>
          <a:custGeom>
            <a:avLst/>
            <a:gdLst/>
            <a:ahLst/>
            <a:cxnLst>
              <a:cxn ang="0">
                <a:pos x="6" y="18"/>
              </a:cxn>
              <a:cxn ang="0">
                <a:pos x="15" y="11"/>
              </a:cxn>
              <a:cxn ang="0">
                <a:pos x="9" y="1"/>
              </a:cxn>
              <a:cxn ang="0">
                <a:pos x="2" y="8"/>
              </a:cxn>
              <a:cxn ang="0">
                <a:pos x="6" y="18"/>
              </a:cxn>
            </a:cxnLst>
            <a:rect l="0" t="0" r="r" b="b"/>
            <a:pathLst>
              <a:path w="16" h="21">
                <a:moveTo>
                  <a:pt x="6" y="18"/>
                </a:moveTo>
                <a:cubicBezTo>
                  <a:pt x="9" y="19"/>
                  <a:pt x="14" y="21"/>
                  <a:pt x="15" y="11"/>
                </a:cubicBezTo>
                <a:cubicBezTo>
                  <a:pt x="16" y="0"/>
                  <a:pt x="9" y="1"/>
                  <a:pt x="9" y="1"/>
                </a:cubicBezTo>
                <a:cubicBezTo>
                  <a:pt x="9" y="1"/>
                  <a:pt x="4" y="0"/>
                  <a:pt x="2" y="8"/>
                </a:cubicBezTo>
                <a:cubicBezTo>
                  <a:pt x="0" y="16"/>
                  <a:pt x="4" y="17"/>
                  <a:pt x="6" y="1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57" name="Freeform 337"/>
          <p:cNvSpPr>
            <a:spLocks/>
          </p:cNvSpPr>
          <p:nvPr/>
        </p:nvSpPr>
        <p:spPr bwMode="auto">
          <a:xfrm>
            <a:off x="5321300" y="2720976"/>
            <a:ext cx="42862" cy="69850"/>
          </a:xfrm>
          <a:custGeom>
            <a:avLst/>
            <a:gdLst/>
            <a:ahLst/>
            <a:cxnLst>
              <a:cxn ang="0">
                <a:pos x="6" y="24"/>
              </a:cxn>
              <a:cxn ang="0">
                <a:pos x="15" y="13"/>
              </a:cxn>
              <a:cxn ang="0">
                <a:pos x="8" y="2"/>
              </a:cxn>
              <a:cxn ang="0">
                <a:pos x="0" y="13"/>
              </a:cxn>
              <a:cxn ang="0">
                <a:pos x="6" y="24"/>
              </a:cxn>
            </a:cxnLst>
            <a:rect l="0" t="0" r="r" b="b"/>
            <a:pathLst>
              <a:path w="16" h="26">
                <a:moveTo>
                  <a:pt x="6" y="24"/>
                </a:moveTo>
                <a:cubicBezTo>
                  <a:pt x="6" y="24"/>
                  <a:pt x="13" y="26"/>
                  <a:pt x="15" y="13"/>
                </a:cubicBezTo>
                <a:cubicBezTo>
                  <a:pt x="16" y="0"/>
                  <a:pt x="8" y="2"/>
                  <a:pt x="8" y="2"/>
                </a:cubicBezTo>
                <a:cubicBezTo>
                  <a:pt x="8" y="2"/>
                  <a:pt x="0" y="2"/>
                  <a:pt x="0" y="13"/>
                </a:cubicBezTo>
                <a:cubicBezTo>
                  <a:pt x="1" y="24"/>
                  <a:pt x="6" y="24"/>
                  <a:pt x="6" y="2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58" name="Freeform 338"/>
          <p:cNvSpPr>
            <a:spLocks/>
          </p:cNvSpPr>
          <p:nvPr/>
        </p:nvSpPr>
        <p:spPr bwMode="auto">
          <a:xfrm>
            <a:off x="5273675" y="2713039"/>
            <a:ext cx="42862" cy="55563"/>
          </a:xfrm>
          <a:custGeom>
            <a:avLst/>
            <a:gdLst/>
            <a:ahLst/>
            <a:cxnLst>
              <a:cxn ang="0">
                <a:pos x="10" y="21"/>
              </a:cxn>
              <a:cxn ang="0">
                <a:pos x="16" y="10"/>
              </a:cxn>
              <a:cxn ang="0">
                <a:pos x="8" y="0"/>
              </a:cxn>
              <a:cxn ang="0">
                <a:pos x="1" y="10"/>
              </a:cxn>
              <a:cxn ang="0">
                <a:pos x="10" y="21"/>
              </a:cxn>
            </a:cxnLst>
            <a:rect l="0" t="0" r="r" b="b"/>
            <a:pathLst>
              <a:path w="16" h="21">
                <a:moveTo>
                  <a:pt x="10" y="21"/>
                </a:moveTo>
                <a:cubicBezTo>
                  <a:pt x="10" y="21"/>
                  <a:pt x="16" y="21"/>
                  <a:pt x="16" y="10"/>
                </a:cubicBezTo>
                <a:cubicBezTo>
                  <a:pt x="16" y="0"/>
                  <a:pt x="8" y="0"/>
                  <a:pt x="8" y="0"/>
                </a:cubicBezTo>
                <a:cubicBezTo>
                  <a:pt x="7" y="0"/>
                  <a:pt x="0" y="1"/>
                  <a:pt x="1" y="10"/>
                </a:cubicBezTo>
                <a:cubicBezTo>
                  <a:pt x="1" y="19"/>
                  <a:pt x="8" y="21"/>
                  <a:pt x="10" y="2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59" name="Freeform 339"/>
          <p:cNvSpPr>
            <a:spLocks/>
          </p:cNvSpPr>
          <p:nvPr/>
        </p:nvSpPr>
        <p:spPr bwMode="auto">
          <a:xfrm>
            <a:off x="5227638" y="2716214"/>
            <a:ext cx="46037" cy="55563"/>
          </a:xfrm>
          <a:custGeom>
            <a:avLst/>
            <a:gdLst/>
            <a:ahLst/>
            <a:cxnLst>
              <a:cxn ang="0">
                <a:pos x="9" y="19"/>
              </a:cxn>
              <a:cxn ang="0">
                <a:pos x="16" y="9"/>
              </a:cxn>
              <a:cxn ang="0">
                <a:pos x="8" y="0"/>
              </a:cxn>
              <a:cxn ang="0">
                <a:pos x="1" y="11"/>
              </a:cxn>
              <a:cxn ang="0">
                <a:pos x="9" y="19"/>
              </a:cxn>
            </a:cxnLst>
            <a:rect l="0" t="0" r="r" b="b"/>
            <a:pathLst>
              <a:path w="17" h="21">
                <a:moveTo>
                  <a:pt x="9" y="19"/>
                </a:moveTo>
                <a:cubicBezTo>
                  <a:pt x="9" y="19"/>
                  <a:pt x="15" y="18"/>
                  <a:pt x="16" y="9"/>
                </a:cubicBezTo>
                <a:cubicBezTo>
                  <a:pt x="17" y="0"/>
                  <a:pt x="9" y="0"/>
                  <a:pt x="8" y="0"/>
                </a:cubicBezTo>
                <a:cubicBezTo>
                  <a:pt x="7" y="0"/>
                  <a:pt x="0" y="1"/>
                  <a:pt x="1" y="11"/>
                </a:cubicBezTo>
                <a:cubicBezTo>
                  <a:pt x="2" y="21"/>
                  <a:pt x="9" y="19"/>
                  <a:pt x="9" y="19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60" name="Freeform 340"/>
          <p:cNvSpPr>
            <a:spLocks/>
          </p:cNvSpPr>
          <p:nvPr/>
        </p:nvSpPr>
        <p:spPr bwMode="auto">
          <a:xfrm>
            <a:off x="5187950" y="2728914"/>
            <a:ext cx="38100" cy="47625"/>
          </a:xfrm>
          <a:custGeom>
            <a:avLst/>
            <a:gdLst/>
            <a:ahLst/>
            <a:cxnLst>
              <a:cxn ang="0">
                <a:pos x="9" y="18"/>
              </a:cxn>
              <a:cxn ang="0">
                <a:pos x="14" y="9"/>
              </a:cxn>
              <a:cxn ang="0">
                <a:pos x="7" y="0"/>
              </a:cxn>
              <a:cxn ang="0">
                <a:pos x="0" y="9"/>
              </a:cxn>
              <a:cxn ang="0">
                <a:pos x="9" y="18"/>
              </a:cxn>
            </a:cxnLst>
            <a:rect l="0" t="0" r="r" b="b"/>
            <a:pathLst>
              <a:path w="14" h="18">
                <a:moveTo>
                  <a:pt x="9" y="18"/>
                </a:moveTo>
                <a:cubicBezTo>
                  <a:pt x="9" y="18"/>
                  <a:pt x="14" y="18"/>
                  <a:pt x="14" y="9"/>
                </a:cubicBezTo>
                <a:cubicBezTo>
                  <a:pt x="14" y="0"/>
                  <a:pt x="7" y="0"/>
                  <a:pt x="7" y="0"/>
                </a:cubicBezTo>
                <a:cubicBezTo>
                  <a:pt x="7" y="0"/>
                  <a:pt x="0" y="0"/>
                  <a:pt x="0" y="9"/>
                </a:cubicBezTo>
                <a:cubicBezTo>
                  <a:pt x="0" y="18"/>
                  <a:pt x="6" y="18"/>
                  <a:pt x="9" y="18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61" name="Freeform 341"/>
          <p:cNvSpPr>
            <a:spLocks/>
          </p:cNvSpPr>
          <p:nvPr/>
        </p:nvSpPr>
        <p:spPr bwMode="auto">
          <a:xfrm>
            <a:off x="5373688" y="2713039"/>
            <a:ext cx="19050" cy="55563"/>
          </a:xfrm>
          <a:custGeom>
            <a:avLst/>
            <a:gdLst/>
            <a:ahLst/>
            <a:cxnLst>
              <a:cxn ang="0">
                <a:pos x="1" y="19"/>
              </a:cxn>
              <a:cxn ang="0">
                <a:pos x="0" y="0"/>
              </a:cxn>
              <a:cxn ang="0">
                <a:pos x="7" y="21"/>
              </a:cxn>
              <a:cxn ang="0">
                <a:pos x="1" y="19"/>
              </a:cxn>
            </a:cxnLst>
            <a:rect l="0" t="0" r="r" b="b"/>
            <a:pathLst>
              <a:path w="7" h="21">
                <a:moveTo>
                  <a:pt x="1" y="19"/>
                </a:moveTo>
                <a:cubicBezTo>
                  <a:pt x="1" y="19"/>
                  <a:pt x="3" y="4"/>
                  <a:pt x="0" y="0"/>
                </a:cubicBezTo>
                <a:cubicBezTo>
                  <a:pt x="5" y="2"/>
                  <a:pt x="7" y="16"/>
                  <a:pt x="7" y="21"/>
                </a:cubicBezTo>
                <a:cubicBezTo>
                  <a:pt x="5" y="18"/>
                  <a:pt x="1" y="19"/>
                  <a:pt x="1" y="19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62" name="Freeform 342"/>
          <p:cNvSpPr>
            <a:spLocks/>
          </p:cNvSpPr>
          <p:nvPr/>
        </p:nvSpPr>
        <p:spPr bwMode="auto">
          <a:xfrm>
            <a:off x="5337175" y="2676526"/>
            <a:ext cx="19050" cy="49213"/>
          </a:xfrm>
          <a:custGeom>
            <a:avLst/>
            <a:gdLst/>
            <a:ahLst/>
            <a:cxnLst>
              <a:cxn ang="0">
                <a:pos x="7" y="19"/>
              </a:cxn>
              <a:cxn ang="0">
                <a:pos x="0" y="18"/>
              </a:cxn>
              <a:cxn ang="0">
                <a:pos x="0" y="0"/>
              </a:cxn>
              <a:cxn ang="0">
                <a:pos x="7" y="19"/>
              </a:cxn>
            </a:cxnLst>
            <a:rect l="0" t="0" r="r" b="b"/>
            <a:pathLst>
              <a:path w="7" h="19">
                <a:moveTo>
                  <a:pt x="7" y="19"/>
                </a:moveTo>
                <a:cubicBezTo>
                  <a:pt x="4" y="17"/>
                  <a:pt x="0" y="18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7" y="12"/>
                  <a:pt x="7" y="19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63" name="Freeform 343"/>
          <p:cNvSpPr>
            <a:spLocks/>
          </p:cNvSpPr>
          <p:nvPr/>
        </p:nvSpPr>
        <p:spPr bwMode="auto">
          <a:xfrm>
            <a:off x="5289550" y="2649539"/>
            <a:ext cx="28575" cy="71438"/>
          </a:xfrm>
          <a:custGeom>
            <a:avLst/>
            <a:gdLst/>
            <a:ahLst/>
            <a:cxnLst>
              <a:cxn ang="0">
                <a:pos x="10" y="27"/>
              </a:cxn>
              <a:cxn ang="0">
                <a:pos x="3" y="22"/>
              </a:cxn>
              <a:cxn ang="0">
                <a:pos x="0" y="0"/>
              </a:cxn>
              <a:cxn ang="0">
                <a:pos x="10" y="27"/>
              </a:cxn>
            </a:cxnLst>
            <a:rect l="0" t="0" r="r" b="b"/>
            <a:pathLst>
              <a:path w="11" h="27">
                <a:moveTo>
                  <a:pt x="10" y="27"/>
                </a:moveTo>
                <a:cubicBezTo>
                  <a:pt x="8" y="24"/>
                  <a:pt x="3" y="22"/>
                  <a:pt x="3" y="22"/>
                </a:cubicBezTo>
                <a:cubicBezTo>
                  <a:pt x="3" y="22"/>
                  <a:pt x="3" y="2"/>
                  <a:pt x="0" y="0"/>
                </a:cubicBezTo>
                <a:cubicBezTo>
                  <a:pt x="7" y="3"/>
                  <a:pt x="11" y="20"/>
                  <a:pt x="10" y="27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64" name="Freeform 344"/>
          <p:cNvSpPr>
            <a:spLocks/>
          </p:cNvSpPr>
          <p:nvPr/>
        </p:nvSpPr>
        <p:spPr bwMode="auto">
          <a:xfrm>
            <a:off x="5241925" y="2649539"/>
            <a:ext cx="17462" cy="66675"/>
          </a:xfrm>
          <a:custGeom>
            <a:avLst/>
            <a:gdLst/>
            <a:ahLst/>
            <a:cxnLst>
              <a:cxn ang="0">
                <a:pos x="6" y="24"/>
              </a:cxn>
              <a:cxn ang="0">
                <a:pos x="0" y="25"/>
              </a:cxn>
              <a:cxn ang="0">
                <a:pos x="7" y="0"/>
              </a:cxn>
              <a:cxn ang="0">
                <a:pos x="6" y="24"/>
              </a:cxn>
            </a:cxnLst>
            <a:rect l="0" t="0" r="r" b="b"/>
            <a:pathLst>
              <a:path w="7" h="25">
                <a:moveTo>
                  <a:pt x="6" y="24"/>
                </a:moveTo>
                <a:cubicBezTo>
                  <a:pt x="4" y="23"/>
                  <a:pt x="0" y="25"/>
                  <a:pt x="0" y="25"/>
                </a:cubicBezTo>
                <a:cubicBezTo>
                  <a:pt x="0" y="25"/>
                  <a:pt x="1" y="3"/>
                  <a:pt x="7" y="0"/>
                </a:cubicBezTo>
                <a:cubicBezTo>
                  <a:pt x="5" y="4"/>
                  <a:pt x="6" y="21"/>
                  <a:pt x="6" y="24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65" name="Freeform 345"/>
          <p:cNvSpPr>
            <a:spLocks/>
          </p:cNvSpPr>
          <p:nvPr/>
        </p:nvSpPr>
        <p:spPr bwMode="auto">
          <a:xfrm>
            <a:off x="5199063" y="2673351"/>
            <a:ext cx="19050" cy="55563"/>
          </a:xfrm>
          <a:custGeom>
            <a:avLst/>
            <a:gdLst/>
            <a:ahLst/>
            <a:cxnLst>
              <a:cxn ang="0">
                <a:pos x="7" y="21"/>
              </a:cxn>
              <a:cxn ang="0">
                <a:pos x="0" y="20"/>
              </a:cxn>
              <a:cxn ang="0">
                <a:pos x="3" y="0"/>
              </a:cxn>
              <a:cxn ang="0">
                <a:pos x="7" y="21"/>
              </a:cxn>
            </a:cxnLst>
            <a:rect l="0" t="0" r="r" b="b"/>
            <a:pathLst>
              <a:path w="7" h="21">
                <a:moveTo>
                  <a:pt x="7" y="21"/>
                </a:moveTo>
                <a:cubicBezTo>
                  <a:pt x="4" y="19"/>
                  <a:pt x="0" y="20"/>
                  <a:pt x="0" y="20"/>
                </a:cubicBezTo>
                <a:cubicBezTo>
                  <a:pt x="0" y="20"/>
                  <a:pt x="1" y="2"/>
                  <a:pt x="3" y="0"/>
                </a:cubicBezTo>
                <a:cubicBezTo>
                  <a:pt x="3" y="10"/>
                  <a:pt x="6" y="18"/>
                  <a:pt x="7" y="21"/>
                </a:cubicBez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66" name="Oval 346"/>
          <p:cNvSpPr>
            <a:spLocks noChangeArrowheads="1"/>
          </p:cNvSpPr>
          <p:nvPr/>
        </p:nvSpPr>
        <p:spPr bwMode="auto">
          <a:xfrm>
            <a:off x="5959475" y="431801"/>
            <a:ext cx="50800" cy="50800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67" name="Oval 347"/>
          <p:cNvSpPr>
            <a:spLocks noChangeArrowheads="1"/>
          </p:cNvSpPr>
          <p:nvPr/>
        </p:nvSpPr>
        <p:spPr bwMode="auto">
          <a:xfrm>
            <a:off x="6088063" y="381001"/>
            <a:ext cx="50800" cy="50800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68" name="Oval 348"/>
          <p:cNvSpPr>
            <a:spLocks noChangeArrowheads="1"/>
          </p:cNvSpPr>
          <p:nvPr/>
        </p:nvSpPr>
        <p:spPr bwMode="auto">
          <a:xfrm>
            <a:off x="6196013" y="431801"/>
            <a:ext cx="50800" cy="50800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69" name="Oval 349"/>
          <p:cNvSpPr>
            <a:spLocks noChangeArrowheads="1"/>
          </p:cNvSpPr>
          <p:nvPr/>
        </p:nvSpPr>
        <p:spPr bwMode="auto">
          <a:xfrm>
            <a:off x="6316663" y="381001"/>
            <a:ext cx="50800" cy="50800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70" name="Oval 350"/>
          <p:cNvSpPr>
            <a:spLocks noChangeArrowheads="1"/>
          </p:cNvSpPr>
          <p:nvPr/>
        </p:nvSpPr>
        <p:spPr bwMode="auto">
          <a:xfrm>
            <a:off x="6403975" y="431801"/>
            <a:ext cx="50800" cy="50800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71" name="Oval 351"/>
          <p:cNvSpPr>
            <a:spLocks noChangeArrowheads="1"/>
          </p:cNvSpPr>
          <p:nvPr/>
        </p:nvSpPr>
        <p:spPr bwMode="auto">
          <a:xfrm>
            <a:off x="6516688" y="381001"/>
            <a:ext cx="49212" cy="50800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72" name="Oval 352"/>
          <p:cNvSpPr>
            <a:spLocks noChangeArrowheads="1"/>
          </p:cNvSpPr>
          <p:nvPr/>
        </p:nvSpPr>
        <p:spPr bwMode="auto">
          <a:xfrm>
            <a:off x="6640513" y="431801"/>
            <a:ext cx="53975" cy="50800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73" name="Oval 353"/>
          <p:cNvSpPr>
            <a:spLocks noChangeArrowheads="1"/>
          </p:cNvSpPr>
          <p:nvPr/>
        </p:nvSpPr>
        <p:spPr bwMode="auto">
          <a:xfrm>
            <a:off x="6750050" y="381001"/>
            <a:ext cx="53975" cy="50800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74" name="Oval 354"/>
          <p:cNvSpPr>
            <a:spLocks noChangeArrowheads="1"/>
          </p:cNvSpPr>
          <p:nvPr/>
        </p:nvSpPr>
        <p:spPr bwMode="auto">
          <a:xfrm>
            <a:off x="6875463" y="431801"/>
            <a:ext cx="50800" cy="50800"/>
          </a:xfrm>
          <a:prstGeom prst="ellipse">
            <a:avLst/>
          </a:pr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75" name="Freeform 355"/>
          <p:cNvSpPr>
            <a:spLocks/>
          </p:cNvSpPr>
          <p:nvPr/>
        </p:nvSpPr>
        <p:spPr bwMode="auto">
          <a:xfrm>
            <a:off x="5872163" y="636589"/>
            <a:ext cx="50800" cy="15875"/>
          </a:xfrm>
          <a:custGeom>
            <a:avLst/>
            <a:gdLst/>
            <a:ahLst/>
            <a:cxnLst>
              <a:cxn ang="0">
                <a:pos x="1" y="3"/>
              </a:cxn>
              <a:cxn ang="0">
                <a:pos x="4" y="4"/>
              </a:cxn>
              <a:cxn ang="0">
                <a:pos x="8" y="3"/>
              </a:cxn>
              <a:cxn ang="0">
                <a:pos x="9" y="5"/>
              </a:cxn>
              <a:cxn ang="0">
                <a:pos x="15" y="6"/>
              </a:cxn>
              <a:cxn ang="0">
                <a:pos x="12" y="4"/>
              </a:cxn>
              <a:cxn ang="0">
                <a:pos x="19" y="6"/>
              </a:cxn>
              <a:cxn ang="0">
                <a:pos x="13" y="4"/>
              </a:cxn>
              <a:cxn ang="0">
                <a:pos x="13" y="3"/>
              </a:cxn>
              <a:cxn ang="0">
                <a:pos x="8" y="2"/>
              </a:cxn>
              <a:cxn ang="0">
                <a:pos x="9" y="2"/>
              </a:cxn>
              <a:cxn ang="0">
                <a:pos x="0" y="2"/>
              </a:cxn>
              <a:cxn ang="0">
                <a:pos x="1" y="3"/>
              </a:cxn>
            </a:cxnLst>
            <a:rect l="0" t="0" r="r" b="b"/>
            <a:pathLst>
              <a:path w="19" h="6">
                <a:moveTo>
                  <a:pt x="1" y="3"/>
                </a:moveTo>
                <a:cubicBezTo>
                  <a:pt x="3" y="3"/>
                  <a:pt x="4" y="4"/>
                  <a:pt x="4" y="4"/>
                </a:cubicBezTo>
                <a:cubicBezTo>
                  <a:pt x="7" y="4"/>
                  <a:pt x="7" y="5"/>
                  <a:pt x="8" y="3"/>
                </a:cubicBezTo>
                <a:cubicBezTo>
                  <a:pt x="10" y="3"/>
                  <a:pt x="12" y="5"/>
                  <a:pt x="9" y="5"/>
                </a:cubicBezTo>
                <a:cubicBezTo>
                  <a:pt x="11" y="5"/>
                  <a:pt x="13" y="5"/>
                  <a:pt x="15" y="6"/>
                </a:cubicBezTo>
                <a:cubicBezTo>
                  <a:pt x="14" y="5"/>
                  <a:pt x="13" y="5"/>
                  <a:pt x="12" y="4"/>
                </a:cubicBezTo>
                <a:cubicBezTo>
                  <a:pt x="13" y="3"/>
                  <a:pt x="18" y="6"/>
                  <a:pt x="19" y="6"/>
                </a:cubicBezTo>
                <a:cubicBezTo>
                  <a:pt x="17" y="5"/>
                  <a:pt x="15" y="4"/>
                  <a:pt x="13" y="4"/>
                </a:cubicBezTo>
                <a:cubicBezTo>
                  <a:pt x="13" y="3"/>
                  <a:pt x="13" y="3"/>
                  <a:pt x="13" y="3"/>
                </a:cubicBezTo>
                <a:cubicBezTo>
                  <a:pt x="11" y="3"/>
                  <a:pt x="9" y="2"/>
                  <a:pt x="8" y="2"/>
                </a:cubicBezTo>
                <a:cubicBezTo>
                  <a:pt x="8" y="2"/>
                  <a:pt x="8" y="1"/>
                  <a:pt x="9" y="2"/>
                </a:cubicBezTo>
                <a:cubicBezTo>
                  <a:pt x="1" y="0"/>
                  <a:pt x="6" y="3"/>
                  <a:pt x="0" y="2"/>
                </a:cubicBezTo>
                <a:cubicBezTo>
                  <a:pt x="0" y="3"/>
                  <a:pt x="1" y="3"/>
                  <a:pt x="1" y="3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76" name="Freeform 356"/>
          <p:cNvSpPr>
            <a:spLocks/>
          </p:cNvSpPr>
          <p:nvPr/>
        </p:nvSpPr>
        <p:spPr bwMode="auto">
          <a:xfrm>
            <a:off x="5824538" y="628651"/>
            <a:ext cx="50800" cy="15875"/>
          </a:xfrm>
          <a:custGeom>
            <a:avLst/>
            <a:gdLst/>
            <a:ahLst/>
            <a:cxnLst>
              <a:cxn ang="0">
                <a:pos x="13" y="2"/>
              </a:cxn>
              <a:cxn ang="0">
                <a:pos x="10" y="3"/>
              </a:cxn>
              <a:cxn ang="0">
                <a:pos x="6" y="2"/>
              </a:cxn>
              <a:cxn ang="0">
                <a:pos x="4" y="4"/>
              </a:cxn>
              <a:cxn ang="0">
                <a:pos x="6" y="4"/>
              </a:cxn>
              <a:cxn ang="0">
                <a:pos x="2" y="5"/>
              </a:cxn>
              <a:cxn ang="0">
                <a:pos x="8" y="5"/>
              </a:cxn>
              <a:cxn ang="0">
                <a:pos x="15" y="6"/>
              </a:cxn>
              <a:cxn ang="0">
                <a:pos x="18" y="5"/>
              </a:cxn>
              <a:cxn ang="0">
                <a:pos x="17" y="5"/>
              </a:cxn>
              <a:cxn ang="0">
                <a:pos x="17" y="4"/>
              </a:cxn>
              <a:cxn ang="0">
                <a:pos x="14" y="3"/>
              </a:cxn>
              <a:cxn ang="0">
                <a:pos x="19" y="2"/>
              </a:cxn>
              <a:cxn ang="0">
                <a:pos x="10" y="0"/>
              </a:cxn>
              <a:cxn ang="0">
                <a:pos x="13" y="2"/>
              </a:cxn>
            </a:cxnLst>
            <a:rect l="0" t="0" r="r" b="b"/>
            <a:pathLst>
              <a:path w="19" h="6">
                <a:moveTo>
                  <a:pt x="13" y="2"/>
                </a:moveTo>
                <a:cubicBezTo>
                  <a:pt x="10" y="3"/>
                  <a:pt x="10" y="3"/>
                  <a:pt x="10" y="3"/>
                </a:cubicBezTo>
                <a:cubicBezTo>
                  <a:pt x="6" y="2"/>
                  <a:pt x="6" y="2"/>
                  <a:pt x="6" y="2"/>
                </a:cubicBezTo>
                <a:cubicBezTo>
                  <a:pt x="5" y="3"/>
                  <a:pt x="2" y="3"/>
                  <a:pt x="4" y="4"/>
                </a:cubicBezTo>
                <a:cubicBezTo>
                  <a:pt x="5" y="4"/>
                  <a:pt x="6" y="4"/>
                  <a:pt x="6" y="4"/>
                </a:cubicBezTo>
                <a:cubicBezTo>
                  <a:pt x="6" y="5"/>
                  <a:pt x="0" y="4"/>
                  <a:pt x="2" y="5"/>
                </a:cubicBezTo>
                <a:cubicBezTo>
                  <a:pt x="5" y="5"/>
                  <a:pt x="6" y="5"/>
                  <a:pt x="8" y="5"/>
                </a:cubicBezTo>
                <a:cubicBezTo>
                  <a:pt x="11" y="5"/>
                  <a:pt x="14" y="6"/>
                  <a:pt x="15" y="6"/>
                </a:cubicBezTo>
                <a:cubicBezTo>
                  <a:pt x="16" y="6"/>
                  <a:pt x="16" y="5"/>
                  <a:pt x="18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4"/>
                  <a:pt x="17" y="4"/>
                  <a:pt x="17" y="4"/>
                </a:cubicBezTo>
                <a:cubicBezTo>
                  <a:pt x="16" y="4"/>
                  <a:pt x="15" y="4"/>
                  <a:pt x="14" y="3"/>
                </a:cubicBezTo>
                <a:cubicBezTo>
                  <a:pt x="16" y="3"/>
                  <a:pt x="17" y="3"/>
                  <a:pt x="19" y="2"/>
                </a:cubicBezTo>
                <a:cubicBezTo>
                  <a:pt x="18" y="0"/>
                  <a:pt x="12" y="1"/>
                  <a:pt x="10" y="0"/>
                </a:cubicBezTo>
                <a:cubicBezTo>
                  <a:pt x="13" y="1"/>
                  <a:pt x="8" y="0"/>
                  <a:pt x="13" y="2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77" name="Rectangle 357"/>
          <p:cNvSpPr>
            <a:spLocks noChangeArrowheads="1"/>
          </p:cNvSpPr>
          <p:nvPr/>
        </p:nvSpPr>
        <p:spPr bwMode="auto">
          <a:xfrm>
            <a:off x="5872163" y="642939"/>
            <a:ext cx="1587" cy="1588"/>
          </a:xfrm>
          <a:prstGeom prst="rect">
            <a:avLst/>
          </a:prstGeom>
          <a:solidFill>
            <a:srgbClr val="3F3B3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78" name="Freeform 358"/>
          <p:cNvSpPr>
            <a:spLocks/>
          </p:cNvSpPr>
          <p:nvPr/>
        </p:nvSpPr>
        <p:spPr bwMode="auto">
          <a:xfrm>
            <a:off x="4897438" y="788989"/>
            <a:ext cx="42862" cy="12700"/>
          </a:xfrm>
          <a:custGeom>
            <a:avLst/>
            <a:gdLst/>
            <a:ahLst/>
            <a:cxnLst>
              <a:cxn ang="0">
                <a:pos x="6" y="2"/>
              </a:cxn>
              <a:cxn ang="0">
                <a:pos x="4" y="3"/>
              </a:cxn>
              <a:cxn ang="0">
                <a:pos x="10" y="4"/>
              </a:cxn>
              <a:cxn ang="0">
                <a:pos x="16" y="5"/>
              </a:cxn>
              <a:cxn ang="0">
                <a:pos x="15" y="3"/>
              </a:cxn>
              <a:cxn ang="0">
                <a:pos x="10" y="3"/>
              </a:cxn>
              <a:cxn ang="0">
                <a:pos x="11" y="2"/>
              </a:cxn>
              <a:cxn ang="0">
                <a:pos x="9" y="0"/>
              </a:cxn>
              <a:cxn ang="0">
                <a:pos x="8" y="0"/>
              </a:cxn>
              <a:cxn ang="0">
                <a:pos x="0" y="3"/>
              </a:cxn>
              <a:cxn ang="0">
                <a:pos x="6" y="2"/>
              </a:cxn>
            </a:cxnLst>
            <a:rect l="0" t="0" r="r" b="b"/>
            <a:pathLst>
              <a:path w="16" h="5">
                <a:moveTo>
                  <a:pt x="6" y="2"/>
                </a:moveTo>
                <a:cubicBezTo>
                  <a:pt x="5" y="2"/>
                  <a:pt x="5" y="2"/>
                  <a:pt x="4" y="3"/>
                </a:cubicBezTo>
                <a:cubicBezTo>
                  <a:pt x="6" y="3"/>
                  <a:pt x="8" y="3"/>
                  <a:pt x="10" y="4"/>
                </a:cubicBezTo>
                <a:cubicBezTo>
                  <a:pt x="12" y="4"/>
                  <a:pt x="14" y="4"/>
                  <a:pt x="16" y="5"/>
                </a:cubicBezTo>
                <a:cubicBezTo>
                  <a:pt x="16" y="5"/>
                  <a:pt x="12" y="3"/>
                  <a:pt x="15" y="3"/>
                </a:cubicBezTo>
                <a:cubicBezTo>
                  <a:pt x="14" y="3"/>
                  <a:pt x="11" y="2"/>
                  <a:pt x="10" y="3"/>
                </a:cubicBezTo>
                <a:cubicBezTo>
                  <a:pt x="11" y="2"/>
                  <a:pt x="11" y="2"/>
                  <a:pt x="11" y="2"/>
                </a:cubicBezTo>
                <a:cubicBezTo>
                  <a:pt x="8" y="3"/>
                  <a:pt x="7" y="1"/>
                  <a:pt x="9" y="0"/>
                </a:cubicBezTo>
                <a:cubicBezTo>
                  <a:pt x="8" y="0"/>
                  <a:pt x="8" y="0"/>
                  <a:pt x="8" y="0"/>
                </a:cubicBezTo>
                <a:cubicBezTo>
                  <a:pt x="6" y="1"/>
                  <a:pt x="3" y="2"/>
                  <a:pt x="0" y="3"/>
                </a:cubicBezTo>
                <a:cubicBezTo>
                  <a:pt x="3" y="3"/>
                  <a:pt x="3" y="2"/>
                  <a:pt x="6" y="2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79" name="Freeform 359"/>
          <p:cNvSpPr>
            <a:spLocks/>
          </p:cNvSpPr>
          <p:nvPr/>
        </p:nvSpPr>
        <p:spPr bwMode="auto">
          <a:xfrm>
            <a:off x="4321175" y="1014414"/>
            <a:ext cx="4762" cy="635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" y="0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cubicBezTo>
                  <a:pt x="2" y="1"/>
                  <a:pt x="2" y="0"/>
                  <a:pt x="1" y="0"/>
                </a:cubicBezTo>
                <a:cubicBezTo>
                  <a:pt x="1" y="1"/>
                  <a:pt x="1" y="1"/>
                  <a:pt x="0" y="2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80" name="Freeform 360"/>
          <p:cNvSpPr>
            <a:spLocks/>
          </p:cNvSpPr>
          <p:nvPr/>
        </p:nvSpPr>
        <p:spPr bwMode="auto">
          <a:xfrm>
            <a:off x="4887913" y="796926"/>
            <a:ext cx="7937" cy="317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1"/>
              </a:cxn>
              <a:cxn ang="0">
                <a:pos x="3" y="0"/>
              </a:cxn>
            </a:cxnLst>
            <a:rect l="0" t="0" r="r" b="b"/>
            <a:pathLst>
              <a:path w="3" h="1">
                <a:moveTo>
                  <a:pt x="3" y="0"/>
                </a:moveTo>
                <a:cubicBezTo>
                  <a:pt x="0" y="1"/>
                  <a:pt x="0" y="1"/>
                  <a:pt x="0" y="1"/>
                </a:cubicBezTo>
                <a:cubicBezTo>
                  <a:pt x="1" y="1"/>
                  <a:pt x="2" y="0"/>
                  <a:pt x="3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81" name="Freeform 361"/>
          <p:cNvSpPr>
            <a:spLocks/>
          </p:cNvSpPr>
          <p:nvPr/>
        </p:nvSpPr>
        <p:spPr bwMode="auto">
          <a:xfrm>
            <a:off x="4943475" y="762001"/>
            <a:ext cx="4762" cy="3175"/>
          </a:xfrm>
          <a:custGeom>
            <a:avLst/>
            <a:gdLst/>
            <a:ahLst/>
            <a:cxnLst>
              <a:cxn ang="0">
                <a:pos x="2" y="1"/>
              </a:cxn>
              <a:cxn ang="0">
                <a:pos x="2" y="0"/>
              </a:cxn>
              <a:cxn ang="0">
                <a:pos x="0" y="1"/>
              </a:cxn>
              <a:cxn ang="0">
                <a:pos x="0" y="1"/>
              </a:cxn>
              <a:cxn ang="0">
                <a:pos x="2" y="1"/>
              </a:cxn>
            </a:cxnLst>
            <a:rect l="0" t="0" r="r" b="b"/>
            <a:pathLst>
              <a:path w="2" h="1">
                <a:moveTo>
                  <a:pt x="2" y="1"/>
                </a:moveTo>
                <a:cubicBezTo>
                  <a:pt x="2" y="1"/>
                  <a:pt x="2" y="1"/>
                  <a:pt x="2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2" y="1"/>
                  <a:pt x="2" y="1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82" name="Freeform 362"/>
          <p:cNvSpPr>
            <a:spLocks/>
          </p:cNvSpPr>
          <p:nvPr/>
        </p:nvSpPr>
        <p:spPr bwMode="auto">
          <a:xfrm>
            <a:off x="4746625" y="801689"/>
            <a:ext cx="3175" cy="158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0"/>
              </a:cxn>
              <a:cxn ang="0">
                <a:pos x="1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83" name="Freeform 363"/>
          <p:cNvSpPr>
            <a:spLocks/>
          </p:cNvSpPr>
          <p:nvPr/>
        </p:nvSpPr>
        <p:spPr bwMode="auto">
          <a:xfrm>
            <a:off x="5002213" y="765176"/>
            <a:ext cx="36512" cy="11113"/>
          </a:xfrm>
          <a:custGeom>
            <a:avLst/>
            <a:gdLst/>
            <a:ahLst/>
            <a:cxnLst>
              <a:cxn ang="0">
                <a:pos x="14" y="2"/>
              </a:cxn>
              <a:cxn ang="0">
                <a:pos x="8" y="2"/>
              </a:cxn>
              <a:cxn ang="0">
                <a:pos x="7" y="1"/>
              </a:cxn>
              <a:cxn ang="0">
                <a:pos x="5" y="1"/>
              </a:cxn>
              <a:cxn ang="0">
                <a:pos x="7" y="1"/>
              </a:cxn>
              <a:cxn ang="0">
                <a:pos x="0" y="3"/>
              </a:cxn>
              <a:cxn ang="0">
                <a:pos x="6" y="3"/>
              </a:cxn>
              <a:cxn ang="0">
                <a:pos x="7" y="4"/>
              </a:cxn>
              <a:cxn ang="0">
                <a:pos x="12" y="3"/>
              </a:cxn>
              <a:cxn ang="0">
                <a:pos x="14" y="2"/>
              </a:cxn>
            </a:cxnLst>
            <a:rect l="0" t="0" r="r" b="b"/>
            <a:pathLst>
              <a:path w="14" h="4">
                <a:moveTo>
                  <a:pt x="14" y="2"/>
                </a:moveTo>
                <a:cubicBezTo>
                  <a:pt x="8" y="2"/>
                  <a:pt x="8" y="2"/>
                  <a:pt x="8" y="2"/>
                </a:cubicBezTo>
                <a:cubicBezTo>
                  <a:pt x="9" y="2"/>
                  <a:pt x="6" y="1"/>
                  <a:pt x="7" y="1"/>
                </a:cubicBezTo>
                <a:cubicBezTo>
                  <a:pt x="7" y="1"/>
                  <a:pt x="5" y="0"/>
                  <a:pt x="5" y="1"/>
                </a:cubicBezTo>
                <a:cubicBezTo>
                  <a:pt x="7" y="1"/>
                  <a:pt x="7" y="1"/>
                  <a:pt x="7" y="1"/>
                </a:cubicBezTo>
                <a:cubicBezTo>
                  <a:pt x="3" y="2"/>
                  <a:pt x="5" y="3"/>
                  <a:pt x="0" y="3"/>
                </a:cubicBezTo>
                <a:cubicBezTo>
                  <a:pt x="3" y="4"/>
                  <a:pt x="4" y="4"/>
                  <a:pt x="6" y="3"/>
                </a:cubicBezTo>
                <a:cubicBezTo>
                  <a:pt x="6" y="3"/>
                  <a:pt x="7" y="4"/>
                  <a:pt x="7" y="4"/>
                </a:cubicBezTo>
                <a:cubicBezTo>
                  <a:pt x="12" y="3"/>
                  <a:pt x="12" y="3"/>
                  <a:pt x="12" y="3"/>
                </a:cubicBezTo>
                <a:cubicBezTo>
                  <a:pt x="14" y="2"/>
                  <a:pt x="14" y="2"/>
                  <a:pt x="14" y="2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84" name="Freeform 364"/>
          <p:cNvSpPr>
            <a:spLocks/>
          </p:cNvSpPr>
          <p:nvPr/>
        </p:nvSpPr>
        <p:spPr bwMode="auto">
          <a:xfrm>
            <a:off x="4456113" y="866776"/>
            <a:ext cx="3175" cy="158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1" y="0"/>
              </a:cxn>
              <a:cxn ang="0">
                <a:pos x="1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1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85" name="Freeform 365"/>
          <p:cNvSpPr>
            <a:spLocks/>
          </p:cNvSpPr>
          <p:nvPr/>
        </p:nvSpPr>
        <p:spPr bwMode="auto">
          <a:xfrm>
            <a:off x="4456113" y="863601"/>
            <a:ext cx="31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1" y="1"/>
                  <a:pt x="1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86" name="Freeform 366"/>
          <p:cNvSpPr>
            <a:spLocks/>
          </p:cNvSpPr>
          <p:nvPr/>
        </p:nvSpPr>
        <p:spPr bwMode="auto">
          <a:xfrm>
            <a:off x="4895850" y="793751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"/>
              </a:cxn>
              <a:cxn ang="0">
                <a:pos x="1" y="1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1"/>
                  <a:pt x="1" y="1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87" name="Freeform 367"/>
          <p:cNvSpPr>
            <a:spLocks/>
          </p:cNvSpPr>
          <p:nvPr/>
        </p:nvSpPr>
        <p:spPr bwMode="auto">
          <a:xfrm>
            <a:off x="4908550" y="788989"/>
            <a:ext cx="158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0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6">
                <a:moveTo>
                  <a:pt x="0" y="0"/>
                </a:moveTo>
                <a:cubicBezTo>
                  <a:pt x="4" y="0"/>
                  <a:pt x="4" y="0"/>
                  <a:pt x="4" y="0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2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88" name="Freeform 368"/>
          <p:cNvSpPr>
            <a:spLocks/>
          </p:cNvSpPr>
          <p:nvPr/>
        </p:nvSpPr>
        <p:spPr bwMode="auto">
          <a:xfrm>
            <a:off x="4700588" y="792164"/>
            <a:ext cx="187325" cy="28575"/>
          </a:xfrm>
          <a:custGeom>
            <a:avLst/>
            <a:gdLst/>
            <a:ahLst/>
            <a:cxnLst>
              <a:cxn ang="0">
                <a:pos x="25" y="5"/>
              </a:cxn>
              <a:cxn ang="0">
                <a:pos x="23" y="3"/>
              </a:cxn>
              <a:cxn ang="0">
                <a:pos x="18" y="4"/>
              </a:cxn>
              <a:cxn ang="0">
                <a:pos x="24" y="6"/>
              </a:cxn>
              <a:cxn ang="0">
                <a:pos x="16" y="8"/>
              </a:cxn>
              <a:cxn ang="0">
                <a:pos x="19" y="5"/>
              </a:cxn>
              <a:cxn ang="0">
                <a:pos x="16" y="7"/>
              </a:cxn>
              <a:cxn ang="0">
                <a:pos x="4" y="8"/>
              </a:cxn>
              <a:cxn ang="0">
                <a:pos x="0" y="10"/>
              </a:cxn>
              <a:cxn ang="0">
                <a:pos x="6" y="11"/>
              </a:cxn>
              <a:cxn ang="0">
                <a:pos x="5" y="10"/>
              </a:cxn>
              <a:cxn ang="0">
                <a:pos x="8" y="10"/>
              </a:cxn>
              <a:cxn ang="0">
                <a:pos x="9" y="9"/>
              </a:cxn>
              <a:cxn ang="0">
                <a:pos x="12" y="9"/>
              </a:cxn>
              <a:cxn ang="0">
                <a:pos x="11" y="9"/>
              </a:cxn>
              <a:cxn ang="0">
                <a:pos x="17" y="8"/>
              </a:cxn>
              <a:cxn ang="0">
                <a:pos x="16" y="9"/>
              </a:cxn>
              <a:cxn ang="0">
                <a:pos x="24" y="7"/>
              </a:cxn>
              <a:cxn ang="0">
                <a:pos x="22" y="9"/>
              </a:cxn>
              <a:cxn ang="0">
                <a:pos x="37" y="8"/>
              </a:cxn>
              <a:cxn ang="0">
                <a:pos x="36" y="8"/>
              </a:cxn>
              <a:cxn ang="0">
                <a:pos x="39" y="9"/>
              </a:cxn>
              <a:cxn ang="0">
                <a:pos x="53" y="9"/>
              </a:cxn>
              <a:cxn ang="0">
                <a:pos x="70" y="3"/>
              </a:cxn>
              <a:cxn ang="0">
                <a:pos x="68" y="3"/>
              </a:cxn>
              <a:cxn ang="0">
                <a:pos x="69" y="1"/>
              </a:cxn>
              <a:cxn ang="0">
                <a:pos x="63" y="2"/>
              </a:cxn>
              <a:cxn ang="0">
                <a:pos x="61" y="0"/>
              </a:cxn>
              <a:cxn ang="0">
                <a:pos x="36" y="6"/>
              </a:cxn>
              <a:cxn ang="0">
                <a:pos x="26" y="5"/>
              </a:cxn>
              <a:cxn ang="0">
                <a:pos x="32" y="3"/>
              </a:cxn>
              <a:cxn ang="0">
                <a:pos x="25" y="3"/>
              </a:cxn>
              <a:cxn ang="0">
                <a:pos x="25" y="5"/>
              </a:cxn>
            </a:cxnLst>
            <a:rect l="0" t="0" r="r" b="b"/>
            <a:pathLst>
              <a:path w="70" h="11">
                <a:moveTo>
                  <a:pt x="25" y="5"/>
                </a:moveTo>
                <a:cubicBezTo>
                  <a:pt x="15" y="5"/>
                  <a:pt x="27" y="3"/>
                  <a:pt x="23" y="3"/>
                </a:cubicBezTo>
                <a:cubicBezTo>
                  <a:pt x="20" y="3"/>
                  <a:pt x="19" y="4"/>
                  <a:pt x="18" y="4"/>
                </a:cubicBezTo>
                <a:cubicBezTo>
                  <a:pt x="25" y="3"/>
                  <a:pt x="17" y="7"/>
                  <a:pt x="24" y="6"/>
                </a:cubicBezTo>
                <a:cubicBezTo>
                  <a:pt x="23" y="8"/>
                  <a:pt x="19" y="8"/>
                  <a:pt x="16" y="8"/>
                </a:cubicBezTo>
                <a:cubicBezTo>
                  <a:pt x="14" y="6"/>
                  <a:pt x="19" y="7"/>
                  <a:pt x="19" y="5"/>
                </a:cubicBezTo>
                <a:cubicBezTo>
                  <a:pt x="16" y="6"/>
                  <a:pt x="17" y="6"/>
                  <a:pt x="16" y="7"/>
                </a:cubicBezTo>
                <a:cubicBezTo>
                  <a:pt x="11" y="6"/>
                  <a:pt x="7" y="9"/>
                  <a:pt x="4" y="8"/>
                </a:cubicBezTo>
                <a:cubicBezTo>
                  <a:pt x="1" y="8"/>
                  <a:pt x="2" y="9"/>
                  <a:pt x="0" y="10"/>
                </a:cubicBezTo>
                <a:cubicBezTo>
                  <a:pt x="0" y="11"/>
                  <a:pt x="5" y="10"/>
                  <a:pt x="6" y="11"/>
                </a:cubicBezTo>
                <a:cubicBezTo>
                  <a:pt x="6" y="11"/>
                  <a:pt x="5" y="11"/>
                  <a:pt x="5" y="10"/>
                </a:cubicBezTo>
                <a:cubicBezTo>
                  <a:pt x="6" y="10"/>
                  <a:pt x="7" y="10"/>
                  <a:pt x="8" y="10"/>
                </a:cubicBezTo>
                <a:cubicBezTo>
                  <a:pt x="5" y="10"/>
                  <a:pt x="8" y="9"/>
                  <a:pt x="9" y="9"/>
                </a:cubicBezTo>
                <a:cubicBezTo>
                  <a:pt x="10" y="8"/>
                  <a:pt x="12" y="8"/>
                  <a:pt x="12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3" y="9"/>
                  <a:pt x="15" y="8"/>
                  <a:pt x="17" y="8"/>
                </a:cubicBezTo>
                <a:cubicBezTo>
                  <a:pt x="17" y="9"/>
                  <a:pt x="16" y="9"/>
                  <a:pt x="16" y="9"/>
                </a:cubicBezTo>
                <a:cubicBezTo>
                  <a:pt x="18" y="8"/>
                  <a:pt x="21" y="8"/>
                  <a:pt x="24" y="7"/>
                </a:cubicBezTo>
                <a:cubicBezTo>
                  <a:pt x="22" y="9"/>
                  <a:pt x="22" y="9"/>
                  <a:pt x="22" y="9"/>
                </a:cubicBezTo>
                <a:cubicBezTo>
                  <a:pt x="25" y="7"/>
                  <a:pt x="32" y="8"/>
                  <a:pt x="37" y="8"/>
                </a:cubicBezTo>
                <a:cubicBezTo>
                  <a:pt x="36" y="8"/>
                  <a:pt x="35" y="8"/>
                  <a:pt x="36" y="8"/>
                </a:cubicBezTo>
                <a:cubicBezTo>
                  <a:pt x="39" y="7"/>
                  <a:pt x="41" y="8"/>
                  <a:pt x="39" y="9"/>
                </a:cubicBezTo>
                <a:cubicBezTo>
                  <a:pt x="42" y="8"/>
                  <a:pt x="49" y="10"/>
                  <a:pt x="53" y="9"/>
                </a:cubicBezTo>
                <a:cubicBezTo>
                  <a:pt x="59" y="7"/>
                  <a:pt x="64" y="5"/>
                  <a:pt x="70" y="3"/>
                </a:cubicBezTo>
                <a:cubicBezTo>
                  <a:pt x="69" y="3"/>
                  <a:pt x="69" y="3"/>
                  <a:pt x="68" y="3"/>
                </a:cubicBezTo>
                <a:cubicBezTo>
                  <a:pt x="67" y="2"/>
                  <a:pt x="66" y="2"/>
                  <a:pt x="69" y="1"/>
                </a:cubicBezTo>
                <a:cubicBezTo>
                  <a:pt x="66" y="1"/>
                  <a:pt x="67" y="2"/>
                  <a:pt x="63" y="2"/>
                </a:cubicBezTo>
                <a:cubicBezTo>
                  <a:pt x="65" y="1"/>
                  <a:pt x="65" y="0"/>
                  <a:pt x="61" y="0"/>
                </a:cubicBezTo>
                <a:cubicBezTo>
                  <a:pt x="52" y="0"/>
                  <a:pt x="45" y="4"/>
                  <a:pt x="36" y="6"/>
                </a:cubicBezTo>
                <a:cubicBezTo>
                  <a:pt x="36" y="5"/>
                  <a:pt x="29" y="5"/>
                  <a:pt x="26" y="5"/>
                </a:cubicBezTo>
                <a:cubicBezTo>
                  <a:pt x="27" y="4"/>
                  <a:pt x="29" y="3"/>
                  <a:pt x="32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5"/>
                  <a:pt x="25" y="5"/>
                  <a:pt x="25" y="5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89" name="Freeform 369"/>
          <p:cNvSpPr>
            <a:spLocks/>
          </p:cNvSpPr>
          <p:nvPr/>
        </p:nvSpPr>
        <p:spPr bwMode="auto">
          <a:xfrm>
            <a:off x="4824413" y="796926"/>
            <a:ext cx="1587" cy="158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0"/>
              </a:cxn>
              <a:cxn ang="0">
                <a:pos x="1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90" name="Freeform 370"/>
          <p:cNvSpPr>
            <a:spLocks/>
          </p:cNvSpPr>
          <p:nvPr/>
        </p:nvSpPr>
        <p:spPr bwMode="auto">
          <a:xfrm>
            <a:off x="4786313" y="800101"/>
            <a:ext cx="3175" cy="158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1" y="0"/>
              </a:cxn>
              <a:cxn ang="0">
                <a:pos x="0" y="0"/>
              </a:cxn>
              <a:cxn ang="0">
                <a:pos x="1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91" name="Freeform 371"/>
          <p:cNvSpPr>
            <a:spLocks/>
          </p:cNvSpPr>
          <p:nvPr/>
        </p:nvSpPr>
        <p:spPr bwMode="auto">
          <a:xfrm>
            <a:off x="4889500" y="785814"/>
            <a:ext cx="6350" cy="3175"/>
          </a:xfrm>
          <a:custGeom>
            <a:avLst/>
            <a:gdLst/>
            <a:ahLst/>
            <a:cxnLst>
              <a:cxn ang="0">
                <a:pos x="1" y="1"/>
              </a:cxn>
              <a:cxn ang="0">
                <a:pos x="2" y="0"/>
              </a:cxn>
              <a:cxn ang="0">
                <a:pos x="1" y="0"/>
              </a:cxn>
              <a:cxn ang="0">
                <a:pos x="1" y="1"/>
              </a:cxn>
            </a:cxnLst>
            <a:rect l="0" t="0" r="r" b="b"/>
            <a:pathLst>
              <a:path w="2" h="1">
                <a:moveTo>
                  <a:pt x="1" y="1"/>
                </a:moveTo>
                <a:cubicBezTo>
                  <a:pt x="1" y="1"/>
                  <a:pt x="2" y="1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0" y="1"/>
                  <a:pt x="1" y="1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92" name="Freeform 372"/>
          <p:cNvSpPr>
            <a:spLocks/>
          </p:cNvSpPr>
          <p:nvPr/>
        </p:nvSpPr>
        <p:spPr bwMode="auto">
          <a:xfrm>
            <a:off x="4895850" y="793751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93" name="Freeform 373"/>
          <p:cNvSpPr>
            <a:spLocks/>
          </p:cNvSpPr>
          <p:nvPr/>
        </p:nvSpPr>
        <p:spPr bwMode="auto">
          <a:xfrm>
            <a:off x="4668838" y="793751"/>
            <a:ext cx="3175" cy="158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0"/>
              </a:cxn>
              <a:cxn ang="0">
                <a:pos x="1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94" name="Freeform 374"/>
          <p:cNvSpPr>
            <a:spLocks/>
          </p:cNvSpPr>
          <p:nvPr/>
        </p:nvSpPr>
        <p:spPr bwMode="auto">
          <a:xfrm>
            <a:off x="4722813" y="788989"/>
            <a:ext cx="109537" cy="12700"/>
          </a:xfrm>
          <a:custGeom>
            <a:avLst/>
            <a:gdLst/>
            <a:ahLst/>
            <a:cxnLst>
              <a:cxn ang="0">
                <a:pos x="7" y="5"/>
              </a:cxn>
              <a:cxn ang="0">
                <a:pos x="11" y="3"/>
              </a:cxn>
              <a:cxn ang="0">
                <a:pos x="10" y="3"/>
              </a:cxn>
              <a:cxn ang="0">
                <a:pos x="23" y="2"/>
              </a:cxn>
              <a:cxn ang="0">
                <a:pos x="25" y="4"/>
              </a:cxn>
              <a:cxn ang="0">
                <a:pos x="32" y="3"/>
              </a:cxn>
              <a:cxn ang="0">
                <a:pos x="38" y="3"/>
              </a:cxn>
              <a:cxn ang="0">
                <a:pos x="36" y="1"/>
              </a:cxn>
              <a:cxn ang="0">
                <a:pos x="37" y="1"/>
              </a:cxn>
              <a:cxn ang="0">
                <a:pos x="29" y="2"/>
              </a:cxn>
              <a:cxn ang="0">
                <a:pos x="30" y="1"/>
              </a:cxn>
              <a:cxn ang="0">
                <a:pos x="19" y="2"/>
              </a:cxn>
              <a:cxn ang="0">
                <a:pos x="15" y="1"/>
              </a:cxn>
              <a:cxn ang="0">
                <a:pos x="1" y="4"/>
              </a:cxn>
              <a:cxn ang="0">
                <a:pos x="6" y="3"/>
              </a:cxn>
              <a:cxn ang="0">
                <a:pos x="7" y="5"/>
              </a:cxn>
            </a:cxnLst>
            <a:rect l="0" t="0" r="r" b="b"/>
            <a:pathLst>
              <a:path w="41" h="5">
                <a:moveTo>
                  <a:pt x="7" y="5"/>
                </a:moveTo>
                <a:cubicBezTo>
                  <a:pt x="10" y="4"/>
                  <a:pt x="7" y="3"/>
                  <a:pt x="11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3" y="2"/>
                  <a:pt x="19" y="2"/>
                  <a:pt x="23" y="2"/>
                </a:cubicBezTo>
                <a:cubicBezTo>
                  <a:pt x="23" y="3"/>
                  <a:pt x="25" y="3"/>
                  <a:pt x="25" y="4"/>
                </a:cubicBezTo>
                <a:cubicBezTo>
                  <a:pt x="28" y="4"/>
                  <a:pt x="30" y="4"/>
                  <a:pt x="32" y="3"/>
                </a:cubicBezTo>
                <a:cubicBezTo>
                  <a:pt x="33" y="3"/>
                  <a:pt x="36" y="2"/>
                  <a:pt x="38" y="3"/>
                </a:cubicBezTo>
                <a:cubicBezTo>
                  <a:pt x="37" y="2"/>
                  <a:pt x="41" y="1"/>
                  <a:pt x="36" y="1"/>
                </a:cubicBezTo>
                <a:cubicBezTo>
                  <a:pt x="36" y="1"/>
                  <a:pt x="36" y="1"/>
                  <a:pt x="37" y="1"/>
                </a:cubicBezTo>
                <a:cubicBezTo>
                  <a:pt x="33" y="0"/>
                  <a:pt x="32" y="2"/>
                  <a:pt x="29" y="2"/>
                </a:cubicBezTo>
                <a:cubicBezTo>
                  <a:pt x="27" y="1"/>
                  <a:pt x="32" y="1"/>
                  <a:pt x="30" y="1"/>
                </a:cubicBezTo>
                <a:cubicBezTo>
                  <a:pt x="27" y="1"/>
                  <a:pt x="19" y="0"/>
                  <a:pt x="19" y="2"/>
                </a:cubicBezTo>
                <a:cubicBezTo>
                  <a:pt x="16" y="2"/>
                  <a:pt x="16" y="2"/>
                  <a:pt x="15" y="1"/>
                </a:cubicBezTo>
                <a:cubicBezTo>
                  <a:pt x="11" y="3"/>
                  <a:pt x="0" y="1"/>
                  <a:pt x="1" y="4"/>
                </a:cubicBezTo>
                <a:cubicBezTo>
                  <a:pt x="2" y="4"/>
                  <a:pt x="4" y="3"/>
                  <a:pt x="6" y="3"/>
                </a:cubicBezTo>
                <a:cubicBezTo>
                  <a:pt x="7" y="5"/>
                  <a:pt x="7" y="5"/>
                  <a:pt x="7" y="5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95" name="Freeform 375"/>
          <p:cNvSpPr>
            <a:spLocks/>
          </p:cNvSpPr>
          <p:nvPr/>
        </p:nvSpPr>
        <p:spPr bwMode="auto">
          <a:xfrm>
            <a:off x="4873625" y="785814"/>
            <a:ext cx="3175" cy="158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0"/>
              </a:cxn>
              <a:cxn ang="0">
                <a:pos x="2" y="0"/>
              </a:cxn>
              <a:cxn ang="0">
                <a:pos x="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96" name="Freeform 376"/>
          <p:cNvSpPr>
            <a:spLocks noEditPoints="1"/>
          </p:cNvSpPr>
          <p:nvPr/>
        </p:nvSpPr>
        <p:spPr bwMode="auto">
          <a:xfrm>
            <a:off x="4876800" y="804864"/>
            <a:ext cx="103187" cy="28575"/>
          </a:xfrm>
          <a:custGeom>
            <a:avLst/>
            <a:gdLst/>
            <a:ahLst/>
            <a:cxnLst>
              <a:cxn ang="0">
                <a:pos x="35" y="9"/>
              </a:cxn>
              <a:cxn ang="0">
                <a:pos x="32" y="8"/>
              </a:cxn>
              <a:cxn ang="0">
                <a:pos x="35" y="9"/>
              </a:cxn>
              <a:cxn ang="0">
                <a:pos x="39" y="10"/>
              </a:cxn>
              <a:cxn ang="0">
                <a:pos x="37" y="11"/>
              </a:cxn>
              <a:cxn ang="0">
                <a:pos x="20" y="6"/>
              </a:cxn>
              <a:cxn ang="0">
                <a:pos x="20" y="6"/>
              </a:cxn>
              <a:cxn ang="0">
                <a:pos x="7" y="4"/>
              </a:cxn>
              <a:cxn ang="0">
                <a:pos x="3" y="3"/>
              </a:cxn>
              <a:cxn ang="0">
                <a:pos x="1" y="3"/>
              </a:cxn>
              <a:cxn ang="0">
                <a:pos x="2" y="2"/>
              </a:cxn>
              <a:cxn ang="0">
                <a:pos x="1" y="2"/>
              </a:cxn>
              <a:cxn ang="0">
                <a:pos x="6" y="0"/>
              </a:cxn>
              <a:cxn ang="0">
                <a:pos x="3" y="2"/>
              </a:cxn>
              <a:cxn ang="0">
                <a:pos x="5" y="1"/>
              </a:cxn>
              <a:cxn ang="0">
                <a:pos x="7" y="2"/>
              </a:cxn>
              <a:cxn ang="0">
                <a:pos x="11" y="2"/>
              </a:cxn>
              <a:cxn ang="0">
                <a:pos x="13" y="4"/>
              </a:cxn>
              <a:cxn ang="0">
                <a:pos x="15" y="3"/>
              </a:cxn>
              <a:cxn ang="0">
                <a:pos x="19" y="4"/>
              </a:cxn>
              <a:cxn ang="0">
                <a:pos x="27" y="2"/>
              </a:cxn>
              <a:cxn ang="0">
                <a:pos x="32" y="6"/>
              </a:cxn>
              <a:cxn ang="0">
                <a:pos x="23" y="4"/>
              </a:cxn>
              <a:cxn ang="0">
                <a:pos x="22" y="5"/>
              </a:cxn>
              <a:cxn ang="0">
                <a:pos x="19" y="5"/>
              </a:cxn>
              <a:cxn ang="0">
                <a:pos x="27" y="7"/>
              </a:cxn>
              <a:cxn ang="0">
                <a:pos x="26" y="7"/>
              </a:cxn>
              <a:cxn ang="0">
                <a:pos x="35" y="8"/>
              </a:cxn>
              <a:cxn ang="0">
                <a:pos x="36" y="9"/>
              </a:cxn>
              <a:cxn ang="0">
                <a:pos x="39" y="10"/>
              </a:cxn>
            </a:cxnLst>
            <a:rect l="0" t="0" r="r" b="b"/>
            <a:pathLst>
              <a:path w="39" h="11">
                <a:moveTo>
                  <a:pt x="35" y="9"/>
                </a:moveTo>
                <a:cubicBezTo>
                  <a:pt x="32" y="8"/>
                  <a:pt x="32" y="8"/>
                  <a:pt x="32" y="8"/>
                </a:cubicBezTo>
                <a:cubicBezTo>
                  <a:pt x="33" y="9"/>
                  <a:pt x="34" y="9"/>
                  <a:pt x="35" y="9"/>
                </a:cubicBezTo>
                <a:close/>
                <a:moveTo>
                  <a:pt x="39" y="10"/>
                </a:moveTo>
                <a:cubicBezTo>
                  <a:pt x="37" y="11"/>
                  <a:pt x="37" y="11"/>
                  <a:pt x="37" y="11"/>
                </a:cubicBezTo>
                <a:cubicBezTo>
                  <a:pt x="29" y="9"/>
                  <a:pt x="26" y="8"/>
                  <a:pt x="20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16" y="5"/>
                  <a:pt x="10" y="4"/>
                  <a:pt x="7" y="4"/>
                </a:cubicBezTo>
                <a:cubicBezTo>
                  <a:pt x="5" y="4"/>
                  <a:pt x="1" y="3"/>
                  <a:pt x="3" y="3"/>
                </a:cubicBezTo>
                <a:cubicBezTo>
                  <a:pt x="2" y="3"/>
                  <a:pt x="1" y="3"/>
                  <a:pt x="1" y="3"/>
                </a:cubicBezTo>
                <a:cubicBezTo>
                  <a:pt x="0" y="2"/>
                  <a:pt x="2" y="3"/>
                  <a:pt x="2" y="2"/>
                </a:cubicBezTo>
                <a:cubicBezTo>
                  <a:pt x="2" y="2"/>
                  <a:pt x="2" y="2"/>
                  <a:pt x="1" y="2"/>
                </a:cubicBezTo>
                <a:cubicBezTo>
                  <a:pt x="3" y="2"/>
                  <a:pt x="1" y="0"/>
                  <a:pt x="6" y="0"/>
                </a:cubicBezTo>
                <a:cubicBezTo>
                  <a:pt x="7" y="2"/>
                  <a:pt x="2" y="0"/>
                  <a:pt x="3" y="2"/>
                </a:cubicBezTo>
                <a:cubicBezTo>
                  <a:pt x="5" y="2"/>
                  <a:pt x="5" y="1"/>
                  <a:pt x="5" y="1"/>
                </a:cubicBezTo>
                <a:cubicBezTo>
                  <a:pt x="7" y="1"/>
                  <a:pt x="7" y="2"/>
                  <a:pt x="7" y="2"/>
                </a:cubicBezTo>
                <a:cubicBezTo>
                  <a:pt x="8" y="2"/>
                  <a:pt x="10" y="3"/>
                  <a:pt x="11" y="2"/>
                </a:cubicBezTo>
                <a:cubicBezTo>
                  <a:pt x="15" y="3"/>
                  <a:pt x="11" y="4"/>
                  <a:pt x="13" y="4"/>
                </a:cubicBezTo>
                <a:cubicBezTo>
                  <a:pt x="15" y="3"/>
                  <a:pt x="15" y="3"/>
                  <a:pt x="15" y="3"/>
                </a:cubicBezTo>
                <a:cubicBezTo>
                  <a:pt x="17" y="3"/>
                  <a:pt x="18" y="3"/>
                  <a:pt x="19" y="4"/>
                </a:cubicBezTo>
                <a:cubicBezTo>
                  <a:pt x="26" y="5"/>
                  <a:pt x="19" y="1"/>
                  <a:pt x="27" y="2"/>
                </a:cubicBezTo>
                <a:cubicBezTo>
                  <a:pt x="26" y="2"/>
                  <a:pt x="28" y="5"/>
                  <a:pt x="32" y="6"/>
                </a:cubicBezTo>
                <a:cubicBezTo>
                  <a:pt x="30" y="6"/>
                  <a:pt x="25" y="6"/>
                  <a:pt x="23" y="4"/>
                </a:cubicBezTo>
                <a:cubicBezTo>
                  <a:pt x="25" y="5"/>
                  <a:pt x="23" y="5"/>
                  <a:pt x="22" y="5"/>
                </a:cubicBezTo>
                <a:cubicBezTo>
                  <a:pt x="20" y="4"/>
                  <a:pt x="18" y="4"/>
                  <a:pt x="19" y="5"/>
                </a:cubicBezTo>
                <a:cubicBezTo>
                  <a:pt x="21" y="5"/>
                  <a:pt x="24" y="6"/>
                  <a:pt x="27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9" y="7"/>
                  <a:pt x="31" y="6"/>
                  <a:pt x="35" y="8"/>
                </a:cubicBezTo>
                <a:cubicBezTo>
                  <a:pt x="37" y="8"/>
                  <a:pt x="36" y="9"/>
                  <a:pt x="36" y="9"/>
                </a:cubicBezTo>
                <a:cubicBezTo>
                  <a:pt x="37" y="9"/>
                  <a:pt x="39" y="9"/>
                  <a:pt x="39" y="1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97" name="Freeform 377"/>
          <p:cNvSpPr>
            <a:spLocks/>
          </p:cNvSpPr>
          <p:nvPr/>
        </p:nvSpPr>
        <p:spPr bwMode="auto">
          <a:xfrm>
            <a:off x="5761038" y="636589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98" name="Freeform 378"/>
          <p:cNvSpPr>
            <a:spLocks/>
          </p:cNvSpPr>
          <p:nvPr/>
        </p:nvSpPr>
        <p:spPr bwMode="auto">
          <a:xfrm>
            <a:off x="5226050" y="849314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99" name="Freeform 379"/>
          <p:cNvSpPr>
            <a:spLocks/>
          </p:cNvSpPr>
          <p:nvPr/>
        </p:nvSpPr>
        <p:spPr bwMode="auto">
          <a:xfrm>
            <a:off x="5310188" y="833439"/>
            <a:ext cx="63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00" name="Rectangle 380"/>
          <p:cNvSpPr>
            <a:spLocks noChangeArrowheads="1"/>
          </p:cNvSpPr>
          <p:nvPr/>
        </p:nvSpPr>
        <p:spPr bwMode="auto">
          <a:xfrm>
            <a:off x="5710238" y="647701"/>
            <a:ext cx="1587" cy="1588"/>
          </a:xfrm>
          <a:prstGeom prst="rect">
            <a:avLst/>
          </a:prstGeom>
          <a:solidFill>
            <a:srgbClr val="3F3B3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01" name="Freeform 381"/>
          <p:cNvSpPr>
            <a:spLocks/>
          </p:cNvSpPr>
          <p:nvPr/>
        </p:nvSpPr>
        <p:spPr bwMode="auto">
          <a:xfrm>
            <a:off x="5459413" y="804864"/>
            <a:ext cx="47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1" y="0"/>
                  <a:pt x="1" y="0"/>
                  <a:pt x="2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02" name="Freeform 382"/>
          <p:cNvSpPr>
            <a:spLocks/>
          </p:cNvSpPr>
          <p:nvPr/>
        </p:nvSpPr>
        <p:spPr bwMode="auto">
          <a:xfrm>
            <a:off x="5308600" y="833439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1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03" name="Freeform 383"/>
          <p:cNvSpPr>
            <a:spLocks/>
          </p:cNvSpPr>
          <p:nvPr/>
        </p:nvSpPr>
        <p:spPr bwMode="auto">
          <a:xfrm>
            <a:off x="5191125" y="831851"/>
            <a:ext cx="3175" cy="158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0"/>
              </a:cxn>
              <a:cxn ang="0">
                <a:pos x="1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04" name="Freeform 384"/>
          <p:cNvSpPr>
            <a:spLocks/>
          </p:cNvSpPr>
          <p:nvPr/>
        </p:nvSpPr>
        <p:spPr bwMode="auto">
          <a:xfrm>
            <a:off x="5194300" y="844551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05" name="Freeform 385"/>
          <p:cNvSpPr>
            <a:spLocks/>
          </p:cNvSpPr>
          <p:nvPr/>
        </p:nvSpPr>
        <p:spPr bwMode="auto">
          <a:xfrm>
            <a:off x="5068888" y="788989"/>
            <a:ext cx="4762" cy="3175"/>
          </a:xfrm>
          <a:custGeom>
            <a:avLst/>
            <a:gdLst/>
            <a:ahLst/>
            <a:cxnLst>
              <a:cxn ang="0">
                <a:pos x="2" y="1"/>
              </a:cxn>
              <a:cxn ang="0">
                <a:pos x="0" y="0"/>
              </a:cxn>
              <a:cxn ang="0">
                <a:pos x="2" y="1"/>
              </a:cxn>
            </a:cxnLst>
            <a:rect l="0" t="0" r="r" b="b"/>
            <a:pathLst>
              <a:path w="2" h="1">
                <a:moveTo>
                  <a:pt x="2" y="1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2" y="1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06" name="Freeform 386"/>
          <p:cNvSpPr>
            <a:spLocks/>
          </p:cNvSpPr>
          <p:nvPr/>
        </p:nvSpPr>
        <p:spPr bwMode="auto">
          <a:xfrm>
            <a:off x="5183188" y="839789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07" name="Rectangle 387"/>
          <p:cNvSpPr>
            <a:spLocks noChangeArrowheads="1"/>
          </p:cNvSpPr>
          <p:nvPr/>
        </p:nvSpPr>
        <p:spPr bwMode="auto">
          <a:xfrm>
            <a:off x="5794375" y="647701"/>
            <a:ext cx="1587" cy="1588"/>
          </a:xfrm>
          <a:prstGeom prst="rect">
            <a:avLst/>
          </a:prstGeom>
          <a:solidFill>
            <a:srgbClr val="3F3B3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08" name="Freeform 388"/>
          <p:cNvSpPr>
            <a:spLocks/>
          </p:cNvSpPr>
          <p:nvPr/>
        </p:nvSpPr>
        <p:spPr bwMode="auto">
          <a:xfrm>
            <a:off x="5808663" y="639764"/>
            <a:ext cx="47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09" name="Freeform 389"/>
          <p:cNvSpPr>
            <a:spLocks/>
          </p:cNvSpPr>
          <p:nvPr/>
        </p:nvSpPr>
        <p:spPr bwMode="auto">
          <a:xfrm>
            <a:off x="5526088" y="758826"/>
            <a:ext cx="4762" cy="635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cubicBezTo>
                  <a:pt x="0" y="1"/>
                  <a:pt x="1" y="1"/>
                  <a:pt x="1" y="2"/>
                </a:cubicBezTo>
                <a:cubicBezTo>
                  <a:pt x="2" y="1"/>
                  <a:pt x="1" y="0"/>
                  <a:pt x="0" y="2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0" name="Freeform 390"/>
          <p:cNvSpPr>
            <a:spLocks/>
          </p:cNvSpPr>
          <p:nvPr/>
        </p:nvSpPr>
        <p:spPr bwMode="auto">
          <a:xfrm>
            <a:off x="5770563" y="674689"/>
            <a:ext cx="6350" cy="3175"/>
          </a:xfrm>
          <a:custGeom>
            <a:avLst/>
            <a:gdLst/>
            <a:ahLst/>
            <a:cxnLst>
              <a:cxn ang="0">
                <a:pos x="1" y="1"/>
              </a:cxn>
              <a:cxn ang="0">
                <a:pos x="2" y="0"/>
              </a:cxn>
              <a:cxn ang="0">
                <a:pos x="1" y="1"/>
              </a:cxn>
            </a:cxnLst>
            <a:rect l="0" t="0" r="r" b="b"/>
            <a:pathLst>
              <a:path w="2" h="1">
                <a:moveTo>
                  <a:pt x="1" y="1"/>
                </a:moveTo>
                <a:cubicBezTo>
                  <a:pt x="1" y="1"/>
                  <a:pt x="1" y="0"/>
                  <a:pt x="2" y="0"/>
                </a:cubicBezTo>
                <a:cubicBezTo>
                  <a:pt x="1" y="1"/>
                  <a:pt x="0" y="1"/>
                  <a:pt x="1" y="1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1" name="Freeform 391"/>
          <p:cNvSpPr>
            <a:spLocks/>
          </p:cNvSpPr>
          <p:nvPr/>
        </p:nvSpPr>
        <p:spPr bwMode="auto">
          <a:xfrm>
            <a:off x="5776913" y="674689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2" name="Freeform 392"/>
          <p:cNvSpPr>
            <a:spLocks/>
          </p:cNvSpPr>
          <p:nvPr/>
        </p:nvSpPr>
        <p:spPr bwMode="auto">
          <a:xfrm>
            <a:off x="5518150" y="812801"/>
            <a:ext cx="3175" cy="3175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1"/>
              </a:cxn>
              <a:cxn ang="0">
                <a:pos x="1" y="0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1" y="0"/>
                  <a:pt x="1" y="0"/>
                  <a:pt x="0" y="1"/>
                </a:cubicBezTo>
                <a:cubicBezTo>
                  <a:pt x="1" y="1"/>
                  <a:pt x="1" y="1"/>
                  <a:pt x="1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3" name="Freeform 393"/>
          <p:cNvSpPr>
            <a:spLocks/>
          </p:cNvSpPr>
          <p:nvPr/>
        </p:nvSpPr>
        <p:spPr bwMode="auto">
          <a:xfrm>
            <a:off x="5794375" y="627064"/>
            <a:ext cx="50800" cy="12700"/>
          </a:xfrm>
          <a:custGeom>
            <a:avLst/>
            <a:gdLst/>
            <a:ahLst/>
            <a:cxnLst>
              <a:cxn ang="0">
                <a:pos x="8" y="5"/>
              </a:cxn>
              <a:cxn ang="0">
                <a:pos x="10" y="4"/>
              </a:cxn>
              <a:cxn ang="0">
                <a:pos x="16" y="3"/>
              </a:cxn>
              <a:cxn ang="0">
                <a:pos x="16" y="2"/>
              </a:cxn>
              <a:cxn ang="0">
                <a:pos x="13" y="2"/>
              </a:cxn>
              <a:cxn ang="0">
                <a:pos x="16" y="1"/>
              </a:cxn>
              <a:cxn ang="0">
                <a:pos x="16" y="0"/>
              </a:cxn>
              <a:cxn ang="0">
                <a:pos x="0" y="2"/>
              </a:cxn>
              <a:cxn ang="0">
                <a:pos x="11" y="2"/>
              </a:cxn>
              <a:cxn ang="0">
                <a:pos x="10" y="3"/>
              </a:cxn>
              <a:cxn ang="0">
                <a:pos x="1" y="3"/>
              </a:cxn>
              <a:cxn ang="0">
                <a:pos x="8" y="3"/>
              </a:cxn>
              <a:cxn ang="0">
                <a:pos x="7" y="5"/>
              </a:cxn>
              <a:cxn ang="0">
                <a:pos x="8" y="5"/>
              </a:cxn>
            </a:cxnLst>
            <a:rect l="0" t="0" r="r" b="b"/>
            <a:pathLst>
              <a:path w="19" h="5">
                <a:moveTo>
                  <a:pt x="8" y="5"/>
                </a:moveTo>
                <a:cubicBezTo>
                  <a:pt x="9" y="5"/>
                  <a:pt x="16" y="4"/>
                  <a:pt x="10" y="4"/>
                </a:cubicBezTo>
                <a:cubicBezTo>
                  <a:pt x="10" y="2"/>
                  <a:pt x="14" y="3"/>
                  <a:pt x="16" y="3"/>
                </a:cubicBezTo>
                <a:cubicBezTo>
                  <a:pt x="15" y="2"/>
                  <a:pt x="17" y="2"/>
                  <a:pt x="16" y="2"/>
                </a:cubicBezTo>
                <a:cubicBezTo>
                  <a:pt x="15" y="2"/>
                  <a:pt x="14" y="2"/>
                  <a:pt x="13" y="2"/>
                </a:cubicBezTo>
                <a:cubicBezTo>
                  <a:pt x="12" y="1"/>
                  <a:pt x="14" y="1"/>
                  <a:pt x="16" y="1"/>
                </a:cubicBezTo>
                <a:cubicBezTo>
                  <a:pt x="14" y="0"/>
                  <a:pt x="19" y="0"/>
                  <a:pt x="16" y="0"/>
                </a:cubicBezTo>
                <a:cubicBezTo>
                  <a:pt x="9" y="0"/>
                  <a:pt x="5" y="0"/>
                  <a:pt x="0" y="2"/>
                </a:cubicBezTo>
                <a:cubicBezTo>
                  <a:pt x="4" y="2"/>
                  <a:pt x="8" y="2"/>
                  <a:pt x="11" y="2"/>
                </a:cubicBezTo>
                <a:cubicBezTo>
                  <a:pt x="10" y="3"/>
                  <a:pt x="10" y="3"/>
                  <a:pt x="10" y="3"/>
                </a:cubicBezTo>
                <a:cubicBezTo>
                  <a:pt x="6" y="2"/>
                  <a:pt x="4" y="3"/>
                  <a:pt x="1" y="3"/>
                </a:cubicBezTo>
                <a:cubicBezTo>
                  <a:pt x="3" y="3"/>
                  <a:pt x="6" y="3"/>
                  <a:pt x="8" y="3"/>
                </a:cubicBezTo>
                <a:cubicBezTo>
                  <a:pt x="12" y="4"/>
                  <a:pt x="10" y="5"/>
                  <a:pt x="7" y="5"/>
                </a:cubicBezTo>
                <a:cubicBezTo>
                  <a:pt x="7" y="5"/>
                  <a:pt x="8" y="5"/>
                  <a:pt x="8" y="5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4" name="Freeform 394"/>
          <p:cNvSpPr>
            <a:spLocks/>
          </p:cNvSpPr>
          <p:nvPr/>
        </p:nvSpPr>
        <p:spPr bwMode="auto">
          <a:xfrm>
            <a:off x="5805488" y="666751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5" name="Freeform 395"/>
          <p:cNvSpPr>
            <a:spLocks/>
          </p:cNvSpPr>
          <p:nvPr/>
        </p:nvSpPr>
        <p:spPr bwMode="auto">
          <a:xfrm>
            <a:off x="5054600" y="847726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6" name="Freeform 396"/>
          <p:cNvSpPr>
            <a:spLocks/>
          </p:cNvSpPr>
          <p:nvPr/>
        </p:nvSpPr>
        <p:spPr bwMode="auto">
          <a:xfrm>
            <a:off x="5792788" y="652464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7" name="Freeform 397"/>
          <p:cNvSpPr>
            <a:spLocks/>
          </p:cNvSpPr>
          <p:nvPr/>
        </p:nvSpPr>
        <p:spPr bwMode="auto">
          <a:xfrm>
            <a:off x="5092700" y="860426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8" name="Freeform 398"/>
          <p:cNvSpPr>
            <a:spLocks/>
          </p:cNvSpPr>
          <p:nvPr/>
        </p:nvSpPr>
        <p:spPr bwMode="auto">
          <a:xfrm>
            <a:off x="5124450" y="804864"/>
            <a:ext cx="3175" cy="158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1" y="0"/>
              </a:cxn>
              <a:cxn ang="0">
                <a:pos x="1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1" y="0"/>
                  <a:pt x="1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9" name="Freeform 399"/>
          <p:cNvSpPr>
            <a:spLocks/>
          </p:cNvSpPr>
          <p:nvPr/>
        </p:nvSpPr>
        <p:spPr bwMode="auto">
          <a:xfrm>
            <a:off x="5092700" y="858839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"/>
              </a:cxn>
              <a:cxn ang="0">
                <a:pos x="0" y="0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20" name="Freeform 400"/>
          <p:cNvSpPr>
            <a:spLocks/>
          </p:cNvSpPr>
          <p:nvPr/>
        </p:nvSpPr>
        <p:spPr bwMode="auto">
          <a:xfrm>
            <a:off x="5292725" y="887414"/>
            <a:ext cx="1587" cy="3175"/>
          </a:xfrm>
          <a:custGeom>
            <a:avLst/>
            <a:gdLst/>
            <a:ahLst/>
            <a:cxnLst>
              <a:cxn ang="0">
                <a:pos x="1" y="1"/>
              </a:cxn>
              <a:cxn ang="0">
                <a:pos x="1" y="0"/>
              </a:cxn>
              <a:cxn ang="0">
                <a:pos x="1" y="1"/>
              </a:cxn>
            </a:cxnLst>
            <a:rect l="0" t="0" r="r" b="b"/>
            <a:pathLst>
              <a:path w="1" h="1">
                <a:moveTo>
                  <a:pt x="1" y="1"/>
                </a:moveTo>
                <a:cubicBezTo>
                  <a:pt x="1" y="1"/>
                  <a:pt x="1" y="0"/>
                  <a:pt x="1" y="0"/>
                </a:cubicBezTo>
                <a:cubicBezTo>
                  <a:pt x="0" y="0"/>
                  <a:pt x="1" y="0"/>
                  <a:pt x="1" y="1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21" name="Rectangle 401"/>
          <p:cNvSpPr>
            <a:spLocks noChangeArrowheads="1"/>
          </p:cNvSpPr>
          <p:nvPr/>
        </p:nvSpPr>
        <p:spPr bwMode="auto">
          <a:xfrm>
            <a:off x="5254625" y="884239"/>
            <a:ext cx="1587" cy="1588"/>
          </a:xfrm>
          <a:prstGeom prst="rect">
            <a:avLst/>
          </a:prstGeom>
          <a:solidFill>
            <a:srgbClr val="3F3B3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22" name="Freeform 402"/>
          <p:cNvSpPr>
            <a:spLocks/>
          </p:cNvSpPr>
          <p:nvPr/>
        </p:nvSpPr>
        <p:spPr bwMode="auto">
          <a:xfrm>
            <a:off x="5507038" y="758826"/>
            <a:ext cx="3175" cy="3175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1"/>
              </a:cxn>
              <a:cxn ang="0">
                <a:pos x="1" y="0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cubicBezTo>
                  <a:pt x="0" y="0"/>
                  <a:pt x="1" y="0"/>
                  <a:pt x="1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23" name="Freeform 403"/>
          <p:cNvSpPr>
            <a:spLocks/>
          </p:cNvSpPr>
          <p:nvPr/>
        </p:nvSpPr>
        <p:spPr bwMode="auto">
          <a:xfrm>
            <a:off x="5089525" y="860426"/>
            <a:ext cx="3175" cy="158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0"/>
              </a:cxn>
              <a:cxn ang="0">
                <a:pos x="1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0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24" name="Rectangle 404"/>
          <p:cNvSpPr>
            <a:spLocks noChangeArrowheads="1"/>
          </p:cNvSpPr>
          <p:nvPr/>
        </p:nvSpPr>
        <p:spPr bwMode="auto">
          <a:xfrm>
            <a:off x="5353050" y="874714"/>
            <a:ext cx="1587" cy="1588"/>
          </a:xfrm>
          <a:prstGeom prst="rect">
            <a:avLst/>
          </a:prstGeom>
          <a:solidFill>
            <a:srgbClr val="3F3B3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25" name="Freeform 405"/>
          <p:cNvSpPr>
            <a:spLocks/>
          </p:cNvSpPr>
          <p:nvPr/>
        </p:nvSpPr>
        <p:spPr bwMode="auto">
          <a:xfrm>
            <a:off x="5348288" y="868364"/>
            <a:ext cx="47625" cy="7938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10" y="3"/>
              </a:cxn>
              <a:cxn ang="0">
                <a:pos x="18" y="0"/>
              </a:cxn>
              <a:cxn ang="0">
                <a:pos x="13" y="0"/>
              </a:cxn>
              <a:cxn ang="0">
                <a:pos x="7" y="0"/>
              </a:cxn>
              <a:cxn ang="0">
                <a:pos x="6" y="1"/>
              </a:cxn>
              <a:cxn ang="0">
                <a:pos x="4" y="0"/>
              </a:cxn>
              <a:cxn ang="0">
                <a:pos x="0" y="0"/>
              </a:cxn>
              <a:cxn ang="0">
                <a:pos x="4" y="1"/>
              </a:cxn>
              <a:cxn ang="0">
                <a:pos x="2" y="2"/>
              </a:cxn>
              <a:cxn ang="0">
                <a:pos x="3" y="2"/>
              </a:cxn>
              <a:cxn ang="0">
                <a:pos x="10" y="2"/>
              </a:cxn>
            </a:cxnLst>
            <a:rect l="0" t="0" r="r" b="b"/>
            <a:pathLst>
              <a:path w="18" h="3">
                <a:moveTo>
                  <a:pt x="10" y="2"/>
                </a:moveTo>
                <a:cubicBezTo>
                  <a:pt x="10" y="2"/>
                  <a:pt x="10" y="3"/>
                  <a:pt x="10" y="3"/>
                </a:cubicBezTo>
                <a:cubicBezTo>
                  <a:pt x="12" y="2"/>
                  <a:pt x="18" y="2"/>
                  <a:pt x="18" y="0"/>
                </a:cubicBezTo>
                <a:cubicBezTo>
                  <a:pt x="17" y="1"/>
                  <a:pt x="12" y="1"/>
                  <a:pt x="13" y="0"/>
                </a:cubicBezTo>
                <a:cubicBezTo>
                  <a:pt x="11" y="0"/>
                  <a:pt x="8" y="0"/>
                  <a:pt x="7" y="0"/>
                </a:cubicBezTo>
                <a:cubicBezTo>
                  <a:pt x="10" y="0"/>
                  <a:pt x="8" y="1"/>
                  <a:pt x="6" y="1"/>
                </a:cubicBezTo>
                <a:cubicBezTo>
                  <a:pt x="4" y="1"/>
                  <a:pt x="6" y="0"/>
                  <a:pt x="4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4" y="1"/>
                  <a:pt x="4" y="1"/>
                </a:cubicBezTo>
                <a:cubicBezTo>
                  <a:pt x="2" y="2"/>
                  <a:pt x="2" y="2"/>
                  <a:pt x="2" y="2"/>
                </a:cubicBezTo>
                <a:cubicBezTo>
                  <a:pt x="3" y="2"/>
                  <a:pt x="3" y="2"/>
                  <a:pt x="3" y="2"/>
                </a:cubicBezTo>
                <a:cubicBezTo>
                  <a:pt x="9" y="1"/>
                  <a:pt x="3" y="3"/>
                  <a:pt x="10" y="2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26" name="Freeform 406"/>
          <p:cNvSpPr>
            <a:spLocks/>
          </p:cNvSpPr>
          <p:nvPr/>
        </p:nvSpPr>
        <p:spPr bwMode="auto">
          <a:xfrm>
            <a:off x="5372100" y="876301"/>
            <a:ext cx="1587" cy="158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0"/>
              </a:cxn>
              <a:cxn ang="0">
                <a:pos x="1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28" name="Freeform 408"/>
          <p:cNvSpPr>
            <a:spLocks/>
          </p:cNvSpPr>
          <p:nvPr/>
        </p:nvSpPr>
        <p:spPr bwMode="auto">
          <a:xfrm>
            <a:off x="5446713" y="855663"/>
            <a:ext cx="1587" cy="3175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1" y="0"/>
              </a:cxn>
              <a:cxn ang="0">
                <a:pos x="0" y="1"/>
              </a:cxn>
            </a:cxnLst>
            <a:rect l="0" t="0" r="r" b="b"/>
            <a:pathLst>
              <a:path w="1" h="1">
                <a:moveTo>
                  <a:pt x="0" y="1"/>
                </a:moveTo>
                <a:cubicBezTo>
                  <a:pt x="0" y="1"/>
                  <a:pt x="0" y="1"/>
                  <a:pt x="1" y="0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29" name="Freeform 409"/>
          <p:cNvSpPr>
            <a:spLocks/>
          </p:cNvSpPr>
          <p:nvPr/>
        </p:nvSpPr>
        <p:spPr bwMode="auto">
          <a:xfrm>
            <a:off x="4932363" y="792163"/>
            <a:ext cx="11112" cy="4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4" h="2">
                <a:moveTo>
                  <a:pt x="0" y="0"/>
                </a:moveTo>
                <a:cubicBezTo>
                  <a:pt x="0" y="0"/>
                  <a:pt x="4" y="2"/>
                  <a:pt x="4" y="1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0" name="Freeform 410"/>
          <p:cNvSpPr>
            <a:spLocks/>
          </p:cNvSpPr>
          <p:nvPr/>
        </p:nvSpPr>
        <p:spPr bwMode="auto">
          <a:xfrm>
            <a:off x="5592763" y="733426"/>
            <a:ext cx="3175" cy="158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1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1" name="Freeform 411"/>
          <p:cNvSpPr>
            <a:spLocks/>
          </p:cNvSpPr>
          <p:nvPr/>
        </p:nvSpPr>
        <p:spPr bwMode="auto">
          <a:xfrm>
            <a:off x="5383213" y="866776"/>
            <a:ext cx="1587" cy="158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1"/>
              </a:cxn>
              <a:cxn ang="0">
                <a:pos x="1" y="0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1"/>
                  <a:pt x="1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2" name="Freeform 412"/>
          <p:cNvSpPr>
            <a:spLocks/>
          </p:cNvSpPr>
          <p:nvPr/>
        </p:nvSpPr>
        <p:spPr bwMode="auto">
          <a:xfrm>
            <a:off x="5597525" y="730251"/>
            <a:ext cx="11112" cy="476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" y="2"/>
              </a:cxn>
              <a:cxn ang="0">
                <a:pos x="4" y="0"/>
              </a:cxn>
              <a:cxn ang="0">
                <a:pos x="0" y="2"/>
              </a:cxn>
            </a:cxnLst>
            <a:rect l="0" t="0" r="r" b="b"/>
            <a:pathLst>
              <a:path w="4" h="2">
                <a:moveTo>
                  <a:pt x="0" y="2"/>
                </a:moveTo>
                <a:cubicBezTo>
                  <a:pt x="1" y="2"/>
                  <a:pt x="2" y="2"/>
                  <a:pt x="2" y="2"/>
                </a:cubicBezTo>
                <a:cubicBezTo>
                  <a:pt x="3" y="1"/>
                  <a:pt x="3" y="0"/>
                  <a:pt x="4" y="0"/>
                </a:cubicBezTo>
                <a:cubicBezTo>
                  <a:pt x="3" y="1"/>
                  <a:pt x="2" y="1"/>
                  <a:pt x="0" y="2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3" name="Rectangle 413"/>
          <p:cNvSpPr>
            <a:spLocks noChangeArrowheads="1"/>
          </p:cNvSpPr>
          <p:nvPr/>
        </p:nvSpPr>
        <p:spPr bwMode="auto">
          <a:xfrm>
            <a:off x="5608638" y="730251"/>
            <a:ext cx="1587" cy="1588"/>
          </a:xfrm>
          <a:prstGeom prst="rect">
            <a:avLst/>
          </a:prstGeom>
          <a:solidFill>
            <a:srgbClr val="3F3B3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4" name="Freeform 414"/>
          <p:cNvSpPr>
            <a:spLocks noEditPoints="1"/>
          </p:cNvSpPr>
          <p:nvPr/>
        </p:nvSpPr>
        <p:spPr bwMode="auto">
          <a:xfrm>
            <a:off x="4289425" y="631826"/>
            <a:ext cx="1535112" cy="423863"/>
          </a:xfrm>
          <a:custGeom>
            <a:avLst/>
            <a:gdLst/>
            <a:ahLst/>
            <a:cxnLst>
              <a:cxn ang="0">
                <a:pos x="339" y="91"/>
              </a:cxn>
              <a:cxn ang="0">
                <a:pos x="317" y="85"/>
              </a:cxn>
              <a:cxn ang="0">
                <a:pos x="383" y="91"/>
              </a:cxn>
              <a:cxn ang="0">
                <a:pos x="402" y="98"/>
              </a:cxn>
              <a:cxn ang="0">
                <a:pos x="427" y="88"/>
              </a:cxn>
              <a:cxn ang="0">
                <a:pos x="446" y="75"/>
              </a:cxn>
              <a:cxn ang="0">
                <a:pos x="429" y="80"/>
              </a:cxn>
              <a:cxn ang="0">
                <a:pos x="398" y="86"/>
              </a:cxn>
              <a:cxn ang="0">
                <a:pos x="470" y="61"/>
              </a:cxn>
              <a:cxn ang="0">
                <a:pos x="500" y="35"/>
              </a:cxn>
              <a:cxn ang="0">
                <a:pos x="520" y="22"/>
              </a:cxn>
              <a:cxn ang="0">
                <a:pos x="288" y="74"/>
              </a:cxn>
              <a:cxn ang="0">
                <a:pos x="319" y="83"/>
              </a:cxn>
              <a:cxn ang="0">
                <a:pos x="17" y="139"/>
              </a:cxn>
              <a:cxn ang="0">
                <a:pos x="218" y="57"/>
              </a:cxn>
              <a:cxn ang="0">
                <a:pos x="169" y="58"/>
              </a:cxn>
              <a:cxn ang="0">
                <a:pos x="111" y="70"/>
              </a:cxn>
              <a:cxn ang="0">
                <a:pos x="53" y="105"/>
              </a:cxn>
              <a:cxn ang="0">
                <a:pos x="7" y="151"/>
              </a:cxn>
              <a:cxn ang="0">
                <a:pos x="16" y="132"/>
              </a:cxn>
              <a:cxn ang="0">
                <a:pos x="49" y="101"/>
              </a:cxn>
              <a:cxn ang="0">
                <a:pos x="64" y="88"/>
              </a:cxn>
              <a:cxn ang="0">
                <a:pos x="112" y="60"/>
              </a:cxn>
              <a:cxn ang="0">
                <a:pos x="144" y="53"/>
              </a:cxn>
              <a:cxn ang="0">
                <a:pos x="213" y="45"/>
              </a:cxn>
              <a:cxn ang="0">
                <a:pos x="243" y="46"/>
              </a:cxn>
              <a:cxn ang="0">
                <a:pos x="221" y="44"/>
              </a:cxn>
              <a:cxn ang="0">
                <a:pos x="239" y="40"/>
              </a:cxn>
              <a:cxn ang="0">
                <a:pos x="264" y="51"/>
              </a:cxn>
              <a:cxn ang="0">
                <a:pos x="286" y="58"/>
              </a:cxn>
              <a:cxn ang="0">
                <a:pos x="304" y="63"/>
              </a:cxn>
              <a:cxn ang="0">
                <a:pos x="310" y="62"/>
              </a:cxn>
              <a:cxn ang="0">
                <a:pos x="356" y="78"/>
              </a:cxn>
              <a:cxn ang="0">
                <a:pos x="336" y="78"/>
              </a:cxn>
              <a:cxn ang="0">
                <a:pos x="376" y="83"/>
              </a:cxn>
              <a:cxn ang="0">
                <a:pos x="383" y="76"/>
              </a:cxn>
              <a:cxn ang="0">
                <a:pos x="386" y="80"/>
              </a:cxn>
              <a:cxn ang="0">
                <a:pos x="401" y="77"/>
              </a:cxn>
              <a:cxn ang="0">
                <a:pos x="420" y="76"/>
              </a:cxn>
              <a:cxn ang="0">
                <a:pos x="439" y="63"/>
              </a:cxn>
              <a:cxn ang="0">
                <a:pos x="442" y="65"/>
              </a:cxn>
              <a:cxn ang="0">
                <a:pos x="452" y="55"/>
              </a:cxn>
              <a:cxn ang="0">
                <a:pos x="453" y="55"/>
              </a:cxn>
              <a:cxn ang="0">
                <a:pos x="474" y="40"/>
              </a:cxn>
              <a:cxn ang="0">
                <a:pos x="508" y="20"/>
              </a:cxn>
              <a:cxn ang="0">
                <a:pos x="536" y="7"/>
              </a:cxn>
              <a:cxn ang="0">
                <a:pos x="553" y="3"/>
              </a:cxn>
              <a:cxn ang="0">
                <a:pos x="565" y="8"/>
              </a:cxn>
              <a:cxn ang="0">
                <a:pos x="540" y="16"/>
              </a:cxn>
              <a:cxn ang="0">
                <a:pos x="567" y="11"/>
              </a:cxn>
              <a:cxn ang="0">
                <a:pos x="542" y="21"/>
              </a:cxn>
              <a:cxn ang="0">
                <a:pos x="518" y="33"/>
              </a:cxn>
              <a:cxn ang="0">
                <a:pos x="491" y="47"/>
              </a:cxn>
              <a:cxn ang="0">
                <a:pos x="463" y="67"/>
              </a:cxn>
              <a:cxn ang="0">
                <a:pos x="426" y="94"/>
              </a:cxn>
              <a:cxn ang="0">
                <a:pos x="371" y="100"/>
              </a:cxn>
              <a:cxn ang="0">
                <a:pos x="362" y="98"/>
              </a:cxn>
              <a:cxn ang="0">
                <a:pos x="315" y="89"/>
              </a:cxn>
              <a:cxn ang="0">
                <a:pos x="286" y="79"/>
              </a:cxn>
              <a:cxn ang="0">
                <a:pos x="268" y="74"/>
              </a:cxn>
              <a:cxn ang="0">
                <a:pos x="247" y="58"/>
              </a:cxn>
            </a:cxnLst>
            <a:rect l="0" t="0" r="r" b="b"/>
            <a:pathLst>
              <a:path w="577" h="159">
                <a:moveTo>
                  <a:pt x="282" y="57"/>
                </a:moveTo>
                <a:cubicBezTo>
                  <a:pt x="282" y="57"/>
                  <a:pt x="282" y="57"/>
                  <a:pt x="282" y="57"/>
                </a:cubicBezTo>
                <a:cubicBezTo>
                  <a:pt x="282" y="57"/>
                  <a:pt x="282" y="57"/>
                  <a:pt x="282" y="57"/>
                </a:cubicBezTo>
                <a:cubicBezTo>
                  <a:pt x="282" y="57"/>
                  <a:pt x="282" y="57"/>
                  <a:pt x="282" y="57"/>
                </a:cubicBezTo>
                <a:close/>
                <a:moveTo>
                  <a:pt x="354" y="89"/>
                </a:moveTo>
                <a:cubicBezTo>
                  <a:pt x="350" y="89"/>
                  <a:pt x="350" y="89"/>
                  <a:pt x="350" y="89"/>
                </a:cubicBezTo>
                <a:cubicBezTo>
                  <a:pt x="350" y="89"/>
                  <a:pt x="350" y="89"/>
                  <a:pt x="350" y="89"/>
                </a:cubicBezTo>
                <a:cubicBezTo>
                  <a:pt x="349" y="89"/>
                  <a:pt x="347" y="89"/>
                  <a:pt x="346" y="89"/>
                </a:cubicBezTo>
                <a:cubicBezTo>
                  <a:pt x="348" y="90"/>
                  <a:pt x="350" y="91"/>
                  <a:pt x="346" y="91"/>
                </a:cubicBezTo>
                <a:cubicBezTo>
                  <a:pt x="347" y="91"/>
                  <a:pt x="346" y="90"/>
                  <a:pt x="347" y="90"/>
                </a:cubicBezTo>
                <a:cubicBezTo>
                  <a:pt x="345" y="89"/>
                  <a:pt x="339" y="88"/>
                  <a:pt x="341" y="89"/>
                </a:cubicBezTo>
                <a:cubicBezTo>
                  <a:pt x="345" y="89"/>
                  <a:pt x="341" y="91"/>
                  <a:pt x="345" y="91"/>
                </a:cubicBezTo>
                <a:cubicBezTo>
                  <a:pt x="343" y="92"/>
                  <a:pt x="341" y="91"/>
                  <a:pt x="339" y="91"/>
                </a:cubicBezTo>
                <a:cubicBezTo>
                  <a:pt x="341" y="91"/>
                  <a:pt x="339" y="89"/>
                  <a:pt x="336" y="88"/>
                </a:cubicBezTo>
                <a:cubicBezTo>
                  <a:pt x="335" y="88"/>
                  <a:pt x="332" y="87"/>
                  <a:pt x="330" y="87"/>
                </a:cubicBezTo>
                <a:cubicBezTo>
                  <a:pt x="330" y="88"/>
                  <a:pt x="328" y="88"/>
                  <a:pt x="331" y="89"/>
                </a:cubicBezTo>
                <a:cubicBezTo>
                  <a:pt x="330" y="89"/>
                  <a:pt x="328" y="88"/>
                  <a:pt x="326" y="87"/>
                </a:cubicBezTo>
                <a:cubicBezTo>
                  <a:pt x="327" y="87"/>
                  <a:pt x="329" y="88"/>
                  <a:pt x="329" y="87"/>
                </a:cubicBezTo>
                <a:cubicBezTo>
                  <a:pt x="327" y="86"/>
                  <a:pt x="326" y="86"/>
                  <a:pt x="325" y="85"/>
                </a:cubicBezTo>
                <a:cubicBezTo>
                  <a:pt x="324" y="85"/>
                  <a:pt x="324" y="85"/>
                  <a:pt x="323" y="84"/>
                </a:cubicBezTo>
                <a:cubicBezTo>
                  <a:pt x="323" y="84"/>
                  <a:pt x="323" y="85"/>
                  <a:pt x="323" y="85"/>
                </a:cubicBezTo>
                <a:cubicBezTo>
                  <a:pt x="321" y="85"/>
                  <a:pt x="321" y="85"/>
                  <a:pt x="321" y="85"/>
                </a:cubicBezTo>
                <a:cubicBezTo>
                  <a:pt x="324" y="85"/>
                  <a:pt x="322" y="86"/>
                  <a:pt x="322" y="86"/>
                </a:cubicBezTo>
                <a:cubicBezTo>
                  <a:pt x="322" y="85"/>
                  <a:pt x="320" y="85"/>
                  <a:pt x="319" y="85"/>
                </a:cubicBezTo>
                <a:cubicBezTo>
                  <a:pt x="321" y="87"/>
                  <a:pt x="321" y="87"/>
                  <a:pt x="321" y="87"/>
                </a:cubicBezTo>
                <a:cubicBezTo>
                  <a:pt x="319" y="87"/>
                  <a:pt x="317" y="84"/>
                  <a:pt x="317" y="85"/>
                </a:cubicBezTo>
                <a:cubicBezTo>
                  <a:pt x="322" y="88"/>
                  <a:pt x="324" y="89"/>
                  <a:pt x="329" y="90"/>
                </a:cubicBezTo>
                <a:cubicBezTo>
                  <a:pt x="328" y="89"/>
                  <a:pt x="327" y="89"/>
                  <a:pt x="327" y="88"/>
                </a:cubicBezTo>
                <a:cubicBezTo>
                  <a:pt x="332" y="89"/>
                  <a:pt x="330" y="91"/>
                  <a:pt x="336" y="92"/>
                </a:cubicBezTo>
                <a:cubicBezTo>
                  <a:pt x="338" y="92"/>
                  <a:pt x="345" y="94"/>
                  <a:pt x="345" y="92"/>
                </a:cubicBezTo>
                <a:cubicBezTo>
                  <a:pt x="344" y="93"/>
                  <a:pt x="349" y="94"/>
                  <a:pt x="351" y="94"/>
                </a:cubicBezTo>
                <a:cubicBezTo>
                  <a:pt x="353" y="92"/>
                  <a:pt x="360" y="93"/>
                  <a:pt x="358" y="92"/>
                </a:cubicBezTo>
                <a:cubicBezTo>
                  <a:pt x="356" y="92"/>
                  <a:pt x="354" y="92"/>
                  <a:pt x="352" y="91"/>
                </a:cubicBezTo>
                <a:cubicBezTo>
                  <a:pt x="356" y="91"/>
                  <a:pt x="356" y="91"/>
                  <a:pt x="356" y="91"/>
                </a:cubicBezTo>
                <a:cubicBezTo>
                  <a:pt x="353" y="90"/>
                  <a:pt x="353" y="90"/>
                  <a:pt x="353" y="90"/>
                </a:cubicBezTo>
                <a:cubicBezTo>
                  <a:pt x="355" y="91"/>
                  <a:pt x="355" y="90"/>
                  <a:pt x="354" y="89"/>
                </a:cubicBezTo>
                <a:close/>
                <a:moveTo>
                  <a:pt x="368" y="88"/>
                </a:moveTo>
                <a:cubicBezTo>
                  <a:pt x="371" y="90"/>
                  <a:pt x="373" y="92"/>
                  <a:pt x="384" y="91"/>
                </a:cubicBezTo>
                <a:cubicBezTo>
                  <a:pt x="383" y="91"/>
                  <a:pt x="383" y="91"/>
                  <a:pt x="383" y="91"/>
                </a:cubicBezTo>
                <a:cubicBezTo>
                  <a:pt x="388" y="93"/>
                  <a:pt x="393" y="89"/>
                  <a:pt x="400" y="91"/>
                </a:cubicBezTo>
                <a:cubicBezTo>
                  <a:pt x="397" y="92"/>
                  <a:pt x="397" y="92"/>
                  <a:pt x="394" y="94"/>
                </a:cubicBezTo>
                <a:cubicBezTo>
                  <a:pt x="397" y="93"/>
                  <a:pt x="397" y="93"/>
                  <a:pt x="397" y="93"/>
                </a:cubicBezTo>
                <a:cubicBezTo>
                  <a:pt x="396" y="94"/>
                  <a:pt x="399" y="93"/>
                  <a:pt x="402" y="94"/>
                </a:cubicBezTo>
                <a:cubicBezTo>
                  <a:pt x="400" y="95"/>
                  <a:pt x="400" y="95"/>
                  <a:pt x="400" y="95"/>
                </a:cubicBezTo>
                <a:cubicBezTo>
                  <a:pt x="398" y="95"/>
                  <a:pt x="394" y="94"/>
                  <a:pt x="394" y="95"/>
                </a:cubicBezTo>
                <a:cubicBezTo>
                  <a:pt x="395" y="95"/>
                  <a:pt x="389" y="93"/>
                  <a:pt x="386" y="94"/>
                </a:cubicBezTo>
                <a:cubicBezTo>
                  <a:pt x="387" y="94"/>
                  <a:pt x="393" y="94"/>
                  <a:pt x="390" y="96"/>
                </a:cubicBezTo>
                <a:cubicBezTo>
                  <a:pt x="393" y="95"/>
                  <a:pt x="393" y="96"/>
                  <a:pt x="396" y="95"/>
                </a:cubicBezTo>
                <a:cubicBezTo>
                  <a:pt x="393" y="96"/>
                  <a:pt x="395" y="97"/>
                  <a:pt x="393" y="98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8" y="98"/>
                  <a:pt x="391" y="98"/>
                  <a:pt x="395" y="99"/>
                </a:cubicBezTo>
                <a:cubicBezTo>
                  <a:pt x="397" y="99"/>
                  <a:pt x="402" y="99"/>
                  <a:pt x="402" y="98"/>
                </a:cubicBezTo>
                <a:cubicBezTo>
                  <a:pt x="402" y="99"/>
                  <a:pt x="402" y="99"/>
                  <a:pt x="402" y="99"/>
                </a:cubicBezTo>
                <a:cubicBezTo>
                  <a:pt x="406" y="99"/>
                  <a:pt x="404" y="97"/>
                  <a:pt x="408" y="97"/>
                </a:cubicBezTo>
                <a:cubicBezTo>
                  <a:pt x="408" y="97"/>
                  <a:pt x="407" y="97"/>
                  <a:pt x="406" y="97"/>
                </a:cubicBezTo>
                <a:cubicBezTo>
                  <a:pt x="404" y="97"/>
                  <a:pt x="404" y="98"/>
                  <a:pt x="401" y="98"/>
                </a:cubicBezTo>
                <a:cubicBezTo>
                  <a:pt x="400" y="97"/>
                  <a:pt x="405" y="98"/>
                  <a:pt x="403" y="97"/>
                </a:cubicBezTo>
                <a:cubicBezTo>
                  <a:pt x="402" y="96"/>
                  <a:pt x="396" y="97"/>
                  <a:pt x="398" y="96"/>
                </a:cubicBezTo>
                <a:cubicBezTo>
                  <a:pt x="401" y="96"/>
                  <a:pt x="401" y="96"/>
                  <a:pt x="401" y="96"/>
                </a:cubicBezTo>
                <a:cubicBezTo>
                  <a:pt x="401" y="95"/>
                  <a:pt x="404" y="95"/>
                  <a:pt x="404" y="94"/>
                </a:cubicBezTo>
                <a:cubicBezTo>
                  <a:pt x="406" y="94"/>
                  <a:pt x="408" y="95"/>
                  <a:pt x="410" y="94"/>
                </a:cubicBezTo>
                <a:cubicBezTo>
                  <a:pt x="411" y="93"/>
                  <a:pt x="409" y="92"/>
                  <a:pt x="413" y="92"/>
                </a:cubicBezTo>
                <a:cubicBezTo>
                  <a:pt x="415" y="92"/>
                  <a:pt x="418" y="92"/>
                  <a:pt x="421" y="91"/>
                </a:cubicBezTo>
                <a:cubicBezTo>
                  <a:pt x="422" y="91"/>
                  <a:pt x="424" y="90"/>
                  <a:pt x="425" y="90"/>
                </a:cubicBezTo>
                <a:cubicBezTo>
                  <a:pt x="427" y="88"/>
                  <a:pt x="427" y="88"/>
                  <a:pt x="427" y="88"/>
                </a:cubicBezTo>
                <a:cubicBezTo>
                  <a:pt x="428" y="88"/>
                  <a:pt x="429" y="87"/>
                  <a:pt x="430" y="87"/>
                </a:cubicBezTo>
                <a:cubicBezTo>
                  <a:pt x="429" y="86"/>
                  <a:pt x="425" y="89"/>
                  <a:pt x="426" y="87"/>
                </a:cubicBezTo>
                <a:cubicBezTo>
                  <a:pt x="428" y="87"/>
                  <a:pt x="429" y="86"/>
                  <a:pt x="430" y="85"/>
                </a:cubicBezTo>
                <a:cubicBezTo>
                  <a:pt x="430" y="86"/>
                  <a:pt x="430" y="86"/>
                  <a:pt x="430" y="86"/>
                </a:cubicBezTo>
                <a:cubicBezTo>
                  <a:pt x="431" y="85"/>
                  <a:pt x="432" y="84"/>
                  <a:pt x="433" y="84"/>
                </a:cubicBezTo>
                <a:cubicBezTo>
                  <a:pt x="433" y="85"/>
                  <a:pt x="430" y="86"/>
                  <a:pt x="431" y="87"/>
                </a:cubicBezTo>
                <a:cubicBezTo>
                  <a:pt x="433" y="86"/>
                  <a:pt x="433" y="86"/>
                  <a:pt x="435" y="85"/>
                </a:cubicBezTo>
                <a:cubicBezTo>
                  <a:pt x="434" y="85"/>
                  <a:pt x="434" y="86"/>
                  <a:pt x="434" y="86"/>
                </a:cubicBezTo>
                <a:cubicBezTo>
                  <a:pt x="438" y="84"/>
                  <a:pt x="437" y="83"/>
                  <a:pt x="438" y="82"/>
                </a:cubicBezTo>
                <a:cubicBezTo>
                  <a:pt x="441" y="79"/>
                  <a:pt x="434" y="83"/>
                  <a:pt x="434" y="82"/>
                </a:cubicBezTo>
                <a:cubicBezTo>
                  <a:pt x="437" y="79"/>
                  <a:pt x="440" y="77"/>
                  <a:pt x="443" y="75"/>
                </a:cubicBezTo>
                <a:cubicBezTo>
                  <a:pt x="442" y="76"/>
                  <a:pt x="442" y="77"/>
                  <a:pt x="442" y="77"/>
                </a:cubicBezTo>
                <a:cubicBezTo>
                  <a:pt x="445" y="75"/>
                  <a:pt x="443" y="77"/>
                  <a:pt x="446" y="75"/>
                </a:cubicBezTo>
                <a:cubicBezTo>
                  <a:pt x="445" y="74"/>
                  <a:pt x="450" y="71"/>
                  <a:pt x="451" y="69"/>
                </a:cubicBezTo>
                <a:cubicBezTo>
                  <a:pt x="453" y="68"/>
                  <a:pt x="453" y="68"/>
                  <a:pt x="451" y="70"/>
                </a:cubicBezTo>
                <a:cubicBezTo>
                  <a:pt x="452" y="71"/>
                  <a:pt x="455" y="68"/>
                  <a:pt x="456" y="67"/>
                </a:cubicBezTo>
                <a:cubicBezTo>
                  <a:pt x="456" y="66"/>
                  <a:pt x="457" y="65"/>
                  <a:pt x="458" y="64"/>
                </a:cubicBezTo>
                <a:cubicBezTo>
                  <a:pt x="456" y="65"/>
                  <a:pt x="456" y="64"/>
                  <a:pt x="458" y="62"/>
                </a:cubicBezTo>
                <a:cubicBezTo>
                  <a:pt x="458" y="62"/>
                  <a:pt x="458" y="62"/>
                  <a:pt x="458" y="62"/>
                </a:cubicBezTo>
                <a:cubicBezTo>
                  <a:pt x="455" y="65"/>
                  <a:pt x="449" y="68"/>
                  <a:pt x="448" y="70"/>
                </a:cubicBezTo>
                <a:cubicBezTo>
                  <a:pt x="448" y="69"/>
                  <a:pt x="448" y="69"/>
                  <a:pt x="448" y="69"/>
                </a:cubicBezTo>
                <a:cubicBezTo>
                  <a:pt x="444" y="71"/>
                  <a:pt x="441" y="77"/>
                  <a:pt x="438" y="76"/>
                </a:cubicBezTo>
                <a:cubicBezTo>
                  <a:pt x="438" y="76"/>
                  <a:pt x="437" y="77"/>
                  <a:pt x="436" y="76"/>
                </a:cubicBezTo>
                <a:cubicBezTo>
                  <a:pt x="434" y="78"/>
                  <a:pt x="434" y="78"/>
                  <a:pt x="434" y="78"/>
                </a:cubicBezTo>
                <a:cubicBezTo>
                  <a:pt x="434" y="77"/>
                  <a:pt x="434" y="77"/>
                  <a:pt x="434" y="77"/>
                </a:cubicBezTo>
                <a:cubicBezTo>
                  <a:pt x="433" y="79"/>
                  <a:pt x="431" y="80"/>
                  <a:pt x="429" y="80"/>
                </a:cubicBezTo>
                <a:cubicBezTo>
                  <a:pt x="429" y="80"/>
                  <a:pt x="429" y="80"/>
                  <a:pt x="429" y="80"/>
                </a:cubicBezTo>
                <a:cubicBezTo>
                  <a:pt x="427" y="82"/>
                  <a:pt x="426" y="84"/>
                  <a:pt x="424" y="85"/>
                </a:cubicBezTo>
                <a:cubicBezTo>
                  <a:pt x="424" y="85"/>
                  <a:pt x="425" y="86"/>
                  <a:pt x="424" y="86"/>
                </a:cubicBezTo>
                <a:cubicBezTo>
                  <a:pt x="423" y="87"/>
                  <a:pt x="422" y="87"/>
                  <a:pt x="422" y="87"/>
                </a:cubicBezTo>
                <a:cubicBezTo>
                  <a:pt x="422" y="87"/>
                  <a:pt x="422" y="87"/>
                  <a:pt x="422" y="87"/>
                </a:cubicBezTo>
                <a:cubicBezTo>
                  <a:pt x="422" y="87"/>
                  <a:pt x="422" y="87"/>
                  <a:pt x="422" y="87"/>
                </a:cubicBezTo>
                <a:cubicBezTo>
                  <a:pt x="420" y="88"/>
                  <a:pt x="419" y="87"/>
                  <a:pt x="417" y="88"/>
                </a:cubicBezTo>
                <a:cubicBezTo>
                  <a:pt x="419" y="87"/>
                  <a:pt x="421" y="87"/>
                  <a:pt x="423" y="86"/>
                </a:cubicBezTo>
                <a:cubicBezTo>
                  <a:pt x="423" y="85"/>
                  <a:pt x="422" y="84"/>
                  <a:pt x="419" y="85"/>
                </a:cubicBezTo>
                <a:cubicBezTo>
                  <a:pt x="420" y="84"/>
                  <a:pt x="420" y="84"/>
                  <a:pt x="419" y="84"/>
                </a:cubicBezTo>
                <a:cubicBezTo>
                  <a:pt x="419" y="84"/>
                  <a:pt x="416" y="86"/>
                  <a:pt x="418" y="86"/>
                </a:cubicBezTo>
                <a:cubicBezTo>
                  <a:pt x="413" y="88"/>
                  <a:pt x="405" y="86"/>
                  <a:pt x="397" y="87"/>
                </a:cubicBezTo>
                <a:cubicBezTo>
                  <a:pt x="402" y="86"/>
                  <a:pt x="392" y="86"/>
                  <a:pt x="398" y="86"/>
                </a:cubicBezTo>
                <a:cubicBezTo>
                  <a:pt x="394" y="85"/>
                  <a:pt x="394" y="87"/>
                  <a:pt x="390" y="87"/>
                </a:cubicBezTo>
                <a:cubicBezTo>
                  <a:pt x="389" y="87"/>
                  <a:pt x="392" y="87"/>
                  <a:pt x="393" y="86"/>
                </a:cubicBezTo>
                <a:cubicBezTo>
                  <a:pt x="386" y="86"/>
                  <a:pt x="381" y="88"/>
                  <a:pt x="373" y="88"/>
                </a:cubicBezTo>
                <a:cubicBezTo>
                  <a:pt x="373" y="87"/>
                  <a:pt x="373" y="87"/>
                  <a:pt x="373" y="87"/>
                </a:cubicBezTo>
                <a:cubicBezTo>
                  <a:pt x="368" y="88"/>
                  <a:pt x="368" y="88"/>
                  <a:pt x="368" y="88"/>
                </a:cubicBezTo>
                <a:close/>
                <a:moveTo>
                  <a:pt x="478" y="47"/>
                </a:moveTo>
                <a:cubicBezTo>
                  <a:pt x="479" y="46"/>
                  <a:pt x="479" y="46"/>
                  <a:pt x="479" y="46"/>
                </a:cubicBezTo>
                <a:cubicBezTo>
                  <a:pt x="473" y="54"/>
                  <a:pt x="467" y="59"/>
                  <a:pt x="462" y="61"/>
                </a:cubicBezTo>
                <a:cubicBezTo>
                  <a:pt x="464" y="62"/>
                  <a:pt x="468" y="60"/>
                  <a:pt x="470" y="59"/>
                </a:cubicBezTo>
                <a:cubicBezTo>
                  <a:pt x="469" y="61"/>
                  <a:pt x="469" y="61"/>
                  <a:pt x="469" y="61"/>
                </a:cubicBezTo>
                <a:cubicBezTo>
                  <a:pt x="468" y="61"/>
                  <a:pt x="468" y="61"/>
                  <a:pt x="468" y="61"/>
                </a:cubicBezTo>
                <a:cubicBezTo>
                  <a:pt x="465" y="63"/>
                  <a:pt x="465" y="63"/>
                  <a:pt x="465" y="63"/>
                </a:cubicBezTo>
                <a:cubicBezTo>
                  <a:pt x="466" y="63"/>
                  <a:pt x="469" y="62"/>
                  <a:pt x="470" y="61"/>
                </a:cubicBezTo>
                <a:cubicBezTo>
                  <a:pt x="470" y="61"/>
                  <a:pt x="474" y="57"/>
                  <a:pt x="475" y="55"/>
                </a:cubicBezTo>
                <a:cubicBezTo>
                  <a:pt x="471" y="57"/>
                  <a:pt x="471" y="57"/>
                  <a:pt x="471" y="57"/>
                </a:cubicBezTo>
                <a:cubicBezTo>
                  <a:pt x="472" y="57"/>
                  <a:pt x="477" y="53"/>
                  <a:pt x="479" y="51"/>
                </a:cubicBezTo>
                <a:cubicBezTo>
                  <a:pt x="478" y="51"/>
                  <a:pt x="475" y="53"/>
                  <a:pt x="475" y="54"/>
                </a:cubicBezTo>
                <a:cubicBezTo>
                  <a:pt x="474" y="54"/>
                  <a:pt x="478" y="51"/>
                  <a:pt x="475" y="52"/>
                </a:cubicBezTo>
                <a:cubicBezTo>
                  <a:pt x="477" y="49"/>
                  <a:pt x="482" y="46"/>
                  <a:pt x="485" y="45"/>
                </a:cubicBezTo>
                <a:cubicBezTo>
                  <a:pt x="486" y="46"/>
                  <a:pt x="486" y="46"/>
                  <a:pt x="486" y="46"/>
                </a:cubicBezTo>
                <a:cubicBezTo>
                  <a:pt x="488" y="44"/>
                  <a:pt x="486" y="43"/>
                  <a:pt x="489" y="42"/>
                </a:cubicBezTo>
                <a:cubicBezTo>
                  <a:pt x="486" y="45"/>
                  <a:pt x="491" y="43"/>
                  <a:pt x="488" y="45"/>
                </a:cubicBezTo>
                <a:cubicBezTo>
                  <a:pt x="489" y="44"/>
                  <a:pt x="489" y="46"/>
                  <a:pt x="492" y="44"/>
                </a:cubicBezTo>
                <a:cubicBezTo>
                  <a:pt x="493" y="41"/>
                  <a:pt x="495" y="43"/>
                  <a:pt x="496" y="40"/>
                </a:cubicBezTo>
                <a:cubicBezTo>
                  <a:pt x="498" y="39"/>
                  <a:pt x="496" y="42"/>
                  <a:pt x="498" y="40"/>
                </a:cubicBezTo>
                <a:cubicBezTo>
                  <a:pt x="501" y="37"/>
                  <a:pt x="501" y="37"/>
                  <a:pt x="500" y="35"/>
                </a:cubicBezTo>
                <a:cubicBezTo>
                  <a:pt x="497" y="37"/>
                  <a:pt x="498" y="39"/>
                  <a:pt x="495" y="41"/>
                </a:cubicBezTo>
                <a:cubicBezTo>
                  <a:pt x="499" y="35"/>
                  <a:pt x="499" y="35"/>
                  <a:pt x="499" y="35"/>
                </a:cubicBezTo>
                <a:cubicBezTo>
                  <a:pt x="498" y="36"/>
                  <a:pt x="497" y="36"/>
                  <a:pt x="496" y="37"/>
                </a:cubicBezTo>
                <a:cubicBezTo>
                  <a:pt x="497" y="36"/>
                  <a:pt x="498" y="35"/>
                  <a:pt x="498" y="34"/>
                </a:cubicBezTo>
                <a:cubicBezTo>
                  <a:pt x="499" y="34"/>
                  <a:pt x="499" y="33"/>
                  <a:pt x="499" y="33"/>
                </a:cubicBezTo>
                <a:cubicBezTo>
                  <a:pt x="496" y="35"/>
                  <a:pt x="494" y="36"/>
                  <a:pt x="493" y="36"/>
                </a:cubicBezTo>
                <a:cubicBezTo>
                  <a:pt x="493" y="36"/>
                  <a:pt x="493" y="36"/>
                  <a:pt x="493" y="36"/>
                </a:cubicBezTo>
                <a:cubicBezTo>
                  <a:pt x="492" y="36"/>
                  <a:pt x="490" y="37"/>
                  <a:pt x="490" y="38"/>
                </a:cubicBezTo>
                <a:cubicBezTo>
                  <a:pt x="488" y="40"/>
                  <a:pt x="486" y="43"/>
                  <a:pt x="485" y="42"/>
                </a:cubicBezTo>
                <a:cubicBezTo>
                  <a:pt x="485" y="41"/>
                  <a:pt x="485" y="41"/>
                  <a:pt x="485" y="41"/>
                </a:cubicBezTo>
                <a:cubicBezTo>
                  <a:pt x="482" y="44"/>
                  <a:pt x="482" y="44"/>
                  <a:pt x="478" y="47"/>
                </a:cubicBezTo>
                <a:close/>
                <a:moveTo>
                  <a:pt x="519" y="22"/>
                </a:moveTo>
                <a:cubicBezTo>
                  <a:pt x="519" y="22"/>
                  <a:pt x="520" y="22"/>
                  <a:pt x="520" y="22"/>
                </a:cubicBezTo>
                <a:cubicBezTo>
                  <a:pt x="518" y="24"/>
                  <a:pt x="518" y="24"/>
                  <a:pt x="518" y="24"/>
                </a:cubicBezTo>
                <a:cubicBezTo>
                  <a:pt x="515" y="26"/>
                  <a:pt x="511" y="26"/>
                  <a:pt x="509" y="29"/>
                </a:cubicBezTo>
                <a:cubicBezTo>
                  <a:pt x="507" y="30"/>
                  <a:pt x="506" y="30"/>
                  <a:pt x="505" y="29"/>
                </a:cubicBezTo>
                <a:cubicBezTo>
                  <a:pt x="505" y="29"/>
                  <a:pt x="506" y="29"/>
                  <a:pt x="507" y="28"/>
                </a:cubicBezTo>
                <a:cubicBezTo>
                  <a:pt x="514" y="21"/>
                  <a:pt x="512" y="28"/>
                  <a:pt x="519" y="22"/>
                </a:cubicBezTo>
                <a:close/>
                <a:moveTo>
                  <a:pt x="288" y="74"/>
                </a:moveTo>
                <a:cubicBezTo>
                  <a:pt x="289" y="73"/>
                  <a:pt x="293" y="75"/>
                  <a:pt x="294" y="73"/>
                </a:cubicBezTo>
                <a:cubicBezTo>
                  <a:pt x="294" y="73"/>
                  <a:pt x="293" y="73"/>
                  <a:pt x="293" y="72"/>
                </a:cubicBezTo>
                <a:cubicBezTo>
                  <a:pt x="289" y="71"/>
                  <a:pt x="289" y="71"/>
                  <a:pt x="289" y="71"/>
                </a:cubicBezTo>
                <a:cubicBezTo>
                  <a:pt x="289" y="72"/>
                  <a:pt x="289" y="72"/>
                  <a:pt x="289" y="72"/>
                </a:cubicBezTo>
                <a:cubicBezTo>
                  <a:pt x="290" y="72"/>
                  <a:pt x="290" y="73"/>
                  <a:pt x="290" y="73"/>
                </a:cubicBezTo>
                <a:cubicBezTo>
                  <a:pt x="287" y="71"/>
                  <a:pt x="287" y="74"/>
                  <a:pt x="284" y="72"/>
                </a:cubicBezTo>
                <a:cubicBezTo>
                  <a:pt x="282" y="73"/>
                  <a:pt x="287" y="74"/>
                  <a:pt x="288" y="74"/>
                </a:cubicBezTo>
                <a:close/>
                <a:moveTo>
                  <a:pt x="270" y="66"/>
                </a:moveTo>
                <a:cubicBezTo>
                  <a:pt x="271" y="66"/>
                  <a:pt x="271" y="66"/>
                  <a:pt x="271" y="66"/>
                </a:cubicBezTo>
                <a:cubicBezTo>
                  <a:pt x="269" y="65"/>
                  <a:pt x="269" y="65"/>
                  <a:pt x="269" y="65"/>
                </a:cubicBezTo>
                <a:cubicBezTo>
                  <a:pt x="270" y="65"/>
                  <a:pt x="270" y="66"/>
                  <a:pt x="270" y="66"/>
                </a:cubicBezTo>
                <a:close/>
                <a:moveTo>
                  <a:pt x="265" y="64"/>
                </a:moveTo>
                <a:cubicBezTo>
                  <a:pt x="265" y="64"/>
                  <a:pt x="265" y="64"/>
                  <a:pt x="265" y="64"/>
                </a:cubicBezTo>
                <a:cubicBezTo>
                  <a:pt x="263" y="63"/>
                  <a:pt x="263" y="63"/>
                  <a:pt x="263" y="63"/>
                </a:cubicBezTo>
                <a:cubicBezTo>
                  <a:pt x="264" y="63"/>
                  <a:pt x="264" y="63"/>
                  <a:pt x="265" y="64"/>
                </a:cubicBezTo>
                <a:close/>
                <a:moveTo>
                  <a:pt x="319" y="82"/>
                </a:moveTo>
                <a:cubicBezTo>
                  <a:pt x="318" y="82"/>
                  <a:pt x="318" y="82"/>
                  <a:pt x="318" y="82"/>
                </a:cubicBezTo>
                <a:cubicBezTo>
                  <a:pt x="319" y="82"/>
                  <a:pt x="319" y="82"/>
                  <a:pt x="319" y="82"/>
                </a:cubicBezTo>
                <a:close/>
                <a:moveTo>
                  <a:pt x="316" y="82"/>
                </a:moveTo>
                <a:cubicBezTo>
                  <a:pt x="318" y="84"/>
                  <a:pt x="318" y="83"/>
                  <a:pt x="319" y="83"/>
                </a:cubicBezTo>
                <a:cubicBezTo>
                  <a:pt x="316" y="81"/>
                  <a:pt x="316" y="81"/>
                  <a:pt x="316" y="81"/>
                </a:cubicBezTo>
                <a:cubicBezTo>
                  <a:pt x="316" y="82"/>
                  <a:pt x="316" y="82"/>
                  <a:pt x="316" y="82"/>
                </a:cubicBezTo>
                <a:close/>
                <a:moveTo>
                  <a:pt x="314" y="77"/>
                </a:moveTo>
                <a:cubicBezTo>
                  <a:pt x="310" y="75"/>
                  <a:pt x="305" y="72"/>
                  <a:pt x="300" y="70"/>
                </a:cubicBezTo>
                <a:cubicBezTo>
                  <a:pt x="304" y="73"/>
                  <a:pt x="307" y="76"/>
                  <a:pt x="308" y="77"/>
                </a:cubicBezTo>
                <a:cubicBezTo>
                  <a:pt x="308" y="78"/>
                  <a:pt x="306" y="77"/>
                  <a:pt x="299" y="75"/>
                </a:cubicBezTo>
                <a:cubicBezTo>
                  <a:pt x="298" y="75"/>
                  <a:pt x="298" y="75"/>
                  <a:pt x="298" y="75"/>
                </a:cubicBezTo>
                <a:cubicBezTo>
                  <a:pt x="300" y="75"/>
                  <a:pt x="303" y="77"/>
                  <a:pt x="306" y="78"/>
                </a:cubicBezTo>
                <a:cubicBezTo>
                  <a:pt x="308" y="78"/>
                  <a:pt x="317" y="78"/>
                  <a:pt x="317" y="78"/>
                </a:cubicBezTo>
                <a:cubicBezTo>
                  <a:pt x="317" y="77"/>
                  <a:pt x="315" y="77"/>
                  <a:pt x="314" y="76"/>
                </a:cubicBezTo>
                <a:cubicBezTo>
                  <a:pt x="314" y="77"/>
                  <a:pt x="314" y="77"/>
                  <a:pt x="314" y="77"/>
                </a:cubicBezTo>
                <a:close/>
                <a:moveTo>
                  <a:pt x="17" y="139"/>
                </a:moveTo>
                <a:cubicBezTo>
                  <a:pt x="17" y="139"/>
                  <a:pt x="17" y="139"/>
                  <a:pt x="17" y="139"/>
                </a:cubicBezTo>
                <a:cubicBezTo>
                  <a:pt x="17" y="139"/>
                  <a:pt x="17" y="139"/>
                  <a:pt x="17" y="139"/>
                </a:cubicBezTo>
                <a:close/>
                <a:moveTo>
                  <a:pt x="240" y="59"/>
                </a:moveTo>
                <a:cubicBezTo>
                  <a:pt x="239" y="59"/>
                  <a:pt x="239" y="59"/>
                  <a:pt x="239" y="59"/>
                </a:cubicBezTo>
                <a:cubicBezTo>
                  <a:pt x="240" y="59"/>
                  <a:pt x="240" y="59"/>
                  <a:pt x="240" y="59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37" y="58"/>
                  <a:pt x="237" y="58"/>
                  <a:pt x="236" y="58"/>
                </a:cubicBezTo>
                <a:cubicBezTo>
                  <a:pt x="236" y="58"/>
                  <a:pt x="237" y="58"/>
                  <a:pt x="237" y="58"/>
                </a:cubicBezTo>
                <a:cubicBezTo>
                  <a:pt x="236" y="58"/>
                  <a:pt x="236" y="58"/>
                  <a:pt x="236" y="58"/>
                </a:cubicBezTo>
                <a:cubicBezTo>
                  <a:pt x="234" y="58"/>
                  <a:pt x="228" y="58"/>
                  <a:pt x="227" y="58"/>
                </a:cubicBezTo>
                <a:cubicBezTo>
                  <a:pt x="225" y="59"/>
                  <a:pt x="223" y="59"/>
                  <a:pt x="221" y="58"/>
                </a:cubicBezTo>
                <a:cubicBezTo>
                  <a:pt x="222" y="59"/>
                  <a:pt x="224" y="59"/>
                  <a:pt x="224" y="58"/>
                </a:cubicBezTo>
                <a:cubicBezTo>
                  <a:pt x="221" y="57"/>
                  <a:pt x="220" y="56"/>
                  <a:pt x="215" y="57"/>
                </a:cubicBezTo>
                <a:cubicBezTo>
                  <a:pt x="218" y="57"/>
                  <a:pt x="218" y="57"/>
                  <a:pt x="218" y="57"/>
                </a:cubicBezTo>
                <a:cubicBezTo>
                  <a:pt x="211" y="58"/>
                  <a:pt x="211" y="58"/>
                  <a:pt x="211" y="58"/>
                </a:cubicBezTo>
                <a:cubicBezTo>
                  <a:pt x="209" y="57"/>
                  <a:pt x="214" y="57"/>
                  <a:pt x="215" y="57"/>
                </a:cubicBezTo>
                <a:cubicBezTo>
                  <a:pt x="210" y="57"/>
                  <a:pt x="206" y="55"/>
                  <a:pt x="204" y="56"/>
                </a:cubicBezTo>
                <a:cubicBezTo>
                  <a:pt x="203" y="55"/>
                  <a:pt x="203" y="54"/>
                  <a:pt x="200" y="54"/>
                </a:cubicBezTo>
                <a:cubicBezTo>
                  <a:pt x="202" y="55"/>
                  <a:pt x="198" y="54"/>
                  <a:pt x="200" y="56"/>
                </a:cubicBezTo>
                <a:cubicBezTo>
                  <a:pt x="198" y="56"/>
                  <a:pt x="196" y="55"/>
                  <a:pt x="196" y="56"/>
                </a:cubicBezTo>
                <a:cubicBezTo>
                  <a:pt x="196" y="56"/>
                  <a:pt x="196" y="56"/>
                  <a:pt x="196" y="56"/>
                </a:cubicBezTo>
                <a:cubicBezTo>
                  <a:pt x="190" y="54"/>
                  <a:pt x="188" y="56"/>
                  <a:pt x="186" y="57"/>
                </a:cubicBezTo>
                <a:cubicBezTo>
                  <a:pt x="179" y="58"/>
                  <a:pt x="176" y="57"/>
                  <a:pt x="171" y="57"/>
                </a:cubicBezTo>
                <a:cubicBezTo>
                  <a:pt x="170" y="57"/>
                  <a:pt x="169" y="55"/>
                  <a:pt x="167" y="55"/>
                </a:cubicBezTo>
                <a:cubicBezTo>
                  <a:pt x="166" y="56"/>
                  <a:pt x="161" y="57"/>
                  <a:pt x="160" y="58"/>
                </a:cubicBezTo>
                <a:cubicBezTo>
                  <a:pt x="164" y="58"/>
                  <a:pt x="163" y="57"/>
                  <a:pt x="166" y="57"/>
                </a:cubicBezTo>
                <a:cubicBezTo>
                  <a:pt x="168" y="58"/>
                  <a:pt x="166" y="58"/>
                  <a:pt x="169" y="58"/>
                </a:cubicBezTo>
                <a:cubicBezTo>
                  <a:pt x="166" y="58"/>
                  <a:pt x="159" y="60"/>
                  <a:pt x="157" y="59"/>
                </a:cubicBezTo>
                <a:cubicBezTo>
                  <a:pt x="158" y="59"/>
                  <a:pt x="158" y="59"/>
                  <a:pt x="158" y="59"/>
                </a:cubicBezTo>
                <a:cubicBezTo>
                  <a:pt x="154" y="59"/>
                  <a:pt x="153" y="56"/>
                  <a:pt x="147" y="59"/>
                </a:cubicBezTo>
                <a:cubicBezTo>
                  <a:pt x="144" y="61"/>
                  <a:pt x="144" y="61"/>
                  <a:pt x="144" y="61"/>
                </a:cubicBezTo>
                <a:cubicBezTo>
                  <a:pt x="144" y="61"/>
                  <a:pt x="144" y="60"/>
                  <a:pt x="144" y="60"/>
                </a:cubicBezTo>
                <a:cubicBezTo>
                  <a:pt x="139" y="62"/>
                  <a:pt x="140" y="60"/>
                  <a:pt x="135" y="63"/>
                </a:cubicBezTo>
                <a:cubicBezTo>
                  <a:pt x="136" y="62"/>
                  <a:pt x="135" y="62"/>
                  <a:pt x="136" y="62"/>
                </a:cubicBezTo>
                <a:cubicBezTo>
                  <a:pt x="133" y="62"/>
                  <a:pt x="130" y="65"/>
                  <a:pt x="128" y="66"/>
                </a:cubicBezTo>
                <a:cubicBezTo>
                  <a:pt x="126" y="65"/>
                  <a:pt x="128" y="65"/>
                  <a:pt x="129" y="64"/>
                </a:cubicBezTo>
                <a:cubicBezTo>
                  <a:pt x="123" y="65"/>
                  <a:pt x="118" y="68"/>
                  <a:pt x="115" y="70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3" y="70"/>
                  <a:pt x="116" y="68"/>
                  <a:pt x="115" y="68"/>
                </a:cubicBezTo>
                <a:cubicBezTo>
                  <a:pt x="113" y="69"/>
                  <a:pt x="113" y="69"/>
                  <a:pt x="111" y="70"/>
                </a:cubicBezTo>
                <a:cubicBezTo>
                  <a:pt x="111" y="69"/>
                  <a:pt x="112" y="68"/>
                  <a:pt x="113" y="67"/>
                </a:cubicBezTo>
                <a:cubicBezTo>
                  <a:pt x="107" y="68"/>
                  <a:pt x="112" y="69"/>
                  <a:pt x="108" y="69"/>
                </a:cubicBezTo>
                <a:cubicBezTo>
                  <a:pt x="106" y="70"/>
                  <a:pt x="106" y="71"/>
                  <a:pt x="106" y="72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73"/>
                  <a:pt x="99" y="74"/>
                  <a:pt x="96" y="76"/>
                </a:cubicBezTo>
                <a:cubicBezTo>
                  <a:pt x="96" y="76"/>
                  <a:pt x="99" y="76"/>
                  <a:pt x="99" y="75"/>
                </a:cubicBezTo>
                <a:cubicBezTo>
                  <a:pt x="100" y="76"/>
                  <a:pt x="97" y="77"/>
                  <a:pt x="96" y="78"/>
                </a:cubicBezTo>
                <a:cubicBezTo>
                  <a:pt x="94" y="76"/>
                  <a:pt x="85" y="83"/>
                  <a:pt x="86" y="80"/>
                </a:cubicBezTo>
                <a:cubicBezTo>
                  <a:pt x="79" y="85"/>
                  <a:pt x="70" y="91"/>
                  <a:pt x="67" y="95"/>
                </a:cubicBezTo>
                <a:cubicBezTo>
                  <a:pt x="66" y="95"/>
                  <a:pt x="64" y="96"/>
                  <a:pt x="64" y="97"/>
                </a:cubicBezTo>
                <a:cubicBezTo>
                  <a:pt x="63" y="97"/>
                  <a:pt x="63" y="97"/>
                  <a:pt x="63" y="96"/>
                </a:cubicBezTo>
                <a:cubicBezTo>
                  <a:pt x="58" y="100"/>
                  <a:pt x="57" y="104"/>
                  <a:pt x="52" y="108"/>
                </a:cubicBezTo>
                <a:cubicBezTo>
                  <a:pt x="51" y="108"/>
                  <a:pt x="54" y="106"/>
                  <a:pt x="53" y="105"/>
                </a:cubicBezTo>
                <a:cubicBezTo>
                  <a:pt x="51" y="109"/>
                  <a:pt x="47" y="110"/>
                  <a:pt x="43" y="115"/>
                </a:cubicBezTo>
                <a:cubicBezTo>
                  <a:pt x="44" y="114"/>
                  <a:pt x="44" y="114"/>
                  <a:pt x="44" y="114"/>
                </a:cubicBezTo>
                <a:cubicBezTo>
                  <a:pt x="44" y="114"/>
                  <a:pt x="42" y="116"/>
                  <a:pt x="41" y="117"/>
                </a:cubicBezTo>
                <a:cubicBezTo>
                  <a:pt x="40" y="118"/>
                  <a:pt x="42" y="116"/>
                  <a:pt x="41" y="116"/>
                </a:cubicBezTo>
                <a:cubicBezTo>
                  <a:pt x="33" y="123"/>
                  <a:pt x="33" y="123"/>
                  <a:pt x="33" y="123"/>
                </a:cubicBezTo>
                <a:cubicBezTo>
                  <a:pt x="32" y="125"/>
                  <a:pt x="31" y="126"/>
                  <a:pt x="30" y="128"/>
                </a:cubicBezTo>
                <a:cubicBezTo>
                  <a:pt x="28" y="130"/>
                  <a:pt x="27" y="131"/>
                  <a:pt x="26" y="133"/>
                </a:cubicBezTo>
                <a:cubicBezTo>
                  <a:pt x="23" y="136"/>
                  <a:pt x="20" y="139"/>
                  <a:pt x="17" y="142"/>
                </a:cubicBezTo>
                <a:cubicBezTo>
                  <a:pt x="20" y="139"/>
                  <a:pt x="20" y="137"/>
                  <a:pt x="20" y="137"/>
                </a:cubicBezTo>
                <a:cubicBezTo>
                  <a:pt x="17" y="139"/>
                  <a:pt x="17" y="139"/>
                  <a:pt x="17" y="139"/>
                </a:cubicBezTo>
                <a:cubicBezTo>
                  <a:pt x="16" y="141"/>
                  <a:pt x="15" y="143"/>
                  <a:pt x="13" y="144"/>
                </a:cubicBezTo>
                <a:cubicBezTo>
                  <a:pt x="13" y="144"/>
                  <a:pt x="12" y="145"/>
                  <a:pt x="13" y="144"/>
                </a:cubicBezTo>
                <a:cubicBezTo>
                  <a:pt x="10" y="146"/>
                  <a:pt x="8" y="148"/>
                  <a:pt x="7" y="151"/>
                </a:cubicBezTo>
                <a:cubicBezTo>
                  <a:pt x="3" y="159"/>
                  <a:pt x="3" y="159"/>
                  <a:pt x="3" y="159"/>
                </a:cubicBezTo>
                <a:cubicBezTo>
                  <a:pt x="3" y="156"/>
                  <a:pt x="4" y="153"/>
                  <a:pt x="6" y="150"/>
                </a:cubicBezTo>
                <a:cubicBezTo>
                  <a:pt x="5" y="150"/>
                  <a:pt x="4" y="151"/>
                  <a:pt x="3" y="151"/>
                </a:cubicBezTo>
                <a:cubicBezTo>
                  <a:pt x="4" y="150"/>
                  <a:pt x="5" y="148"/>
                  <a:pt x="5" y="147"/>
                </a:cubicBezTo>
                <a:cubicBezTo>
                  <a:pt x="3" y="149"/>
                  <a:pt x="3" y="152"/>
                  <a:pt x="2" y="151"/>
                </a:cubicBezTo>
                <a:cubicBezTo>
                  <a:pt x="2" y="151"/>
                  <a:pt x="3" y="150"/>
                  <a:pt x="3" y="149"/>
                </a:cubicBezTo>
                <a:cubicBezTo>
                  <a:pt x="1" y="151"/>
                  <a:pt x="1" y="152"/>
                  <a:pt x="0" y="154"/>
                </a:cubicBezTo>
                <a:cubicBezTo>
                  <a:pt x="1" y="151"/>
                  <a:pt x="3" y="147"/>
                  <a:pt x="5" y="144"/>
                </a:cubicBezTo>
                <a:cubicBezTo>
                  <a:pt x="8" y="141"/>
                  <a:pt x="11" y="138"/>
                  <a:pt x="13" y="136"/>
                </a:cubicBezTo>
                <a:cubicBezTo>
                  <a:pt x="13" y="135"/>
                  <a:pt x="12" y="137"/>
                  <a:pt x="13" y="137"/>
                </a:cubicBezTo>
                <a:cubicBezTo>
                  <a:pt x="14" y="136"/>
                  <a:pt x="16" y="135"/>
                  <a:pt x="17" y="133"/>
                </a:cubicBezTo>
                <a:cubicBezTo>
                  <a:pt x="18" y="131"/>
                  <a:pt x="16" y="134"/>
                  <a:pt x="15" y="134"/>
                </a:cubicBezTo>
                <a:cubicBezTo>
                  <a:pt x="15" y="134"/>
                  <a:pt x="15" y="133"/>
                  <a:pt x="16" y="132"/>
                </a:cubicBezTo>
                <a:cubicBezTo>
                  <a:pt x="17" y="133"/>
                  <a:pt x="22" y="127"/>
                  <a:pt x="24" y="126"/>
                </a:cubicBezTo>
                <a:cubicBezTo>
                  <a:pt x="27" y="123"/>
                  <a:pt x="26" y="123"/>
                  <a:pt x="26" y="123"/>
                </a:cubicBezTo>
                <a:cubicBezTo>
                  <a:pt x="25" y="123"/>
                  <a:pt x="25" y="123"/>
                  <a:pt x="25" y="122"/>
                </a:cubicBezTo>
                <a:cubicBezTo>
                  <a:pt x="25" y="122"/>
                  <a:pt x="26" y="122"/>
                  <a:pt x="27" y="120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29" y="119"/>
                  <a:pt x="29" y="119"/>
                  <a:pt x="30" y="118"/>
                </a:cubicBezTo>
                <a:cubicBezTo>
                  <a:pt x="30" y="118"/>
                  <a:pt x="31" y="117"/>
                  <a:pt x="32" y="117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37" y="111"/>
                  <a:pt x="39" y="109"/>
                  <a:pt x="41" y="107"/>
                </a:cubicBezTo>
                <a:cubicBezTo>
                  <a:pt x="40" y="108"/>
                  <a:pt x="40" y="108"/>
                  <a:pt x="40" y="108"/>
                </a:cubicBezTo>
                <a:cubicBezTo>
                  <a:pt x="40" y="109"/>
                  <a:pt x="41" y="108"/>
                  <a:pt x="42" y="108"/>
                </a:cubicBezTo>
                <a:cubicBezTo>
                  <a:pt x="45" y="106"/>
                  <a:pt x="46" y="102"/>
                  <a:pt x="49" y="101"/>
                </a:cubicBezTo>
                <a:cubicBezTo>
                  <a:pt x="50" y="99"/>
                  <a:pt x="52" y="97"/>
                  <a:pt x="54" y="94"/>
                </a:cubicBezTo>
                <a:cubicBezTo>
                  <a:pt x="56" y="92"/>
                  <a:pt x="60" y="89"/>
                  <a:pt x="61" y="88"/>
                </a:cubicBezTo>
                <a:cubicBezTo>
                  <a:pt x="61" y="88"/>
                  <a:pt x="61" y="88"/>
                  <a:pt x="61" y="89"/>
                </a:cubicBezTo>
                <a:cubicBezTo>
                  <a:pt x="60" y="90"/>
                  <a:pt x="60" y="90"/>
                  <a:pt x="60" y="90"/>
                </a:cubicBezTo>
                <a:cubicBezTo>
                  <a:pt x="60" y="90"/>
                  <a:pt x="60" y="90"/>
                  <a:pt x="60" y="90"/>
                </a:cubicBezTo>
                <a:cubicBezTo>
                  <a:pt x="59" y="90"/>
                  <a:pt x="59" y="90"/>
                  <a:pt x="59" y="90"/>
                </a:cubicBezTo>
                <a:cubicBezTo>
                  <a:pt x="58" y="92"/>
                  <a:pt x="56" y="94"/>
                  <a:pt x="55" y="95"/>
                </a:cubicBezTo>
                <a:cubicBezTo>
                  <a:pt x="56" y="94"/>
                  <a:pt x="58" y="93"/>
                  <a:pt x="59" y="92"/>
                </a:cubicBezTo>
                <a:cubicBezTo>
                  <a:pt x="56" y="94"/>
                  <a:pt x="56" y="95"/>
                  <a:pt x="55" y="97"/>
                </a:cubicBezTo>
                <a:cubicBezTo>
                  <a:pt x="57" y="95"/>
                  <a:pt x="58" y="94"/>
                  <a:pt x="59" y="93"/>
                </a:cubicBezTo>
                <a:cubicBezTo>
                  <a:pt x="60" y="92"/>
                  <a:pt x="61" y="91"/>
                  <a:pt x="62" y="90"/>
                </a:cubicBezTo>
                <a:cubicBezTo>
                  <a:pt x="62" y="90"/>
                  <a:pt x="62" y="90"/>
                  <a:pt x="64" y="89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6" y="86"/>
                  <a:pt x="68" y="84"/>
                  <a:pt x="70" y="83"/>
                </a:cubicBezTo>
                <a:cubicBezTo>
                  <a:pt x="68" y="83"/>
                  <a:pt x="68" y="83"/>
                  <a:pt x="66" y="84"/>
                </a:cubicBezTo>
                <a:cubicBezTo>
                  <a:pt x="67" y="84"/>
                  <a:pt x="66" y="85"/>
                  <a:pt x="64" y="86"/>
                </a:cubicBezTo>
                <a:cubicBezTo>
                  <a:pt x="65" y="85"/>
                  <a:pt x="63" y="87"/>
                  <a:pt x="62" y="86"/>
                </a:cubicBezTo>
                <a:cubicBezTo>
                  <a:pt x="65" y="84"/>
                  <a:pt x="69" y="81"/>
                  <a:pt x="71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5" y="78"/>
                  <a:pt x="78" y="76"/>
                  <a:pt x="81" y="75"/>
                </a:cubicBezTo>
                <a:cubicBezTo>
                  <a:pt x="80" y="75"/>
                  <a:pt x="80" y="75"/>
                  <a:pt x="80" y="75"/>
                </a:cubicBezTo>
                <a:cubicBezTo>
                  <a:pt x="84" y="74"/>
                  <a:pt x="88" y="71"/>
                  <a:pt x="91" y="70"/>
                </a:cubicBezTo>
                <a:cubicBezTo>
                  <a:pt x="94" y="68"/>
                  <a:pt x="99" y="65"/>
                  <a:pt x="101" y="63"/>
                </a:cubicBezTo>
                <a:cubicBezTo>
                  <a:pt x="102" y="61"/>
                  <a:pt x="112" y="61"/>
                  <a:pt x="116" y="58"/>
                </a:cubicBezTo>
                <a:cubicBezTo>
                  <a:pt x="116" y="58"/>
                  <a:pt x="113" y="59"/>
                  <a:pt x="112" y="60"/>
                </a:cubicBezTo>
                <a:cubicBezTo>
                  <a:pt x="115" y="60"/>
                  <a:pt x="116" y="58"/>
                  <a:pt x="118" y="58"/>
                </a:cubicBezTo>
                <a:cubicBezTo>
                  <a:pt x="111" y="60"/>
                  <a:pt x="118" y="59"/>
                  <a:pt x="116" y="60"/>
                </a:cubicBezTo>
                <a:cubicBezTo>
                  <a:pt x="118" y="60"/>
                  <a:pt x="121" y="58"/>
                  <a:pt x="123" y="58"/>
                </a:cubicBezTo>
                <a:cubicBezTo>
                  <a:pt x="118" y="59"/>
                  <a:pt x="124" y="55"/>
                  <a:pt x="119" y="57"/>
                </a:cubicBezTo>
                <a:cubicBezTo>
                  <a:pt x="122" y="55"/>
                  <a:pt x="127" y="53"/>
                  <a:pt x="132" y="52"/>
                </a:cubicBezTo>
                <a:cubicBezTo>
                  <a:pt x="132" y="53"/>
                  <a:pt x="132" y="53"/>
                  <a:pt x="134" y="53"/>
                </a:cubicBezTo>
                <a:cubicBezTo>
                  <a:pt x="135" y="52"/>
                  <a:pt x="135" y="52"/>
                  <a:pt x="135" y="52"/>
                </a:cubicBezTo>
                <a:cubicBezTo>
                  <a:pt x="137" y="51"/>
                  <a:pt x="131" y="54"/>
                  <a:pt x="135" y="53"/>
                </a:cubicBezTo>
                <a:cubicBezTo>
                  <a:pt x="137" y="52"/>
                  <a:pt x="140" y="51"/>
                  <a:pt x="143" y="50"/>
                </a:cubicBezTo>
                <a:cubicBezTo>
                  <a:pt x="146" y="49"/>
                  <a:pt x="149" y="49"/>
                  <a:pt x="150" y="47"/>
                </a:cubicBezTo>
                <a:cubicBezTo>
                  <a:pt x="153" y="47"/>
                  <a:pt x="144" y="50"/>
                  <a:pt x="149" y="50"/>
                </a:cubicBezTo>
                <a:cubicBezTo>
                  <a:pt x="146" y="51"/>
                  <a:pt x="142" y="51"/>
                  <a:pt x="141" y="53"/>
                </a:cubicBezTo>
                <a:cubicBezTo>
                  <a:pt x="144" y="52"/>
                  <a:pt x="143" y="53"/>
                  <a:pt x="144" y="53"/>
                </a:cubicBezTo>
                <a:cubicBezTo>
                  <a:pt x="145" y="52"/>
                  <a:pt x="146" y="52"/>
                  <a:pt x="147" y="51"/>
                </a:cubicBezTo>
                <a:cubicBezTo>
                  <a:pt x="147" y="51"/>
                  <a:pt x="147" y="51"/>
                  <a:pt x="147" y="51"/>
                </a:cubicBezTo>
                <a:cubicBezTo>
                  <a:pt x="152" y="49"/>
                  <a:pt x="161" y="48"/>
                  <a:pt x="168" y="47"/>
                </a:cubicBezTo>
                <a:cubicBezTo>
                  <a:pt x="173" y="46"/>
                  <a:pt x="178" y="44"/>
                  <a:pt x="184" y="44"/>
                </a:cubicBezTo>
                <a:cubicBezTo>
                  <a:pt x="182" y="45"/>
                  <a:pt x="190" y="45"/>
                  <a:pt x="186" y="46"/>
                </a:cubicBezTo>
                <a:cubicBezTo>
                  <a:pt x="189" y="47"/>
                  <a:pt x="192" y="46"/>
                  <a:pt x="192" y="46"/>
                </a:cubicBezTo>
                <a:cubicBezTo>
                  <a:pt x="189" y="45"/>
                  <a:pt x="191" y="45"/>
                  <a:pt x="189" y="45"/>
                </a:cubicBezTo>
                <a:cubicBezTo>
                  <a:pt x="190" y="44"/>
                  <a:pt x="194" y="45"/>
                  <a:pt x="196" y="45"/>
                </a:cubicBezTo>
                <a:cubicBezTo>
                  <a:pt x="195" y="45"/>
                  <a:pt x="195" y="45"/>
                  <a:pt x="195" y="45"/>
                </a:cubicBezTo>
                <a:cubicBezTo>
                  <a:pt x="198" y="46"/>
                  <a:pt x="197" y="45"/>
                  <a:pt x="199" y="44"/>
                </a:cubicBezTo>
                <a:cubicBezTo>
                  <a:pt x="200" y="45"/>
                  <a:pt x="204" y="45"/>
                  <a:pt x="207" y="45"/>
                </a:cubicBezTo>
                <a:cubicBezTo>
                  <a:pt x="210" y="44"/>
                  <a:pt x="210" y="44"/>
                  <a:pt x="210" y="44"/>
                </a:cubicBezTo>
                <a:cubicBezTo>
                  <a:pt x="208" y="45"/>
                  <a:pt x="213" y="45"/>
                  <a:pt x="213" y="45"/>
                </a:cubicBezTo>
                <a:cubicBezTo>
                  <a:pt x="216" y="45"/>
                  <a:pt x="218" y="44"/>
                  <a:pt x="221" y="45"/>
                </a:cubicBezTo>
                <a:cubicBezTo>
                  <a:pt x="220" y="45"/>
                  <a:pt x="225" y="45"/>
                  <a:pt x="225" y="46"/>
                </a:cubicBezTo>
                <a:cubicBezTo>
                  <a:pt x="231" y="48"/>
                  <a:pt x="235" y="45"/>
                  <a:pt x="241" y="48"/>
                </a:cubicBezTo>
                <a:cubicBezTo>
                  <a:pt x="241" y="48"/>
                  <a:pt x="239" y="48"/>
                  <a:pt x="241" y="49"/>
                </a:cubicBezTo>
                <a:cubicBezTo>
                  <a:pt x="242" y="49"/>
                  <a:pt x="245" y="49"/>
                  <a:pt x="246" y="50"/>
                </a:cubicBezTo>
                <a:cubicBezTo>
                  <a:pt x="246" y="50"/>
                  <a:pt x="246" y="50"/>
                  <a:pt x="246" y="50"/>
                </a:cubicBezTo>
                <a:cubicBezTo>
                  <a:pt x="246" y="50"/>
                  <a:pt x="246" y="50"/>
                  <a:pt x="246" y="50"/>
                </a:cubicBezTo>
                <a:cubicBezTo>
                  <a:pt x="247" y="50"/>
                  <a:pt x="248" y="50"/>
                  <a:pt x="248" y="50"/>
                </a:cubicBezTo>
                <a:cubicBezTo>
                  <a:pt x="250" y="49"/>
                  <a:pt x="251" y="49"/>
                  <a:pt x="256" y="49"/>
                </a:cubicBezTo>
                <a:cubicBezTo>
                  <a:pt x="256" y="48"/>
                  <a:pt x="252" y="48"/>
                  <a:pt x="251" y="48"/>
                </a:cubicBezTo>
                <a:cubicBezTo>
                  <a:pt x="249" y="48"/>
                  <a:pt x="249" y="48"/>
                  <a:pt x="249" y="48"/>
                </a:cubicBezTo>
                <a:cubicBezTo>
                  <a:pt x="248" y="47"/>
                  <a:pt x="247" y="47"/>
                  <a:pt x="246" y="47"/>
                </a:cubicBezTo>
                <a:cubicBezTo>
                  <a:pt x="245" y="47"/>
                  <a:pt x="244" y="47"/>
                  <a:pt x="243" y="46"/>
                </a:cubicBezTo>
                <a:cubicBezTo>
                  <a:pt x="247" y="46"/>
                  <a:pt x="254" y="48"/>
                  <a:pt x="259" y="48"/>
                </a:cubicBezTo>
                <a:cubicBezTo>
                  <a:pt x="258" y="47"/>
                  <a:pt x="256" y="46"/>
                  <a:pt x="254" y="45"/>
                </a:cubicBezTo>
                <a:cubicBezTo>
                  <a:pt x="251" y="45"/>
                  <a:pt x="249" y="44"/>
                  <a:pt x="245" y="43"/>
                </a:cubicBezTo>
                <a:cubicBezTo>
                  <a:pt x="246" y="43"/>
                  <a:pt x="247" y="44"/>
                  <a:pt x="248" y="44"/>
                </a:cubicBezTo>
                <a:cubicBezTo>
                  <a:pt x="244" y="43"/>
                  <a:pt x="244" y="43"/>
                  <a:pt x="244" y="43"/>
                </a:cubicBezTo>
                <a:cubicBezTo>
                  <a:pt x="245" y="44"/>
                  <a:pt x="246" y="45"/>
                  <a:pt x="247" y="45"/>
                </a:cubicBezTo>
                <a:cubicBezTo>
                  <a:pt x="244" y="44"/>
                  <a:pt x="241" y="44"/>
                  <a:pt x="239" y="43"/>
                </a:cubicBezTo>
                <a:cubicBezTo>
                  <a:pt x="242" y="44"/>
                  <a:pt x="243" y="46"/>
                  <a:pt x="241" y="45"/>
                </a:cubicBezTo>
                <a:cubicBezTo>
                  <a:pt x="238" y="43"/>
                  <a:pt x="237" y="45"/>
                  <a:pt x="235" y="44"/>
                </a:cubicBezTo>
                <a:cubicBezTo>
                  <a:pt x="236" y="45"/>
                  <a:pt x="238" y="45"/>
                  <a:pt x="237" y="45"/>
                </a:cubicBezTo>
                <a:cubicBezTo>
                  <a:pt x="232" y="43"/>
                  <a:pt x="230" y="44"/>
                  <a:pt x="226" y="42"/>
                </a:cubicBezTo>
                <a:cubicBezTo>
                  <a:pt x="226" y="44"/>
                  <a:pt x="220" y="42"/>
                  <a:pt x="219" y="43"/>
                </a:cubicBezTo>
                <a:cubicBezTo>
                  <a:pt x="221" y="44"/>
                  <a:pt x="221" y="44"/>
                  <a:pt x="221" y="44"/>
                </a:cubicBezTo>
                <a:cubicBezTo>
                  <a:pt x="217" y="44"/>
                  <a:pt x="217" y="44"/>
                  <a:pt x="217" y="44"/>
                </a:cubicBezTo>
                <a:cubicBezTo>
                  <a:pt x="212" y="43"/>
                  <a:pt x="220" y="43"/>
                  <a:pt x="214" y="42"/>
                </a:cubicBezTo>
                <a:cubicBezTo>
                  <a:pt x="208" y="41"/>
                  <a:pt x="208" y="43"/>
                  <a:pt x="204" y="43"/>
                </a:cubicBezTo>
                <a:cubicBezTo>
                  <a:pt x="205" y="42"/>
                  <a:pt x="209" y="41"/>
                  <a:pt x="213" y="42"/>
                </a:cubicBezTo>
                <a:cubicBezTo>
                  <a:pt x="210" y="41"/>
                  <a:pt x="210" y="41"/>
                  <a:pt x="210" y="41"/>
                </a:cubicBezTo>
                <a:cubicBezTo>
                  <a:pt x="212" y="40"/>
                  <a:pt x="217" y="41"/>
                  <a:pt x="219" y="41"/>
                </a:cubicBezTo>
                <a:cubicBezTo>
                  <a:pt x="215" y="42"/>
                  <a:pt x="221" y="42"/>
                  <a:pt x="223" y="43"/>
                </a:cubicBezTo>
                <a:cubicBezTo>
                  <a:pt x="224" y="42"/>
                  <a:pt x="221" y="42"/>
                  <a:pt x="224" y="41"/>
                </a:cubicBezTo>
                <a:cubicBezTo>
                  <a:pt x="221" y="41"/>
                  <a:pt x="221" y="41"/>
                  <a:pt x="217" y="40"/>
                </a:cubicBezTo>
                <a:cubicBezTo>
                  <a:pt x="225" y="41"/>
                  <a:pt x="225" y="38"/>
                  <a:pt x="232" y="39"/>
                </a:cubicBezTo>
                <a:cubicBezTo>
                  <a:pt x="229" y="39"/>
                  <a:pt x="233" y="41"/>
                  <a:pt x="234" y="41"/>
                </a:cubicBezTo>
                <a:cubicBezTo>
                  <a:pt x="235" y="42"/>
                  <a:pt x="239" y="42"/>
                  <a:pt x="240" y="42"/>
                </a:cubicBezTo>
                <a:cubicBezTo>
                  <a:pt x="239" y="40"/>
                  <a:pt x="239" y="40"/>
                  <a:pt x="239" y="40"/>
                </a:cubicBezTo>
                <a:cubicBezTo>
                  <a:pt x="241" y="40"/>
                  <a:pt x="243" y="41"/>
                  <a:pt x="244" y="42"/>
                </a:cubicBezTo>
                <a:cubicBezTo>
                  <a:pt x="245" y="43"/>
                  <a:pt x="246" y="43"/>
                  <a:pt x="247" y="43"/>
                </a:cubicBezTo>
                <a:cubicBezTo>
                  <a:pt x="248" y="44"/>
                  <a:pt x="249" y="44"/>
                  <a:pt x="250" y="44"/>
                </a:cubicBezTo>
                <a:cubicBezTo>
                  <a:pt x="251" y="43"/>
                  <a:pt x="246" y="42"/>
                  <a:pt x="247" y="42"/>
                </a:cubicBezTo>
                <a:cubicBezTo>
                  <a:pt x="251" y="43"/>
                  <a:pt x="252" y="44"/>
                  <a:pt x="254" y="45"/>
                </a:cubicBezTo>
                <a:cubicBezTo>
                  <a:pt x="256" y="46"/>
                  <a:pt x="258" y="47"/>
                  <a:pt x="260" y="49"/>
                </a:cubicBezTo>
                <a:cubicBezTo>
                  <a:pt x="261" y="48"/>
                  <a:pt x="261" y="47"/>
                  <a:pt x="263" y="47"/>
                </a:cubicBezTo>
                <a:cubicBezTo>
                  <a:pt x="262" y="48"/>
                  <a:pt x="264" y="49"/>
                  <a:pt x="261" y="49"/>
                </a:cubicBezTo>
                <a:cubicBezTo>
                  <a:pt x="263" y="49"/>
                  <a:pt x="265" y="49"/>
                  <a:pt x="267" y="50"/>
                </a:cubicBezTo>
                <a:cubicBezTo>
                  <a:pt x="263" y="48"/>
                  <a:pt x="269" y="49"/>
                  <a:pt x="270" y="49"/>
                </a:cubicBezTo>
                <a:cubicBezTo>
                  <a:pt x="272" y="49"/>
                  <a:pt x="269" y="49"/>
                  <a:pt x="268" y="49"/>
                </a:cubicBezTo>
                <a:cubicBezTo>
                  <a:pt x="269" y="50"/>
                  <a:pt x="271" y="51"/>
                  <a:pt x="272" y="50"/>
                </a:cubicBezTo>
                <a:cubicBezTo>
                  <a:pt x="272" y="51"/>
                  <a:pt x="267" y="51"/>
                  <a:pt x="264" y="51"/>
                </a:cubicBezTo>
                <a:cubicBezTo>
                  <a:pt x="266" y="52"/>
                  <a:pt x="266" y="52"/>
                  <a:pt x="266" y="52"/>
                </a:cubicBezTo>
                <a:cubicBezTo>
                  <a:pt x="265" y="52"/>
                  <a:pt x="264" y="51"/>
                  <a:pt x="262" y="51"/>
                </a:cubicBezTo>
                <a:cubicBezTo>
                  <a:pt x="264" y="52"/>
                  <a:pt x="264" y="53"/>
                  <a:pt x="263" y="53"/>
                </a:cubicBezTo>
                <a:cubicBezTo>
                  <a:pt x="263" y="53"/>
                  <a:pt x="263" y="53"/>
                  <a:pt x="263" y="53"/>
                </a:cubicBezTo>
                <a:cubicBezTo>
                  <a:pt x="262" y="52"/>
                  <a:pt x="260" y="52"/>
                  <a:pt x="261" y="52"/>
                </a:cubicBezTo>
                <a:cubicBezTo>
                  <a:pt x="259" y="53"/>
                  <a:pt x="263" y="54"/>
                  <a:pt x="264" y="55"/>
                </a:cubicBezTo>
                <a:cubicBezTo>
                  <a:pt x="266" y="55"/>
                  <a:pt x="266" y="55"/>
                  <a:pt x="266" y="55"/>
                </a:cubicBezTo>
                <a:cubicBezTo>
                  <a:pt x="275" y="54"/>
                  <a:pt x="275" y="54"/>
                  <a:pt x="275" y="54"/>
                </a:cubicBezTo>
                <a:cubicBezTo>
                  <a:pt x="279" y="54"/>
                  <a:pt x="280" y="55"/>
                  <a:pt x="283" y="57"/>
                </a:cubicBezTo>
                <a:cubicBezTo>
                  <a:pt x="284" y="56"/>
                  <a:pt x="284" y="56"/>
                  <a:pt x="284" y="56"/>
                </a:cubicBezTo>
                <a:cubicBezTo>
                  <a:pt x="287" y="57"/>
                  <a:pt x="290" y="58"/>
                  <a:pt x="288" y="59"/>
                </a:cubicBezTo>
                <a:cubicBezTo>
                  <a:pt x="288" y="58"/>
                  <a:pt x="287" y="58"/>
                  <a:pt x="287" y="58"/>
                </a:cubicBezTo>
                <a:cubicBezTo>
                  <a:pt x="286" y="58"/>
                  <a:pt x="286" y="58"/>
                  <a:pt x="286" y="58"/>
                </a:cubicBezTo>
                <a:cubicBezTo>
                  <a:pt x="286" y="58"/>
                  <a:pt x="286" y="58"/>
                  <a:pt x="286" y="58"/>
                </a:cubicBezTo>
                <a:cubicBezTo>
                  <a:pt x="292" y="59"/>
                  <a:pt x="292" y="59"/>
                  <a:pt x="292" y="59"/>
                </a:cubicBezTo>
                <a:cubicBezTo>
                  <a:pt x="286" y="59"/>
                  <a:pt x="291" y="61"/>
                  <a:pt x="289" y="62"/>
                </a:cubicBezTo>
                <a:cubicBezTo>
                  <a:pt x="295" y="64"/>
                  <a:pt x="295" y="64"/>
                  <a:pt x="295" y="64"/>
                </a:cubicBezTo>
                <a:cubicBezTo>
                  <a:pt x="292" y="62"/>
                  <a:pt x="296" y="63"/>
                  <a:pt x="297" y="63"/>
                </a:cubicBezTo>
                <a:cubicBezTo>
                  <a:pt x="297" y="64"/>
                  <a:pt x="302" y="65"/>
                  <a:pt x="304" y="65"/>
                </a:cubicBezTo>
                <a:cubicBezTo>
                  <a:pt x="303" y="66"/>
                  <a:pt x="303" y="66"/>
                  <a:pt x="303" y="66"/>
                </a:cubicBezTo>
                <a:cubicBezTo>
                  <a:pt x="305" y="67"/>
                  <a:pt x="308" y="68"/>
                  <a:pt x="311" y="68"/>
                </a:cubicBezTo>
                <a:cubicBezTo>
                  <a:pt x="311" y="68"/>
                  <a:pt x="314" y="68"/>
                  <a:pt x="316" y="67"/>
                </a:cubicBezTo>
                <a:cubicBezTo>
                  <a:pt x="312" y="65"/>
                  <a:pt x="315" y="66"/>
                  <a:pt x="315" y="65"/>
                </a:cubicBezTo>
                <a:cubicBezTo>
                  <a:pt x="315" y="66"/>
                  <a:pt x="316" y="66"/>
                  <a:pt x="316" y="66"/>
                </a:cubicBezTo>
                <a:cubicBezTo>
                  <a:pt x="317" y="66"/>
                  <a:pt x="315" y="65"/>
                  <a:pt x="315" y="65"/>
                </a:cubicBezTo>
                <a:cubicBezTo>
                  <a:pt x="311" y="63"/>
                  <a:pt x="306" y="62"/>
                  <a:pt x="304" y="63"/>
                </a:cubicBezTo>
                <a:cubicBezTo>
                  <a:pt x="305" y="64"/>
                  <a:pt x="307" y="63"/>
                  <a:pt x="308" y="64"/>
                </a:cubicBezTo>
                <a:cubicBezTo>
                  <a:pt x="306" y="64"/>
                  <a:pt x="303" y="63"/>
                  <a:pt x="299" y="61"/>
                </a:cubicBezTo>
                <a:cubicBezTo>
                  <a:pt x="298" y="60"/>
                  <a:pt x="298" y="60"/>
                  <a:pt x="298" y="60"/>
                </a:cubicBezTo>
                <a:cubicBezTo>
                  <a:pt x="295" y="60"/>
                  <a:pt x="295" y="60"/>
                  <a:pt x="295" y="60"/>
                </a:cubicBezTo>
                <a:cubicBezTo>
                  <a:pt x="296" y="60"/>
                  <a:pt x="296" y="59"/>
                  <a:pt x="299" y="60"/>
                </a:cubicBezTo>
                <a:cubicBezTo>
                  <a:pt x="299" y="59"/>
                  <a:pt x="296" y="59"/>
                  <a:pt x="293" y="58"/>
                </a:cubicBezTo>
                <a:cubicBezTo>
                  <a:pt x="292" y="58"/>
                  <a:pt x="292" y="58"/>
                  <a:pt x="292" y="58"/>
                </a:cubicBezTo>
                <a:cubicBezTo>
                  <a:pt x="292" y="58"/>
                  <a:pt x="288" y="56"/>
                  <a:pt x="291" y="56"/>
                </a:cubicBezTo>
                <a:cubicBezTo>
                  <a:pt x="297" y="57"/>
                  <a:pt x="297" y="57"/>
                  <a:pt x="297" y="57"/>
                </a:cubicBezTo>
                <a:cubicBezTo>
                  <a:pt x="296" y="56"/>
                  <a:pt x="296" y="56"/>
                  <a:pt x="296" y="56"/>
                </a:cubicBezTo>
                <a:cubicBezTo>
                  <a:pt x="301" y="58"/>
                  <a:pt x="301" y="58"/>
                  <a:pt x="301" y="58"/>
                </a:cubicBezTo>
                <a:cubicBezTo>
                  <a:pt x="300" y="58"/>
                  <a:pt x="300" y="58"/>
                  <a:pt x="300" y="58"/>
                </a:cubicBezTo>
                <a:cubicBezTo>
                  <a:pt x="308" y="60"/>
                  <a:pt x="301" y="60"/>
                  <a:pt x="310" y="62"/>
                </a:cubicBezTo>
                <a:cubicBezTo>
                  <a:pt x="313" y="62"/>
                  <a:pt x="315" y="63"/>
                  <a:pt x="320" y="65"/>
                </a:cubicBezTo>
                <a:cubicBezTo>
                  <a:pt x="316" y="64"/>
                  <a:pt x="319" y="66"/>
                  <a:pt x="318" y="66"/>
                </a:cubicBezTo>
                <a:cubicBezTo>
                  <a:pt x="321" y="68"/>
                  <a:pt x="323" y="68"/>
                  <a:pt x="325" y="68"/>
                </a:cubicBezTo>
                <a:cubicBezTo>
                  <a:pt x="325" y="69"/>
                  <a:pt x="326" y="70"/>
                  <a:pt x="323" y="68"/>
                </a:cubicBezTo>
                <a:cubicBezTo>
                  <a:pt x="322" y="70"/>
                  <a:pt x="327" y="70"/>
                  <a:pt x="326" y="71"/>
                </a:cubicBezTo>
                <a:cubicBezTo>
                  <a:pt x="330" y="73"/>
                  <a:pt x="332" y="73"/>
                  <a:pt x="334" y="72"/>
                </a:cubicBezTo>
                <a:cubicBezTo>
                  <a:pt x="336" y="72"/>
                  <a:pt x="338" y="72"/>
                  <a:pt x="343" y="74"/>
                </a:cubicBezTo>
                <a:cubicBezTo>
                  <a:pt x="343" y="74"/>
                  <a:pt x="343" y="74"/>
                  <a:pt x="343" y="74"/>
                </a:cubicBezTo>
                <a:cubicBezTo>
                  <a:pt x="349" y="75"/>
                  <a:pt x="353" y="76"/>
                  <a:pt x="360" y="75"/>
                </a:cubicBezTo>
                <a:cubicBezTo>
                  <a:pt x="362" y="76"/>
                  <a:pt x="364" y="77"/>
                  <a:pt x="365" y="77"/>
                </a:cubicBezTo>
                <a:cubicBezTo>
                  <a:pt x="364" y="77"/>
                  <a:pt x="361" y="78"/>
                  <a:pt x="362" y="79"/>
                </a:cubicBezTo>
                <a:cubicBezTo>
                  <a:pt x="360" y="78"/>
                  <a:pt x="357" y="78"/>
                  <a:pt x="354" y="77"/>
                </a:cubicBezTo>
                <a:cubicBezTo>
                  <a:pt x="354" y="77"/>
                  <a:pt x="355" y="78"/>
                  <a:pt x="356" y="78"/>
                </a:cubicBezTo>
                <a:cubicBezTo>
                  <a:pt x="354" y="78"/>
                  <a:pt x="353" y="77"/>
                  <a:pt x="351" y="77"/>
                </a:cubicBezTo>
                <a:cubicBezTo>
                  <a:pt x="351" y="78"/>
                  <a:pt x="354" y="78"/>
                  <a:pt x="352" y="78"/>
                </a:cubicBezTo>
                <a:cubicBezTo>
                  <a:pt x="349" y="77"/>
                  <a:pt x="349" y="77"/>
                  <a:pt x="349" y="77"/>
                </a:cubicBezTo>
                <a:cubicBezTo>
                  <a:pt x="345" y="77"/>
                  <a:pt x="347" y="79"/>
                  <a:pt x="342" y="78"/>
                </a:cubicBezTo>
                <a:cubicBezTo>
                  <a:pt x="343" y="77"/>
                  <a:pt x="345" y="76"/>
                  <a:pt x="347" y="76"/>
                </a:cubicBezTo>
                <a:cubicBezTo>
                  <a:pt x="345" y="76"/>
                  <a:pt x="350" y="76"/>
                  <a:pt x="348" y="75"/>
                </a:cubicBezTo>
                <a:cubicBezTo>
                  <a:pt x="345" y="76"/>
                  <a:pt x="344" y="75"/>
                  <a:pt x="340" y="75"/>
                </a:cubicBezTo>
                <a:cubicBezTo>
                  <a:pt x="340" y="75"/>
                  <a:pt x="340" y="75"/>
                  <a:pt x="341" y="75"/>
                </a:cubicBezTo>
                <a:cubicBezTo>
                  <a:pt x="339" y="74"/>
                  <a:pt x="338" y="74"/>
                  <a:pt x="336" y="73"/>
                </a:cubicBezTo>
                <a:cubicBezTo>
                  <a:pt x="337" y="74"/>
                  <a:pt x="332" y="73"/>
                  <a:pt x="332" y="74"/>
                </a:cubicBezTo>
                <a:cubicBezTo>
                  <a:pt x="337" y="76"/>
                  <a:pt x="336" y="75"/>
                  <a:pt x="342" y="77"/>
                </a:cubicBezTo>
                <a:cubicBezTo>
                  <a:pt x="340" y="77"/>
                  <a:pt x="338" y="77"/>
                  <a:pt x="336" y="78"/>
                </a:cubicBezTo>
                <a:cubicBezTo>
                  <a:pt x="336" y="78"/>
                  <a:pt x="336" y="78"/>
                  <a:pt x="336" y="78"/>
                </a:cubicBezTo>
                <a:cubicBezTo>
                  <a:pt x="334" y="79"/>
                  <a:pt x="335" y="79"/>
                  <a:pt x="335" y="81"/>
                </a:cubicBezTo>
                <a:cubicBezTo>
                  <a:pt x="338" y="80"/>
                  <a:pt x="340" y="82"/>
                  <a:pt x="344" y="82"/>
                </a:cubicBezTo>
                <a:cubicBezTo>
                  <a:pt x="345" y="81"/>
                  <a:pt x="342" y="80"/>
                  <a:pt x="340" y="80"/>
                </a:cubicBezTo>
                <a:cubicBezTo>
                  <a:pt x="342" y="80"/>
                  <a:pt x="343" y="80"/>
                  <a:pt x="344" y="80"/>
                </a:cubicBezTo>
                <a:cubicBezTo>
                  <a:pt x="343" y="80"/>
                  <a:pt x="343" y="80"/>
                  <a:pt x="343" y="80"/>
                </a:cubicBezTo>
                <a:cubicBezTo>
                  <a:pt x="346" y="81"/>
                  <a:pt x="349" y="81"/>
                  <a:pt x="352" y="82"/>
                </a:cubicBezTo>
                <a:cubicBezTo>
                  <a:pt x="350" y="82"/>
                  <a:pt x="350" y="82"/>
                  <a:pt x="349" y="83"/>
                </a:cubicBezTo>
                <a:cubicBezTo>
                  <a:pt x="350" y="83"/>
                  <a:pt x="351" y="83"/>
                  <a:pt x="352" y="84"/>
                </a:cubicBezTo>
                <a:cubicBezTo>
                  <a:pt x="352" y="83"/>
                  <a:pt x="352" y="82"/>
                  <a:pt x="353" y="82"/>
                </a:cubicBezTo>
                <a:cubicBezTo>
                  <a:pt x="359" y="83"/>
                  <a:pt x="362" y="83"/>
                  <a:pt x="364" y="85"/>
                </a:cubicBezTo>
                <a:cubicBezTo>
                  <a:pt x="365" y="85"/>
                  <a:pt x="365" y="85"/>
                  <a:pt x="365" y="85"/>
                </a:cubicBezTo>
                <a:cubicBezTo>
                  <a:pt x="364" y="84"/>
                  <a:pt x="369" y="83"/>
                  <a:pt x="371" y="82"/>
                </a:cubicBezTo>
                <a:cubicBezTo>
                  <a:pt x="371" y="83"/>
                  <a:pt x="374" y="82"/>
                  <a:pt x="376" y="83"/>
                </a:cubicBezTo>
                <a:cubicBezTo>
                  <a:pt x="377" y="81"/>
                  <a:pt x="376" y="80"/>
                  <a:pt x="373" y="79"/>
                </a:cubicBezTo>
                <a:cubicBezTo>
                  <a:pt x="369" y="80"/>
                  <a:pt x="371" y="80"/>
                  <a:pt x="369" y="82"/>
                </a:cubicBezTo>
                <a:cubicBezTo>
                  <a:pt x="363" y="83"/>
                  <a:pt x="363" y="83"/>
                  <a:pt x="363" y="83"/>
                </a:cubicBezTo>
                <a:cubicBezTo>
                  <a:pt x="364" y="82"/>
                  <a:pt x="364" y="82"/>
                  <a:pt x="364" y="82"/>
                </a:cubicBezTo>
                <a:cubicBezTo>
                  <a:pt x="361" y="81"/>
                  <a:pt x="358" y="82"/>
                  <a:pt x="358" y="81"/>
                </a:cubicBezTo>
                <a:cubicBezTo>
                  <a:pt x="360" y="80"/>
                  <a:pt x="363" y="81"/>
                  <a:pt x="364" y="80"/>
                </a:cubicBezTo>
                <a:cubicBezTo>
                  <a:pt x="362" y="80"/>
                  <a:pt x="362" y="80"/>
                  <a:pt x="362" y="80"/>
                </a:cubicBezTo>
                <a:cubicBezTo>
                  <a:pt x="366" y="78"/>
                  <a:pt x="364" y="81"/>
                  <a:pt x="369" y="80"/>
                </a:cubicBezTo>
                <a:cubicBezTo>
                  <a:pt x="367" y="79"/>
                  <a:pt x="369" y="80"/>
                  <a:pt x="371" y="79"/>
                </a:cubicBezTo>
                <a:cubicBezTo>
                  <a:pt x="370" y="78"/>
                  <a:pt x="363" y="80"/>
                  <a:pt x="365" y="78"/>
                </a:cubicBezTo>
                <a:cubicBezTo>
                  <a:pt x="367" y="77"/>
                  <a:pt x="372" y="80"/>
                  <a:pt x="376" y="78"/>
                </a:cubicBezTo>
                <a:cubicBezTo>
                  <a:pt x="375" y="78"/>
                  <a:pt x="375" y="78"/>
                  <a:pt x="375" y="78"/>
                </a:cubicBezTo>
                <a:cubicBezTo>
                  <a:pt x="380" y="78"/>
                  <a:pt x="382" y="77"/>
                  <a:pt x="383" y="76"/>
                </a:cubicBezTo>
                <a:cubicBezTo>
                  <a:pt x="386" y="77"/>
                  <a:pt x="388" y="76"/>
                  <a:pt x="391" y="76"/>
                </a:cubicBezTo>
                <a:cubicBezTo>
                  <a:pt x="391" y="76"/>
                  <a:pt x="391" y="76"/>
                  <a:pt x="391" y="76"/>
                </a:cubicBezTo>
                <a:cubicBezTo>
                  <a:pt x="394" y="76"/>
                  <a:pt x="394" y="76"/>
                  <a:pt x="394" y="76"/>
                </a:cubicBezTo>
                <a:cubicBezTo>
                  <a:pt x="392" y="77"/>
                  <a:pt x="390" y="76"/>
                  <a:pt x="387" y="76"/>
                </a:cubicBezTo>
                <a:cubicBezTo>
                  <a:pt x="388" y="77"/>
                  <a:pt x="388" y="77"/>
                  <a:pt x="388" y="77"/>
                </a:cubicBezTo>
                <a:cubicBezTo>
                  <a:pt x="384" y="76"/>
                  <a:pt x="382" y="78"/>
                  <a:pt x="380" y="79"/>
                </a:cubicBezTo>
                <a:cubicBezTo>
                  <a:pt x="384" y="78"/>
                  <a:pt x="390" y="79"/>
                  <a:pt x="391" y="77"/>
                </a:cubicBezTo>
                <a:cubicBezTo>
                  <a:pt x="393" y="78"/>
                  <a:pt x="393" y="78"/>
                  <a:pt x="393" y="78"/>
                </a:cubicBezTo>
                <a:cubicBezTo>
                  <a:pt x="394" y="78"/>
                  <a:pt x="394" y="78"/>
                  <a:pt x="394" y="78"/>
                </a:cubicBezTo>
                <a:cubicBezTo>
                  <a:pt x="396" y="78"/>
                  <a:pt x="394" y="80"/>
                  <a:pt x="391" y="80"/>
                </a:cubicBezTo>
                <a:cubicBezTo>
                  <a:pt x="390" y="80"/>
                  <a:pt x="390" y="79"/>
                  <a:pt x="390" y="79"/>
                </a:cubicBezTo>
                <a:cubicBezTo>
                  <a:pt x="389" y="80"/>
                  <a:pt x="387" y="81"/>
                  <a:pt x="384" y="80"/>
                </a:cubicBezTo>
                <a:cubicBezTo>
                  <a:pt x="386" y="80"/>
                  <a:pt x="386" y="80"/>
                  <a:pt x="386" y="80"/>
                </a:cubicBezTo>
                <a:cubicBezTo>
                  <a:pt x="381" y="80"/>
                  <a:pt x="378" y="80"/>
                  <a:pt x="376" y="81"/>
                </a:cubicBezTo>
                <a:cubicBezTo>
                  <a:pt x="382" y="82"/>
                  <a:pt x="388" y="81"/>
                  <a:pt x="395" y="81"/>
                </a:cubicBezTo>
                <a:cubicBezTo>
                  <a:pt x="396" y="79"/>
                  <a:pt x="398" y="78"/>
                  <a:pt x="399" y="76"/>
                </a:cubicBezTo>
                <a:cubicBezTo>
                  <a:pt x="403" y="75"/>
                  <a:pt x="408" y="75"/>
                  <a:pt x="410" y="75"/>
                </a:cubicBezTo>
                <a:cubicBezTo>
                  <a:pt x="410" y="76"/>
                  <a:pt x="410" y="76"/>
                  <a:pt x="410" y="76"/>
                </a:cubicBezTo>
                <a:cubicBezTo>
                  <a:pt x="411" y="76"/>
                  <a:pt x="412" y="76"/>
                  <a:pt x="413" y="75"/>
                </a:cubicBezTo>
                <a:cubicBezTo>
                  <a:pt x="414" y="76"/>
                  <a:pt x="412" y="77"/>
                  <a:pt x="413" y="77"/>
                </a:cubicBezTo>
                <a:cubicBezTo>
                  <a:pt x="414" y="76"/>
                  <a:pt x="415" y="76"/>
                  <a:pt x="416" y="75"/>
                </a:cubicBezTo>
                <a:cubicBezTo>
                  <a:pt x="417" y="76"/>
                  <a:pt x="414" y="77"/>
                  <a:pt x="412" y="77"/>
                </a:cubicBezTo>
                <a:cubicBezTo>
                  <a:pt x="412" y="77"/>
                  <a:pt x="413" y="77"/>
                  <a:pt x="413" y="77"/>
                </a:cubicBezTo>
                <a:cubicBezTo>
                  <a:pt x="411" y="77"/>
                  <a:pt x="407" y="79"/>
                  <a:pt x="406" y="77"/>
                </a:cubicBezTo>
                <a:cubicBezTo>
                  <a:pt x="405" y="78"/>
                  <a:pt x="408" y="76"/>
                  <a:pt x="405" y="76"/>
                </a:cubicBezTo>
                <a:cubicBezTo>
                  <a:pt x="402" y="76"/>
                  <a:pt x="401" y="77"/>
                  <a:pt x="401" y="77"/>
                </a:cubicBezTo>
                <a:cubicBezTo>
                  <a:pt x="401" y="78"/>
                  <a:pt x="405" y="78"/>
                  <a:pt x="404" y="79"/>
                </a:cubicBezTo>
                <a:cubicBezTo>
                  <a:pt x="406" y="79"/>
                  <a:pt x="406" y="78"/>
                  <a:pt x="409" y="78"/>
                </a:cubicBezTo>
                <a:cubicBezTo>
                  <a:pt x="407" y="78"/>
                  <a:pt x="404" y="80"/>
                  <a:pt x="403" y="79"/>
                </a:cubicBezTo>
                <a:cubicBezTo>
                  <a:pt x="399" y="80"/>
                  <a:pt x="400" y="82"/>
                  <a:pt x="402" y="82"/>
                </a:cubicBezTo>
                <a:cubicBezTo>
                  <a:pt x="401" y="82"/>
                  <a:pt x="409" y="81"/>
                  <a:pt x="404" y="80"/>
                </a:cubicBezTo>
                <a:cubicBezTo>
                  <a:pt x="406" y="79"/>
                  <a:pt x="410" y="79"/>
                  <a:pt x="413" y="78"/>
                </a:cubicBezTo>
                <a:cubicBezTo>
                  <a:pt x="412" y="78"/>
                  <a:pt x="412" y="78"/>
                  <a:pt x="412" y="78"/>
                </a:cubicBezTo>
                <a:cubicBezTo>
                  <a:pt x="413" y="78"/>
                  <a:pt x="414" y="78"/>
                  <a:pt x="415" y="77"/>
                </a:cubicBezTo>
                <a:cubicBezTo>
                  <a:pt x="415" y="78"/>
                  <a:pt x="414" y="78"/>
                  <a:pt x="414" y="79"/>
                </a:cubicBezTo>
                <a:cubicBezTo>
                  <a:pt x="416" y="78"/>
                  <a:pt x="417" y="77"/>
                  <a:pt x="418" y="76"/>
                </a:cubicBezTo>
                <a:cubicBezTo>
                  <a:pt x="417" y="77"/>
                  <a:pt x="417" y="77"/>
                  <a:pt x="418" y="77"/>
                </a:cubicBezTo>
                <a:cubicBezTo>
                  <a:pt x="418" y="77"/>
                  <a:pt x="418" y="77"/>
                  <a:pt x="419" y="77"/>
                </a:cubicBezTo>
                <a:cubicBezTo>
                  <a:pt x="419" y="76"/>
                  <a:pt x="420" y="76"/>
                  <a:pt x="420" y="76"/>
                </a:cubicBezTo>
                <a:cubicBezTo>
                  <a:pt x="421" y="76"/>
                  <a:pt x="421" y="76"/>
                  <a:pt x="421" y="76"/>
                </a:cubicBezTo>
                <a:cubicBezTo>
                  <a:pt x="421" y="76"/>
                  <a:pt x="422" y="76"/>
                  <a:pt x="422" y="76"/>
                </a:cubicBezTo>
                <a:cubicBezTo>
                  <a:pt x="422" y="75"/>
                  <a:pt x="423" y="73"/>
                  <a:pt x="422" y="74"/>
                </a:cubicBezTo>
                <a:cubicBezTo>
                  <a:pt x="421" y="74"/>
                  <a:pt x="420" y="74"/>
                  <a:pt x="420" y="74"/>
                </a:cubicBezTo>
                <a:cubicBezTo>
                  <a:pt x="420" y="75"/>
                  <a:pt x="419" y="75"/>
                  <a:pt x="418" y="76"/>
                </a:cubicBezTo>
                <a:cubicBezTo>
                  <a:pt x="418" y="75"/>
                  <a:pt x="419" y="75"/>
                  <a:pt x="420" y="74"/>
                </a:cubicBezTo>
                <a:cubicBezTo>
                  <a:pt x="420" y="74"/>
                  <a:pt x="420" y="74"/>
                  <a:pt x="420" y="74"/>
                </a:cubicBezTo>
                <a:cubicBezTo>
                  <a:pt x="421" y="73"/>
                  <a:pt x="421" y="73"/>
                  <a:pt x="421" y="73"/>
                </a:cubicBezTo>
                <a:cubicBezTo>
                  <a:pt x="421" y="73"/>
                  <a:pt x="421" y="73"/>
                  <a:pt x="421" y="73"/>
                </a:cubicBezTo>
                <a:cubicBezTo>
                  <a:pt x="422" y="72"/>
                  <a:pt x="422" y="72"/>
                  <a:pt x="422" y="72"/>
                </a:cubicBezTo>
                <a:cubicBezTo>
                  <a:pt x="425" y="70"/>
                  <a:pt x="422" y="75"/>
                  <a:pt x="425" y="72"/>
                </a:cubicBezTo>
                <a:cubicBezTo>
                  <a:pt x="424" y="71"/>
                  <a:pt x="424" y="71"/>
                  <a:pt x="424" y="71"/>
                </a:cubicBezTo>
                <a:cubicBezTo>
                  <a:pt x="429" y="69"/>
                  <a:pt x="436" y="66"/>
                  <a:pt x="439" y="63"/>
                </a:cubicBezTo>
                <a:cubicBezTo>
                  <a:pt x="438" y="64"/>
                  <a:pt x="439" y="65"/>
                  <a:pt x="440" y="65"/>
                </a:cubicBezTo>
                <a:cubicBezTo>
                  <a:pt x="439" y="66"/>
                  <a:pt x="436" y="68"/>
                  <a:pt x="434" y="70"/>
                </a:cubicBezTo>
                <a:cubicBezTo>
                  <a:pt x="433" y="70"/>
                  <a:pt x="436" y="66"/>
                  <a:pt x="438" y="65"/>
                </a:cubicBezTo>
                <a:cubicBezTo>
                  <a:pt x="436" y="64"/>
                  <a:pt x="433" y="70"/>
                  <a:pt x="431" y="68"/>
                </a:cubicBezTo>
                <a:cubicBezTo>
                  <a:pt x="428" y="70"/>
                  <a:pt x="428" y="71"/>
                  <a:pt x="427" y="72"/>
                </a:cubicBezTo>
                <a:cubicBezTo>
                  <a:pt x="426" y="73"/>
                  <a:pt x="425" y="74"/>
                  <a:pt x="423" y="74"/>
                </a:cubicBezTo>
                <a:cubicBezTo>
                  <a:pt x="423" y="75"/>
                  <a:pt x="422" y="75"/>
                  <a:pt x="422" y="76"/>
                </a:cubicBezTo>
                <a:cubicBezTo>
                  <a:pt x="424" y="77"/>
                  <a:pt x="428" y="73"/>
                  <a:pt x="432" y="72"/>
                </a:cubicBezTo>
                <a:cubicBezTo>
                  <a:pt x="432" y="72"/>
                  <a:pt x="431" y="72"/>
                  <a:pt x="431" y="73"/>
                </a:cubicBezTo>
                <a:cubicBezTo>
                  <a:pt x="433" y="71"/>
                  <a:pt x="434" y="71"/>
                  <a:pt x="436" y="69"/>
                </a:cubicBezTo>
                <a:cubicBezTo>
                  <a:pt x="435" y="69"/>
                  <a:pt x="435" y="69"/>
                  <a:pt x="435" y="69"/>
                </a:cubicBezTo>
                <a:cubicBezTo>
                  <a:pt x="438" y="66"/>
                  <a:pt x="438" y="69"/>
                  <a:pt x="440" y="68"/>
                </a:cubicBezTo>
                <a:cubicBezTo>
                  <a:pt x="440" y="67"/>
                  <a:pt x="443" y="66"/>
                  <a:pt x="442" y="65"/>
                </a:cubicBezTo>
                <a:cubicBezTo>
                  <a:pt x="445" y="64"/>
                  <a:pt x="445" y="64"/>
                  <a:pt x="445" y="64"/>
                </a:cubicBezTo>
                <a:cubicBezTo>
                  <a:pt x="445" y="63"/>
                  <a:pt x="445" y="63"/>
                  <a:pt x="445" y="63"/>
                </a:cubicBezTo>
                <a:cubicBezTo>
                  <a:pt x="446" y="62"/>
                  <a:pt x="447" y="62"/>
                  <a:pt x="448" y="60"/>
                </a:cubicBezTo>
                <a:cubicBezTo>
                  <a:pt x="447" y="60"/>
                  <a:pt x="447" y="60"/>
                  <a:pt x="447" y="60"/>
                </a:cubicBezTo>
                <a:cubicBezTo>
                  <a:pt x="446" y="61"/>
                  <a:pt x="445" y="62"/>
                  <a:pt x="443" y="62"/>
                </a:cubicBezTo>
                <a:cubicBezTo>
                  <a:pt x="445" y="61"/>
                  <a:pt x="443" y="61"/>
                  <a:pt x="445" y="59"/>
                </a:cubicBezTo>
                <a:cubicBezTo>
                  <a:pt x="443" y="62"/>
                  <a:pt x="447" y="58"/>
                  <a:pt x="448" y="59"/>
                </a:cubicBezTo>
                <a:cubicBezTo>
                  <a:pt x="449" y="57"/>
                  <a:pt x="449" y="57"/>
                  <a:pt x="449" y="57"/>
                </a:cubicBezTo>
                <a:cubicBezTo>
                  <a:pt x="449" y="58"/>
                  <a:pt x="449" y="58"/>
                  <a:pt x="449" y="58"/>
                </a:cubicBezTo>
                <a:cubicBezTo>
                  <a:pt x="450" y="57"/>
                  <a:pt x="450" y="57"/>
                  <a:pt x="450" y="56"/>
                </a:cubicBezTo>
                <a:cubicBezTo>
                  <a:pt x="450" y="56"/>
                  <a:pt x="451" y="56"/>
                  <a:pt x="451" y="56"/>
                </a:cubicBezTo>
                <a:cubicBezTo>
                  <a:pt x="451" y="56"/>
                  <a:pt x="451" y="55"/>
                  <a:pt x="451" y="55"/>
                </a:cubicBezTo>
                <a:cubicBezTo>
                  <a:pt x="452" y="55"/>
                  <a:pt x="452" y="55"/>
                  <a:pt x="452" y="55"/>
                </a:cubicBezTo>
                <a:cubicBezTo>
                  <a:pt x="451" y="55"/>
                  <a:pt x="451" y="55"/>
                  <a:pt x="450" y="56"/>
                </a:cubicBezTo>
                <a:cubicBezTo>
                  <a:pt x="450" y="56"/>
                  <a:pt x="449" y="56"/>
                  <a:pt x="449" y="56"/>
                </a:cubicBezTo>
                <a:cubicBezTo>
                  <a:pt x="448" y="57"/>
                  <a:pt x="447" y="58"/>
                  <a:pt x="446" y="59"/>
                </a:cubicBezTo>
                <a:cubicBezTo>
                  <a:pt x="447" y="58"/>
                  <a:pt x="448" y="57"/>
                  <a:pt x="449" y="56"/>
                </a:cubicBezTo>
                <a:cubicBezTo>
                  <a:pt x="450" y="54"/>
                  <a:pt x="450" y="54"/>
                  <a:pt x="450" y="54"/>
                </a:cubicBezTo>
                <a:cubicBezTo>
                  <a:pt x="452" y="52"/>
                  <a:pt x="452" y="52"/>
                  <a:pt x="452" y="52"/>
                </a:cubicBezTo>
                <a:cubicBezTo>
                  <a:pt x="452" y="52"/>
                  <a:pt x="453" y="51"/>
                  <a:pt x="454" y="51"/>
                </a:cubicBezTo>
                <a:cubicBezTo>
                  <a:pt x="454" y="50"/>
                  <a:pt x="455" y="50"/>
                  <a:pt x="455" y="50"/>
                </a:cubicBezTo>
                <a:cubicBezTo>
                  <a:pt x="456" y="49"/>
                  <a:pt x="457" y="49"/>
                  <a:pt x="458" y="49"/>
                </a:cubicBezTo>
                <a:cubicBezTo>
                  <a:pt x="456" y="50"/>
                  <a:pt x="457" y="50"/>
                  <a:pt x="457" y="51"/>
                </a:cubicBezTo>
                <a:cubicBezTo>
                  <a:pt x="457" y="51"/>
                  <a:pt x="457" y="52"/>
                  <a:pt x="457" y="52"/>
                </a:cubicBezTo>
                <a:cubicBezTo>
                  <a:pt x="457" y="52"/>
                  <a:pt x="456" y="53"/>
                  <a:pt x="456" y="53"/>
                </a:cubicBezTo>
                <a:cubicBezTo>
                  <a:pt x="455" y="54"/>
                  <a:pt x="454" y="54"/>
                  <a:pt x="453" y="55"/>
                </a:cubicBezTo>
                <a:cubicBezTo>
                  <a:pt x="453" y="55"/>
                  <a:pt x="453" y="54"/>
                  <a:pt x="454" y="54"/>
                </a:cubicBezTo>
                <a:cubicBezTo>
                  <a:pt x="451" y="55"/>
                  <a:pt x="450" y="58"/>
                  <a:pt x="449" y="60"/>
                </a:cubicBezTo>
                <a:cubicBezTo>
                  <a:pt x="450" y="60"/>
                  <a:pt x="448" y="61"/>
                  <a:pt x="451" y="60"/>
                </a:cubicBezTo>
                <a:cubicBezTo>
                  <a:pt x="450" y="60"/>
                  <a:pt x="451" y="59"/>
                  <a:pt x="451" y="58"/>
                </a:cubicBezTo>
                <a:cubicBezTo>
                  <a:pt x="451" y="58"/>
                  <a:pt x="452" y="57"/>
                  <a:pt x="452" y="57"/>
                </a:cubicBezTo>
                <a:cubicBezTo>
                  <a:pt x="453" y="56"/>
                  <a:pt x="454" y="55"/>
                  <a:pt x="455" y="54"/>
                </a:cubicBezTo>
                <a:cubicBezTo>
                  <a:pt x="456" y="56"/>
                  <a:pt x="456" y="56"/>
                  <a:pt x="456" y="56"/>
                </a:cubicBezTo>
                <a:cubicBezTo>
                  <a:pt x="460" y="53"/>
                  <a:pt x="460" y="53"/>
                  <a:pt x="460" y="53"/>
                </a:cubicBezTo>
                <a:cubicBezTo>
                  <a:pt x="460" y="54"/>
                  <a:pt x="460" y="54"/>
                  <a:pt x="460" y="54"/>
                </a:cubicBezTo>
                <a:cubicBezTo>
                  <a:pt x="461" y="54"/>
                  <a:pt x="463" y="51"/>
                  <a:pt x="466" y="50"/>
                </a:cubicBezTo>
                <a:cubicBezTo>
                  <a:pt x="468" y="48"/>
                  <a:pt x="475" y="43"/>
                  <a:pt x="471" y="44"/>
                </a:cubicBezTo>
                <a:cubicBezTo>
                  <a:pt x="474" y="43"/>
                  <a:pt x="475" y="40"/>
                  <a:pt x="477" y="38"/>
                </a:cubicBezTo>
                <a:cubicBezTo>
                  <a:pt x="474" y="40"/>
                  <a:pt x="474" y="40"/>
                  <a:pt x="474" y="40"/>
                </a:cubicBezTo>
                <a:cubicBezTo>
                  <a:pt x="477" y="36"/>
                  <a:pt x="476" y="38"/>
                  <a:pt x="478" y="34"/>
                </a:cubicBezTo>
                <a:cubicBezTo>
                  <a:pt x="478" y="34"/>
                  <a:pt x="479" y="34"/>
                  <a:pt x="479" y="35"/>
                </a:cubicBezTo>
                <a:cubicBezTo>
                  <a:pt x="484" y="31"/>
                  <a:pt x="492" y="26"/>
                  <a:pt x="494" y="23"/>
                </a:cubicBezTo>
                <a:cubicBezTo>
                  <a:pt x="498" y="21"/>
                  <a:pt x="499" y="22"/>
                  <a:pt x="504" y="18"/>
                </a:cubicBezTo>
                <a:cubicBezTo>
                  <a:pt x="505" y="17"/>
                  <a:pt x="503" y="17"/>
                  <a:pt x="507" y="16"/>
                </a:cubicBezTo>
                <a:cubicBezTo>
                  <a:pt x="507" y="16"/>
                  <a:pt x="504" y="19"/>
                  <a:pt x="508" y="16"/>
                </a:cubicBezTo>
                <a:cubicBezTo>
                  <a:pt x="510" y="13"/>
                  <a:pt x="515" y="13"/>
                  <a:pt x="518" y="10"/>
                </a:cubicBezTo>
                <a:cubicBezTo>
                  <a:pt x="521" y="9"/>
                  <a:pt x="524" y="8"/>
                  <a:pt x="524" y="9"/>
                </a:cubicBezTo>
                <a:cubicBezTo>
                  <a:pt x="520" y="10"/>
                  <a:pt x="516" y="13"/>
                  <a:pt x="515" y="14"/>
                </a:cubicBezTo>
                <a:cubicBezTo>
                  <a:pt x="516" y="13"/>
                  <a:pt x="513" y="14"/>
                  <a:pt x="515" y="13"/>
                </a:cubicBezTo>
                <a:cubicBezTo>
                  <a:pt x="510" y="14"/>
                  <a:pt x="512" y="15"/>
                  <a:pt x="508" y="17"/>
                </a:cubicBezTo>
                <a:cubicBezTo>
                  <a:pt x="507" y="17"/>
                  <a:pt x="510" y="16"/>
                  <a:pt x="511" y="16"/>
                </a:cubicBezTo>
                <a:cubicBezTo>
                  <a:pt x="512" y="17"/>
                  <a:pt x="503" y="21"/>
                  <a:pt x="508" y="20"/>
                </a:cubicBezTo>
                <a:cubicBezTo>
                  <a:pt x="512" y="18"/>
                  <a:pt x="512" y="14"/>
                  <a:pt x="517" y="14"/>
                </a:cubicBezTo>
                <a:cubicBezTo>
                  <a:pt x="516" y="15"/>
                  <a:pt x="513" y="16"/>
                  <a:pt x="511" y="18"/>
                </a:cubicBezTo>
                <a:cubicBezTo>
                  <a:pt x="515" y="17"/>
                  <a:pt x="515" y="17"/>
                  <a:pt x="515" y="17"/>
                </a:cubicBezTo>
                <a:cubicBezTo>
                  <a:pt x="517" y="15"/>
                  <a:pt x="517" y="15"/>
                  <a:pt x="517" y="15"/>
                </a:cubicBezTo>
                <a:cubicBezTo>
                  <a:pt x="517" y="15"/>
                  <a:pt x="517" y="15"/>
                  <a:pt x="517" y="15"/>
                </a:cubicBezTo>
                <a:cubicBezTo>
                  <a:pt x="523" y="13"/>
                  <a:pt x="522" y="11"/>
                  <a:pt x="527" y="8"/>
                </a:cubicBezTo>
                <a:cubicBezTo>
                  <a:pt x="523" y="9"/>
                  <a:pt x="527" y="6"/>
                  <a:pt x="524" y="6"/>
                </a:cubicBezTo>
                <a:cubicBezTo>
                  <a:pt x="528" y="4"/>
                  <a:pt x="530" y="4"/>
                  <a:pt x="531" y="5"/>
                </a:cubicBezTo>
                <a:cubicBezTo>
                  <a:pt x="525" y="9"/>
                  <a:pt x="531" y="6"/>
                  <a:pt x="525" y="10"/>
                </a:cubicBezTo>
                <a:cubicBezTo>
                  <a:pt x="527" y="10"/>
                  <a:pt x="525" y="13"/>
                  <a:pt x="528" y="11"/>
                </a:cubicBezTo>
                <a:cubicBezTo>
                  <a:pt x="532" y="9"/>
                  <a:pt x="527" y="11"/>
                  <a:pt x="531" y="9"/>
                </a:cubicBezTo>
                <a:cubicBezTo>
                  <a:pt x="531" y="9"/>
                  <a:pt x="531" y="9"/>
                  <a:pt x="531" y="9"/>
                </a:cubicBezTo>
                <a:cubicBezTo>
                  <a:pt x="533" y="7"/>
                  <a:pt x="534" y="8"/>
                  <a:pt x="536" y="7"/>
                </a:cubicBezTo>
                <a:cubicBezTo>
                  <a:pt x="535" y="7"/>
                  <a:pt x="535" y="7"/>
                  <a:pt x="535" y="7"/>
                </a:cubicBezTo>
                <a:cubicBezTo>
                  <a:pt x="539" y="7"/>
                  <a:pt x="538" y="5"/>
                  <a:pt x="541" y="5"/>
                </a:cubicBezTo>
                <a:cubicBezTo>
                  <a:pt x="540" y="4"/>
                  <a:pt x="543" y="4"/>
                  <a:pt x="545" y="3"/>
                </a:cubicBezTo>
                <a:cubicBezTo>
                  <a:pt x="542" y="3"/>
                  <a:pt x="540" y="2"/>
                  <a:pt x="534" y="4"/>
                </a:cubicBezTo>
                <a:cubicBezTo>
                  <a:pt x="534" y="5"/>
                  <a:pt x="534" y="5"/>
                  <a:pt x="532" y="6"/>
                </a:cubicBezTo>
                <a:cubicBezTo>
                  <a:pt x="533" y="6"/>
                  <a:pt x="535" y="5"/>
                  <a:pt x="536" y="5"/>
                </a:cubicBezTo>
                <a:cubicBezTo>
                  <a:pt x="535" y="5"/>
                  <a:pt x="535" y="6"/>
                  <a:pt x="534" y="6"/>
                </a:cubicBezTo>
                <a:cubicBezTo>
                  <a:pt x="531" y="7"/>
                  <a:pt x="531" y="7"/>
                  <a:pt x="531" y="7"/>
                </a:cubicBezTo>
                <a:cubicBezTo>
                  <a:pt x="534" y="5"/>
                  <a:pt x="532" y="5"/>
                  <a:pt x="534" y="3"/>
                </a:cubicBezTo>
                <a:cubicBezTo>
                  <a:pt x="538" y="2"/>
                  <a:pt x="537" y="2"/>
                  <a:pt x="540" y="2"/>
                </a:cubicBezTo>
                <a:cubicBezTo>
                  <a:pt x="540" y="3"/>
                  <a:pt x="548" y="2"/>
                  <a:pt x="553" y="2"/>
                </a:cubicBezTo>
                <a:cubicBezTo>
                  <a:pt x="552" y="2"/>
                  <a:pt x="551" y="2"/>
                  <a:pt x="550" y="2"/>
                </a:cubicBezTo>
                <a:cubicBezTo>
                  <a:pt x="547" y="3"/>
                  <a:pt x="553" y="3"/>
                  <a:pt x="553" y="3"/>
                </a:cubicBezTo>
                <a:cubicBezTo>
                  <a:pt x="555" y="2"/>
                  <a:pt x="555" y="2"/>
                  <a:pt x="555" y="2"/>
                </a:cubicBezTo>
                <a:cubicBezTo>
                  <a:pt x="555" y="2"/>
                  <a:pt x="554" y="3"/>
                  <a:pt x="555" y="3"/>
                </a:cubicBezTo>
                <a:cubicBezTo>
                  <a:pt x="559" y="2"/>
                  <a:pt x="558" y="1"/>
                  <a:pt x="561" y="0"/>
                </a:cubicBezTo>
                <a:cubicBezTo>
                  <a:pt x="562" y="1"/>
                  <a:pt x="559" y="2"/>
                  <a:pt x="561" y="2"/>
                </a:cubicBezTo>
                <a:cubicBezTo>
                  <a:pt x="562" y="3"/>
                  <a:pt x="564" y="4"/>
                  <a:pt x="568" y="3"/>
                </a:cubicBezTo>
                <a:cubicBezTo>
                  <a:pt x="569" y="3"/>
                  <a:pt x="570" y="3"/>
                  <a:pt x="571" y="3"/>
                </a:cubicBezTo>
                <a:cubicBezTo>
                  <a:pt x="571" y="3"/>
                  <a:pt x="571" y="3"/>
                  <a:pt x="571" y="3"/>
                </a:cubicBezTo>
                <a:cubicBezTo>
                  <a:pt x="573" y="4"/>
                  <a:pt x="573" y="4"/>
                  <a:pt x="573" y="4"/>
                </a:cubicBezTo>
                <a:cubicBezTo>
                  <a:pt x="571" y="5"/>
                  <a:pt x="569" y="3"/>
                  <a:pt x="566" y="4"/>
                </a:cubicBezTo>
                <a:cubicBezTo>
                  <a:pt x="566" y="6"/>
                  <a:pt x="566" y="6"/>
                  <a:pt x="566" y="6"/>
                </a:cubicBezTo>
                <a:cubicBezTo>
                  <a:pt x="564" y="6"/>
                  <a:pt x="562" y="6"/>
                  <a:pt x="561" y="7"/>
                </a:cubicBezTo>
                <a:cubicBezTo>
                  <a:pt x="563" y="7"/>
                  <a:pt x="564" y="7"/>
                  <a:pt x="567" y="6"/>
                </a:cubicBezTo>
                <a:cubicBezTo>
                  <a:pt x="568" y="7"/>
                  <a:pt x="565" y="7"/>
                  <a:pt x="565" y="8"/>
                </a:cubicBezTo>
                <a:cubicBezTo>
                  <a:pt x="566" y="7"/>
                  <a:pt x="566" y="7"/>
                  <a:pt x="566" y="7"/>
                </a:cubicBezTo>
                <a:cubicBezTo>
                  <a:pt x="562" y="6"/>
                  <a:pt x="560" y="8"/>
                  <a:pt x="555" y="9"/>
                </a:cubicBezTo>
                <a:cubicBezTo>
                  <a:pt x="555" y="9"/>
                  <a:pt x="555" y="9"/>
                  <a:pt x="555" y="8"/>
                </a:cubicBezTo>
                <a:cubicBezTo>
                  <a:pt x="552" y="10"/>
                  <a:pt x="548" y="9"/>
                  <a:pt x="545" y="11"/>
                </a:cubicBezTo>
                <a:cubicBezTo>
                  <a:pt x="546" y="10"/>
                  <a:pt x="546" y="10"/>
                  <a:pt x="546" y="10"/>
                </a:cubicBezTo>
                <a:cubicBezTo>
                  <a:pt x="543" y="11"/>
                  <a:pt x="539" y="14"/>
                  <a:pt x="535" y="16"/>
                </a:cubicBezTo>
                <a:cubicBezTo>
                  <a:pt x="535" y="17"/>
                  <a:pt x="535" y="17"/>
                  <a:pt x="535" y="17"/>
                </a:cubicBezTo>
                <a:cubicBezTo>
                  <a:pt x="536" y="17"/>
                  <a:pt x="534" y="18"/>
                  <a:pt x="533" y="18"/>
                </a:cubicBezTo>
                <a:cubicBezTo>
                  <a:pt x="533" y="18"/>
                  <a:pt x="533" y="18"/>
                  <a:pt x="533" y="18"/>
                </a:cubicBezTo>
                <a:cubicBezTo>
                  <a:pt x="528" y="21"/>
                  <a:pt x="528" y="21"/>
                  <a:pt x="528" y="21"/>
                </a:cubicBezTo>
                <a:cubicBezTo>
                  <a:pt x="528" y="21"/>
                  <a:pt x="529" y="21"/>
                  <a:pt x="530" y="21"/>
                </a:cubicBezTo>
                <a:cubicBezTo>
                  <a:pt x="531" y="20"/>
                  <a:pt x="535" y="19"/>
                  <a:pt x="534" y="18"/>
                </a:cubicBezTo>
                <a:cubicBezTo>
                  <a:pt x="536" y="18"/>
                  <a:pt x="538" y="16"/>
                  <a:pt x="540" y="16"/>
                </a:cubicBezTo>
                <a:cubicBezTo>
                  <a:pt x="537" y="16"/>
                  <a:pt x="541" y="14"/>
                  <a:pt x="542" y="14"/>
                </a:cubicBezTo>
                <a:cubicBezTo>
                  <a:pt x="543" y="14"/>
                  <a:pt x="545" y="13"/>
                  <a:pt x="545" y="14"/>
                </a:cubicBezTo>
                <a:cubicBezTo>
                  <a:pt x="546" y="14"/>
                  <a:pt x="544" y="13"/>
                  <a:pt x="543" y="14"/>
                </a:cubicBezTo>
                <a:cubicBezTo>
                  <a:pt x="541" y="16"/>
                  <a:pt x="548" y="14"/>
                  <a:pt x="545" y="15"/>
                </a:cubicBezTo>
                <a:cubicBezTo>
                  <a:pt x="549" y="14"/>
                  <a:pt x="555" y="13"/>
                  <a:pt x="559" y="12"/>
                </a:cubicBezTo>
                <a:cubicBezTo>
                  <a:pt x="556" y="12"/>
                  <a:pt x="556" y="12"/>
                  <a:pt x="556" y="12"/>
                </a:cubicBezTo>
                <a:cubicBezTo>
                  <a:pt x="558" y="11"/>
                  <a:pt x="563" y="11"/>
                  <a:pt x="564" y="11"/>
                </a:cubicBezTo>
                <a:cubicBezTo>
                  <a:pt x="562" y="11"/>
                  <a:pt x="560" y="12"/>
                  <a:pt x="559" y="12"/>
                </a:cubicBezTo>
                <a:cubicBezTo>
                  <a:pt x="559" y="13"/>
                  <a:pt x="563" y="12"/>
                  <a:pt x="563" y="12"/>
                </a:cubicBezTo>
                <a:cubicBezTo>
                  <a:pt x="565" y="11"/>
                  <a:pt x="567" y="11"/>
                  <a:pt x="569" y="10"/>
                </a:cubicBezTo>
                <a:cubicBezTo>
                  <a:pt x="566" y="10"/>
                  <a:pt x="566" y="10"/>
                  <a:pt x="566" y="10"/>
                </a:cubicBezTo>
                <a:cubicBezTo>
                  <a:pt x="568" y="9"/>
                  <a:pt x="573" y="10"/>
                  <a:pt x="577" y="10"/>
                </a:cubicBezTo>
                <a:cubicBezTo>
                  <a:pt x="575" y="12"/>
                  <a:pt x="571" y="10"/>
                  <a:pt x="567" y="11"/>
                </a:cubicBezTo>
                <a:cubicBezTo>
                  <a:pt x="564" y="12"/>
                  <a:pt x="569" y="12"/>
                  <a:pt x="566" y="13"/>
                </a:cubicBezTo>
                <a:cubicBezTo>
                  <a:pt x="567" y="13"/>
                  <a:pt x="569" y="13"/>
                  <a:pt x="570" y="13"/>
                </a:cubicBezTo>
                <a:cubicBezTo>
                  <a:pt x="571" y="13"/>
                  <a:pt x="571" y="13"/>
                  <a:pt x="571" y="13"/>
                </a:cubicBezTo>
                <a:cubicBezTo>
                  <a:pt x="568" y="14"/>
                  <a:pt x="563" y="14"/>
                  <a:pt x="560" y="16"/>
                </a:cubicBezTo>
                <a:cubicBezTo>
                  <a:pt x="560" y="16"/>
                  <a:pt x="560" y="15"/>
                  <a:pt x="560" y="15"/>
                </a:cubicBezTo>
                <a:cubicBezTo>
                  <a:pt x="557" y="15"/>
                  <a:pt x="555" y="15"/>
                  <a:pt x="552" y="16"/>
                </a:cubicBezTo>
                <a:cubicBezTo>
                  <a:pt x="554" y="16"/>
                  <a:pt x="554" y="16"/>
                  <a:pt x="555" y="16"/>
                </a:cubicBezTo>
                <a:cubicBezTo>
                  <a:pt x="555" y="16"/>
                  <a:pt x="553" y="17"/>
                  <a:pt x="552" y="17"/>
                </a:cubicBezTo>
                <a:cubicBezTo>
                  <a:pt x="554" y="17"/>
                  <a:pt x="552" y="18"/>
                  <a:pt x="554" y="18"/>
                </a:cubicBezTo>
                <a:cubicBezTo>
                  <a:pt x="552" y="18"/>
                  <a:pt x="551" y="18"/>
                  <a:pt x="549" y="19"/>
                </a:cubicBezTo>
                <a:cubicBezTo>
                  <a:pt x="548" y="18"/>
                  <a:pt x="550" y="18"/>
                  <a:pt x="549" y="17"/>
                </a:cubicBezTo>
                <a:cubicBezTo>
                  <a:pt x="548" y="18"/>
                  <a:pt x="546" y="17"/>
                  <a:pt x="544" y="18"/>
                </a:cubicBezTo>
                <a:cubicBezTo>
                  <a:pt x="548" y="17"/>
                  <a:pt x="543" y="20"/>
                  <a:pt x="542" y="21"/>
                </a:cubicBezTo>
                <a:cubicBezTo>
                  <a:pt x="543" y="20"/>
                  <a:pt x="543" y="20"/>
                  <a:pt x="543" y="20"/>
                </a:cubicBezTo>
                <a:cubicBezTo>
                  <a:pt x="542" y="22"/>
                  <a:pt x="541" y="22"/>
                  <a:pt x="540" y="21"/>
                </a:cubicBezTo>
                <a:cubicBezTo>
                  <a:pt x="541" y="21"/>
                  <a:pt x="543" y="20"/>
                  <a:pt x="542" y="20"/>
                </a:cubicBezTo>
                <a:cubicBezTo>
                  <a:pt x="541" y="20"/>
                  <a:pt x="540" y="20"/>
                  <a:pt x="539" y="21"/>
                </a:cubicBezTo>
                <a:cubicBezTo>
                  <a:pt x="540" y="20"/>
                  <a:pt x="540" y="20"/>
                  <a:pt x="540" y="20"/>
                </a:cubicBezTo>
                <a:cubicBezTo>
                  <a:pt x="535" y="22"/>
                  <a:pt x="535" y="22"/>
                  <a:pt x="535" y="22"/>
                </a:cubicBezTo>
                <a:cubicBezTo>
                  <a:pt x="535" y="23"/>
                  <a:pt x="534" y="25"/>
                  <a:pt x="534" y="26"/>
                </a:cubicBezTo>
                <a:cubicBezTo>
                  <a:pt x="532" y="26"/>
                  <a:pt x="531" y="27"/>
                  <a:pt x="530" y="28"/>
                </a:cubicBezTo>
                <a:cubicBezTo>
                  <a:pt x="530" y="27"/>
                  <a:pt x="530" y="27"/>
                  <a:pt x="530" y="27"/>
                </a:cubicBezTo>
                <a:cubicBezTo>
                  <a:pt x="528" y="28"/>
                  <a:pt x="523" y="30"/>
                  <a:pt x="523" y="31"/>
                </a:cubicBezTo>
                <a:cubicBezTo>
                  <a:pt x="522" y="31"/>
                  <a:pt x="532" y="22"/>
                  <a:pt x="522" y="28"/>
                </a:cubicBezTo>
                <a:cubicBezTo>
                  <a:pt x="518" y="30"/>
                  <a:pt x="520" y="31"/>
                  <a:pt x="518" y="33"/>
                </a:cubicBezTo>
                <a:cubicBezTo>
                  <a:pt x="518" y="33"/>
                  <a:pt x="518" y="33"/>
                  <a:pt x="518" y="33"/>
                </a:cubicBezTo>
                <a:cubicBezTo>
                  <a:pt x="516" y="34"/>
                  <a:pt x="517" y="34"/>
                  <a:pt x="515" y="35"/>
                </a:cubicBezTo>
                <a:cubicBezTo>
                  <a:pt x="516" y="35"/>
                  <a:pt x="518" y="34"/>
                  <a:pt x="518" y="34"/>
                </a:cubicBezTo>
                <a:cubicBezTo>
                  <a:pt x="518" y="35"/>
                  <a:pt x="515" y="36"/>
                  <a:pt x="514" y="37"/>
                </a:cubicBezTo>
                <a:cubicBezTo>
                  <a:pt x="515" y="35"/>
                  <a:pt x="510" y="39"/>
                  <a:pt x="511" y="37"/>
                </a:cubicBezTo>
                <a:cubicBezTo>
                  <a:pt x="508" y="39"/>
                  <a:pt x="505" y="42"/>
                  <a:pt x="503" y="44"/>
                </a:cubicBezTo>
                <a:cubicBezTo>
                  <a:pt x="500" y="44"/>
                  <a:pt x="500" y="47"/>
                  <a:pt x="496" y="49"/>
                </a:cubicBezTo>
                <a:cubicBezTo>
                  <a:pt x="496" y="48"/>
                  <a:pt x="497" y="47"/>
                  <a:pt x="498" y="47"/>
                </a:cubicBezTo>
                <a:cubicBezTo>
                  <a:pt x="499" y="45"/>
                  <a:pt x="494" y="49"/>
                  <a:pt x="497" y="46"/>
                </a:cubicBezTo>
                <a:cubicBezTo>
                  <a:pt x="496" y="47"/>
                  <a:pt x="497" y="47"/>
                  <a:pt x="497" y="46"/>
                </a:cubicBezTo>
                <a:cubicBezTo>
                  <a:pt x="499" y="45"/>
                  <a:pt x="499" y="44"/>
                  <a:pt x="499" y="44"/>
                </a:cubicBezTo>
                <a:cubicBezTo>
                  <a:pt x="495" y="45"/>
                  <a:pt x="495" y="45"/>
                  <a:pt x="495" y="45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1" y="47"/>
                  <a:pt x="491" y="47"/>
                  <a:pt x="491" y="47"/>
                </a:cubicBezTo>
                <a:cubicBezTo>
                  <a:pt x="491" y="47"/>
                  <a:pt x="492" y="47"/>
                  <a:pt x="492" y="47"/>
                </a:cubicBezTo>
                <a:cubicBezTo>
                  <a:pt x="487" y="50"/>
                  <a:pt x="481" y="55"/>
                  <a:pt x="476" y="58"/>
                </a:cubicBezTo>
                <a:cubicBezTo>
                  <a:pt x="477" y="60"/>
                  <a:pt x="474" y="62"/>
                  <a:pt x="471" y="65"/>
                </a:cubicBezTo>
                <a:cubicBezTo>
                  <a:pt x="466" y="68"/>
                  <a:pt x="466" y="68"/>
                  <a:pt x="466" y="68"/>
                </a:cubicBezTo>
                <a:cubicBezTo>
                  <a:pt x="465" y="69"/>
                  <a:pt x="465" y="69"/>
                  <a:pt x="465" y="69"/>
                </a:cubicBezTo>
                <a:cubicBezTo>
                  <a:pt x="465" y="69"/>
                  <a:pt x="465" y="70"/>
                  <a:pt x="465" y="70"/>
                </a:cubicBezTo>
                <a:cubicBezTo>
                  <a:pt x="464" y="71"/>
                  <a:pt x="464" y="71"/>
                  <a:pt x="464" y="71"/>
                </a:cubicBezTo>
                <a:cubicBezTo>
                  <a:pt x="464" y="70"/>
                  <a:pt x="464" y="68"/>
                  <a:pt x="463" y="68"/>
                </a:cubicBezTo>
                <a:cubicBezTo>
                  <a:pt x="464" y="67"/>
                  <a:pt x="463" y="66"/>
                  <a:pt x="466" y="65"/>
                </a:cubicBezTo>
                <a:cubicBezTo>
                  <a:pt x="466" y="65"/>
                  <a:pt x="469" y="64"/>
                  <a:pt x="468" y="65"/>
                </a:cubicBezTo>
                <a:cubicBezTo>
                  <a:pt x="473" y="61"/>
                  <a:pt x="466" y="65"/>
                  <a:pt x="467" y="63"/>
                </a:cubicBezTo>
                <a:cubicBezTo>
                  <a:pt x="466" y="64"/>
                  <a:pt x="465" y="65"/>
                  <a:pt x="464" y="66"/>
                </a:cubicBezTo>
                <a:cubicBezTo>
                  <a:pt x="463" y="66"/>
                  <a:pt x="463" y="67"/>
                  <a:pt x="463" y="67"/>
                </a:cubicBezTo>
                <a:cubicBezTo>
                  <a:pt x="463" y="67"/>
                  <a:pt x="462" y="68"/>
                  <a:pt x="462" y="69"/>
                </a:cubicBezTo>
                <a:cubicBezTo>
                  <a:pt x="460" y="71"/>
                  <a:pt x="459" y="73"/>
                  <a:pt x="457" y="74"/>
                </a:cubicBezTo>
                <a:cubicBezTo>
                  <a:pt x="457" y="74"/>
                  <a:pt x="457" y="74"/>
                  <a:pt x="457" y="74"/>
                </a:cubicBezTo>
                <a:cubicBezTo>
                  <a:pt x="454" y="77"/>
                  <a:pt x="454" y="77"/>
                  <a:pt x="454" y="77"/>
                </a:cubicBezTo>
                <a:cubicBezTo>
                  <a:pt x="457" y="75"/>
                  <a:pt x="458" y="77"/>
                  <a:pt x="454" y="79"/>
                </a:cubicBezTo>
                <a:cubicBezTo>
                  <a:pt x="455" y="78"/>
                  <a:pt x="455" y="78"/>
                  <a:pt x="455" y="78"/>
                </a:cubicBezTo>
                <a:cubicBezTo>
                  <a:pt x="453" y="79"/>
                  <a:pt x="449" y="82"/>
                  <a:pt x="447" y="84"/>
                </a:cubicBezTo>
                <a:cubicBezTo>
                  <a:pt x="445" y="86"/>
                  <a:pt x="445" y="86"/>
                  <a:pt x="445" y="86"/>
                </a:cubicBezTo>
                <a:cubicBezTo>
                  <a:pt x="442" y="88"/>
                  <a:pt x="441" y="86"/>
                  <a:pt x="440" y="86"/>
                </a:cubicBezTo>
                <a:cubicBezTo>
                  <a:pt x="435" y="89"/>
                  <a:pt x="433" y="91"/>
                  <a:pt x="429" y="94"/>
                </a:cubicBezTo>
                <a:cubicBezTo>
                  <a:pt x="429" y="94"/>
                  <a:pt x="429" y="94"/>
                  <a:pt x="428" y="94"/>
                </a:cubicBezTo>
                <a:cubicBezTo>
                  <a:pt x="428" y="94"/>
                  <a:pt x="427" y="94"/>
                  <a:pt x="427" y="94"/>
                </a:cubicBezTo>
                <a:cubicBezTo>
                  <a:pt x="427" y="94"/>
                  <a:pt x="427" y="94"/>
                  <a:pt x="426" y="94"/>
                </a:cubicBezTo>
                <a:cubicBezTo>
                  <a:pt x="426" y="94"/>
                  <a:pt x="425" y="95"/>
                  <a:pt x="425" y="95"/>
                </a:cubicBezTo>
                <a:cubicBezTo>
                  <a:pt x="423" y="95"/>
                  <a:pt x="422" y="95"/>
                  <a:pt x="424" y="94"/>
                </a:cubicBezTo>
                <a:cubicBezTo>
                  <a:pt x="421" y="95"/>
                  <a:pt x="421" y="97"/>
                  <a:pt x="419" y="98"/>
                </a:cubicBezTo>
                <a:cubicBezTo>
                  <a:pt x="418" y="99"/>
                  <a:pt x="416" y="100"/>
                  <a:pt x="411" y="99"/>
                </a:cubicBezTo>
                <a:cubicBezTo>
                  <a:pt x="413" y="98"/>
                  <a:pt x="413" y="98"/>
                  <a:pt x="413" y="98"/>
                </a:cubicBezTo>
                <a:cubicBezTo>
                  <a:pt x="405" y="100"/>
                  <a:pt x="394" y="101"/>
                  <a:pt x="391" y="100"/>
                </a:cubicBezTo>
                <a:cubicBezTo>
                  <a:pt x="394" y="97"/>
                  <a:pt x="382" y="98"/>
                  <a:pt x="380" y="95"/>
                </a:cubicBezTo>
                <a:cubicBezTo>
                  <a:pt x="381" y="96"/>
                  <a:pt x="378" y="96"/>
                  <a:pt x="378" y="96"/>
                </a:cubicBezTo>
                <a:cubicBezTo>
                  <a:pt x="377" y="96"/>
                  <a:pt x="376" y="96"/>
                  <a:pt x="375" y="96"/>
                </a:cubicBezTo>
                <a:cubicBezTo>
                  <a:pt x="378" y="97"/>
                  <a:pt x="373" y="99"/>
                  <a:pt x="378" y="98"/>
                </a:cubicBezTo>
                <a:cubicBezTo>
                  <a:pt x="376" y="100"/>
                  <a:pt x="372" y="101"/>
                  <a:pt x="366" y="101"/>
                </a:cubicBezTo>
                <a:cubicBezTo>
                  <a:pt x="366" y="100"/>
                  <a:pt x="366" y="100"/>
                  <a:pt x="366" y="100"/>
                </a:cubicBezTo>
                <a:cubicBezTo>
                  <a:pt x="371" y="100"/>
                  <a:pt x="371" y="100"/>
                  <a:pt x="371" y="100"/>
                </a:cubicBezTo>
                <a:cubicBezTo>
                  <a:pt x="370" y="99"/>
                  <a:pt x="373" y="99"/>
                  <a:pt x="374" y="99"/>
                </a:cubicBezTo>
                <a:cubicBezTo>
                  <a:pt x="365" y="99"/>
                  <a:pt x="375" y="97"/>
                  <a:pt x="366" y="97"/>
                </a:cubicBezTo>
                <a:cubicBezTo>
                  <a:pt x="365" y="98"/>
                  <a:pt x="365" y="97"/>
                  <a:pt x="363" y="98"/>
                </a:cubicBezTo>
                <a:cubicBezTo>
                  <a:pt x="364" y="98"/>
                  <a:pt x="364" y="97"/>
                  <a:pt x="362" y="97"/>
                </a:cubicBezTo>
                <a:cubicBezTo>
                  <a:pt x="361" y="98"/>
                  <a:pt x="361" y="98"/>
                  <a:pt x="361" y="98"/>
                </a:cubicBezTo>
                <a:cubicBezTo>
                  <a:pt x="357" y="96"/>
                  <a:pt x="366" y="97"/>
                  <a:pt x="363" y="95"/>
                </a:cubicBezTo>
                <a:cubicBezTo>
                  <a:pt x="367" y="94"/>
                  <a:pt x="373" y="94"/>
                  <a:pt x="372" y="93"/>
                </a:cubicBezTo>
                <a:cubicBezTo>
                  <a:pt x="366" y="92"/>
                  <a:pt x="367" y="95"/>
                  <a:pt x="361" y="94"/>
                </a:cubicBezTo>
                <a:cubicBezTo>
                  <a:pt x="360" y="94"/>
                  <a:pt x="360" y="94"/>
                  <a:pt x="360" y="94"/>
                </a:cubicBezTo>
                <a:cubicBezTo>
                  <a:pt x="358" y="94"/>
                  <a:pt x="357" y="95"/>
                  <a:pt x="356" y="96"/>
                </a:cubicBezTo>
                <a:cubicBezTo>
                  <a:pt x="356" y="95"/>
                  <a:pt x="355" y="95"/>
                  <a:pt x="354" y="95"/>
                </a:cubicBezTo>
                <a:cubicBezTo>
                  <a:pt x="350" y="96"/>
                  <a:pt x="348" y="96"/>
                  <a:pt x="344" y="97"/>
                </a:cubicBezTo>
                <a:cubicBezTo>
                  <a:pt x="353" y="97"/>
                  <a:pt x="352" y="99"/>
                  <a:pt x="362" y="98"/>
                </a:cubicBezTo>
                <a:cubicBezTo>
                  <a:pt x="360" y="99"/>
                  <a:pt x="353" y="99"/>
                  <a:pt x="353" y="100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0" y="99"/>
                  <a:pt x="347" y="100"/>
                  <a:pt x="343" y="99"/>
                </a:cubicBezTo>
                <a:cubicBezTo>
                  <a:pt x="345" y="99"/>
                  <a:pt x="345" y="99"/>
                  <a:pt x="345" y="99"/>
                </a:cubicBezTo>
                <a:cubicBezTo>
                  <a:pt x="340" y="99"/>
                  <a:pt x="337" y="96"/>
                  <a:pt x="332" y="96"/>
                </a:cubicBezTo>
                <a:cubicBezTo>
                  <a:pt x="333" y="97"/>
                  <a:pt x="335" y="97"/>
                  <a:pt x="336" y="97"/>
                </a:cubicBezTo>
                <a:cubicBezTo>
                  <a:pt x="333" y="97"/>
                  <a:pt x="329" y="96"/>
                  <a:pt x="326" y="95"/>
                </a:cubicBezTo>
                <a:cubicBezTo>
                  <a:pt x="324" y="95"/>
                  <a:pt x="322" y="94"/>
                  <a:pt x="320" y="94"/>
                </a:cubicBezTo>
                <a:cubicBezTo>
                  <a:pt x="320" y="94"/>
                  <a:pt x="316" y="92"/>
                  <a:pt x="318" y="92"/>
                </a:cubicBezTo>
                <a:cubicBezTo>
                  <a:pt x="317" y="91"/>
                  <a:pt x="317" y="91"/>
                  <a:pt x="316" y="91"/>
                </a:cubicBezTo>
                <a:cubicBezTo>
                  <a:pt x="315" y="90"/>
                  <a:pt x="314" y="90"/>
                  <a:pt x="314" y="90"/>
                </a:cubicBezTo>
                <a:cubicBezTo>
                  <a:pt x="312" y="90"/>
                  <a:pt x="311" y="90"/>
                  <a:pt x="310" y="89"/>
                </a:cubicBezTo>
                <a:cubicBezTo>
                  <a:pt x="307" y="87"/>
                  <a:pt x="314" y="90"/>
                  <a:pt x="315" y="89"/>
                </a:cubicBezTo>
                <a:cubicBezTo>
                  <a:pt x="310" y="86"/>
                  <a:pt x="304" y="85"/>
                  <a:pt x="301" y="84"/>
                </a:cubicBezTo>
                <a:cubicBezTo>
                  <a:pt x="302" y="85"/>
                  <a:pt x="302" y="85"/>
                  <a:pt x="302" y="85"/>
                </a:cubicBezTo>
                <a:cubicBezTo>
                  <a:pt x="302" y="85"/>
                  <a:pt x="300" y="84"/>
                  <a:pt x="299" y="84"/>
                </a:cubicBezTo>
                <a:cubicBezTo>
                  <a:pt x="298" y="84"/>
                  <a:pt x="298" y="84"/>
                  <a:pt x="298" y="84"/>
                </a:cubicBezTo>
                <a:cubicBezTo>
                  <a:pt x="296" y="83"/>
                  <a:pt x="297" y="83"/>
                  <a:pt x="298" y="83"/>
                </a:cubicBezTo>
                <a:cubicBezTo>
                  <a:pt x="297" y="82"/>
                  <a:pt x="294" y="83"/>
                  <a:pt x="292" y="81"/>
                </a:cubicBezTo>
                <a:cubicBezTo>
                  <a:pt x="296" y="81"/>
                  <a:pt x="300" y="84"/>
                  <a:pt x="301" y="84"/>
                </a:cubicBezTo>
                <a:cubicBezTo>
                  <a:pt x="295" y="82"/>
                  <a:pt x="295" y="79"/>
                  <a:pt x="286" y="77"/>
                </a:cubicBezTo>
                <a:cubicBezTo>
                  <a:pt x="286" y="77"/>
                  <a:pt x="288" y="77"/>
                  <a:pt x="286" y="76"/>
                </a:cubicBezTo>
                <a:cubicBezTo>
                  <a:pt x="282" y="75"/>
                  <a:pt x="285" y="77"/>
                  <a:pt x="284" y="78"/>
                </a:cubicBezTo>
                <a:cubicBezTo>
                  <a:pt x="287" y="78"/>
                  <a:pt x="288" y="79"/>
                  <a:pt x="289" y="80"/>
                </a:cubicBezTo>
                <a:cubicBezTo>
                  <a:pt x="288" y="81"/>
                  <a:pt x="288" y="81"/>
                  <a:pt x="288" y="81"/>
                </a:cubicBezTo>
                <a:cubicBezTo>
                  <a:pt x="288" y="80"/>
                  <a:pt x="287" y="80"/>
                  <a:pt x="286" y="79"/>
                </a:cubicBezTo>
                <a:cubicBezTo>
                  <a:pt x="285" y="80"/>
                  <a:pt x="285" y="80"/>
                  <a:pt x="285" y="80"/>
                </a:cubicBezTo>
                <a:cubicBezTo>
                  <a:pt x="286" y="79"/>
                  <a:pt x="283" y="77"/>
                  <a:pt x="281" y="77"/>
                </a:cubicBezTo>
                <a:cubicBezTo>
                  <a:pt x="283" y="79"/>
                  <a:pt x="282" y="79"/>
                  <a:pt x="282" y="80"/>
                </a:cubicBezTo>
                <a:cubicBezTo>
                  <a:pt x="279" y="80"/>
                  <a:pt x="279" y="78"/>
                  <a:pt x="275" y="78"/>
                </a:cubicBezTo>
                <a:cubicBezTo>
                  <a:pt x="275" y="78"/>
                  <a:pt x="279" y="78"/>
                  <a:pt x="276" y="77"/>
                </a:cubicBezTo>
                <a:cubicBezTo>
                  <a:pt x="273" y="77"/>
                  <a:pt x="273" y="78"/>
                  <a:pt x="272" y="78"/>
                </a:cubicBezTo>
                <a:cubicBezTo>
                  <a:pt x="274" y="77"/>
                  <a:pt x="274" y="76"/>
                  <a:pt x="276" y="75"/>
                </a:cubicBezTo>
                <a:cubicBezTo>
                  <a:pt x="280" y="76"/>
                  <a:pt x="278" y="76"/>
                  <a:pt x="282" y="77"/>
                </a:cubicBezTo>
                <a:cubicBezTo>
                  <a:pt x="279" y="75"/>
                  <a:pt x="279" y="75"/>
                  <a:pt x="279" y="75"/>
                </a:cubicBezTo>
                <a:cubicBezTo>
                  <a:pt x="282" y="76"/>
                  <a:pt x="281" y="74"/>
                  <a:pt x="282" y="74"/>
                </a:cubicBezTo>
                <a:cubicBezTo>
                  <a:pt x="276" y="71"/>
                  <a:pt x="277" y="74"/>
                  <a:pt x="273" y="73"/>
                </a:cubicBezTo>
                <a:cubicBezTo>
                  <a:pt x="271" y="73"/>
                  <a:pt x="277" y="74"/>
                  <a:pt x="273" y="74"/>
                </a:cubicBezTo>
                <a:cubicBezTo>
                  <a:pt x="270" y="73"/>
                  <a:pt x="272" y="74"/>
                  <a:pt x="268" y="74"/>
                </a:cubicBezTo>
                <a:cubicBezTo>
                  <a:pt x="269" y="74"/>
                  <a:pt x="269" y="74"/>
                  <a:pt x="269" y="74"/>
                </a:cubicBezTo>
                <a:cubicBezTo>
                  <a:pt x="268" y="73"/>
                  <a:pt x="266" y="73"/>
                  <a:pt x="265" y="73"/>
                </a:cubicBezTo>
                <a:cubicBezTo>
                  <a:pt x="263" y="73"/>
                  <a:pt x="266" y="77"/>
                  <a:pt x="259" y="75"/>
                </a:cubicBezTo>
                <a:cubicBezTo>
                  <a:pt x="259" y="75"/>
                  <a:pt x="260" y="75"/>
                  <a:pt x="260" y="75"/>
                </a:cubicBezTo>
                <a:cubicBezTo>
                  <a:pt x="268" y="68"/>
                  <a:pt x="268" y="68"/>
                  <a:pt x="268" y="68"/>
                </a:cubicBezTo>
                <a:cubicBezTo>
                  <a:pt x="262" y="66"/>
                  <a:pt x="254" y="64"/>
                  <a:pt x="246" y="61"/>
                </a:cubicBezTo>
                <a:cubicBezTo>
                  <a:pt x="245" y="59"/>
                  <a:pt x="252" y="61"/>
                  <a:pt x="252" y="60"/>
                </a:cubicBezTo>
                <a:cubicBezTo>
                  <a:pt x="255" y="62"/>
                  <a:pt x="255" y="62"/>
                  <a:pt x="255" y="62"/>
                </a:cubicBezTo>
                <a:cubicBezTo>
                  <a:pt x="255" y="62"/>
                  <a:pt x="248" y="60"/>
                  <a:pt x="251" y="62"/>
                </a:cubicBezTo>
                <a:cubicBezTo>
                  <a:pt x="257" y="63"/>
                  <a:pt x="260" y="65"/>
                  <a:pt x="266" y="65"/>
                </a:cubicBezTo>
                <a:cubicBezTo>
                  <a:pt x="265" y="63"/>
                  <a:pt x="258" y="63"/>
                  <a:pt x="255" y="61"/>
                </a:cubicBezTo>
                <a:cubicBezTo>
                  <a:pt x="256" y="61"/>
                  <a:pt x="258" y="61"/>
                  <a:pt x="259" y="62"/>
                </a:cubicBezTo>
                <a:cubicBezTo>
                  <a:pt x="247" y="58"/>
                  <a:pt x="247" y="58"/>
                  <a:pt x="247" y="58"/>
                </a:cubicBezTo>
                <a:cubicBezTo>
                  <a:pt x="246" y="58"/>
                  <a:pt x="246" y="58"/>
                  <a:pt x="246" y="58"/>
                </a:cubicBezTo>
                <a:cubicBezTo>
                  <a:pt x="249" y="59"/>
                  <a:pt x="251" y="60"/>
                  <a:pt x="251" y="60"/>
                </a:cubicBezTo>
                <a:cubicBezTo>
                  <a:pt x="248" y="58"/>
                  <a:pt x="244" y="59"/>
                  <a:pt x="244" y="60"/>
                </a:cubicBezTo>
                <a:cubicBezTo>
                  <a:pt x="244" y="60"/>
                  <a:pt x="244" y="60"/>
                  <a:pt x="244" y="60"/>
                </a:cubicBezTo>
                <a:cubicBezTo>
                  <a:pt x="244" y="60"/>
                  <a:pt x="243" y="60"/>
                  <a:pt x="243" y="60"/>
                </a:cubicBezTo>
                <a:cubicBezTo>
                  <a:pt x="240" y="59"/>
                  <a:pt x="240" y="59"/>
                  <a:pt x="240" y="59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5" name="Freeform 415"/>
          <p:cNvSpPr>
            <a:spLocks/>
          </p:cNvSpPr>
          <p:nvPr/>
        </p:nvSpPr>
        <p:spPr bwMode="auto">
          <a:xfrm>
            <a:off x="5797550" y="642938"/>
            <a:ext cx="12700" cy="4763"/>
          </a:xfrm>
          <a:custGeom>
            <a:avLst/>
            <a:gdLst/>
            <a:ahLst/>
            <a:cxnLst>
              <a:cxn ang="0">
                <a:pos x="1" y="2"/>
              </a:cxn>
              <a:cxn ang="0">
                <a:pos x="4" y="0"/>
              </a:cxn>
              <a:cxn ang="0">
                <a:pos x="1" y="2"/>
              </a:cxn>
            </a:cxnLst>
            <a:rect l="0" t="0" r="r" b="b"/>
            <a:pathLst>
              <a:path w="5" h="2">
                <a:moveTo>
                  <a:pt x="1" y="2"/>
                </a:moveTo>
                <a:cubicBezTo>
                  <a:pt x="2" y="1"/>
                  <a:pt x="5" y="1"/>
                  <a:pt x="4" y="0"/>
                </a:cubicBezTo>
                <a:cubicBezTo>
                  <a:pt x="4" y="1"/>
                  <a:pt x="0" y="1"/>
                  <a:pt x="1" y="2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6" name="Freeform 416"/>
          <p:cNvSpPr>
            <a:spLocks/>
          </p:cNvSpPr>
          <p:nvPr/>
        </p:nvSpPr>
        <p:spPr bwMode="auto">
          <a:xfrm>
            <a:off x="5802313" y="647701"/>
            <a:ext cx="7937" cy="158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3" y="0"/>
              </a:cxn>
              <a:cxn ang="0">
                <a:pos x="0" y="0"/>
              </a:cxn>
              <a:cxn ang="0">
                <a:pos x="2" y="0"/>
              </a:cxn>
            </a:cxnLst>
            <a:rect l="0" t="0" r="r" b="b"/>
            <a:pathLst>
              <a:path w="3">
                <a:moveTo>
                  <a:pt x="2" y="0"/>
                </a:moveTo>
                <a:cubicBezTo>
                  <a:pt x="2" y="0"/>
                  <a:pt x="2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7" name="Freeform 417"/>
          <p:cNvSpPr>
            <a:spLocks/>
          </p:cNvSpPr>
          <p:nvPr/>
        </p:nvSpPr>
        <p:spPr bwMode="auto">
          <a:xfrm>
            <a:off x="5816600" y="660401"/>
            <a:ext cx="25400" cy="793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5" y="0"/>
              </a:cxn>
              <a:cxn ang="0">
                <a:pos x="0" y="3"/>
              </a:cxn>
              <a:cxn ang="0">
                <a:pos x="10" y="1"/>
              </a:cxn>
              <a:cxn ang="0">
                <a:pos x="0" y="1"/>
              </a:cxn>
            </a:cxnLst>
            <a:rect l="0" t="0" r="r" b="b"/>
            <a:pathLst>
              <a:path w="10" h="3">
                <a:moveTo>
                  <a:pt x="0" y="1"/>
                </a:moveTo>
                <a:cubicBezTo>
                  <a:pt x="2" y="1"/>
                  <a:pt x="3" y="0"/>
                  <a:pt x="5" y="0"/>
                </a:cubicBezTo>
                <a:cubicBezTo>
                  <a:pt x="6" y="2"/>
                  <a:pt x="1" y="1"/>
                  <a:pt x="0" y="3"/>
                </a:cubicBezTo>
                <a:cubicBezTo>
                  <a:pt x="5" y="3"/>
                  <a:pt x="6" y="1"/>
                  <a:pt x="10" y="1"/>
                </a:cubicBezTo>
                <a:cubicBezTo>
                  <a:pt x="8" y="0"/>
                  <a:pt x="1" y="0"/>
                  <a:pt x="0" y="1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8" name="Freeform 418"/>
          <p:cNvSpPr>
            <a:spLocks/>
          </p:cNvSpPr>
          <p:nvPr/>
        </p:nvSpPr>
        <p:spPr bwMode="auto">
          <a:xfrm>
            <a:off x="5810250" y="668338"/>
            <a:ext cx="7937" cy="31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5" y="0"/>
              </a:cxn>
              <a:cxn ang="0">
                <a:pos x="5" y="0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5" h="2">
                <a:moveTo>
                  <a:pt x="0" y="2"/>
                </a:moveTo>
                <a:lnTo>
                  <a:pt x="5" y="0"/>
                </a:lnTo>
                <a:lnTo>
                  <a:pt x="5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9" name="Freeform 419"/>
          <p:cNvSpPr>
            <a:spLocks/>
          </p:cNvSpPr>
          <p:nvPr/>
        </p:nvSpPr>
        <p:spPr bwMode="auto">
          <a:xfrm>
            <a:off x="5651500" y="660401"/>
            <a:ext cx="4762" cy="635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2"/>
              </a:cxn>
              <a:cxn ang="0">
                <a:pos x="2" y="0"/>
              </a:cxn>
            </a:cxnLst>
            <a:rect l="0" t="0" r="r" b="b"/>
            <a:pathLst>
              <a:path w="2" h="2">
                <a:moveTo>
                  <a:pt x="2" y="0"/>
                </a:moveTo>
                <a:cubicBezTo>
                  <a:pt x="2" y="0"/>
                  <a:pt x="1" y="1"/>
                  <a:pt x="0" y="2"/>
                </a:cubicBezTo>
                <a:cubicBezTo>
                  <a:pt x="1" y="1"/>
                  <a:pt x="2" y="1"/>
                  <a:pt x="2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40" name="Freeform 420"/>
          <p:cNvSpPr>
            <a:spLocks/>
          </p:cNvSpPr>
          <p:nvPr/>
        </p:nvSpPr>
        <p:spPr bwMode="auto">
          <a:xfrm>
            <a:off x="4381500" y="871538"/>
            <a:ext cx="39687" cy="36513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0" y="14"/>
              </a:cxn>
              <a:cxn ang="0">
                <a:pos x="15" y="0"/>
              </a:cxn>
            </a:cxnLst>
            <a:rect l="0" t="0" r="r" b="b"/>
            <a:pathLst>
              <a:path w="15" h="14">
                <a:moveTo>
                  <a:pt x="15" y="0"/>
                </a:moveTo>
                <a:cubicBezTo>
                  <a:pt x="9" y="5"/>
                  <a:pt x="5" y="10"/>
                  <a:pt x="0" y="14"/>
                </a:cubicBezTo>
                <a:cubicBezTo>
                  <a:pt x="4" y="10"/>
                  <a:pt x="7" y="6"/>
                  <a:pt x="15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41" name="Freeform 421"/>
          <p:cNvSpPr>
            <a:spLocks/>
          </p:cNvSpPr>
          <p:nvPr/>
        </p:nvSpPr>
        <p:spPr bwMode="auto">
          <a:xfrm>
            <a:off x="5513388" y="742951"/>
            <a:ext cx="28575" cy="26988"/>
          </a:xfrm>
          <a:custGeom>
            <a:avLst/>
            <a:gdLst/>
            <a:ahLst/>
            <a:cxnLst>
              <a:cxn ang="0">
                <a:pos x="2" y="10"/>
              </a:cxn>
              <a:cxn ang="0">
                <a:pos x="11" y="0"/>
              </a:cxn>
              <a:cxn ang="0">
                <a:pos x="0" y="10"/>
              </a:cxn>
              <a:cxn ang="0">
                <a:pos x="2" y="10"/>
              </a:cxn>
            </a:cxnLst>
            <a:rect l="0" t="0" r="r" b="b"/>
            <a:pathLst>
              <a:path w="11" h="10">
                <a:moveTo>
                  <a:pt x="2" y="10"/>
                </a:moveTo>
                <a:cubicBezTo>
                  <a:pt x="6" y="6"/>
                  <a:pt x="7" y="4"/>
                  <a:pt x="11" y="0"/>
                </a:cubicBezTo>
                <a:cubicBezTo>
                  <a:pt x="5" y="3"/>
                  <a:pt x="5" y="8"/>
                  <a:pt x="0" y="10"/>
                </a:cubicBezTo>
                <a:cubicBezTo>
                  <a:pt x="2" y="10"/>
                  <a:pt x="2" y="10"/>
                  <a:pt x="2" y="1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42" name="Freeform 422"/>
          <p:cNvSpPr>
            <a:spLocks/>
          </p:cNvSpPr>
          <p:nvPr/>
        </p:nvSpPr>
        <p:spPr bwMode="auto">
          <a:xfrm>
            <a:off x="5510213" y="754063"/>
            <a:ext cx="11112" cy="11113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" y="4"/>
              </a:cxn>
              <a:cxn ang="0">
                <a:pos x="4" y="0"/>
              </a:cxn>
              <a:cxn ang="0">
                <a:pos x="2" y="0"/>
              </a:cxn>
            </a:cxnLst>
            <a:rect l="0" t="0" r="r" b="b"/>
            <a:pathLst>
              <a:path w="4" h="4">
                <a:moveTo>
                  <a:pt x="2" y="0"/>
                </a:moveTo>
                <a:cubicBezTo>
                  <a:pt x="3" y="1"/>
                  <a:pt x="0" y="4"/>
                  <a:pt x="1" y="4"/>
                </a:cubicBezTo>
                <a:cubicBezTo>
                  <a:pt x="3" y="2"/>
                  <a:pt x="1" y="2"/>
                  <a:pt x="4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43" name="Freeform 423"/>
          <p:cNvSpPr>
            <a:spLocks/>
          </p:cNvSpPr>
          <p:nvPr/>
        </p:nvSpPr>
        <p:spPr bwMode="auto">
          <a:xfrm>
            <a:off x="5595938" y="762001"/>
            <a:ext cx="1587" cy="3175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2"/>
              </a:cxn>
              <a:cxn ang="0">
                <a:pos x="1" y="0"/>
              </a:cxn>
              <a:cxn ang="0">
                <a:pos x="1" y="0"/>
              </a:cxn>
              <a:cxn ang="0">
                <a:pos x="1" y="0"/>
              </a:cxn>
            </a:cxnLst>
            <a:rect l="0" t="0" r="r" b="b"/>
            <a:pathLst>
              <a:path w="1" h="2">
                <a:moveTo>
                  <a:pt x="1" y="0"/>
                </a:moveTo>
                <a:lnTo>
                  <a:pt x="0" y="2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44" name="Freeform 424"/>
          <p:cNvSpPr>
            <a:spLocks/>
          </p:cNvSpPr>
          <p:nvPr/>
        </p:nvSpPr>
        <p:spPr bwMode="auto">
          <a:xfrm>
            <a:off x="5462588" y="796926"/>
            <a:ext cx="4762" cy="317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3" y="0"/>
              </a:cxn>
              <a:cxn ang="0">
                <a:pos x="0" y="2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3" y="0"/>
                </a:lnTo>
                <a:lnTo>
                  <a:pt x="0" y="2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45" name="Freeform 425"/>
          <p:cNvSpPr>
            <a:spLocks/>
          </p:cNvSpPr>
          <p:nvPr/>
        </p:nvSpPr>
        <p:spPr bwMode="auto">
          <a:xfrm>
            <a:off x="5467350" y="793751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46" name="Freeform 426"/>
          <p:cNvSpPr>
            <a:spLocks/>
          </p:cNvSpPr>
          <p:nvPr/>
        </p:nvSpPr>
        <p:spPr bwMode="auto">
          <a:xfrm>
            <a:off x="5597525" y="765176"/>
            <a:ext cx="6350" cy="4763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4" y="2"/>
              </a:cxn>
              <a:cxn ang="0">
                <a:pos x="4" y="0"/>
              </a:cxn>
              <a:cxn ang="0">
                <a:pos x="0" y="3"/>
              </a:cxn>
              <a:cxn ang="0">
                <a:pos x="0" y="3"/>
              </a:cxn>
            </a:cxnLst>
            <a:rect l="0" t="0" r="r" b="b"/>
            <a:pathLst>
              <a:path w="4" h="3">
                <a:moveTo>
                  <a:pt x="0" y="3"/>
                </a:moveTo>
                <a:lnTo>
                  <a:pt x="4" y="2"/>
                </a:lnTo>
                <a:lnTo>
                  <a:pt x="4" y="0"/>
                </a:lnTo>
                <a:lnTo>
                  <a:pt x="0" y="3"/>
                </a:lnTo>
                <a:lnTo>
                  <a:pt x="0" y="3"/>
                </a:ln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47" name="Freeform 427"/>
          <p:cNvSpPr>
            <a:spLocks/>
          </p:cNvSpPr>
          <p:nvPr/>
        </p:nvSpPr>
        <p:spPr bwMode="auto">
          <a:xfrm>
            <a:off x="5538788" y="784226"/>
            <a:ext cx="7937" cy="4763"/>
          </a:xfrm>
          <a:custGeom>
            <a:avLst/>
            <a:gdLst/>
            <a:ahLst/>
            <a:cxnLst>
              <a:cxn ang="0">
                <a:pos x="1" y="2"/>
              </a:cxn>
              <a:cxn ang="0">
                <a:pos x="3" y="0"/>
              </a:cxn>
              <a:cxn ang="0">
                <a:pos x="1" y="2"/>
              </a:cxn>
            </a:cxnLst>
            <a:rect l="0" t="0" r="r" b="b"/>
            <a:pathLst>
              <a:path w="3" h="2">
                <a:moveTo>
                  <a:pt x="1" y="2"/>
                </a:moveTo>
                <a:cubicBezTo>
                  <a:pt x="3" y="0"/>
                  <a:pt x="3" y="0"/>
                  <a:pt x="3" y="0"/>
                </a:cubicBezTo>
                <a:cubicBezTo>
                  <a:pt x="2" y="1"/>
                  <a:pt x="0" y="2"/>
                  <a:pt x="1" y="2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48" name="Freeform 428"/>
          <p:cNvSpPr>
            <a:spLocks/>
          </p:cNvSpPr>
          <p:nvPr/>
        </p:nvSpPr>
        <p:spPr bwMode="auto">
          <a:xfrm>
            <a:off x="5430838" y="817563"/>
            <a:ext cx="4762" cy="3175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2"/>
              </a:cxn>
              <a:cxn ang="0">
                <a:pos x="0" y="2"/>
              </a:cxn>
              <a:cxn ang="0">
                <a:pos x="3" y="0"/>
              </a:cxn>
              <a:cxn ang="0">
                <a:pos x="1" y="0"/>
              </a:cxn>
              <a:cxn ang="0">
                <a:pos x="1" y="0"/>
              </a:cxn>
            </a:cxnLst>
            <a:rect l="0" t="0" r="r" b="b"/>
            <a:pathLst>
              <a:path w="3" h="2">
                <a:moveTo>
                  <a:pt x="1" y="0"/>
                </a:moveTo>
                <a:lnTo>
                  <a:pt x="0" y="2"/>
                </a:lnTo>
                <a:lnTo>
                  <a:pt x="0" y="2"/>
                </a:lnTo>
                <a:lnTo>
                  <a:pt x="3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49" name="Freeform 429"/>
          <p:cNvSpPr>
            <a:spLocks/>
          </p:cNvSpPr>
          <p:nvPr/>
        </p:nvSpPr>
        <p:spPr bwMode="auto">
          <a:xfrm>
            <a:off x="5505450" y="820738"/>
            <a:ext cx="12700" cy="7938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3" y="2"/>
              </a:cxn>
              <a:cxn ang="0">
                <a:pos x="4" y="0"/>
              </a:cxn>
            </a:cxnLst>
            <a:rect l="0" t="0" r="r" b="b"/>
            <a:pathLst>
              <a:path w="5" h="3">
                <a:moveTo>
                  <a:pt x="4" y="0"/>
                </a:moveTo>
                <a:cubicBezTo>
                  <a:pt x="5" y="0"/>
                  <a:pt x="0" y="3"/>
                  <a:pt x="3" y="2"/>
                </a:cubicBezTo>
                <a:cubicBezTo>
                  <a:pt x="5" y="0"/>
                  <a:pt x="4" y="0"/>
                  <a:pt x="4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50" name="Freeform 430"/>
          <p:cNvSpPr>
            <a:spLocks/>
          </p:cNvSpPr>
          <p:nvPr/>
        </p:nvSpPr>
        <p:spPr bwMode="auto">
          <a:xfrm>
            <a:off x="5432425" y="855663"/>
            <a:ext cx="3175" cy="3175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1"/>
              </a:cxn>
              <a:cxn ang="0">
                <a:pos x="1" y="0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51" name="Freeform 431"/>
          <p:cNvSpPr>
            <a:spLocks/>
          </p:cNvSpPr>
          <p:nvPr/>
        </p:nvSpPr>
        <p:spPr bwMode="auto">
          <a:xfrm>
            <a:off x="5435600" y="852488"/>
            <a:ext cx="7937" cy="3175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3" y="0"/>
              </a:cxn>
              <a:cxn ang="0">
                <a:pos x="0" y="1"/>
              </a:cxn>
            </a:cxnLst>
            <a:rect l="0" t="0" r="r" b="b"/>
            <a:pathLst>
              <a:path w="3" h="1">
                <a:moveTo>
                  <a:pt x="0" y="1"/>
                </a:moveTo>
                <a:cubicBezTo>
                  <a:pt x="1" y="1"/>
                  <a:pt x="2" y="0"/>
                  <a:pt x="3" y="0"/>
                </a:cubicBezTo>
                <a:cubicBezTo>
                  <a:pt x="1" y="0"/>
                  <a:pt x="1" y="0"/>
                  <a:pt x="0" y="1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52" name="Freeform 432"/>
          <p:cNvSpPr>
            <a:spLocks/>
          </p:cNvSpPr>
          <p:nvPr/>
        </p:nvSpPr>
        <p:spPr bwMode="auto">
          <a:xfrm>
            <a:off x="5403850" y="863601"/>
            <a:ext cx="7937" cy="7938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" y="2"/>
              </a:cxn>
              <a:cxn ang="0">
                <a:pos x="1" y="2"/>
              </a:cxn>
              <a:cxn ang="0">
                <a:pos x="2" y="1"/>
              </a:cxn>
              <a:cxn ang="0">
                <a:pos x="3" y="0"/>
              </a:cxn>
              <a:cxn ang="0">
                <a:pos x="2" y="1"/>
              </a:cxn>
              <a:cxn ang="0">
                <a:pos x="0" y="2"/>
              </a:cxn>
            </a:cxnLst>
            <a:rect l="0" t="0" r="r" b="b"/>
            <a:pathLst>
              <a:path w="3" h="3">
                <a:moveTo>
                  <a:pt x="0" y="2"/>
                </a:moveTo>
                <a:cubicBezTo>
                  <a:pt x="0" y="2"/>
                  <a:pt x="1" y="2"/>
                  <a:pt x="1" y="2"/>
                </a:cubicBezTo>
                <a:cubicBezTo>
                  <a:pt x="0" y="3"/>
                  <a:pt x="1" y="2"/>
                  <a:pt x="1" y="2"/>
                </a:cubicBezTo>
                <a:cubicBezTo>
                  <a:pt x="3" y="1"/>
                  <a:pt x="2" y="1"/>
                  <a:pt x="2" y="1"/>
                </a:cubicBezTo>
                <a:cubicBezTo>
                  <a:pt x="3" y="0"/>
                  <a:pt x="3" y="0"/>
                  <a:pt x="3" y="0"/>
                </a:cubicBezTo>
                <a:cubicBezTo>
                  <a:pt x="2" y="1"/>
                  <a:pt x="2" y="1"/>
                  <a:pt x="2" y="1"/>
                </a:cubicBezTo>
                <a:cubicBezTo>
                  <a:pt x="1" y="2"/>
                  <a:pt x="0" y="2"/>
                  <a:pt x="0" y="2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53" name="Freeform 433"/>
          <p:cNvSpPr>
            <a:spLocks/>
          </p:cNvSpPr>
          <p:nvPr/>
        </p:nvSpPr>
        <p:spPr bwMode="auto">
          <a:xfrm>
            <a:off x="5275263" y="833438"/>
            <a:ext cx="269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" y="1"/>
              </a:cxn>
              <a:cxn ang="0">
                <a:pos x="10" y="0"/>
              </a:cxn>
              <a:cxn ang="0">
                <a:pos x="0" y="0"/>
              </a:cxn>
            </a:cxnLst>
            <a:rect l="0" t="0" r="r" b="b"/>
            <a:pathLst>
              <a:path w="10" h="1">
                <a:moveTo>
                  <a:pt x="0" y="0"/>
                </a:moveTo>
                <a:cubicBezTo>
                  <a:pt x="4" y="0"/>
                  <a:pt x="5" y="0"/>
                  <a:pt x="5" y="1"/>
                </a:cubicBezTo>
                <a:cubicBezTo>
                  <a:pt x="8" y="1"/>
                  <a:pt x="8" y="0"/>
                  <a:pt x="10" y="0"/>
                </a:cubicBezTo>
                <a:cubicBezTo>
                  <a:pt x="6" y="0"/>
                  <a:pt x="5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54" name="Freeform 434"/>
          <p:cNvSpPr>
            <a:spLocks/>
          </p:cNvSpPr>
          <p:nvPr/>
        </p:nvSpPr>
        <p:spPr bwMode="auto">
          <a:xfrm>
            <a:off x="5302250" y="833438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55" name="Freeform 435"/>
          <p:cNvSpPr>
            <a:spLocks/>
          </p:cNvSpPr>
          <p:nvPr/>
        </p:nvSpPr>
        <p:spPr bwMode="auto">
          <a:xfrm>
            <a:off x="5446713" y="871538"/>
            <a:ext cx="4762" cy="4763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3"/>
              </a:cxn>
              <a:cxn ang="0">
                <a:pos x="1" y="3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3" h="3">
                <a:moveTo>
                  <a:pt x="3" y="0"/>
                </a:moveTo>
                <a:lnTo>
                  <a:pt x="0" y="3"/>
                </a:lnTo>
                <a:lnTo>
                  <a:pt x="1" y="3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56" name="Freeform 436"/>
          <p:cNvSpPr>
            <a:spLocks/>
          </p:cNvSpPr>
          <p:nvPr/>
        </p:nvSpPr>
        <p:spPr bwMode="auto">
          <a:xfrm>
            <a:off x="5259388" y="831851"/>
            <a:ext cx="7937" cy="1588"/>
          </a:xfrm>
          <a:custGeom>
            <a:avLst/>
            <a:gdLst/>
            <a:ahLst/>
            <a:cxnLst>
              <a:cxn ang="0">
                <a:pos x="1" y="1"/>
              </a:cxn>
              <a:cxn ang="0">
                <a:pos x="3" y="1"/>
              </a:cxn>
              <a:cxn ang="0">
                <a:pos x="1" y="1"/>
              </a:cxn>
            </a:cxnLst>
            <a:rect l="0" t="0" r="r" b="b"/>
            <a:pathLst>
              <a:path w="3" h="1">
                <a:moveTo>
                  <a:pt x="1" y="1"/>
                </a:moveTo>
                <a:cubicBezTo>
                  <a:pt x="2" y="1"/>
                  <a:pt x="3" y="1"/>
                  <a:pt x="3" y="1"/>
                </a:cubicBezTo>
                <a:cubicBezTo>
                  <a:pt x="3" y="0"/>
                  <a:pt x="0" y="1"/>
                  <a:pt x="1" y="1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57" name="Freeform 437"/>
          <p:cNvSpPr>
            <a:spLocks/>
          </p:cNvSpPr>
          <p:nvPr/>
        </p:nvSpPr>
        <p:spPr bwMode="auto">
          <a:xfrm>
            <a:off x="5300663" y="868363"/>
            <a:ext cx="9525" cy="3175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4" y="1"/>
              </a:cxn>
              <a:cxn ang="0">
                <a:pos x="0" y="1"/>
              </a:cxn>
            </a:cxnLst>
            <a:rect l="0" t="0" r="r" b="b"/>
            <a:pathLst>
              <a:path w="4" h="1">
                <a:moveTo>
                  <a:pt x="0" y="1"/>
                </a:moveTo>
                <a:cubicBezTo>
                  <a:pt x="1" y="1"/>
                  <a:pt x="3" y="1"/>
                  <a:pt x="4" y="1"/>
                </a:cubicBezTo>
                <a:cubicBezTo>
                  <a:pt x="3" y="1"/>
                  <a:pt x="2" y="0"/>
                  <a:pt x="0" y="1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58" name="Freeform 438"/>
          <p:cNvSpPr>
            <a:spLocks/>
          </p:cNvSpPr>
          <p:nvPr/>
        </p:nvSpPr>
        <p:spPr bwMode="auto">
          <a:xfrm>
            <a:off x="5235575" y="839788"/>
            <a:ext cx="7937" cy="4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"/>
              </a:cxn>
              <a:cxn ang="0">
                <a:pos x="0" y="0"/>
              </a:cxn>
            </a:cxnLst>
            <a:rect l="0" t="0" r="r" b="b"/>
            <a:pathLst>
              <a:path w="3" h="2">
                <a:moveTo>
                  <a:pt x="0" y="0"/>
                </a:moveTo>
                <a:cubicBezTo>
                  <a:pt x="1" y="1"/>
                  <a:pt x="2" y="1"/>
                  <a:pt x="1" y="2"/>
                </a:cubicBezTo>
                <a:cubicBezTo>
                  <a:pt x="2" y="1"/>
                  <a:pt x="3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59" name="Freeform 439"/>
          <p:cNvSpPr>
            <a:spLocks/>
          </p:cNvSpPr>
          <p:nvPr/>
        </p:nvSpPr>
        <p:spPr bwMode="auto">
          <a:xfrm>
            <a:off x="5284788" y="868363"/>
            <a:ext cx="7937" cy="31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5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5" h="2">
                <a:moveTo>
                  <a:pt x="0" y="2"/>
                </a:moveTo>
                <a:lnTo>
                  <a:pt x="0" y="2"/>
                </a:lnTo>
                <a:lnTo>
                  <a:pt x="5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60" name="Freeform 440"/>
          <p:cNvSpPr>
            <a:spLocks/>
          </p:cNvSpPr>
          <p:nvPr/>
        </p:nvSpPr>
        <p:spPr bwMode="auto">
          <a:xfrm>
            <a:off x="5292725" y="890588"/>
            <a:ext cx="23812" cy="7938"/>
          </a:xfrm>
          <a:custGeom>
            <a:avLst/>
            <a:gdLst/>
            <a:ahLst/>
            <a:cxnLst>
              <a:cxn ang="0">
                <a:pos x="6" y="3"/>
              </a:cxn>
              <a:cxn ang="0">
                <a:pos x="6" y="0"/>
              </a:cxn>
              <a:cxn ang="0">
                <a:pos x="2" y="2"/>
              </a:cxn>
              <a:cxn ang="0">
                <a:pos x="6" y="3"/>
              </a:cxn>
            </a:cxnLst>
            <a:rect l="0" t="0" r="r" b="b"/>
            <a:pathLst>
              <a:path w="9" h="3">
                <a:moveTo>
                  <a:pt x="6" y="3"/>
                </a:moveTo>
                <a:cubicBezTo>
                  <a:pt x="9" y="2"/>
                  <a:pt x="1" y="1"/>
                  <a:pt x="6" y="0"/>
                </a:cubicBezTo>
                <a:cubicBezTo>
                  <a:pt x="0" y="0"/>
                  <a:pt x="7" y="2"/>
                  <a:pt x="2" y="2"/>
                </a:cubicBezTo>
                <a:cubicBezTo>
                  <a:pt x="5" y="2"/>
                  <a:pt x="6" y="3"/>
                  <a:pt x="6" y="3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61" name="Freeform 441"/>
          <p:cNvSpPr>
            <a:spLocks/>
          </p:cNvSpPr>
          <p:nvPr/>
        </p:nvSpPr>
        <p:spPr bwMode="auto">
          <a:xfrm>
            <a:off x="5294313" y="895351"/>
            <a:ext cx="3175" cy="158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0"/>
              </a:cxn>
              <a:cxn ang="0">
                <a:pos x="1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62" name="Freeform 442"/>
          <p:cNvSpPr>
            <a:spLocks/>
          </p:cNvSpPr>
          <p:nvPr/>
        </p:nvSpPr>
        <p:spPr bwMode="auto">
          <a:xfrm>
            <a:off x="5187950" y="874713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63" name="Freeform 443"/>
          <p:cNvSpPr>
            <a:spLocks/>
          </p:cNvSpPr>
          <p:nvPr/>
        </p:nvSpPr>
        <p:spPr bwMode="auto">
          <a:xfrm>
            <a:off x="5241925" y="892176"/>
            <a:ext cx="25400" cy="7938"/>
          </a:xfrm>
          <a:custGeom>
            <a:avLst/>
            <a:gdLst/>
            <a:ahLst/>
            <a:cxnLst>
              <a:cxn ang="0">
                <a:pos x="6" y="2"/>
              </a:cxn>
              <a:cxn ang="0">
                <a:pos x="10" y="0"/>
              </a:cxn>
              <a:cxn ang="0">
                <a:pos x="0" y="2"/>
              </a:cxn>
              <a:cxn ang="0">
                <a:pos x="7" y="2"/>
              </a:cxn>
              <a:cxn ang="0">
                <a:pos x="6" y="2"/>
              </a:cxn>
            </a:cxnLst>
            <a:rect l="0" t="0" r="r" b="b"/>
            <a:pathLst>
              <a:path w="10" h="3">
                <a:moveTo>
                  <a:pt x="6" y="2"/>
                </a:moveTo>
                <a:cubicBezTo>
                  <a:pt x="10" y="0"/>
                  <a:pt x="10" y="0"/>
                  <a:pt x="10" y="0"/>
                </a:cubicBezTo>
                <a:cubicBezTo>
                  <a:pt x="7" y="1"/>
                  <a:pt x="0" y="1"/>
                  <a:pt x="0" y="2"/>
                </a:cubicBezTo>
                <a:cubicBezTo>
                  <a:pt x="3" y="3"/>
                  <a:pt x="6" y="2"/>
                  <a:pt x="7" y="2"/>
                </a:cubicBezTo>
                <a:cubicBezTo>
                  <a:pt x="6" y="2"/>
                  <a:pt x="6" y="2"/>
                  <a:pt x="6" y="2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64" name="Freeform 444"/>
          <p:cNvSpPr>
            <a:spLocks/>
          </p:cNvSpPr>
          <p:nvPr/>
        </p:nvSpPr>
        <p:spPr bwMode="auto">
          <a:xfrm>
            <a:off x="5143500" y="808038"/>
            <a:ext cx="9525" cy="4763"/>
          </a:xfrm>
          <a:custGeom>
            <a:avLst/>
            <a:gdLst/>
            <a:ahLst/>
            <a:cxnLst>
              <a:cxn ang="0">
                <a:pos x="1" y="1"/>
              </a:cxn>
              <a:cxn ang="0">
                <a:pos x="4" y="2"/>
              </a:cxn>
              <a:cxn ang="0">
                <a:pos x="1" y="0"/>
              </a:cxn>
              <a:cxn ang="0">
                <a:pos x="1" y="1"/>
              </a:cxn>
            </a:cxnLst>
            <a:rect l="0" t="0" r="r" b="b"/>
            <a:pathLst>
              <a:path w="4" h="2">
                <a:moveTo>
                  <a:pt x="1" y="1"/>
                </a:moveTo>
                <a:cubicBezTo>
                  <a:pt x="4" y="2"/>
                  <a:pt x="4" y="2"/>
                  <a:pt x="4" y="2"/>
                </a:cubicBezTo>
                <a:cubicBezTo>
                  <a:pt x="1" y="0"/>
                  <a:pt x="1" y="0"/>
                  <a:pt x="1" y="0"/>
                </a:cubicBezTo>
                <a:cubicBezTo>
                  <a:pt x="2" y="1"/>
                  <a:pt x="0" y="1"/>
                  <a:pt x="1" y="1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65" name="Freeform 445"/>
          <p:cNvSpPr>
            <a:spLocks/>
          </p:cNvSpPr>
          <p:nvPr/>
        </p:nvSpPr>
        <p:spPr bwMode="auto">
          <a:xfrm>
            <a:off x="5145088" y="808038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66" name="Freeform 446"/>
          <p:cNvSpPr>
            <a:spLocks/>
          </p:cNvSpPr>
          <p:nvPr/>
        </p:nvSpPr>
        <p:spPr bwMode="auto">
          <a:xfrm>
            <a:off x="5210175" y="874713"/>
            <a:ext cx="9525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4" y="1"/>
              </a:cxn>
              <a:cxn ang="0">
                <a:pos x="0" y="1"/>
              </a:cxn>
            </a:cxnLst>
            <a:rect l="0" t="0" r="r" b="b"/>
            <a:pathLst>
              <a:path w="4" h="1">
                <a:moveTo>
                  <a:pt x="0" y="1"/>
                </a:moveTo>
                <a:cubicBezTo>
                  <a:pt x="2" y="1"/>
                  <a:pt x="3" y="1"/>
                  <a:pt x="4" y="1"/>
                </a:cubicBezTo>
                <a:cubicBezTo>
                  <a:pt x="4" y="1"/>
                  <a:pt x="0" y="0"/>
                  <a:pt x="0" y="1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67" name="Freeform 447"/>
          <p:cNvSpPr>
            <a:spLocks/>
          </p:cNvSpPr>
          <p:nvPr/>
        </p:nvSpPr>
        <p:spPr bwMode="auto">
          <a:xfrm>
            <a:off x="5108575" y="800101"/>
            <a:ext cx="11112" cy="158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7" y="1"/>
              </a:cxn>
              <a:cxn ang="0">
                <a:pos x="0" y="0"/>
              </a:cxn>
              <a:cxn ang="0">
                <a:pos x="2" y="0"/>
              </a:cxn>
              <a:cxn ang="0">
                <a:pos x="2" y="0"/>
              </a:cxn>
            </a:cxnLst>
            <a:rect l="0" t="0" r="r" b="b"/>
            <a:pathLst>
              <a:path w="7" h="1">
                <a:moveTo>
                  <a:pt x="2" y="0"/>
                </a:moveTo>
                <a:lnTo>
                  <a:pt x="7" y="1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68" name="Freeform 448"/>
          <p:cNvSpPr>
            <a:spLocks/>
          </p:cNvSpPr>
          <p:nvPr/>
        </p:nvSpPr>
        <p:spPr bwMode="auto">
          <a:xfrm>
            <a:off x="5065713" y="781051"/>
            <a:ext cx="7937" cy="1588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5" y="0"/>
              </a:cxn>
              <a:cxn ang="0">
                <a:pos x="0" y="0"/>
              </a:cxn>
              <a:cxn ang="0">
                <a:pos x="0" y="0"/>
              </a:cxn>
              <a:cxn ang="0">
                <a:pos x="5" y="0"/>
              </a:cxn>
              <a:cxn ang="0">
                <a:pos x="5" y="0"/>
              </a:cxn>
            </a:cxnLst>
            <a:rect l="0" t="0" r="r" b="b"/>
            <a:pathLst>
              <a:path w="5">
                <a:moveTo>
                  <a:pt x="5" y="0"/>
                </a:moveTo>
                <a:lnTo>
                  <a:pt x="5" y="0"/>
                </a:lnTo>
                <a:lnTo>
                  <a:pt x="0" y="0"/>
                </a:lnTo>
                <a:lnTo>
                  <a:pt x="0" y="0"/>
                </a:lnTo>
                <a:lnTo>
                  <a:pt x="5" y="0"/>
                </a:lnTo>
                <a:lnTo>
                  <a:pt x="5" y="0"/>
                </a:ln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69" name="Freeform 449"/>
          <p:cNvSpPr>
            <a:spLocks/>
          </p:cNvSpPr>
          <p:nvPr/>
        </p:nvSpPr>
        <p:spPr bwMode="auto">
          <a:xfrm>
            <a:off x="5097463" y="858838"/>
            <a:ext cx="11112" cy="7938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" y="2"/>
              </a:cxn>
              <a:cxn ang="0">
                <a:pos x="0" y="0"/>
              </a:cxn>
              <a:cxn ang="0">
                <a:pos x="3" y="2"/>
              </a:cxn>
              <a:cxn ang="0">
                <a:pos x="0" y="2"/>
              </a:cxn>
            </a:cxnLst>
            <a:rect l="0" t="0" r="r" b="b"/>
            <a:pathLst>
              <a:path w="4" h="3">
                <a:moveTo>
                  <a:pt x="0" y="2"/>
                </a:moveTo>
                <a:cubicBezTo>
                  <a:pt x="2" y="3"/>
                  <a:pt x="4" y="2"/>
                  <a:pt x="4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2"/>
                  <a:pt x="1" y="1"/>
                  <a:pt x="3" y="2"/>
                </a:cubicBezTo>
                <a:cubicBezTo>
                  <a:pt x="0" y="2"/>
                  <a:pt x="0" y="2"/>
                  <a:pt x="0" y="2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70" name="Freeform 450"/>
          <p:cNvSpPr>
            <a:spLocks/>
          </p:cNvSpPr>
          <p:nvPr/>
        </p:nvSpPr>
        <p:spPr bwMode="auto">
          <a:xfrm>
            <a:off x="4629150" y="730251"/>
            <a:ext cx="207962" cy="34925"/>
          </a:xfrm>
          <a:custGeom>
            <a:avLst/>
            <a:gdLst/>
            <a:ahLst/>
            <a:cxnLst>
              <a:cxn ang="0">
                <a:pos x="59" y="3"/>
              </a:cxn>
              <a:cxn ang="0">
                <a:pos x="64" y="4"/>
              </a:cxn>
              <a:cxn ang="0">
                <a:pos x="63" y="5"/>
              </a:cxn>
              <a:cxn ang="0">
                <a:pos x="66" y="3"/>
              </a:cxn>
              <a:cxn ang="0">
                <a:pos x="60" y="6"/>
              </a:cxn>
              <a:cxn ang="0">
                <a:pos x="72" y="5"/>
              </a:cxn>
              <a:cxn ang="0">
                <a:pos x="68" y="4"/>
              </a:cxn>
              <a:cxn ang="0">
                <a:pos x="77" y="3"/>
              </a:cxn>
              <a:cxn ang="0">
                <a:pos x="77" y="2"/>
              </a:cxn>
              <a:cxn ang="0">
                <a:pos x="78" y="2"/>
              </a:cxn>
              <a:cxn ang="0">
                <a:pos x="78" y="2"/>
              </a:cxn>
              <a:cxn ang="0">
                <a:pos x="78" y="2"/>
              </a:cxn>
              <a:cxn ang="0">
                <a:pos x="78" y="1"/>
              </a:cxn>
              <a:cxn ang="0">
                <a:pos x="71" y="0"/>
              </a:cxn>
              <a:cxn ang="0">
                <a:pos x="62" y="1"/>
              </a:cxn>
              <a:cxn ang="0">
                <a:pos x="59" y="1"/>
              </a:cxn>
              <a:cxn ang="0">
                <a:pos x="58" y="1"/>
              </a:cxn>
              <a:cxn ang="0">
                <a:pos x="60" y="1"/>
              </a:cxn>
              <a:cxn ang="0">
                <a:pos x="55" y="1"/>
              </a:cxn>
              <a:cxn ang="0">
                <a:pos x="45" y="2"/>
              </a:cxn>
              <a:cxn ang="0">
                <a:pos x="44" y="1"/>
              </a:cxn>
              <a:cxn ang="0">
                <a:pos x="44" y="2"/>
              </a:cxn>
              <a:cxn ang="0">
                <a:pos x="21" y="5"/>
              </a:cxn>
              <a:cxn ang="0">
                <a:pos x="10" y="7"/>
              </a:cxn>
              <a:cxn ang="0">
                <a:pos x="0" y="10"/>
              </a:cxn>
              <a:cxn ang="0">
                <a:pos x="6" y="9"/>
              </a:cxn>
              <a:cxn ang="0">
                <a:pos x="8" y="10"/>
              </a:cxn>
              <a:cxn ang="0">
                <a:pos x="4" y="12"/>
              </a:cxn>
              <a:cxn ang="0">
                <a:pos x="5" y="13"/>
              </a:cxn>
              <a:cxn ang="0">
                <a:pos x="16" y="8"/>
              </a:cxn>
              <a:cxn ang="0">
                <a:pos x="18" y="9"/>
              </a:cxn>
              <a:cxn ang="0">
                <a:pos x="17" y="9"/>
              </a:cxn>
              <a:cxn ang="0">
                <a:pos x="25" y="7"/>
              </a:cxn>
              <a:cxn ang="0">
                <a:pos x="25" y="8"/>
              </a:cxn>
              <a:cxn ang="0">
                <a:pos x="36" y="6"/>
              </a:cxn>
              <a:cxn ang="0">
                <a:pos x="36" y="6"/>
              </a:cxn>
              <a:cxn ang="0">
                <a:pos x="49" y="5"/>
              </a:cxn>
              <a:cxn ang="0">
                <a:pos x="45" y="6"/>
              </a:cxn>
              <a:cxn ang="0">
                <a:pos x="51" y="5"/>
              </a:cxn>
              <a:cxn ang="0">
                <a:pos x="49" y="6"/>
              </a:cxn>
              <a:cxn ang="0">
                <a:pos x="60" y="5"/>
              </a:cxn>
              <a:cxn ang="0">
                <a:pos x="59" y="3"/>
              </a:cxn>
            </a:cxnLst>
            <a:rect l="0" t="0" r="r" b="b"/>
            <a:pathLst>
              <a:path w="78" h="13">
                <a:moveTo>
                  <a:pt x="59" y="3"/>
                </a:moveTo>
                <a:cubicBezTo>
                  <a:pt x="60" y="3"/>
                  <a:pt x="64" y="3"/>
                  <a:pt x="64" y="4"/>
                </a:cubicBezTo>
                <a:cubicBezTo>
                  <a:pt x="64" y="4"/>
                  <a:pt x="61" y="4"/>
                  <a:pt x="63" y="5"/>
                </a:cubicBezTo>
                <a:cubicBezTo>
                  <a:pt x="66" y="3"/>
                  <a:pt x="66" y="3"/>
                  <a:pt x="66" y="3"/>
                </a:cubicBezTo>
                <a:cubicBezTo>
                  <a:pt x="71" y="4"/>
                  <a:pt x="63" y="5"/>
                  <a:pt x="60" y="6"/>
                </a:cubicBezTo>
                <a:cubicBezTo>
                  <a:pt x="65" y="6"/>
                  <a:pt x="67" y="5"/>
                  <a:pt x="72" y="5"/>
                </a:cubicBezTo>
                <a:cubicBezTo>
                  <a:pt x="70" y="5"/>
                  <a:pt x="69" y="4"/>
                  <a:pt x="68" y="4"/>
                </a:cubicBezTo>
                <a:cubicBezTo>
                  <a:pt x="68" y="3"/>
                  <a:pt x="73" y="3"/>
                  <a:pt x="77" y="3"/>
                </a:cubicBezTo>
                <a:cubicBezTo>
                  <a:pt x="74" y="3"/>
                  <a:pt x="76" y="2"/>
                  <a:pt x="77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2"/>
                  <a:pt x="78" y="1"/>
                  <a:pt x="78" y="1"/>
                </a:cubicBezTo>
                <a:cubicBezTo>
                  <a:pt x="75" y="1"/>
                  <a:pt x="73" y="0"/>
                  <a:pt x="71" y="0"/>
                </a:cubicBezTo>
                <a:cubicBezTo>
                  <a:pt x="73" y="2"/>
                  <a:pt x="64" y="1"/>
                  <a:pt x="62" y="1"/>
                </a:cubicBezTo>
                <a:cubicBezTo>
                  <a:pt x="59" y="1"/>
                  <a:pt x="59" y="1"/>
                  <a:pt x="59" y="1"/>
                </a:cubicBezTo>
                <a:cubicBezTo>
                  <a:pt x="58" y="1"/>
                  <a:pt x="58" y="1"/>
                  <a:pt x="58" y="1"/>
                </a:cubicBezTo>
                <a:cubicBezTo>
                  <a:pt x="58" y="1"/>
                  <a:pt x="59" y="1"/>
                  <a:pt x="60" y="1"/>
                </a:cubicBezTo>
                <a:cubicBezTo>
                  <a:pt x="59" y="1"/>
                  <a:pt x="55" y="1"/>
                  <a:pt x="55" y="1"/>
                </a:cubicBezTo>
                <a:cubicBezTo>
                  <a:pt x="52" y="1"/>
                  <a:pt x="48" y="2"/>
                  <a:pt x="45" y="2"/>
                </a:cubicBezTo>
                <a:cubicBezTo>
                  <a:pt x="45" y="2"/>
                  <a:pt x="44" y="1"/>
                  <a:pt x="44" y="1"/>
                </a:cubicBezTo>
                <a:cubicBezTo>
                  <a:pt x="44" y="1"/>
                  <a:pt x="44" y="2"/>
                  <a:pt x="44" y="2"/>
                </a:cubicBezTo>
                <a:cubicBezTo>
                  <a:pt x="36" y="2"/>
                  <a:pt x="28" y="3"/>
                  <a:pt x="21" y="5"/>
                </a:cubicBezTo>
                <a:cubicBezTo>
                  <a:pt x="17" y="5"/>
                  <a:pt x="13" y="6"/>
                  <a:pt x="10" y="7"/>
                </a:cubicBezTo>
                <a:cubicBezTo>
                  <a:pt x="0" y="10"/>
                  <a:pt x="0" y="10"/>
                  <a:pt x="0" y="10"/>
                </a:cubicBezTo>
                <a:cubicBezTo>
                  <a:pt x="2" y="10"/>
                  <a:pt x="4" y="10"/>
                  <a:pt x="6" y="9"/>
                </a:cubicBezTo>
                <a:cubicBezTo>
                  <a:pt x="3" y="12"/>
                  <a:pt x="9" y="9"/>
                  <a:pt x="8" y="10"/>
                </a:cubicBezTo>
                <a:cubicBezTo>
                  <a:pt x="7" y="11"/>
                  <a:pt x="5" y="11"/>
                  <a:pt x="4" y="12"/>
                </a:cubicBezTo>
                <a:cubicBezTo>
                  <a:pt x="4" y="12"/>
                  <a:pt x="5" y="12"/>
                  <a:pt x="5" y="13"/>
                </a:cubicBezTo>
                <a:cubicBezTo>
                  <a:pt x="11" y="12"/>
                  <a:pt x="10" y="9"/>
                  <a:pt x="16" y="8"/>
                </a:cubicBezTo>
                <a:cubicBezTo>
                  <a:pt x="16" y="9"/>
                  <a:pt x="15" y="10"/>
                  <a:pt x="18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23" y="7"/>
                  <a:pt x="22" y="10"/>
                  <a:pt x="25" y="7"/>
                </a:cubicBezTo>
                <a:cubicBezTo>
                  <a:pt x="25" y="8"/>
                  <a:pt x="25" y="8"/>
                  <a:pt x="25" y="8"/>
                </a:cubicBezTo>
                <a:cubicBezTo>
                  <a:pt x="28" y="7"/>
                  <a:pt x="33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44" y="4"/>
                  <a:pt x="40" y="5"/>
                  <a:pt x="49" y="5"/>
                </a:cubicBezTo>
                <a:cubicBezTo>
                  <a:pt x="45" y="6"/>
                  <a:pt x="45" y="6"/>
                  <a:pt x="45" y="6"/>
                </a:cubicBezTo>
                <a:cubicBezTo>
                  <a:pt x="48" y="6"/>
                  <a:pt x="49" y="5"/>
                  <a:pt x="51" y="5"/>
                </a:cubicBezTo>
                <a:cubicBezTo>
                  <a:pt x="51" y="5"/>
                  <a:pt x="51" y="6"/>
                  <a:pt x="49" y="6"/>
                </a:cubicBezTo>
                <a:cubicBezTo>
                  <a:pt x="60" y="5"/>
                  <a:pt x="60" y="5"/>
                  <a:pt x="60" y="5"/>
                </a:cubicBezTo>
                <a:cubicBezTo>
                  <a:pt x="62" y="4"/>
                  <a:pt x="59" y="4"/>
                  <a:pt x="59" y="3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71" name="Freeform 451"/>
          <p:cNvSpPr>
            <a:spLocks/>
          </p:cNvSpPr>
          <p:nvPr/>
        </p:nvSpPr>
        <p:spPr bwMode="auto">
          <a:xfrm>
            <a:off x="4821238" y="742951"/>
            <a:ext cx="47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0" y="0"/>
                  <a:pt x="1" y="0"/>
                  <a:pt x="2" y="0"/>
                </a:cubicBezTo>
                <a:cubicBezTo>
                  <a:pt x="1" y="0"/>
                  <a:pt x="0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72" name="Freeform 452"/>
          <p:cNvSpPr>
            <a:spLocks/>
          </p:cNvSpPr>
          <p:nvPr/>
        </p:nvSpPr>
        <p:spPr bwMode="auto">
          <a:xfrm>
            <a:off x="4621213" y="757238"/>
            <a:ext cx="7937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3" y="0"/>
              </a:cxn>
              <a:cxn ang="0">
                <a:pos x="0" y="1"/>
              </a:cxn>
            </a:cxnLst>
            <a:rect l="0" t="0" r="r" b="b"/>
            <a:pathLst>
              <a:path w="3" h="1">
                <a:moveTo>
                  <a:pt x="0" y="1"/>
                </a:moveTo>
                <a:cubicBezTo>
                  <a:pt x="3" y="0"/>
                  <a:pt x="3" y="0"/>
                  <a:pt x="3" y="0"/>
                </a:cubicBezTo>
                <a:cubicBezTo>
                  <a:pt x="2" y="1"/>
                  <a:pt x="1" y="1"/>
                  <a:pt x="0" y="1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73" name="Freeform 453"/>
          <p:cNvSpPr>
            <a:spLocks/>
          </p:cNvSpPr>
          <p:nvPr/>
        </p:nvSpPr>
        <p:spPr bwMode="auto">
          <a:xfrm>
            <a:off x="4845050" y="735013"/>
            <a:ext cx="20637" cy="3175"/>
          </a:xfrm>
          <a:custGeom>
            <a:avLst/>
            <a:gdLst/>
            <a:ahLst/>
            <a:cxnLst>
              <a:cxn ang="0">
                <a:pos x="6" y="1"/>
              </a:cxn>
              <a:cxn ang="0">
                <a:pos x="8" y="0"/>
              </a:cxn>
              <a:cxn ang="0">
                <a:pos x="1" y="0"/>
              </a:cxn>
              <a:cxn ang="0">
                <a:pos x="1" y="1"/>
              </a:cxn>
              <a:cxn ang="0">
                <a:pos x="6" y="1"/>
              </a:cxn>
            </a:cxnLst>
            <a:rect l="0" t="0" r="r" b="b"/>
            <a:pathLst>
              <a:path w="8" h="1">
                <a:moveTo>
                  <a:pt x="6" y="1"/>
                </a:moveTo>
                <a:cubicBezTo>
                  <a:pt x="4" y="1"/>
                  <a:pt x="7" y="1"/>
                  <a:pt x="8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1" y="1"/>
                </a:cubicBezTo>
                <a:cubicBezTo>
                  <a:pt x="6" y="1"/>
                  <a:pt x="6" y="1"/>
                  <a:pt x="6" y="1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74" name="Freeform 454"/>
          <p:cNvSpPr>
            <a:spLocks/>
          </p:cNvSpPr>
          <p:nvPr/>
        </p:nvSpPr>
        <p:spPr bwMode="auto">
          <a:xfrm>
            <a:off x="4837113" y="733426"/>
            <a:ext cx="11112" cy="158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1"/>
              </a:cxn>
              <a:cxn ang="0">
                <a:pos x="4" y="1"/>
              </a:cxn>
              <a:cxn ang="0">
                <a:pos x="2" y="0"/>
              </a:cxn>
            </a:cxnLst>
            <a:rect l="0" t="0" r="r" b="b"/>
            <a:pathLst>
              <a:path w="4" h="1">
                <a:moveTo>
                  <a:pt x="2" y="0"/>
                </a:moveTo>
                <a:cubicBezTo>
                  <a:pt x="2" y="0"/>
                  <a:pt x="1" y="0"/>
                  <a:pt x="0" y="1"/>
                </a:cubicBezTo>
                <a:cubicBezTo>
                  <a:pt x="4" y="1"/>
                  <a:pt x="4" y="1"/>
                  <a:pt x="4" y="1"/>
                </a:cubicBezTo>
                <a:cubicBezTo>
                  <a:pt x="4" y="1"/>
                  <a:pt x="4" y="0"/>
                  <a:pt x="2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75" name="Freeform 455"/>
          <p:cNvSpPr>
            <a:spLocks/>
          </p:cNvSpPr>
          <p:nvPr/>
        </p:nvSpPr>
        <p:spPr bwMode="auto">
          <a:xfrm>
            <a:off x="4833938" y="792163"/>
            <a:ext cx="7937" cy="1588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4" y="0"/>
              </a:cxn>
              <a:cxn ang="0">
                <a:pos x="0" y="0"/>
              </a:cxn>
              <a:cxn ang="0">
                <a:pos x="5" y="0"/>
              </a:cxn>
              <a:cxn ang="0">
                <a:pos x="5" y="0"/>
              </a:cxn>
            </a:cxnLst>
            <a:rect l="0" t="0" r="r" b="b"/>
            <a:pathLst>
              <a:path w="5">
                <a:moveTo>
                  <a:pt x="5" y="0"/>
                </a:moveTo>
                <a:lnTo>
                  <a:pt x="4" y="0"/>
                </a:lnTo>
                <a:lnTo>
                  <a:pt x="0" y="0"/>
                </a:lnTo>
                <a:lnTo>
                  <a:pt x="5" y="0"/>
                </a:lnTo>
                <a:lnTo>
                  <a:pt x="5" y="0"/>
                </a:ln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76" name="Freeform 456"/>
          <p:cNvSpPr>
            <a:spLocks/>
          </p:cNvSpPr>
          <p:nvPr/>
        </p:nvSpPr>
        <p:spPr bwMode="auto">
          <a:xfrm>
            <a:off x="4797425" y="784226"/>
            <a:ext cx="9525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4" y="1"/>
              </a:cxn>
              <a:cxn ang="0">
                <a:pos x="0" y="1"/>
              </a:cxn>
            </a:cxnLst>
            <a:rect l="0" t="0" r="r" b="b"/>
            <a:pathLst>
              <a:path w="4" h="1">
                <a:moveTo>
                  <a:pt x="0" y="1"/>
                </a:moveTo>
                <a:cubicBezTo>
                  <a:pt x="1" y="1"/>
                  <a:pt x="4" y="1"/>
                  <a:pt x="4" y="1"/>
                </a:cubicBezTo>
                <a:cubicBezTo>
                  <a:pt x="2" y="1"/>
                  <a:pt x="3" y="0"/>
                  <a:pt x="0" y="1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77" name="Freeform 457"/>
          <p:cNvSpPr>
            <a:spLocks/>
          </p:cNvSpPr>
          <p:nvPr/>
        </p:nvSpPr>
        <p:spPr bwMode="auto">
          <a:xfrm>
            <a:off x="4799013" y="801688"/>
            <a:ext cx="6350" cy="317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2"/>
              </a:cxn>
              <a:cxn ang="0">
                <a:pos x="0" y="2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4" h="2">
                <a:moveTo>
                  <a:pt x="4" y="0"/>
                </a:moveTo>
                <a:lnTo>
                  <a:pt x="0" y="2"/>
                </a:lnTo>
                <a:lnTo>
                  <a:pt x="0" y="2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78" name="Freeform 458"/>
          <p:cNvSpPr>
            <a:spLocks/>
          </p:cNvSpPr>
          <p:nvPr/>
        </p:nvSpPr>
        <p:spPr bwMode="auto">
          <a:xfrm>
            <a:off x="4565650" y="788988"/>
            <a:ext cx="3175" cy="3175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1"/>
              </a:cxn>
              <a:cxn ang="0">
                <a:pos x="1" y="0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79" name="Freeform 459"/>
          <p:cNvSpPr>
            <a:spLocks/>
          </p:cNvSpPr>
          <p:nvPr/>
        </p:nvSpPr>
        <p:spPr bwMode="auto">
          <a:xfrm>
            <a:off x="4514850" y="757238"/>
            <a:ext cx="125412" cy="47625"/>
          </a:xfrm>
          <a:custGeom>
            <a:avLst/>
            <a:gdLst/>
            <a:ahLst/>
            <a:cxnLst>
              <a:cxn ang="0">
                <a:pos x="43" y="4"/>
              </a:cxn>
              <a:cxn ang="0">
                <a:pos x="45" y="0"/>
              </a:cxn>
              <a:cxn ang="0">
                <a:pos x="41" y="2"/>
              </a:cxn>
              <a:cxn ang="0">
                <a:pos x="42" y="2"/>
              </a:cxn>
              <a:cxn ang="0">
                <a:pos x="37" y="3"/>
              </a:cxn>
              <a:cxn ang="0">
                <a:pos x="39" y="4"/>
              </a:cxn>
              <a:cxn ang="0">
                <a:pos x="32" y="4"/>
              </a:cxn>
              <a:cxn ang="0">
                <a:pos x="26" y="6"/>
              </a:cxn>
              <a:cxn ang="0">
                <a:pos x="26" y="6"/>
              </a:cxn>
              <a:cxn ang="0">
                <a:pos x="26" y="7"/>
              </a:cxn>
              <a:cxn ang="0">
                <a:pos x="3" y="16"/>
              </a:cxn>
              <a:cxn ang="0">
                <a:pos x="4" y="18"/>
              </a:cxn>
              <a:cxn ang="0">
                <a:pos x="15" y="13"/>
              </a:cxn>
              <a:cxn ang="0">
                <a:pos x="16" y="13"/>
              </a:cxn>
              <a:cxn ang="0">
                <a:pos x="18" y="11"/>
              </a:cxn>
              <a:cxn ang="0">
                <a:pos x="16" y="12"/>
              </a:cxn>
              <a:cxn ang="0">
                <a:pos x="29" y="7"/>
              </a:cxn>
              <a:cxn ang="0">
                <a:pos x="20" y="11"/>
              </a:cxn>
              <a:cxn ang="0">
                <a:pos x="20" y="12"/>
              </a:cxn>
              <a:cxn ang="0">
                <a:pos x="43" y="4"/>
              </a:cxn>
            </a:cxnLst>
            <a:rect l="0" t="0" r="r" b="b"/>
            <a:pathLst>
              <a:path w="47" h="18">
                <a:moveTo>
                  <a:pt x="43" y="4"/>
                </a:moveTo>
                <a:cubicBezTo>
                  <a:pt x="36" y="4"/>
                  <a:pt x="47" y="1"/>
                  <a:pt x="45" y="0"/>
                </a:cubicBezTo>
                <a:cubicBezTo>
                  <a:pt x="41" y="2"/>
                  <a:pt x="41" y="2"/>
                  <a:pt x="41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37" y="3"/>
                  <a:pt x="37" y="3"/>
                  <a:pt x="37" y="3"/>
                </a:cubicBezTo>
                <a:cubicBezTo>
                  <a:pt x="38" y="3"/>
                  <a:pt x="39" y="3"/>
                  <a:pt x="39" y="4"/>
                </a:cubicBezTo>
                <a:cubicBezTo>
                  <a:pt x="33" y="5"/>
                  <a:pt x="37" y="4"/>
                  <a:pt x="32" y="4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7"/>
                </a:cubicBezTo>
                <a:cubicBezTo>
                  <a:pt x="18" y="9"/>
                  <a:pt x="11" y="12"/>
                  <a:pt x="3" y="16"/>
                </a:cubicBezTo>
                <a:cubicBezTo>
                  <a:pt x="0" y="18"/>
                  <a:pt x="6" y="16"/>
                  <a:pt x="4" y="18"/>
                </a:cubicBezTo>
                <a:cubicBezTo>
                  <a:pt x="8" y="16"/>
                  <a:pt x="16" y="14"/>
                  <a:pt x="15" y="13"/>
                </a:cubicBezTo>
                <a:cubicBezTo>
                  <a:pt x="15" y="13"/>
                  <a:pt x="15" y="13"/>
                  <a:pt x="16" y="13"/>
                </a:cubicBezTo>
                <a:cubicBezTo>
                  <a:pt x="18" y="11"/>
                  <a:pt x="18" y="11"/>
                  <a:pt x="18" y="11"/>
                </a:cubicBezTo>
                <a:cubicBezTo>
                  <a:pt x="16" y="12"/>
                  <a:pt x="16" y="12"/>
                  <a:pt x="16" y="12"/>
                </a:cubicBezTo>
                <a:cubicBezTo>
                  <a:pt x="18" y="9"/>
                  <a:pt x="27" y="6"/>
                  <a:pt x="29" y="7"/>
                </a:cubicBezTo>
                <a:cubicBezTo>
                  <a:pt x="24" y="9"/>
                  <a:pt x="27" y="9"/>
                  <a:pt x="20" y="11"/>
                </a:cubicBezTo>
                <a:cubicBezTo>
                  <a:pt x="20" y="11"/>
                  <a:pt x="22" y="11"/>
                  <a:pt x="20" y="12"/>
                </a:cubicBezTo>
                <a:cubicBezTo>
                  <a:pt x="28" y="9"/>
                  <a:pt x="35" y="7"/>
                  <a:pt x="43" y="4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80" name="Freeform 460"/>
          <p:cNvSpPr>
            <a:spLocks/>
          </p:cNvSpPr>
          <p:nvPr/>
        </p:nvSpPr>
        <p:spPr bwMode="auto">
          <a:xfrm>
            <a:off x="4424363" y="871538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81" name="Freeform 461"/>
          <p:cNvSpPr>
            <a:spLocks/>
          </p:cNvSpPr>
          <p:nvPr/>
        </p:nvSpPr>
        <p:spPr bwMode="auto">
          <a:xfrm>
            <a:off x="4424363" y="855663"/>
            <a:ext cx="15875" cy="15875"/>
          </a:xfrm>
          <a:custGeom>
            <a:avLst/>
            <a:gdLst/>
            <a:ahLst/>
            <a:cxnLst>
              <a:cxn ang="0">
                <a:pos x="3" y="4"/>
              </a:cxn>
              <a:cxn ang="0">
                <a:pos x="4" y="2"/>
              </a:cxn>
              <a:cxn ang="0">
                <a:pos x="5" y="1"/>
              </a:cxn>
              <a:cxn ang="0">
                <a:pos x="5" y="0"/>
              </a:cxn>
              <a:cxn ang="0">
                <a:pos x="5" y="0"/>
              </a:cxn>
              <a:cxn ang="0">
                <a:pos x="5" y="1"/>
              </a:cxn>
              <a:cxn ang="0">
                <a:pos x="3" y="2"/>
              </a:cxn>
              <a:cxn ang="0">
                <a:pos x="0" y="4"/>
              </a:cxn>
              <a:cxn ang="0">
                <a:pos x="0" y="6"/>
              </a:cxn>
              <a:cxn ang="0">
                <a:pos x="3" y="3"/>
              </a:cxn>
              <a:cxn ang="0">
                <a:pos x="3" y="4"/>
              </a:cxn>
            </a:cxnLst>
            <a:rect l="0" t="0" r="r" b="b"/>
            <a:pathLst>
              <a:path w="6" h="6">
                <a:moveTo>
                  <a:pt x="3" y="4"/>
                </a:moveTo>
                <a:cubicBezTo>
                  <a:pt x="3" y="3"/>
                  <a:pt x="4" y="2"/>
                  <a:pt x="4" y="2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5" y="1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5" y="1"/>
                  <a:pt x="5" y="1"/>
                </a:cubicBezTo>
                <a:cubicBezTo>
                  <a:pt x="3" y="2"/>
                  <a:pt x="3" y="2"/>
                  <a:pt x="3" y="2"/>
                </a:cubicBezTo>
                <a:cubicBezTo>
                  <a:pt x="2" y="3"/>
                  <a:pt x="1" y="4"/>
                  <a:pt x="0" y="4"/>
                </a:cubicBezTo>
                <a:cubicBezTo>
                  <a:pt x="0" y="6"/>
                  <a:pt x="0" y="6"/>
                  <a:pt x="0" y="6"/>
                </a:cubicBezTo>
                <a:cubicBezTo>
                  <a:pt x="1" y="5"/>
                  <a:pt x="2" y="3"/>
                  <a:pt x="3" y="3"/>
                </a:cubicBezTo>
                <a:cubicBezTo>
                  <a:pt x="3" y="4"/>
                  <a:pt x="3" y="4"/>
                  <a:pt x="3" y="4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82" name="Freeform 462"/>
          <p:cNvSpPr>
            <a:spLocks/>
          </p:cNvSpPr>
          <p:nvPr/>
        </p:nvSpPr>
        <p:spPr bwMode="auto">
          <a:xfrm>
            <a:off x="4440238" y="847726"/>
            <a:ext cx="11112" cy="1270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3" y="2"/>
              </a:cxn>
              <a:cxn ang="0">
                <a:pos x="1" y="4"/>
              </a:cxn>
              <a:cxn ang="0">
                <a:pos x="0" y="4"/>
              </a:cxn>
              <a:cxn ang="0">
                <a:pos x="0" y="4"/>
              </a:cxn>
              <a:cxn ang="0">
                <a:pos x="0" y="5"/>
              </a:cxn>
              <a:cxn ang="0">
                <a:pos x="2" y="4"/>
              </a:cxn>
              <a:cxn ang="0">
                <a:pos x="4" y="2"/>
              </a:cxn>
              <a:cxn ang="0">
                <a:pos x="2" y="0"/>
              </a:cxn>
            </a:cxnLst>
            <a:rect l="0" t="0" r="r" b="b"/>
            <a:pathLst>
              <a:path w="4" h="5">
                <a:moveTo>
                  <a:pt x="2" y="0"/>
                </a:moveTo>
                <a:cubicBezTo>
                  <a:pt x="0" y="2"/>
                  <a:pt x="1" y="3"/>
                  <a:pt x="3" y="2"/>
                </a:cubicBezTo>
                <a:cubicBezTo>
                  <a:pt x="2" y="4"/>
                  <a:pt x="1" y="4"/>
                  <a:pt x="1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1" y="4"/>
                  <a:pt x="2" y="4"/>
                </a:cubicBezTo>
                <a:cubicBezTo>
                  <a:pt x="2" y="3"/>
                  <a:pt x="3" y="2"/>
                  <a:pt x="4" y="2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83" name="Freeform 463"/>
          <p:cNvSpPr>
            <a:spLocks/>
          </p:cNvSpPr>
          <p:nvPr/>
        </p:nvSpPr>
        <p:spPr bwMode="auto">
          <a:xfrm>
            <a:off x="4503738" y="809626"/>
            <a:ext cx="6350" cy="3175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2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</a:cxnLst>
            <a:rect l="0" t="0" r="r" b="b"/>
            <a:pathLst>
              <a:path w="4" h="2">
                <a:moveTo>
                  <a:pt x="2" y="0"/>
                </a:moveTo>
                <a:lnTo>
                  <a:pt x="0" y="2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84" name="Freeform 464"/>
          <p:cNvSpPr>
            <a:spLocks/>
          </p:cNvSpPr>
          <p:nvPr/>
        </p:nvSpPr>
        <p:spPr bwMode="auto">
          <a:xfrm>
            <a:off x="4498975" y="812801"/>
            <a:ext cx="4762" cy="4763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1"/>
              </a:cxn>
              <a:cxn ang="0">
                <a:pos x="1" y="2"/>
              </a:cxn>
              <a:cxn ang="0">
                <a:pos x="2" y="0"/>
              </a:cxn>
            </a:cxnLst>
            <a:rect l="0" t="0" r="r" b="b"/>
            <a:pathLst>
              <a:path w="2" h="2">
                <a:moveTo>
                  <a:pt x="2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2"/>
                  <a:pt x="1" y="2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85" name="Freeform 465"/>
          <p:cNvSpPr>
            <a:spLocks/>
          </p:cNvSpPr>
          <p:nvPr/>
        </p:nvSpPr>
        <p:spPr bwMode="auto">
          <a:xfrm>
            <a:off x="4475163" y="823913"/>
            <a:ext cx="7937" cy="4763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2"/>
              </a:cxn>
              <a:cxn ang="0">
                <a:pos x="3" y="0"/>
              </a:cxn>
            </a:cxnLst>
            <a:rect l="0" t="0" r="r" b="b"/>
            <a:pathLst>
              <a:path w="3" h="2">
                <a:moveTo>
                  <a:pt x="3" y="0"/>
                </a:moveTo>
                <a:cubicBezTo>
                  <a:pt x="2" y="1"/>
                  <a:pt x="1" y="1"/>
                  <a:pt x="0" y="2"/>
                </a:cubicBezTo>
                <a:cubicBezTo>
                  <a:pt x="3" y="0"/>
                  <a:pt x="3" y="0"/>
                  <a:pt x="3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86" name="Freeform 466"/>
          <p:cNvSpPr>
            <a:spLocks/>
          </p:cNvSpPr>
          <p:nvPr/>
        </p:nvSpPr>
        <p:spPr bwMode="auto">
          <a:xfrm>
            <a:off x="4483100" y="820738"/>
            <a:ext cx="7937" cy="3175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5" y="0"/>
              </a:cxn>
              <a:cxn ang="0">
                <a:pos x="0" y="2"/>
              </a:cxn>
              <a:cxn ang="0">
                <a:pos x="5" y="0"/>
              </a:cxn>
              <a:cxn ang="0">
                <a:pos x="5" y="0"/>
              </a:cxn>
            </a:cxnLst>
            <a:rect l="0" t="0" r="r" b="b"/>
            <a:pathLst>
              <a:path w="5" h="2">
                <a:moveTo>
                  <a:pt x="5" y="0"/>
                </a:moveTo>
                <a:lnTo>
                  <a:pt x="5" y="0"/>
                </a:lnTo>
                <a:lnTo>
                  <a:pt x="0" y="2"/>
                </a:lnTo>
                <a:lnTo>
                  <a:pt x="5" y="0"/>
                </a:lnTo>
                <a:lnTo>
                  <a:pt x="5" y="0"/>
                </a:ln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87" name="Freeform 467"/>
          <p:cNvSpPr>
            <a:spLocks/>
          </p:cNvSpPr>
          <p:nvPr/>
        </p:nvSpPr>
        <p:spPr bwMode="auto">
          <a:xfrm>
            <a:off x="4486275" y="812801"/>
            <a:ext cx="12700" cy="7938"/>
          </a:xfrm>
          <a:custGeom>
            <a:avLst/>
            <a:gdLst/>
            <a:ahLst/>
            <a:cxnLst>
              <a:cxn ang="0">
                <a:pos x="5" y="1"/>
              </a:cxn>
              <a:cxn ang="0">
                <a:pos x="0" y="2"/>
              </a:cxn>
              <a:cxn ang="0">
                <a:pos x="2" y="3"/>
              </a:cxn>
              <a:cxn ang="0">
                <a:pos x="5" y="1"/>
              </a:cxn>
            </a:cxnLst>
            <a:rect l="0" t="0" r="r" b="b"/>
            <a:pathLst>
              <a:path w="5" h="3">
                <a:moveTo>
                  <a:pt x="5" y="1"/>
                </a:moveTo>
                <a:cubicBezTo>
                  <a:pt x="4" y="1"/>
                  <a:pt x="3" y="0"/>
                  <a:pt x="0" y="2"/>
                </a:cubicBezTo>
                <a:cubicBezTo>
                  <a:pt x="2" y="3"/>
                  <a:pt x="2" y="3"/>
                  <a:pt x="2" y="3"/>
                </a:cubicBezTo>
                <a:cubicBezTo>
                  <a:pt x="5" y="1"/>
                  <a:pt x="5" y="1"/>
                  <a:pt x="5" y="1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88" name="Freeform 468"/>
          <p:cNvSpPr>
            <a:spLocks/>
          </p:cNvSpPr>
          <p:nvPr/>
        </p:nvSpPr>
        <p:spPr bwMode="auto">
          <a:xfrm>
            <a:off x="4746625" y="800101"/>
            <a:ext cx="4762" cy="1588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1"/>
              </a:cxn>
              <a:cxn ang="0">
                <a:pos x="0" y="1"/>
              </a:cxn>
              <a:cxn ang="0">
                <a:pos x="3" y="0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3" h="1">
                <a:moveTo>
                  <a:pt x="3" y="0"/>
                </a:moveTo>
                <a:lnTo>
                  <a:pt x="0" y="1"/>
                </a:lnTo>
                <a:lnTo>
                  <a:pt x="0" y="1"/>
                </a:lnTo>
                <a:lnTo>
                  <a:pt x="3" y="0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89" name="Freeform 469"/>
          <p:cNvSpPr>
            <a:spLocks/>
          </p:cNvSpPr>
          <p:nvPr/>
        </p:nvSpPr>
        <p:spPr bwMode="auto">
          <a:xfrm>
            <a:off x="4711700" y="800101"/>
            <a:ext cx="6350" cy="1588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1"/>
              </a:cxn>
              <a:cxn ang="0">
                <a:pos x="2" y="0"/>
              </a:cxn>
            </a:cxnLst>
            <a:rect l="0" t="0" r="r" b="b"/>
            <a:pathLst>
              <a:path w="2" h="1">
                <a:moveTo>
                  <a:pt x="2" y="0"/>
                </a:moveTo>
                <a:cubicBezTo>
                  <a:pt x="1" y="1"/>
                  <a:pt x="1" y="1"/>
                  <a:pt x="0" y="1"/>
                </a:cubicBezTo>
                <a:cubicBezTo>
                  <a:pt x="1" y="1"/>
                  <a:pt x="1" y="1"/>
                  <a:pt x="2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90" name="Freeform 470"/>
          <p:cNvSpPr>
            <a:spLocks/>
          </p:cNvSpPr>
          <p:nvPr/>
        </p:nvSpPr>
        <p:spPr bwMode="auto">
          <a:xfrm>
            <a:off x="4672013" y="801688"/>
            <a:ext cx="39687" cy="23813"/>
          </a:xfrm>
          <a:custGeom>
            <a:avLst/>
            <a:gdLst/>
            <a:ahLst/>
            <a:cxnLst>
              <a:cxn ang="0">
                <a:pos x="8" y="7"/>
              </a:cxn>
              <a:cxn ang="0">
                <a:pos x="7" y="6"/>
              </a:cxn>
              <a:cxn ang="0">
                <a:pos x="10" y="3"/>
              </a:cxn>
              <a:cxn ang="0">
                <a:pos x="10" y="5"/>
              </a:cxn>
              <a:cxn ang="0">
                <a:pos x="11" y="3"/>
              </a:cxn>
              <a:cxn ang="0">
                <a:pos x="15" y="0"/>
              </a:cxn>
              <a:cxn ang="0">
                <a:pos x="2" y="4"/>
              </a:cxn>
              <a:cxn ang="0">
                <a:pos x="2" y="9"/>
              </a:cxn>
              <a:cxn ang="0">
                <a:pos x="8" y="7"/>
              </a:cxn>
            </a:cxnLst>
            <a:rect l="0" t="0" r="r" b="b"/>
            <a:pathLst>
              <a:path w="15" h="9">
                <a:moveTo>
                  <a:pt x="8" y="7"/>
                </a:moveTo>
                <a:cubicBezTo>
                  <a:pt x="5" y="7"/>
                  <a:pt x="11" y="5"/>
                  <a:pt x="7" y="6"/>
                </a:cubicBezTo>
                <a:cubicBezTo>
                  <a:pt x="6" y="5"/>
                  <a:pt x="8" y="3"/>
                  <a:pt x="10" y="3"/>
                </a:cubicBezTo>
                <a:cubicBezTo>
                  <a:pt x="10" y="4"/>
                  <a:pt x="8" y="4"/>
                  <a:pt x="10" y="5"/>
                </a:cubicBezTo>
                <a:cubicBezTo>
                  <a:pt x="11" y="3"/>
                  <a:pt x="12" y="4"/>
                  <a:pt x="11" y="3"/>
                </a:cubicBezTo>
                <a:cubicBezTo>
                  <a:pt x="13" y="2"/>
                  <a:pt x="14" y="1"/>
                  <a:pt x="15" y="0"/>
                </a:cubicBezTo>
                <a:cubicBezTo>
                  <a:pt x="12" y="1"/>
                  <a:pt x="5" y="1"/>
                  <a:pt x="2" y="4"/>
                </a:cubicBezTo>
                <a:cubicBezTo>
                  <a:pt x="0" y="6"/>
                  <a:pt x="2" y="7"/>
                  <a:pt x="2" y="9"/>
                </a:cubicBezTo>
                <a:cubicBezTo>
                  <a:pt x="3" y="9"/>
                  <a:pt x="8" y="8"/>
                  <a:pt x="8" y="7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91" name="Freeform 471"/>
          <p:cNvSpPr>
            <a:spLocks/>
          </p:cNvSpPr>
          <p:nvPr/>
        </p:nvSpPr>
        <p:spPr bwMode="auto">
          <a:xfrm>
            <a:off x="4703763" y="820738"/>
            <a:ext cx="7937" cy="3175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3" y="0"/>
              </a:cxn>
              <a:cxn ang="0">
                <a:pos x="0" y="1"/>
              </a:cxn>
            </a:cxnLst>
            <a:rect l="0" t="0" r="r" b="b"/>
            <a:pathLst>
              <a:path w="3" h="1">
                <a:moveTo>
                  <a:pt x="0" y="1"/>
                </a:moveTo>
                <a:cubicBezTo>
                  <a:pt x="2" y="1"/>
                  <a:pt x="2" y="0"/>
                  <a:pt x="3" y="0"/>
                </a:cubicBezTo>
                <a:cubicBezTo>
                  <a:pt x="2" y="0"/>
                  <a:pt x="1" y="0"/>
                  <a:pt x="0" y="1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92" name="Freeform 472"/>
          <p:cNvSpPr>
            <a:spLocks/>
          </p:cNvSpPr>
          <p:nvPr/>
        </p:nvSpPr>
        <p:spPr bwMode="auto">
          <a:xfrm>
            <a:off x="4610100" y="808038"/>
            <a:ext cx="11112" cy="4763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2"/>
              </a:cxn>
              <a:cxn ang="0">
                <a:pos x="4" y="0"/>
              </a:cxn>
              <a:cxn ang="0">
                <a:pos x="2" y="0"/>
              </a:cxn>
            </a:cxnLst>
            <a:rect l="0" t="0" r="r" b="b"/>
            <a:pathLst>
              <a:path w="4" h="2">
                <a:moveTo>
                  <a:pt x="2" y="0"/>
                </a:moveTo>
                <a:cubicBezTo>
                  <a:pt x="2" y="1"/>
                  <a:pt x="0" y="2"/>
                  <a:pt x="0" y="2"/>
                </a:cubicBezTo>
                <a:cubicBezTo>
                  <a:pt x="4" y="0"/>
                  <a:pt x="4" y="0"/>
                  <a:pt x="4" y="0"/>
                </a:cubicBezTo>
                <a:cubicBezTo>
                  <a:pt x="3" y="1"/>
                  <a:pt x="3" y="0"/>
                  <a:pt x="2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93" name="Freeform 473"/>
          <p:cNvSpPr>
            <a:spLocks/>
          </p:cNvSpPr>
          <p:nvPr/>
        </p:nvSpPr>
        <p:spPr bwMode="auto">
          <a:xfrm>
            <a:off x="4621213" y="808038"/>
            <a:ext cx="3175" cy="158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0"/>
              </a:cxn>
              <a:cxn ang="0">
                <a:pos x="1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94" name="Freeform 474"/>
          <p:cNvSpPr>
            <a:spLocks/>
          </p:cNvSpPr>
          <p:nvPr/>
        </p:nvSpPr>
        <p:spPr bwMode="auto">
          <a:xfrm>
            <a:off x="4616450" y="808038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95" name="Freeform 475"/>
          <p:cNvSpPr>
            <a:spLocks/>
          </p:cNvSpPr>
          <p:nvPr/>
        </p:nvSpPr>
        <p:spPr bwMode="auto">
          <a:xfrm>
            <a:off x="4454525" y="836613"/>
            <a:ext cx="7937" cy="4763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2"/>
              </a:cxn>
              <a:cxn ang="0">
                <a:pos x="3" y="0"/>
              </a:cxn>
            </a:cxnLst>
            <a:rect l="0" t="0" r="r" b="b"/>
            <a:pathLst>
              <a:path w="3" h="2">
                <a:moveTo>
                  <a:pt x="3" y="0"/>
                </a:moveTo>
                <a:cubicBezTo>
                  <a:pt x="2" y="0"/>
                  <a:pt x="1" y="1"/>
                  <a:pt x="0" y="2"/>
                </a:cubicBezTo>
                <a:cubicBezTo>
                  <a:pt x="1" y="1"/>
                  <a:pt x="2" y="1"/>
                  <a:pt x="3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96" name="Freeform 476"/>
          <p:cNvSpPr>
            <a:spLocks/>
          </p:cNvSpPr>
          <p:nvPr/>
        </p:nvSpPr>
        <p:spPr bwMode="auto">
          <a:xfrm>
            <a:off x="4330700" y="958851"/>
            <a:ext cx="3175" cy="158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0"/>
              </a:cxn>
              <a:cxn ang="0">
                <a:pos x="1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97" name="Freeform 477"/>
          <p:cNvSpPr>
            <a:spLocks/>
          </p:cNvSpPr>
          <p:nvPr/>
        </p:nvSpPr>
        <p:spPr bwMode="auto">
          <a:xfrm>
            <a:off x="4318000" y="1025526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"/>
              </a:cxn>
              <a:cxn ang="0">
                <a:pos x="0" y="0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98" name="Freeform 478"/>
          <p:cNvSpPr>
            <a:spLocks/>
          </p:cNvSpPr>
          <p:nvPr/>
        </p:nvSpPr>
        <p:spPr bwMode="auto">
          <a:xfrm>
            <a:off x="4306888" y="1028701"/>
            <a:ext cx="11112" cy="12700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1" y="4"/>
              </a:cxn>
              <a:cxn ang="0">
                <a:pos x="1" y="4"/>
              </a:cxn>
              <a:cxn ang="0">
                <a:pos x="0" y="5"/>
              </a:cxn>
              <a:cxn ang="0">
                <a:pos x="4" y="0"/>
              </a:cxn>
            </a:cxnLst>
            <a:rect l="0" t="0" r="r" b="b"/>
            <a:pathLst>
              <a:path w="4" h="5">
                <a:moveTo>
                  <a:pt x="4" y="0"/>
                </a:moveTo>
                <a:cubicBezTo>
                  <a:pt x="3" y="1"/>
                  <a:pt x="1" y="3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0" y="4"/>
                  <a:pt x="0" y="5"/>
                  <a:pt x="0" y="5"/>
                </a:cubicBezTo>
                <a:cubicBezTo>
                  <a:pt x="1" y="4"/>
                  <a:pt x="3" y="1"/>
                  <a:pt x="4" y="0"/>
                </a:cubicBezTo>
                <a:close/>
              </a:path>
            </a:pathLst>
          </a:custGeom>
          <a:solidFill>
            <a:srgbClr val="3F3B3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99" name="Freeform 479"/>
          <p:cNvSpPr>
            <a:spLocks/>
          </p:cNvSpPr>
          <p:nvPr/>
        </p:nvSpPr>
        <p:spPr bwMode="auto">
          <a:xfrm>
            <a:off x="2498725" y="234951"/>
            <a:ext cx="114300" cy="184150"/>
          </a:xfrm>
          <a:custGeom>
            <a:avLst/>
            <a:gdLst/>
            <a:ahLst/>
            <a:cxnLst>
              <a:cxn ang="0">
                <a:pos x="42" y="36"/>
              </a:cxn>
              <a:cxn ang="0">
                <a:pos x="42" y="45"/>
              </a:cxn>
              <a:cxn ang="0">
                <a:pos x="41" y="53"/>
              </a:cxn>
              <a:cxn ang="0">
                <a:pos x="38" y="59"/>
              </a:cxn>
              <a:cxn ang="0">
                <a:pos x="32" y="66"/>
              </a:cxn>
              <a:cxn ang="0">
                <a:pos x="26" y="68"/>
              </a:cxn>
              <a:cxn ang="0">
                <a:pos x="17" y="68"/>
              </a:cxn>
              <a:cxn ang="0">
                <a:pos x="10" y="66"/>
              </a:cxn>
              <a:cxn ang="0">
                <a:pos x="5" y="59"/>
              </a:cxn>
              <a:cxn ang="0">
                <a:pos x="10" y="59"/>
              </a:cxn>
              <a:cxn ang="0">
                <a:pos x="11" y="62"/>
              </a:cxn>
              <a:cxn ang="0">
                <a:pos x="16" y="65"/>
              </a:cxn>
              <a:cxn ang="0">
                <a:pos x="21" y="66"/>
              </a:cxn>
              <a:cxn ang="0">
                <a:pos x="30" y="63"/>
              </a:cxn>
              <a:cxn ang="0">
                <a:pos x="37" y="56"/>
              </a:cxn>
              <a:cxn ang="0">
                <a:pos x="39" y="51"/>
              </a:cxn>
              <a:cxn ang="0">
                <a:pos x="40" y="43"/>
              </a:cxn>
              <a:cxn ang="0">
                <a:pos x="40" y="30"/>
              </a:cxn>
              <a:cxn ang="0">
                <a:pos x="38" y="18"/>
              </a:cxn>
              <a:cxn ang="0">
                <a:pos x="35" y="21"/>
              </a:cxn>
              <a:cxn ang="0">
                <a:pos x="29" y="28"/>
              </a:cxn>
              <a:cxn ang="0">
                <a:pos x="20" y="36"/>
              </a:cxn>
              <a:cxn ang="0">
                <a:pos x="16" y="39"/>
              </a:cxn>
              <a:cxn ang="0">
                <a:pos x="9" y="43"/>
              </a:cxn>
              <a:cxn ang="0">
                <a:pos x="0" y="37"/>
              </a:cxn>
              <a:cxn ang="0">
                <a:pos x="1" y="26"/>
              </a:cxn>
              <a:cxn ang="0">
                <a:pos x="3" y="18"/>
              </a:cxn>
              <a:cxn ang="0">
                <a:pos x="8" y="10"/>
              </a:cxn>
              <a:cxn ang="0">
                <a:pos x="15" y="3"/>
              </a:cxn>
              <a:cxn ang="0">
                <a:pos x="20" y="1"/>
              </a:cxn>
              <a:cxn ang="0">
                <a:pos x="27" y="1"/>
              </a:cxn>
              <a:cxn ang="0">
                <a:pos x="30" y="7"/>
              </a:cxn>
              <a:cxn ang="0">
                <a:pos x="25" y="4"/>
              </a:cxn>
              <a:cxn ang="0">
                <a:pos x="19" y="5"/>
              </a:cxn>
              <a:cxn ang="0">
                <a:pos x="13" y="8"/>
              </a:cxn>
              <a:cxn ang="0">
                <a:pos x="11" y="11"/>
              </a:cxn>
              <a:cxn ang="0">
                <a:pos x="6" y="18"/>
              </a:cxn>
              <a:cxn ang="0">
                <a:pos x="3" y="27"/>
              </a:cxn>
              <a:cxn ang="0">
                <a:pos x="2" y="35"/>
              </a:cxn>
              <a:cxn ang="0">
                <a:pos x="5" y="40"/>
              </a:cxn>
              <a:cxn ang="0">
                <a:pos x="13" y="38"/>
              </a:cxn>
              <a:cxn ang="0">
                <a:pos x="19" y="34"/>
              </a:cxn>
              <a:cxn ang="0">
                <a:pos x="25" y="29"/>
              </a:cxn>
              <a:cxn ang="0">
                <a:pos x="29" y="25"/>
              </a:cxn>
              <a:cxn ang="0">
                <a:pos x="31" y="23"/>
              </a:cxn>
              <a:cxn ang="0">
                <a:pos x="33" y="18"/>
              </a:cxn>
              <a:cxn ang="0">
                <a:pos x="36" y="9"/>
              </a:cxn>
              <a:cxn ang="0">
                <a:pos x="34" y="2"/>
              </a:cxn>
              <a:cxn ang="0">
                <a:pos x="38" y="4"/>
              </a:cxn>
              <a:cxn ang="0">
                <a:pos x="39" y="9"/>
              </a:cxn>
              <a:cxn ang="0">
                <a:pos x="40" y="15"/>
              </a:cxn>
              <a:cxn ang="0">
                <a:pos x="41" y="19"/>
              </a:cxn>
              <a:cxn ang="0">
                <a:pos x="42" y="25"/>
              </a:cxn>
            </a:cxnLst>
            <a:rect l="0" t="0" r="r" b="b"/>
            <a:pathLst>
              <a:path w="43" h="69">
                <a:moveTo>
                  <a:pt x="43" y="31"/>
                </a:move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2" y="37"/>
                  <a:pt x="42" y="38"/>
                </a:cubicBezTo>
                <a:cubicBezTo>
                  <a:pt x="42" y="39"/>
                  <a:pt x="42" y="39"/>
                  <a:pt x="42" y="39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2"/>
                  <a:pt x="42" y="43"/>
                  <a:pt x="42" y="45"/>
                </a:cubicBezTo>
                <a:cubicBezTo>
                  <a:pt x="42" y="47"/>
                  <a:pt x="41" y="48"/>
                  <a:pt x="41" y="49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51"/>
                  <a:pt x="41" y="52"/>
                  <a:pt x="40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5"/>
                  <a:pt x="39" y="56"/>
                  <a:pt x="39" y="57"/>
                </a:cubicBezTo>
                <a:cubicBezTo>
                  <a:pt x="39" y="58"/>
                  <a:pt x="39" y="58"/>
                  <a:pt x="38" y="59"/>
                </a:cubicBezTo>
                <a:cubicBezTo>
                  <a:pt x="38" y="59"/>
                  <a:pt x="38" y="60"/>
                  <a:pt x="37" y="61"/>
                </a:cubicBezTo>
                <a:cubicBezTo>
                  <a:pt x="37" y="62"/>
                  <a:pt x="36" y="62"/>
                  <a:pt x="36" y="63"/>
                </a:cubicBezTo>
                <a:cubicBezTo>
                  <a:pt x="35" y="63"/>
                  <a:pt x="34" y="64"/>
                  <a:pt x="33" y="65"/>
                </a:cubicBezTo>
                <a:cubicBezTo>
                  <a:pt x="32" y="66"/>
                  <a:pt x="32" y="66"/>
                  <a:pt x="32" y="66"/>
                </a:cubicBezTo>
                <a:cubicBezTo>
                  <a:pt x="31" y="66"/>
                  <a:pt x="30" y="66"/>
                  <a:pt x="30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7" y="68"/>
                  <a:pt x="26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8"/>
                  <a:pt x="24" y="69"/>
                  <a:pt x="22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7" y="68"/>
                  <a:pt x="17" y="68"/>
                  <a:pt x="1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2" y="67"/>
                  <a:pt x="12" y="67"/>
                  <a:pt x="12" y="67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66"/>
                  <a:pt x="9" y="65"/>
                  <a:pt x="8" y="65"/>
                </a:cubicBezTo>
                <a:cubicBezTo>
                  <a:pt x="6" y="64"/>
                  <a:pt x="5" y="63"/>
                  <a:pt x="5" y="62"/>
                </a:cubicBezTo>
                <a:cubicBezTo>
                  <a:pt x="5" y="61"/>
                  <a:pt x="5" y="61"/>
                  <a:pt x="5" y="61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9"/>
                  <a:pt x="5" y="59"/>
                  <a:pt x="6" y="59"/>
                </a:cubicBezTo>
                <a:cubicBezTo>
                  <a:pt x="6" y="59"/>
                  <a:pt x="6" y="59"/>
                  <a:pt x="6" y="59"/>
                </a:cubicBezTo>
                <a:cubicBezTo>
                  <a:pt x="6" y="59"/>
                  <a:pt x="7" y="59"/>
                  <a:pt x="7" y="59"/>
                </a:cubicBezTo>
                <a:cubicBezTo>
                  <a:pt x="8" y="59"/>
                  <a:pt x="9" y="59"/>
                  <a:pt x="10" y="59"/>
                </a:cubicBezTo>
                <a:cubicBezTo>
                  <a:pt x="10" y="60"/>
                  <a:pt x="10" y="60"/>
                  <a:pt x="10" y="60"/>
                </a:cubicBezTo>
                <a:cubicBezTo>
                  <a:pt x="10" y="60"/>
                  <a:pt x="10" y="60"/>
                  <a:pt x="11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62"/>
                  <a:pt x="11" y="62"/>
                  <a:pt x="11" y="62"/>
                </a:cubicBezTo>
                <a:cubicBezTo>
                  <a:pt x="11" y="63"/>
                  <a:pt x="11" y="63"/>
                  <a:pt x="11" y="63"/>
                </a:cubicBezTo>
                <a:cubicBezTo>
                  <a:pt x="11" y="64"/>
                  <a:pt x="11" y="64"/>
                  <a:pt x="12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6" y="65"/>
                  <a:pt x="16" y="65"/>
                  <a:pt x="16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8" y="66"/>
                  <a:pt x="18" y="66"/>
                  <a:pt x="18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20" y="66"/>
                  <a:pt x="21" y="66"/>
                  <a:pt x="21" y="66"/>
                </a:cubicBezTo>
                <a:cubicBezTo>
                  <a:pt x="22" y="65"/>
                  <a:pt x="24" y="65"/>
                  <a:pt x="26" y="65"/>
                </a:cubicBezTo>
                <a:cubicBezTo>
                  <a:pt x="27" y="65"/>
                  <a:pt x="27" y="64"/>
                  <a:pt x="28" y="64"/>
                </a:cubicBezTo>
                <a:cubicBezTo>
                  <a:pt x="29" y="64"/>
                  <a:pt x="30" y="64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32" y="63"/>
                  <a:pt x="32" y="63"/>
                  <a:pt x="32" y="62"/>
                </a:cubicBezTo>
                <a:cubicBezTo>
                  <a:pt x="35" y="59"/>
                  <a:pt x="35" y="59"/>
                  <a:pt x="35" y="59"/>
                </a:cubicBezTo>
                <a:cubicBezTo>
                  <a:pt x="37" y="56"/>
                  <a:pt x="37" y="56"/>
                  <a:pt x="37" y="56"/>
                </a:cubicBezTo>
                <a:cubicBezTo>
                  <a:pt x="37" y="55"/>
                  <a:pt x="37" y="55"/>
                  <a:pt x="37" y="55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52"/>
                  <a:pt x="38" y="52"/>
                  <a:pt x="38" y="52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48"/>
                  <a:pt x="39" y="48"/>
                  <a:pt x="39" y="48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1"/>
                  <a:pt x="40" y="40"/>
                  <a:pt x="41" y="39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2"/>
                  <a:pt x="40" y="32"/>
                  <a:pt x="40" y="32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27"/>
                  <a:pt x="40" y="27"/>
                  <a:pt x="40" y="27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2"/>
                  <a:pt x="39" y="22"/>
                  <a:pt x="39" y="22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18"/>
                  <a:pt x="37" y="18"/>
                  <a:pt x="37" y="18"/>
                </a:cubicBezTo>
                <a:cubicBezTo>
                  <a:pt x="37" y="18"/>
                  <a:pt x="36" y="18"/>
                  <a:pt x="36" y="19"/>
                </a:cubicBezTo>
                <a:cubicBezTo>
                  <a:pt x="36" y="20"/>
                  <a:pt x="36" y="20"/>
                  <a:pt x="36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4" y="22"/>
                  <a:pt x="34" y="22"/>
                  <a:pt x="34" y="22"/>
                </a:cubicBezTo>
                <a:cubicBezTo>
                  <a:pt x="33" y="24"/>
                  <a:pt x="33" y="24"/>
                  <a:pt x="33" y="24"/>
                </a:cubicBezTo>
                <a:cubicBezTo>
                  <a:pt x="31" y="26"/>
                  <a:pt x="31" y="26"/>
                  <a:pt x="31" y="26"/>
                </a:cubicBezTo>
                <a:cubicBezTo>
                  <a:pt x="29" y="28"/>
                  <a:pt x="29" y="28"/>
                  <a:pt x="29" y="28"/>
                </a:cubicBezTo>
                <a:cubicBezTo>
                  <a:pt x="26" y="31"/>
                  <a:pt x="26" y="31"/>
                  <a:pt x="26" y="31"/>
                </a:cubicBezTo>
                <a:cubicBezTo>
                  <a:pt x="25" y="32"/>
                  <a:pt x="24" y="33"/>
                  <a:pt x="24" y="33"/>
                </a:cubicBezTo>
                <a:cubicBezTo>
                  <a:pt x="23" y="34"/>
                  <a:pt x="22" y="34"/>
                  <a:pt x="22" y="35"/>
                </a:cubicBezTo>
                <a:cubicBezTo>
                  <a:pt x="21" y="35"/>
                  <a:pt x="21" y="36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7"/>
                  <a:pt x="19" y="37"/>
                  <a:pt x="19" y="37"/>
                </a:cubicBezTo>
                <a:cubicBezTo>
                  <a:pt x="17" y="38"/>
                  <a:pt x="17" y="38"/>
                  <a:pt x="17" y="38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5" y="40"/>
                  <a:pt x="14" y="40"/>
                </a:cubicBezTo>
                <a:cubicBezTo>
                  <a:pt x="14" y="41"/>
                  <a:pt x="14" y="41"/>
                  <a:pt x="13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1" y="42"/>
                  <a:pt x="10" y="43"/>
                  <a:pt x="9" y="43"/>
                </a:cubicBezTo>
                <a:cubicBezTo>
                  <a:pt x="8" y="43"/>
                  <a:pt x="7" y="43"/>
                  <a:pt x="7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5" y="43"/>
                  <a:pt x="4" y="43"/>
                </a:cubicBezTo>
                <a:cubicBezTo>
                  <a:pt x="2" y="40"/>
                  <a:pt x="1" y="38"/>
                  <a:pt x="0" y="3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4"/>
                  <a:pt x="1" y="24"/>
                  <a:pt x="1" y="24"/>
                </a:cubicBezTo>
                <a:cubicBezTo>
                  <a:pt x="2" y="23"/>
                  <a:pt x="2" y="22"/>
                  <a:pt x="2" y="22"/>
                </a:cubicBezTo>
                <a:cubicBezTo>
                  <a:pt x="3" y="21"/>
                  <a:pt x="3" y="21"/>
                  <a:pt x="3" y="20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13"/>
                  <a:pt x="6" y="12"/>
                  <a:pt x="7" y="11"/>
                </a:cubicBezTo>
                <a:cubicBezTo>
                  <a:pt x="8" y="10"/>
                  <a:pt x="8" y="10"/>
                  <a:pt x="8" y="10"/>
                </a:cubicBezTo>
                <a:cubicBezTo>
                  <a:pt x="9" y="9"/>
                  <a:pt x="9" y="8"/>
                  <a:pt x="10" y="8"/>
                </a:cubicBezTo>
                <a:cubicBezTo>
                  <a:pt x="10" y="7"/>
                  <a:pt x="11" y="7"/>
                  <a:pt x="11" y="6"/>
                </a:cubicBezTo>
                <a:cubicBezTo>
                  <a:pt x="11" y="5"/>
                  <a:pt x="12" y="5"/>
                  <a:pt x="13" y="5"/>
                </a:cubicBezTo>
                <a:cubicBezTo>
                  <a:pt x="14" y="4"/>
                  <a:pt x="15" y="4"/>
                  <a:pt x="15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7" y="2"/>
                  <a:pt x="17" y="2"/>
                  <a:pt x="17" y="2"/>
                </a:cubicBezTo>
                <a:cubicBezTo>
                  <a:pt x="18" y="1"/>
                  <a:pt x="19" y="1"/>
                  <a:pt x="19" y="1"/>
                </a:cubicBezTo>
                <a:cubicBezTo>
                  <a:pt x="19" y="1"/>
                  <a:pt x="19" y="1"/>
                  <a:pt x="20" y="1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1"/>
                  <a:pt x="28" y="2"/>
                  <a:pt x="29" y="3"/>
                </a:cubicBezTo>
                <a:cubicBezTo>
                  <a:pt x="30" y="4"/>
                  <a:pt x="31" y="5"/>
                  <a:pt x="31" y="5"/>
                </a:cubicBezTo>
                <a:cubicBezTo>
                  <a:pt x="31" y="6"/>
                  <a:pt x="31" y="6"/>
                  <a:pt x="30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8" y="5"/>
                  <a:pt x="28" y="5"/>
                  <a:pt x="28" y="5"/>
                </a:cubicBezTo>
                <a:cubicBezTo>
                  <a:pt x="26" y="5"/>
                  <a:pt x="26" y="4"/>
                  <a:pt x="26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4" y="4"/>
                  <a:pt x="24" y="3"/>
                  <a:pt x="23" y="3"/>
                </a:cubicBezTo>
                <a:cubicBezTo>
                  <a:pt x="22" y="3"/>
                  <a:pt x="21" y="4"/>
                  <a:pt x="20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7" y="6"/>
                  <a:pt x="17" y="6"/>
                  <a:pt x="17" y="6"/>
                </a:cubicBezTo>
                <a:cubicBezTo>
                  <a:pt x="16" y="6"/>
                  <a:pt x="16" y="7"/>
                  <a:pt x="15" y="7"/>
                </a:cubicBezTo>
                <a:cubicBezTo>
                  <a:pt x="14" y="8"/>
                  <a:pt x="14" y="8"/>
                  <a:pt x="13" y="8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9" y="13"/>
                  <a:pt x="9" y="13"/>
                  <a:pt x="9" y="13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9"/>
                  <a:pt x="6" y="20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8"/>
                  <a:pt x="3" y="28"/>
                  <a:pt x="3" y="28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4"/>
                  <a:pt x="2" y="34"/>
                  <a:pt x="2" y="34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6"/>
                  <a:pt x="3" y="36"/>
                  <a:pt x="3" y="37"/>
                </a:cubicBezTo>
                <a:cubicBezTo>
                  <a:pt x="3" y="38"/>
                  <a:pt x="3" y="38"/>
                  <a:pt x="4" y="38"/>
                </a:cubicBezTo>
                <a:cubicBezTo>
                  <a:pt x="4" y="39"/>
                  <a:pt x="4" y="39"/>
                  <a:pt x="4" y="39"/>
                </a:cubicBezTo>
                <a:cubicBezTo>
                  <a:pt x="5" y="39"/>
                  <a:pt x="5" y="40"/>
                  <a:pt x="5" y="40"/>
                </a:cubicBezTo>
                <a:cubicBezTo>
                  <a:pt x="6" y="40"/>
                  <a:pt x="6" y="39"/>
                  <a:pt x="7" y="39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0"/>
                  <a:pt x="8" y="40"/>
                  <a:pt x="9" y="39"/>
                </a:cubicBezTo>
                <a:cubicBezTo>
                  <a:pt x="9" y="39"/>
                  <a:pt x="11" y="38"/>
                  <a:pt x="13" y="38"/>
                </a:cubicBezTo>
                <a:cubicBezTo>
                  <a:pt x="14" y="38"/>
                  <a:pt x="14" y="37"/>
                  <a:pt x="14" y="37"/>
                </a:cubicBezTo>
                <a:cubicBezTo>
                  <a:pt x="15" y="36"/>
                  <a:pt x="15" y="36"/>
                  <a:pt x="16" y="36"/>
                </a:cubicBezTo>
                <a:cubicBezTo>
                  <a:pt x="16" y="35"/>
                  <a:pt x="17" y="35"/>
                  <a:pt x="17" y="35"/>
                </a:cubicBezTo>
                <a:cubicBezTo>
                  <a:pt x="18" y="34"/>
                  <a:pt x="18" y="34"/>
                  <a:pt x="19" y="34"/>
                </a:cubicBezTo>
                <a:cubicBezTo>
                  <a:pt x="20" y="33"/>
                  <a:pt x="20" y="33"/>
                  <a:pt x="20" y="32"/>
                </a:cubicBezTo>
                <a:cubicBezTo>
                  <a:pt x="22" y="31"/>
                  <a:pt x="23" y="31"/>
                  <a:pt x="23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30"/>
                  <a:pt x="24" y="29"/>
                  <a:pt x="25" y="29"/>
                </a:cubicBezTo>
                <a:cubicBezTo>
                  <a:pt x="25" y="29"/>
                  <a:pt x="26" y="28"/>
                  <a:pt x="27" y="26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6"/>
                  <a:pt x="28" y="26"/>
                  <a:pt x="28" y="26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4"/>
                  <a:pt x="29" y="24"/>
                  <a:pt x="29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3"/>
                  <a:pt x="30" y="23"/>
                  <a:pt x="31" y="23"/>
                </a:cubicBezTo>
                <a:cubicBezTo>
                  <a:pt x="31" y="22"/>
                  <a:pt x="31" y="22"/>
                  <a:pt x="31" y="22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18"/>
                  <a:pt x="33" y="18"/>
                  <a:pt x="33" y="18"/>
                </a:cubicBezTo>
                <a:cubicBezTo>
                  <a:pt x="34" y="18"/>
                  <a:pt x="35" y="16"/>
                  <a:pt x="36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8"/>
                  <a:pt x="35" y="8"/>
                  <a:pt x="35" y="7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4"/>
                  <a:pt x="35" y="4"/>
                  <a:pt x="35" y="4"/>
                </a:cubicBezTo>
                <a:cubicBezTo>
                  <a:pt x="34" y="2"/>
                  <a:pt x="34" y="2"/>
                  <a:pt x="34" y="2"/>
                </a:cubicBezTo>
                <a:cubicBezTo>
                  <a:pt x="35" y="2"/>
                  <a:pt x="35" y="1"/>
                  <a:pt x="36" y="1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2"/>
                  <a:pt x="37" y="2"/>
                  <a:pt x="37" y="3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9" y="7"/>
                  <a:pt x="39" y="7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39" y="10"/>
                </a:cubicBezTo>
                <a:cubicBezTo>
                  <a:pt x="39" y="10"/>
                  <a:pt x="39" y="11"/>
                  <a:pt x="39" y="11"/>
                </a:cubicBezTo>
                <a:cubicBezTo>
                  <a:pt x="39" y="11"/>
                  <a:pt x="40" y="12"/>
                  <a:pt x="40" y="13"/>
                </a:cubicBezTo>
                <a:cubicBezTo>
                  <a:pt x="40" y="15"/>
                  <a:pt x="40" y="15"/>
                  <a:pt x="40" y="15"/>
                </a:cubicBezTo>
                <a:cubicBezTo>
                  <a:pt x="41" y="16"/>
                  <a:pt x="41" y="16"/>
                  <a:pt x="41" y="17"/>
                </a:cubicBezTo>
                <a:cubicBezTo>
                  <a:pt x="41" y="17"/>
                  <a:pt x="41" y="17"/>
                  <a:pt x="40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3"/>
                  <a:pt x="41" y="23"/>
                  <a:pt x="41" y="23"/>
                </a:cubicBezTo>
                <a:cubicBezTo>
                  <a:pt x="42" y="24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6"/>
                  <a:pt x="41" y="26"/>
                  <a:pt x="4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3" y="31"/>
                  <a:pt x="43" y="31"/>
                  <a:pt x="43" y="3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00" name="Freeform 480"/>
          <p:cNvSpPr>
            <a:spLocks noEditPoints="1"/>
          </p:cNvSpPr>
          <p:nvPr/>
        </p:nvSpPr>
        <p:spPr bwMode="auto">
          <a:xfrm>
            <a:off x="2644775" y="241301"/>
            <a:ext cx="82550" cy="119063"/>
          </a:xfrm>
          <a:custGeom>
            <a:avLst/>
            <a:gdLst/>
            <a:ahLst/>
            <a:cxnLst>
              <a:cxn ang="0">
                <a:pos x="28" y="19"/>
              </a:cxn>
              <a:cxn ang="0">
                <a:pos x="28" y="17"/>
              </a:cxn>
              <a:cxn ang="0">
                <a:pos x="27" y="13"/>
              </a:cxn>
              <a:cxn ang="0">
                <a:pos x="26" y="11"/>
              </a:cxn>
              <a:cxn ang="0">
                <a:pos x="25" y="10"/>
              </a:cxn>
              <a:cxn ang="0">
                <a:pos x="24" y="8"/>
              </a:cxn>
              <a:cxn ang="0">
                <a:pos x="22" y="6"/>
              </a:cxn>
              <a:cxn ang="0">
                <a:pos x="18" y="4"/>
              </a:cxn>
              <a:cxn ang="0">
                <a:pos x="13" y="9"/>
              </a:cxn>
              <a:cxn ang="0">
                <a:pos x="9" y="12"/>
              </a:cxn>
              <a:cxn ang="0">
                <a:pos x="7" y="17"/>
              </a:cxn>
              <a:cxn ang="0">
                <a:pos x="6" y="21"/>
              </a:cxn>
              <a:cxn ang="0">
                <a:pos x="4" y="25"/>
              </a:cxn>
              <a:cxn ang="0">
                <a:pos x="4" y="28"/>
              </a:cxn>
              <a:cxn ang="0">
                <a:pos x="3" y="34"/>
              </a:cxn>
              <a:cxn ang="0">
                <a:pos x="4" y="40"/>
              </a:cxn>
              <a:cxn ang="0">
                <a:pos x="7" y="41"/>
              </a:cxn>
              <a:cxn ang="0">
                <a:pos x="11" y="41"/>
              </a:cxn>
              <a:cxn ang="0">
                <a:pos x="13" y="40"/>
              </a:cxn>
              <a:cxn ang="0">
                <a:pos x="16" y="39"/>
              </a:cxn>
              <a:cxn ang="0">
                <a:pos x="19" y="36"/>
              </a:cxn>
              <a:cxn ang="0">
                <a:pos x="22" y="34"/>
              </a:cxn>
              <a:cxn ang="0">
                <a:pos x="25" y="31"/>
              </a:cxn>
              <a:cxn ang="0">
                <a:pos x="27" y="27"/>
              </a:cxn>
              <a:cxn ang="0">
                <a:pos x="28" y="25"/>
              </a:cxn>
              <a:cxn ang="0">
                <a:pos x="28" y="23"/>
              </a:cxn>
              <a:cxn ang="0">
                <a:pos x="28" y="21"/>
              </a:cxn>
              <a:cxn ang="0">
                <a:pos x="31" y="21"/>
              </a:cxn>
              <a:cxn ang="0">
                <a:pos x="30" y="26"/>
              </a:cxn>
              <a:cxn ang="0">
                <a:pos x="27" y="31"/>
              </a:cxn>
              <a:cxn ang="0">
                <a:pos x="25" y="33"/>
              </a:cxn>
              <a:cxn ang="0">
                <a:pos x="23" y="37"/>
              </a:cxn>
              <a:cxn ang="0">
                <a:pos x="19" y="39"/>
              </a:cxn>
              <a:cxn ang="0">
                <a:pos x="14" y="42"/>
              </a:cxn>
              <a:cxn ang="0">
                <a:pos x="10" y="45"/>
              </a:cxn>
              <a:cxn ang="0">
                <a:pos x="7" y="44"/>
              </a:cxn>
              <a:cxn ang="0">
                <a:pos x="2" y="39"/>
              </a:cxn>
              <a:cxn ang="0">
                <a:pos x="0" y="32"/>
              </a:cxn>
              <a:cxn ang="0">
                <a:pos x="1" y="28"/>
              </a:cxn>
              <a:cxn ang="0">
                <a:pos x="2" y="23"/>
              </a:cxn>
              <a:cxn ang="0">
                <a:pos x="3" y="21"/>
              </a:cxn>
              <a:cxn ang="0">
                <a:pos x="4" y="17"/>
              </a:cxn>
              <a:cxn ang="0">
                <a:pos x="6" y="12"/>
              </a:cxn>
              <a:cxn ang="0">
                <a:pos x="7" y="9"/>
              </a:cxn>
              <a:cxn ang="0">
                <a:pos x="9" y="6"/>
              </a:cxn>
              <a:cxn ang="0">
                <a:pos x="13" y="1"/>
              </a:cxn>
              <a:cxn ang="0">
                <a:pos x="17" y="1"/>
              </a:cxn>
              <a:cxn ang="0">
                <a:pos x="21" y="2"/>
              </a:cxn>
              <a:cxn ang="0">
                <a:pos x="24" y="3"/>
              </a:cxn>
              <a:cxn ang="0">
                <a:pos x="27" y="7"/>
              </a:cxn>
              <a:cxn ang="0">
                <a:pos x="30" y="14"/>
              </a:cxn>
            </a:cxnLst>
            <a:rect l="0" t="0" r="r" b="b"/>
            <a:pathLst>
              <a:path w="31" h="45">
                <a:moveTo>
                  <a:pt x="28" y="21"/>
                </a:moveTo>
                <a:cubicBezTo>
                  <a:pt x="28" y="20"/>
                  <a:pt x="28" y="20"/>
                  <a:pt x="28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8" y="18"/>
                  <a:pt x="28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8" y="18"/>
                  <a:pt x="28" y="18"/>
                  <a:pt x="28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2"/>
                  <a:pt x="27" y="12"/>
                  <a:pt x="27" y="12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9"/>
                  <a:pt x="25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3" y="7"/>
                  <a:pt x="23" y="7"/>
                  <a:pt x="23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5"/>
                  <a:pt x="22" y="5"/>
                  <a:pt x="22" y="5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8"/>
                  <a:pt x="15" y="8"/>
                  <a:pt x="15" y="8"/>
                </a:cubicBezTo>
                <a:cubicBezTo>
                  <a:pt x="13" y="9"/>
                  <a:pt x="13" y="9"/>
                  <a:pt x="13" y="9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9" y="12"/>
                  <a:pt x="9" y="12"/>
                  <a:pt x="9" y="12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7"/>
                </a:cubicBezTo>
                <a:cubicBezTo>
                  <a:pt x="7" y="18"/>
                  <a:pt x="7" y="18"/>
                  <a:pt x="7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20"/>
                  <a:pt x="6" y="21"/>
                </a:cubicBezTo>
                <a:cubicBezTo>
                  <a:pt x="6" y="22"/>
                  <a:pt x="5" y="22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8"/>
                  <a:pt x="4" y="28"/>
                  <a:pt x="4" y="28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8"/>
                  <a:pt x="3" y="38"/>
                  <a:pt x="3" y="38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5" y="40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0"/>
                  <a:pt x="12" y="40"/>
                  <a:pt x="12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4" y="40"/>
                  <a:pt x="15" y="40"/>
                  <a:pt x="15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7" y="39"/>
                  <a:pt x="17" y="39"/>
                  <a:pt x="17" y="39"/>
                </a:cubicBezTo>
                <a:cubicBezTo>
                  <a:pt x="18" y="38"/>
                  <a:pt x="18" y="38"/>
                  <a:pt x="18" y="38"/>
                </a:cubicBezTo>
                <a:cubicBezTo>
                  <a:pt x="18" y="37"/>
                  <a:pt x="19" y="37"/>
                  <a:pt x="19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4"/>
                  <a:pt x="22" y="34"/>
                  <a:pt x="22" y="34"/>
                </a:cubicBezTo>
                <a:cubicBezTo>
                  <a:pt x="23" y="33"/>
                  <a:pt x="23" y="33"/>
                  <a:pt x="23" y="33"/>
                </a:cubicBezTo>
                <a:cubicBezTo>
                  <a:pt x="23" y="33"/>
                  <a:pt x="24" y="32"/>
                  <a:pt x="24" y="32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0"/>
                  <a:pt x="26" y="30"/>
                  <a:pt x="26" y="29"/>
                </a:cubicBezTo>
                <a:cubicBezTo>
                  <a:pt x="26" y="28"/>
                  <a:pt x="26" y="28"/>
                  <a:pt x="26" y="28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6"/>
                  <a:pt x="28" y="26"/>
                  <a:pt x="28" y="25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3"/>
                  <a:pt x="28" y="23"/>
                </a:cubicBezTo>
                <a:cubicBezTo>
                  <a:pt x="28" y="23"/>
                  <a:pt x="28" y="22"/>
                  <a:pt x="28" y="22"/>
                </a:cubicBezTo>
                <a:cubicBezTo>
                  <a:pt x="28" y="22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lose/>
                <a:moveTo>
                  <a:pt x="31" y="18"/>
                </a:moveTo>
                <a:cubicBezTo>
                  <a:pt x="30" y="20"/>
                  <a:pt x="30" y="20"/>
                  <a:pt x="30" y="20"/>
                </a:cubicBezTo>
                <a:cubicBezTo>
                  <a:pt x="31" y="21"/>
                  <a:pt x="31" y="21"/>
                  <a:pt x="31" y="21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4"/>
                  <a:pt x="30" y="25"/>
                </a:cubicBezTo>
                <a:cubicBezTo>
                  <a:pt x="30" y="26"/>
                  <a:pt x="30" y="26"/>
                  <a:pt x="30" y="26"/>
                </a:cubicBezTo>
                <a:cubicBezTo>
                  <a:pt x="29" y="28"/>
                  <a:pt x="29" y="28"/>
                  <a:pt x="29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9"/>
                  <a:pt x="28" y="29"/>
                  <a:pt x="27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6" y="32"/>
                  <a:pt x="26" y="32"/>
                  <a:pt x="26" y="32"/>
                </a:cubicBezTo>
                <a:cubicBezTo>
                  <a:pt x="25" y="33"/>
                  <a:pt x="25" y="33"/>
                  <a:pt x="25" y="33"/>
                </a:cubicBezTo>
                <a:cubicBezTo>
                  <a:pt x="25" y="35"/>
                  <a:pt x="25" y="35"/>
                  <a:pt x="25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7"/>
                  <a:pt x="23" y="37"/>
                  <a:pt x="23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8"/>
                  <a:pt x="21" y="39"/>
                  <a:pt x="21" y="39"/>
                </a:cubicBezTo>
                <a:cubicBezTo>
                  <a:pt x="20" y="39"/>
                  <a:pt x="20" y="39"/>
                  <a:pt x="19" y="39"/>
                </a:cubicBezTo>
                <a:cubicBezTo>
                  <a:pt x="19" y="40"/>
                  <a:pt x="18" y="40"/>
                  <a:pt x="18" y="40"/>
                </a:cubicBezTo>
                <a:cubicBezTo>
                  <a:pt x="18" y="41"/>
                  <a:pt x="17" y="42"/>
                  <a:pt x="15" y="42"/>
                </a:cubicBezTo>
                <a:cubicBezTo>
                  <a:pt x="15" y="42"/>
                  <a:pt x="15" y="42"/>
                  <a:pt x="14" y="42"/>
                </a:cubicBezTo>
                <a:cubicBezTo>
                  <a:pt x="14" y="42"/>
                  <a:pt x="14" y="42"/>
                  <a:pt x="13" y="42"/>
                </a:cubicBezTo>
                <a:cubicBezTo>
                  <a:pt x="12" y="43"/>
                  <a:pt x="12" y="43"/>
                  <a:pt x="11" y="44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5"/>
                  <a:pt x="9" y="45"/>
                  <a:pt x="9" y="45"/>
                </a:cubicBezTo>
                <a:cubicBezTo>
                  <a:pt x="7" y="44"/>
                  <a:pt x="7" y="44"/>
                  <a:pt x="7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3" y="43"/>
                  <a:pt x="2" y="41"/>
                  <a:pt x="1" y="40"/>
                </a:cubicBezTo>
                <a:cubicBezTo>
                  <a:pt x="2" y="39"/>
                  <a:pt x="2" y="39"/>
                  <a:pt x="2" y="39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2"/>
                  <a:pt x="0" y="32"/>
                  <a:pt x="0" y="32"/>
                </a:cubicBezTo>
                <a:cubicBezTo>
                  <a:pt x="1" y="30"/>
                  <a:pt x="1" y="30"/>
                  <a:pt x="1" y="30"/>
                </a:cubicBezTo>
                <a:cubicBezTo>
                  <a:pt x="1" y="30"/>
                  <a:pt x="1" y="30"/>
                  <a:pt x="1" y="29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7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5"/>
                  <a:pt x="2" y="24"/>
                  <a:pt x="2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3"/>
                  <a:pt x="3" y="22"/>
                  <a:pt x="3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8"/>
                  <a:pt x="4" y="17"/>
                  <a:pt x="4" y="17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4"/>
                  <a:pt x="4" y="14"/>
                  <a:pt x="4" y="14"/>
                </a:cubicBezTo>
                <a:cubicBezTo>
                  <a:pt x="5" y="13"/>
                  <a:pt x="6" y="13"/>
                  <a:pt x="6" y="12"/>
                </a:cubicBezTo>
                <a:cubicBezTo>
                  <a:pt x="6" y="12"/>
                  <a:pt x="6" y="12"/>
                  <a:pt x="5" y="11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7" y="9"/>
                  <a:pt x="7" y="9"/>
                </a:cubicBezTo>
                <a:cubicBezTo>
                  <a:pt x="7" y="9"/>
                  <a:pt x="7" y="9"/>
                  <a:pt x="7" y="9"/>
                </a:cubicBezTo>
                <a:cubicBezTo>
                  <a:pt x="7" y="8"/>
                  <a:pt x="7" y="8"/>
                  <a:pt x="7" y="8"/>
                </a:cubicBezTo>
                <a:cubicBezTo>
                  <a:pt x="8" y="8"/>
                  <a:pt x="9" y="7"/>
                  <a:pt x="9" y="6"/>
                </a:cubicBezTo>
                <a:cubicBezTo>
                  <a:pt x="9" y="6"/>
                  <a:pt x="9" y="5"/>
                  <a:pt x="8" y="5"/>
                </a:cubicBezTo>
                <a:cubicBezTo>
                  <a:pt x="10" y="5"/>
                  <a:pt x="12" y="4"/>
                  <a:pt x="13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5" y="1"/>
                </a:cubicBezTo>
                <a:cubicBezTo>
                  <a:pt x="15" y="1"/>
                  <a:pt x="16" y="1"/>
                  <a:pt x="17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20" y="2"/>
                  <a:pt x="21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3" y="3"/>
                  <a:pt x="23" y="3"/>
                  <a:pt x="23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4"/>
                  <a:pt x="25" y="5"/>
                  <a:pt x="26" y="5"/>
                </a:cubicBezTo>
                <a:cubicBezTo>
                  <a:pt x="26" y="7"/>
                  <a:pt x="26" y="7"/>
                  <a:pt x="26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9" y="9"/>
                  <a:pt x="29" y="9"/>
                  <a:pt x="29" y="9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30" y="14"/>
                  <a:pt x="30" y="14"/>
                </a:cubicBezTo>
                <a:cubicBezTo>
                  <a:pt x="31" y="18"/>
                  <a:pt x="31" y="18"/>
                  <a:pt x="31" y="1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01" name="Freeform 481"/>
          <p:cNvSpPr>
            <a:spLocks noEditPoints="1"/>
          </p:cNvSpPr>
          <p:nvPr/>
        </p:nvSpPr>
        <p:spPr bwMode="auto">
          <a:xfrm>
            <a:off x="2747963" y="241301"/>
            <a:ext cx="82550" cy="119063"/>
          </a:xfrm>
          <a:custGeom>
            <a:avLst/>
            <a:gdLst/>
            <a:ahLst/>
            <a:cxnLst>
              <a:cxn ang="0">
                <a:pos x="28" y="19"/>
              </a:cxn>
              <a:cxn ang="0">
                <a:pos x="28" y="17"/>
              </a:cxn>
              <a:cxn ang="0">
                <a:pos x="28" y="13"/>
              </a:cxn>
              <a:cxn ang="0">
                <a:pos x="26" y="11"/>
              </a:cxn>
              <a:cxn ang="0">
                <a:pos x="25" y="10"/>
              </a:cxn>
              <a:cxn ang="0">
                <a:pos x="24" y="8"/>
              </a:cxn>
              <a:cxn ang="0">
                <a:pos x="23" y="6"/>
              </a:cxn>
              <a:cxn ang="0">
                <a:pos x="18" y="4"/>
              </a:cxn>
              <a:cxn ang="0">
                <a:pos x="13" y="9"/>
              </a:cxn>
              <a:cxn ang="0">
                <a:pos x="9" y="12"/>
              </a:cxn>
              <a:cxn ang="0">
                <a:pos x="7" y="17"/>
              </a:cxn>
              <a:cxn ang="0">
                <a:pos x="6" y="21"/>
              </a:cxn>
              <a:cxn ang="0">
                <a:pos x="4" y="25"/>
              </a:cxn>
              <a:cxn ang="0">
                <a:pos x="4" y="28"/>
              </a:cxn>
              <a:cxn ang="0">
                <a:pos x="3" y="34"/>
              </a:cxn>
              <a:cxn ang="0">
                <a:pos x="4" y="40"/>
              </a:cxn>
              <a:cxn ang="0">
                <a:pos x="7" y="41"/>
              </a:cxn>
              <a:cxn ang="0">
                <a:pos x="11" y="41"/>
              </a:cxn>
              <a:cxn ang="0">
                <a:pos x="13" y="40"/>
              </a:cxn>
              <a:cxn ang="0">
                <a:pos x="16" y="39"/>
              </a:cxn>
              <a:cxn ang="0">
                <a:pos x="19" y="36"/>
              </a:cxn>
              <a:cxn ang="0">
                <a:pos x="23" y="34"/>
              </a:cxn>
              <a:cxn ang="0">
                <a:pos x="25" y="31"/>
              </a:cxn>
              <a:cxn ang="0">
                <a:pos x="27" y="27"/>
              </a:cxn>
              <a:cxn ang="0">
                <a:pos x="28" y="25"/>
              </a:cxn>
              <a:cxn ang="0">
                <a:pos x="28" y="23"/>
              </a:cxn>
              <a:cxn ang="0">
                <a:pos x="28" y="21"/>
              </a:cxn>
              <a:cxn ang="0">
                <a:pos x="31" y="21"/>
              </a:cxn>
              <a:cxn ang="0">
                <a:pos x="30" y="26"/>
              </a:cxn>
              <a:cxn ang="0">
                <a:pos x="28" y="31"/>
              </a:cxn>
              <a:cxn ang="0">
                <a:pos x="26" y="33"/>
              </a:cxn>
              <a:cxn ang="0">
                <a:pos x="23" y="37"/>
              </a:cxn>
              <a:cxn ang="0">
                <a:pos x="20" y="39"/>
              </a:cxn>
              <a:cxn ang="0">
                <a:pos x="14" y="42"/>
              </a:cxn>
              <a:cxn ang="0">
                <a:pos x="10" y="45"/>
              </a:cxn>
              <a:cxn ang="0">
                <a:pos x="7" y="44"/>
              </a:cxn>
              <a:cxn ang="0">
                <a:pos x="2" y="39"/>
              </a:cxn>
              <a:cxn ang="0">
                <a:pos x="0" y="32"/>
              </a:cxn>
              <a:cxn ang="0">
                <a:pos x="1" y="28"/>
              </a:cxn>
              <a:cxn ang="0">
                <a:pos x="2" y="23"/>
              </a:cxn>
              <a:cxn ang="0">
                <a:pos x="3" y="21"/>
              </a:cxn>
              <a:cxn ang="0">
                <a:pos x="4" y="17"/>
              </a:cxn>
              <a:cxn ang="0">
                <a:pos x="6" y="12"/>
              </a:cxn>
              <a:cxn ang="0">
                <a:pos x="7" y="9"/>
              </a:cxn>
              <a:cxn ang="0">
                <a:pos x="9" y="6"/>
              </a:cxn>
              <a:cxn ang="0">
                <a:pos x="13" y="1"/>
              </a:cxn>
              <a:cxn ang="0">
                <a:pos x="17" y="1"/>
              </a:cxn>
              <a:cxn ang="0">
                <a:pos x="21" y="2"/>
              </a:cxn>
              <a:cxn ang="0">
                <a:pos x="24" y="3"/>
              </a:cxn>
              <a:cxn ang="0">
                <a:pos x="27" y="7"/>
              </a:cxn>
              <a:cxn ang="0">
                <a:pos x="30" y="14"/>
              </a:cxn>
            </a:cxnLst>
            <a:rect l="0" t="0" r="r" b="b"/>
            <a:pathLst>
              <a:path w="31" h="45">
                <a:moveTo>
                  <a:pt x="28" y="21"/>
                </a:moveTo>
                <a:cubicBezTo>
                  <a:pt x="28" y="20"/>
                  <a:pt x="29" y="20"/>
                  <a:pt x="29" y="19"/>
                </a:cubicBezTo>
                <a:cubicBezTo>
                  <a:pt x="29" y="19"/>
                  <a:pt x="29" y="19"/>
                  <a:pt x="28" y="19"/>
                </a:cubicBezTo>
                <a:cubicBezTo>
                  <a:pt x="28" y="19"/>
                  <a:pt x="28" y="18"/>
                  <a:pt x="28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8" y="18"/>
                  <a:pt x="28" y="18"/>
                  <a:pt x="28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27" y="16"/>
                  <a:pt x="27" y="16"/>
                  <a:pt x="27" y="16"/>
                </a:cubicBezTo>
                <a:cubicBezTo>
                  <a:pt x="28" y="13"/>
                  <a:pt x="28" y="13"/>
                  <a:pt x="28" y="13"/>
                </a:cubicBezTo>
                <a:cubicBezTo>
                  <a:pt x="27" y="12"/>
                  <a:pt x="27" y="12"/>
                  <a:pt x="27" y="12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0"/>
                  <a:pt x="26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9"/>
                  <a:pt x="25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3" y="6"/>
                  <a:pt x="23" y="6"/>
                  <a:pt x="23" y="6"/>
                </a:cubicBezTo>
                <a:cubicBezTo>
                  <a:pt x="22" y="5"/>
                  <a:pt x="22" y="5"/>
                  <a:pt x="22" y="5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8"/>
                  <a:pt x="15" y="8"/>
                  <a:pt x="15" y="8"/>
                </a:cubicBezTo>
                <a:cubicBezTo>
                  <a:pt x="13" y="9"/>
                  <a:pt x="13" y="9"/>
                  <a:pt x="13" y="9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5"/>
                  <a:pt x="9" y="15"/>
                  <a:pt x="9" y="15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6"/>
                  <a:pt x="7" y="16"/>
                  <a:pt x="7" y="17"/>
                </a:cubicBezTo>
                <a:cubicBezTo>
                  <a:pt x="7" y="18"/>
                  <a:pt x="7" y="18"/>
                  <a:pt x="7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20"/>
                  <a:pt x="6" y="21"/>
                </a:cubicBezTo>
                <a:cubicBezTo>
                  <a:pt x="6" y="22"/>
                  <a:pt x="6" y="22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8"/>
                  <a:pt x="4" y="28"/>
                  <a:pt x="4" y="28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8"/>
                  <a:pt x="3" y="38"/>
                  <a:pt x="3" y="38"/>
                </a:cubicBezTo>
                <a:cubicBezTo>
                  <a:pt x="4" y="40"/>
                  <a:pt x="4" y="40"/>
                  <a:pt x="4" y="40"/>
                </a:cubicBezTo>
                <a:cubicBezTo>
                  <a:pt x="5" y="40"/>
                  <a:pt x="5" y="40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0"/>
                  <a:pt x="12" y="40"/>
                  <a:pt x="12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4" y="40"/>
                  <a:pt x="15" y="40"/>
                  <a:pt x="15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7" y="39"/>
                  <a:pt x="17" y="39"/>
                  <a:pt x="17" y="39"/>
                </a:cubicBezTo>
                <a:cubicBezTo>
                  <a:pt x="18" y="38"/>
                  <a:pt x="18" y="38"/>
                  <a:pt x="18" y="38"/>
                </a:cubicBezTo>
                <a:cubicBezTo>
                  <a:pt x="19" y="37"/>
                  <a:pt x="19" y="37"/>
                  <a:pt x="19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5"/>
                  <a:pt x="21" y="35"/>
                  <a:pt x="21" y="35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3"/>
                  <a:pt x="23" y="33"/>
                  <a:pt x="23" y="33"/>
                </a:cubicBezTo>
                <a:cubicBezTo>
                  <a:pt x="23" y="33"/>
                  <a:pt x="24" y="32"/>
                  <a:pt x="24" y="32"/>
                </a:cubicBezTo>
                <a:cubicBezTo>
                  <a:pt x="25" y="31"/>
                  <a:pt x="25" y="31"/>
                  <a:pt x="25" y="31"/>
                </a:cubicBezTo>
                <a:cubicBezTo>
                  <a:pt x="26" y="30"/>
                  <a:pt x="26" y="30"/>
                  <a:pt x="26" y="29"/>
                </a:cubicBezTo>
                <a:cubicBezTo>
                  <a:pt x="26" y="28"/>
                  <a:pt x="26" y="28"/>
                  <a:pt x="26" y="28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6"/>
                  <a:pt x="28" y="26"/>
                  <a:pt x="28" y="25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3"/>
                  <a:pt x="28" y="23"/>
                </a:cubicBezTo>
                <a:cubicBezTo>
                  <a:pt x="28" y="23"/>
                  <a:pt x="28" y="22"/>
                  <a:pt x="28" y="22"/>
                </a:cubicBezTo>
                <a:cubicBezTo>
                  <a:pt x="28" y="22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lose/>
                <a:moveTo>
                  <a:pt x="31" y="18"/>
                </a:moveTo>
                <a:cubicBezTo>
                  <a:pt x="31" y="20"/>
                  <a:pt x="31" y="20"/>
                  <a:pt x="31" y="20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23"/>
                  <a:pt x="30" y="24"/>
                  <a:pt x="30" y="25"/>
                </a:cubicBezTo>
                <a:cubicBezTo>
                  <a:pt x="30" y="26"/>
                  <a:pt x="30" y="26"/>
                  <a:pt x="30" y="26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8" y="29"/>
                  <a:pt x="28" y="29"/>
                  <a:pt x="28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7" y="32"/>
                  <a:pt x="27" y="32"/>
                  <a:pt x="27" y="32"/>
                </a:cubicBezTo>
                <a:cubicBezTo>
                  <a:pt x="26" y="33"/>
                  <a:pt x="26" y="33"/>
                  <a:pt x="26" y="33"/>
                </a:cubicBezTo>
                <a:cubicBezTo>
                  <a:pt x="25" y="35"/>
                  <a:pt x="25" y="35"/>
                  <a:pt x="25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7"/>
                  <a:pt x="23" y="37"/>
                  <a:pt x="23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8"/>
                  <a:pt x="21" y="39"/>
                  <a:pt x="21" y="39"/>
                </a:cubicBezTo>
                <a:cubicBezTo>
                  <a:pt x="21" y="39"/>
                  <a:pt x="20" y="39"/>
                  <a:pt x="20" y="39"/>
                </a:cubicBezTo>
                <a:cubicBezTo>
                  <a:pt x="19" y="40"/>
                  <a:pt x="18" y="40"/>
                  <a:pt x="18" y="40"/>
                </a:cubicBezTo>
                <a:cubicBezTo>
                  <a:pt x="18" y="41"/>
                  <a:pt x="17" y="42"/>
                  <a:pt x="16" y="42"/>
                </a:cubicBezTo>
                <a:cubicBezTo>
                  <a:pt x="15" y="42"/>
                  <a:pt x="15" y="42"/>
                  <a:pt x="14" y="42"/>
                </a:cubicBezTo>
                <a:cubicBezTo>
                  <a:pt x="14" y="42"/>
                  <a:pt x="14" y="42"/>
                  <a:pt x="13" y="42"/>
                </a:cubicBezTo>
                <a:cubicBezTo>
                  <a:pt x="13" y="43"/>
                  <a:pt x="12" y="43"/>
                  <a:pt x="11" y="44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5"/>
                  <a:pt x="9" y="45"/>
                  <a:pt x="9" y="45"/>
                </a:cubicBezTo>
                <a:cubicBezTo>
                  <a:pt x="7" y="44"/>
                  <a:pt x="7" y="44"/>
                  <a:pt x="7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3" y="43"/>
                  <a:pt x="3" y="41"/>
                  <a:pt x="1" y="40"/>
                </a:cubicBezTo>
                <a:cubicBezTo>
                  <a:pt x="2" y="39"/>
                  <a:pt x="2" y="39"/>
                  <a:pt x="2" y="39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2"/>
                  <a:pt x="0" y="32"/>
                  <a:pt x="0" y="32"/>
                </a:cubicBezTo>
                <a:cubicBezTo>
                  <a:pt x="1" y="30"/>
                  <a:pt x="1" y="30"/>
                  <a:pt x="1" y="30"/>
                </a:cubicBezTo>
                <a:cubicBezTo>
                  <a:pt x="1" y="30"/>
                  <a:pt x="1" y="30"/>
                  <a:pt x="1" y="29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7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5"/>
                  <a:pt x="2" y="24"/>
                  <a:pt x="2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3"/>
                  <a:pt x="4" y="22"/>
                  <a:pt x="4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7"/>
                  <a:pt x="4" y="17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4"/>
                  <a:pt x="4" y="14"/>
                  <a:pt x="4" y="14"/>
                </a:cubicBezTo>
                <a:cubicBezTo>
                  <a:pt x="5" y="13"/>
                  <a:pt x="6" y="13"/>
                  <a:pt x="6" y="12"/>
                </a:cubicBezTo>
                <a:cubicBezTo>
                  <a:pt x="6" y="12"/>
                  <a:pt x="6" y="12"/>
                  <a:pt x="5" y="11"/>
                </a:cubicBezTo>
                <a:cubicBezTo>
                  <a:pt x="6" y="10"/>
                  <a:pt x="6" y="10"/>
                  <a:pt x="6" y="10"/>
                </a:cubicBezTo>
                <a:cubicBezTo>
                  <a:pt x="7" y="10"/>
                  <a:pt x="7" y="9"/>
                  <a:pt x="7" y="9"/>
                </a:cubicBezTo>
                <a:cubicBezTo>
                  <a:pt x="7" y="9"/>
                  <a:pt x="7" y="9"/>
                  <a:pt x="7" y="9"/>
                </a:cubicBezTo>
                <a:cubicBezTo>
                  <a:pt x="7" y="8"/>
                  <a:pt x="7" y="8"/>
                  <a:pt x="7" y="8"/>
                </a:cubicBezTo>
                <a:cubicBezTo>
                  <a:pt x="8" y="8"/>
                  <a:pt x="9" y="7"/>
                  <a:pt x="9" y="6"/>
                </a:cubicBezTo>
                <a:cubicBezTo>
                  <a:pt x="9" y="6"/>
                  <a:pt x="9" y="5"/>
                  <a:pt x="9" y="5"/>
                </a:cubicBezTo>
                <a:cubicBezTo>
                  <a:pt x="11" y="5"/>
                  <a:pt x="12" y="4"/>
                  <a:pt x="13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5" y="1"/>
                  <a:pt x="15" y="1"/>
                </a:cubicBezTo>
                <a:cubicBezTo>
                  <a:pt x="16" y="1"/>
                  <a:pt x="16" y="1"/>
                  <a:pt x="17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20" y="1"/>
                  <a:pt x="20" y="2"/>
                  <a:pt x="21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3"/>
                  <a:pt x="23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4"/>
                  <a:pt x="25" y="5"/>
                  <a:pt x="26" y="5"/>
                </a:cubicBezTo>
                <a:cubicBezTo>
                  <a:pt x="26" y="7"/>
                  <a:pt x="26" y="7"/>
                  <a:pt x="26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9" y="9"/>
                  <a:pt x="29" y="9"/>
                  <a:pt x="29" y="9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30" y="14"/>
                  <a:pt x="30" y="14"/>
                </a:cubicBezTo>
                <a:cubicBezTo>
                  <a:pt x="31" y="18"/>
                  <a:pt x="31" y="18"/>
                  <a:pt x="31" y="1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02" name="Freeform 482"/>
          <p:cNvSpPr>
            <a:spLocks/>
          </p:cNvSpPr>
          <p:nvPr/>
        </p:nvSpPr>
        <p:spPr bwMode="auto">
          <a:xfrm>
            <a:off x="2846388" y="238126"/>
            <a:ext cx="96837" cy="114300"/>
          </a:xfrm>
          <a:custGeom>
            <a:avLst/>
            <a:gdLst/>
            <a:ahLst/>
            <a:cxnLst>
              <a:cxn ang="0">
                <a:pos x="34" y="38"/>
              </a:cxn>
              <a:cxn ang="0">
                <a:pos x="31" y="40"/>
              </a:cxn>
              <a:cxn ang="0">
                <a:pos x="27" y="42"/>
              </a:cxn>
              <a:cxn ang="0">
                <a:pos x="24" y="42"/>
              </a:cxn>
              <a:cxn ang="0">
                <a:pos x="21" y="43"/>
              </a:cxn>
              <a:cxn ang="0">
                <a:pos x="19" y="42"/>
              </a:cxn>
              <a:cxn ang="0">
                <a:pos x="16" y="43"/>
              </a:cxn>
              <a:cxn ang="0">
                <a:pos x="14" y="43"/>
              </a:cxn>
              <a:cxn ang="0">
                <a:pos x="10" y="43"/>
              </a:cxn>
              <a:cxn ang="0">
                <a:pos x="5" y="42"/>
              </a:cxn>
              <a:cxn ang="0">
                <a:pos x="3" y="42"/>
              </a:cxn>
              <a:cxn ang="0">
                <a:pos x="2" y="37"/>
              </a:cxn>
              <a:cxn ang="0">
                <a:pos x="2" y="36"/>
              </a:cxn>
              <a:cxn ang="0">
                <a:pos x="4" y="36"/>
              </a:cxn>
              <a:cxn ang="0">
                <a:pos x="5" y="38"/>
              </a:cxn>
              <a:cxn ang="0">
                <a:pos x="9" y="41"/>
              </a:cxn>
              <a:cxn ang="0">
                <a:pos x="25" y="39"/>
              </a:cxn>
              <a:cxn ang="0">
                <a:pos x="27" y="37"/>
              </a:cxn>
              <a:cxn ang="0">
                <a:pos x="31" y="36"/>
              </a:cxn>
              <a:cxn ang="0">
                <a:pos x="32" y="34"/>
              </a:cxn>
              <a:cxn ang="0">
                <a:pos x="30" y="32"/>
              </a:cxn>
              <a:cxn ang="0">
                <a:pos x="28" y="30"/>
              </a:cxn>
              <a:cxn ang="0">
                <a:pos x="26" y="30"/>
              </a:cxn>
              <a:cxn ang="0">
                <a:pos x="22" y="28"/>
              </a:cxn>
              <a:cxn ang="0">
                <a:pos x="19" y="28"/>
              </a:cxn>
              <a:cxn ang="0">
                <a:pos x="17" y="26"/>
              </a:cxn>
              <a:cxn ang="0">
                <a:pos x="10" y="24"/>
              </a:cxn>
              <a:cxn ang="0">
                <a:pos x="6" y="18"/>
              </a:cxn>
              <a:cxn ang="0">
                <a:pos x="5" y="12"/>
              </a:cxn>
              <a:cxn ang="0">
                <a:pos x="8" y="7"/>
              </a:cxn>
              <a:cxn ang="0">
                <a:pos x="17" y="1"/>
              </a:cxn>
              <a:cxn ang="0">
                <a:pos x="27" y="0"/>
              </a:cxn>
              <a:cxn ang="0">
                <a:pos x="28" y="1"/>
              </a:cxn>
              <a:cxn ang="0">
                <a:pos x="29" y="5"/>
              </a:cxn>
              <a:cxn ang="0">
                <a:pos x="24" y="4"/>
              </a:cxn>
              <a:cxn ang="0">
                <a:pos x="22" y="3"/>
              </a:cxn>
              <a:cxn ang="0">
                <a:pos x="16" y="6"/>
              </a:cxn>
              <a:cxn ang="0">
                <a:pos x="12" y="7"/>
              </a:cxn>
              <a:cxn ang="0">
                <a:pos x="10" y="9"/>
              </a:cxn>
              <a:cxn ang="0">
                <a:pos x="6" y="16"/>
              </a:cxn>
              <a:cxn ang="0">
                <a:pos x="9" y="19"/>
              </a:cxn>
              <a:cxn ang="0">
                <a:pos x="12" y="21"/>
              </a:cxn>
              <a:cxn ang="0">
                <a:pos x="16" y="23"/>
              </a:cxn>
              <a:cxn ang="0">
                <a:pos x="23" y="25"/>
              </a:cxn>
              <a:cxn ang="0">
                <a:pos x="28" y="27"/>
              </a:cxn>
              <a:cxn ang="0">
                <a:pos x="31" y="28"/>
              </a:cxn>
              <a:cxn ang="0">
                <a:pos x="33" y="31"/>
              </a:cxn>
              <a:cxn ang="0">
                <a:pos x="34" y="33"/>
              </a:cxn>
            </a:cxnLst>
            <a:rect l="0" t="0" r="r" b="b"/>
            <a:pathLst>
              <a:path w="36" h="43">
                <a:moveTo>
                  <a:pt x="36" y="34"/>
                </a:moveTo>
                <a:cubicBezTo>
                  <a:pt x="35" y="35"/>
                  <a:pt x="35" y="35"/>
                  <a:pt x="35" y="35"/>
                </a:cubicBezTo>
                <a:cubicBezTo>
                  <a:pt x="35" y="35"/>
                  <a:pt x="34" y="36"/>
                  <a:pt x="34" y="38"/>
                </a:cubicBezTo>
                <a:cubicBezTo>
                  <a:pt x="32" y="39"/>
                  <a:pt x="32" y="39"/>
                  <a:pt x="32" y="39"/>
                </a:cubicBezTo>
                <a:cubicBezTo>
                  <a:pt x="32" y="40"/>
                  <a:pt x="32" y="40"/>
                  <a:pt x="32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30" y="41"/>
                  <a:pt x="30" y="41"/>
                  <a:pt x="30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6" y="42"/>
                  <a:pt x="26" y="42"/>
                </a:cubicBezTo>
                <a:cubicBezTo>
                  <a:pt x="26" y="42"/>
                  <a:pt x="25" y="42"/>
                  <a:pt x="25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24" y="43"/>
                  <a:pt x="24" y="43"/>
                  <a:pt x="24" y="43"/>
                </a:cubicBezTo>
                <a:cubicBezTo>
                  <a:pt x="22" y="42"/>
                  <a:pt x="22" y="42"/>
                  <a:pt x="22" y="42"/>
                </a:cubicBezTo>
                <a:cubicBezTo>
                  <a:pt x="21" y="43"/>
                  <a:pt x="21" y="43"/>
                  <a:pt x="21" y="43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3"/>
                  <a:pt x="19" y="43"/>
                  <a:pt x="19" y="43"/>
                </a:cubicBezTo>
                <a:cubicBezTo>
                  <a:pt x="19" y="42"/>
                  <a:pt x="19" y="42"/>
                  <a:pt x="19" y="42"/>
                </a:cubicBezTo>
                <a:cubicBezTo>
                  <a:pt x="18" y="43"/>
                  <a:pt x="18" y="43"/>
                  <a:pt x="18" y="43"/>
                </a:cubicBezTo>
                <a:cubicBezTo>
                  <a:pt x="17" y="43"/>
                  <a:pt x="17" y="43"/>
                  <a:pt x="17" y="43"/>
                </a:cubicBezTo>
                <a:cubicBezTo>
                  <a:pt x="17" y="43"/>
                  <a:pt x="16" y="43"/>
                  <a:pt x="16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4" y="43"/>
                  <a:pt x="14" y="43"/>
                  <a:pt x="14" y="43"/>
                </a:cubicBez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2" y="43"/>
                  <a:pt x="11" y="42"/>
                  <a:pt x="11" y="42"/>
                </a:cubicBezTo>
                <a:cubicBezTo>
                  <a:pt x="11" y="42"/>
                  <a:pt x="10" y="43"/>
                  <a:pt x="10" y="43"/>
                </a:cubicBezTo>
                <a:cubicBezTo>
                  <a:pt x="10" y="43"/>
                  <a:pt x="9" y="42"/>
                  <a:pt x="8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6" y="42"/>
                  <a:pt x="5" y="42"/>
                  <a:pt x="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2"/>
                  <a:pt x="3" y="42"/>
                  <a:pt x="3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1" y="41"/>
                  <a:pt x="0" y="40"/>
                  <a:pt x="0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6"/>
                  <a:pt x="2" y="36"/>
                  <a:pt x="2" y="36"/>
                </a:cubicBezTo>
                <a:cubicBezTo>
                  <a:pt x="2" y="36"/>
                  <a:pt x="2" y="36"/>
                  <a:pt x="2" y="36"/>
                </a:cubicBezTo>
                <a:cubicBezTo>
                  <a:pt x="2" y="36"/>
                  <a:pt x="2" y="36"/>
                  <a:pt x="2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7"/>
                  <a:pt x="3" y="37"/>
                  <a:pt x="3" y="37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6"/>
                  <a:pt x="5" y="37"/>
                  <a:pt x="5" y="37"/>
                </a:cubicBezTo>
                <a:cubicBezTo>
                  <a:pt x="5" y="37"/>
                  <a:pt x="5" y="37"/>
                  <a:pt x="4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39"/>
                  <a:pt x="5" y="39"/>
                  <a:pt x="5" y="39"/>
                </a:cubicBezTo>
                <a:cubicBezTo>
                  <a:pt x="8" y="40"/>
                  <a:pt x="8" y="40"/>
                  <a:pt x="8" y="40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0"/>
                  <a:pt x="9" y="40"/>
                  <a:pt x="9" y="40"/>
                </a:cubicBezTo>
                <a:cubicBezTo>
                  <a:pt x="21" y="39"/>
                  <a:pt x="21" y="39"/>
                  <a:pt x="21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26" y="38"/>
                  <a:pt x="26" y="38"/>
                  <a:pt x="26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7"/>
                  <a:pt x="27" y="37"/>
                  <a:pt x="27" y="37"/>
                </a:cubicBezTo>
                <a:cubicBezTo>
                  <a:pt x="28" y="37"/>
                  <a:pt x="30" y="37"/>
                  <a:pt x="31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3"/>
                  <a:pt x="32" y="33"/>
                  <a:pt x="32" y="33"/>
                </a:cubicBezTo>
                <a:cubicBezTo>
                  <a:pt x="31" y="32"/>
                  <a:pt x="31" y="32"/>
                  <a:pt x="31" y="32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1"/>
                  <a:pt x="30" y="31"/>
                  <a:pt x="30" y="31"/>
                </a:cubicBezTo>
                <a:cubicBezTo>
                  <a:pt x="29" y="31"/>
                  <a:pt x="29" y="31"/>
                  <a:pt x="29" y="31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29"/>
                  <a:pt x="26" y="29"/>
                  <a:pt x="25" y="29"/>
                </a:cubicBezTo>
                <a:cubicBezTo>
                  <a:pt x="25" y="29"/>
                  <a:pt x="25" y="29"/>
                  <a:pt x="25" y="29"/>
                </a:cubicBezTo>
                <a:cubicBezTo>
                  <a:pt x="24" y="29"/>
                  <a:pt x="23" y="29"/>
                  <a:pt x="22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0" y="27"/>
                  <a:pt x="20" y="27"/>
                  <a:pt x="20" y="27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7"/>
                  <a:pt x="19" y="27"/>
                  <a:pt x="19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7" y="26"/>
                  <a:pt x="17" y="26"/>
                  <a:pt x="17" y="26"/>
                </a:cubicBezTo>
                <a:cubicBezTo>
                  <a:pt x="14" y="25"/>
                  <a:pt x="14" y="25"/>
                  <a:pt x="14" y="25"/>
                </a:cubicBezTo>
                <a:cubicBezTo>
                  <a:pt x="13" y="24"/>
                  <a:pt x="13" y="24"/>
                  <a:pt x="13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3"/>
                  <a:pt x="10" y="23"/>
                  <a:pt x="10" y="23"/>
                </a:cubicBezTo>
                <a:cubicBezTo>
                  <a:pt x="7" y="21"/>
                  <a:pt x="7" y="21"/>
                  <a:pt x="7" y="21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1"/>
                  <a:pt x="5" y="10"/>
                  <a:pt x="6" y="9"/>
                </a:cubicBezTo>
                <a:cubicBezTo>
                  <a:pt x="7" y="8"/>
                  <a:pt x="8" y="7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9" y="6"/>
                  <a:pt x="9" y="5"/>
                  <a:pt x="10" y="4"/>
                </a:cubicBezTo>
                <a:cubicBezTo>
                  <a:pt x="11" y="3"/>
                  <a:pt x="11" y="3"/>
                  <a:pt x="11" y="3"/>
                </a:cubicBezTo>
                <a:cubicBezTo>
                  <a:pt x="17" y="1"/>
                  <a:pt x="17" y="1"/>
                  <a:pt x="17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8" y="1"/>
                  <a:pt x="28" y="1"/>
                </a:cubicBezTo>
                <a:cubicBezTo>
                  <a:pt x="28" y="2"/>
                  <a:pt x="28" y="2"/>
                  <a:pt x="28" y="2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4"/>
                  <a:pt x="29" y="5"/>
                  <a:pt x="29" y="5"/>
                </a:cubicBezTo>
                <a:cubicBezTo>
                  <a:pt x="29" y="6"/>
                  <a:pt x="29" y="6"/>
                  <a:pt x="28" y="6"/>
                </a:cubicBezTo>
                <a:cubicBezTo>
                  <a:pt x="28" y="6"/>
                  <a:pt x="28" y="5"/>
                  <a:pt x="27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3" y="3"/>
                  <a:pt x="22" y="3"/>
                  <a:pt x="22" y="3"/>
                </a:cubicBezTo>
                <a:cubicBezTo>
                  <a:pt x="22" y="3"/>
                  <a:pt x="22" y="3"/>
                  <a:pt x="22" y="3"/>
                </a:cubicBezTo>
                <a:cubicBezTo>
                  <a:pt x="21" y="4"/>
                  <a:pt x="21" y="4"/>
                  <a:pt x="21" y="4"/>
                </a:cubicBezTo>
                <a:cubicBezTo>
                  <a:pt x="20" y="4"/>
                  <a:pt x="19" y="4"/>
                  <a:pt x="18" y="5"/>
                </a:cubicBezTo>
                <a:cubicBezTo>
                  <a:pt x="17" y="5"/>
                  <a:pt x="16" y="5"/>
                  <a:pt x="16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7"/>
                  <a:pt x="13" y="7"/>
                  <a:pt x="12" y="7"/>
                </a:cubicBezTo>
                <a:cubicBezTo>
                  <a:pt x="12" y="8"/>
                  <a:pt x="12" y="8"/>
                  <a:pt x="12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0" y="9"/>
                  <a:pt x="10" y="9"/>
                  <a:pt x="10" y="9"/>
                </a:cubicBezTo>
                <a:cubicBezTo>
                  <a:pt x="9" y="11"/>
                  <a:pt x="9" y="11"/>
                  <a:pt x="9" y="11"/>
                </a:cubicBezTo>
                <a:cubicBezTo>
                  <a:pt x="8" y="11"/>
                  <a:pt x="8" y="12"/>
                  <a:pt x="7" y="12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7" y="18"/>
                  <a:pt x="9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6" y="23"/>
                  <a:pt x="16" y="23"/>
                  <a:pt x="16" y="23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6"/>
                  <a:pt x="23" y="26"/>
                  <a:pt x="24" y="26"/>
                </a:cubicBezTo>
                <a:cubicBezTo>
                  <a:pt x="25" y="26"/>
                  <a:pt x="25" y="26"/>
                  <a:pt x="26" y="27"/>
                </a:cubicBezTo>
                <a:cubicBezTo>
                  <a:pt x="27" y="27"/>
                  <a:pt x="27" y="27"/>
                  <a:pt x="28" y="27"/>
                </a:cubicBezTo>
                <a:cubicBezTo>
                  <a:pt x="28" y="28"/>
                  <a:pt x="28" y="28"/>
                  <a:pt x="28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2" y="29"/>
                  <a:pt x="32" y="29"/>
                  <a:pt x="32" y="29"/>
                </a:cubicBezTo>
                <a:cubicBezTo>
                  <a:pt x="33" y="30"/>
                  <a:pt x="33" y="31"/>
                  <a:pt x="34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4" y="32"/>
                  <a:pt x="34" y="32"/>
                  <a:pt x="3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34" y="33"/>
                  <a:pt x="34" y="33"/>
                  <a:pt x="34" y="33"/>
                </a:cubicBezTo>
                <a:cubicBezTo>
                  <a:pt x="35" y="33"/>
                  <a:pt x="35" y="34"/>
                  <a:pt x="36" y="3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03" name="Freeform 483"/>
          <p:cNvSpPr>
            <a:spLocks noEditPoints="1"/>
          </p:cNvSpPr>
          <p:nvPr/>
        </p:nvSpPr>
        <p:spPr bwMode="auto">
          <a:xfrm>
            <a:off x="2963863" y="233363"/>
            <a:ext cx="74612" cy="127000"/>
          </a:xfrm>
          <a:custGeom>
            <a:avLst/>
            <a:gdLst/>
            <a:ahLst/>
            <a:cxnLst>
              <a:cxn ang="0">
                <a:pos x="21" y="11"/>
              </a:cxn>
              <a:cxn ang="0">
                <a:pos x="21" y="4"/>
              </a:cxn>
              <a:cxn ang="0">
                <a:pos x="18" y="4"/>
              </a:cxn>
              <a:cxn ang="0">
                <a:pos x="14" y="6"/>
              </a:cxn>
              <a:cxn ang="0">
                <a:pos x="13" y="6"/>
              </a:cxn>
              <a:cxn ang="0">
                <a:pos x="13" y="7"/>
              </a:cxn>
              <a:cxn ang="0">
                <a:pos x="11" y="9"/>
              </a:cxn>
              <a:cxn ang="0">
                <a:pos x="9" y="13"/>
              </a:cxn>
              <a:cxn ang="0">
                <a:pos x="7" y="19"/>
              </a:cxn>
              <a:cxn ang="0">
                <a:pos x="12" y="18"/>
              </a:cxn>
              <a:cxn ang="0">
                <a:pos x="15" y="17"/>
              </a:cxn>
              <a:cxn ang="0">
                <a:pos x="17" y="15"/>
              </a:cxn>
              <a:cxn ang="0">
                <a:pos x="27" y="35"/>
              </a:cxn>
              <a:cxn ang="0">
                <a:pos x="25" y="41"/>
              </a:cxn>
              <a:cxn ang="0">
                <a:pos x="22" y="43"/>
              </a:cxn>
              <a:cxn ang="0">
                <a:pos x="19" y="46"/>
              </a:cxn>
              <a:cxn ang="0">
                <a:pos x="16" y="47"/>
              </a:cxn>
              <a:cxn ang="0">
                <a:pos x="13" y="48"/>
              </a:cxn>
              <a:cxn ang="0">
                <a:pos x="8" y="48"/>
              </a:cxn>
              <a:cxn ang="0">
                <a:pos x="4" y="45"/>
              </a:cxn>
              <a:cxn ang="0">
                <a:pos x="1" y="42"/>
              </a:cxn>
              <a:cxn ang="0">
                <a:pos x="1" y="33"/>
              </a:cxn>
              <a:cxn ang="0">
                <a:pos x="1" y="28"/>
              </a:cxn>
              <a:cxn ang="0">
                <a:pos x="3" y="24"/>
              </a:cxn>
              <a:cxn ang="0">
                <a:pos x="2" y="20"/>
              </a:cxn>
              <a:cxn ang="0">
                <a:pos x="3" y="14"/>
              </a:cxn>
              <a:cxn ang="0">
                <a:pos x="6" y="13"/>
              </a:cxn>
              <a:cxn ang="0">
                <a:pos x="9" y="6"/>
              </a:cxn>
              <a:cxn ang="0">
                <a:pos x="11" y="5"/>
              </a:cxn>
              <a:cxn ang="0">
                <a:pos x="15" y="1"/>
              </a:cxn>
              <a:cxn ang="0">
                <a:pos x="19" y="0"/>
              </a:cxn>
              <a:cxn ang="0">
                <a:pos x="20" y="0"/>
              </a:cxn>
              <a:cxn ang="0">
                <a:pos x="23" y="3"/>
              </a:cxn>
              <a:cxn ang="0">
                <a:pos x="24" y="8"/>
              </a:cxn>
              <a:cxn ang="0">
                <a:pos x="23" y="14"/>
              </a:cxn>
              <a:cxn ang="0">
                <a:pos x="15" y="21"/>
              </a:cxn>
              <a:cxn ang="0">
                <a:pos x="12" y="23"/>
              </a:cxn>
              <a:cxn ang="0">
                <a:pos x="8" y="24"/>
              </a:cxn>
              <a:cxn ang="0">
                <a:pos x="4" y="27"/>
              </a:cxn>
              <a:cxn ang="0">
                <a:pos x="3" y="34"/>
              </a:cxn>
              <a:cxn ang="0">
                <a:pos x="3" y="37"/>
              </a:cxn>
              <a:cxn ang="0">
                <a:pos x="5" y="42"/>
              </a:cxn>
              <a:cxn ang="0">
                <a:pos x="10" y="44"/>
              </a:cxn>
              <a:cxn ang="0">
                <a:pos x="18" y="43"/>
              </a:cxn>
              <a:cxn ang="0">
                <a:pos x="20" y="41"/>
              </a:cxn>
              <a:cxn ang="0">
                <a:pos x="23" y="39"/>
              </a:cxn>
              <a:cxn ang="0">
                <a:pos x="27" y="35"/>
              </a:cxn>
            </a:cxnLst>
            <a:rect l="0" t="0" r="r" b="b"/>
            <a:pathLst>
              <a:path w="28" h="48">
                <a:moveTo>
                  <a:pt x="19" y="13"/>
                </a:moveTo>
                <a:cubicBezTo>
                  <a:pt x="19" y="13"/>
                  <a:pt x="20" y="13"/>
                  <a:pt x="20" y="12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0"/>
                  <a:pt x="22" y="9"/>
                  <a:pt x="22" y="8"/>
                </a:cubicBezTo>
                <a:cubicBezTo>
                  <a:pt x="22" y="8"/>
                  <a:pt x="22" y="8"/>
                  <a:pt x="22" y="7"/>
                </a:cubicBezTo>
                <a:cubicBezTo>
                  <a:pt x="22" y="7"/>
                  <a:pt x="22" y="6"/>
                  <a:pt x="21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7" y="4"/>
                  <a:pt x="17" y="5"/>
                </a:cubicBezTo>
                <a:cubicBezTo>
                  <a:pt x="16" y="5"/>
                  <a:pt x="16" y="5"/>
                  <a:pt x="14" y="5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12" y="8"/>
                  <a:pt x="12" y="8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12"/>
                  <a:pt x="10" y="12"/>
                  <a:pt x="10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3"/>
                  <a:pt x="9" y="13"/>
                </a:cubicBezTo>
                <a:cubicBezTo>
                  <a:pt x="9" y="14"/>
                  <a:pt x="8" y="15"/>
                  <a:pt x="6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9"/>
                  <a:pt x="7" y="19"/>
                  <a:pt x="7" y="19"/>
                </a:cubicBezTo>
                <a:cubicBezTo>
                  <a:pt x="9" y="20"/>
                  <a:pt x="9" y="20"/>
                  <a:pt x="9" y="20"/>
                </a:cubicBezTo>
                <a:cubicBezTo>
                  <a:pt x="10" y="19"/>
                  <a:pt x="11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3" y="18"/>
                  <a:pt x="13" y="18"/>
                </a:cubicBezTo>
                <a:cubicBezTo>
                  <a:pt x="13" y="18"/>
                  <a:pt x="13" y="18"/>
                  <a:pt x="14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8" y="15"/>
                  <a:pt x="19" y="14"/>
                </a:cubicBezTo>
                <a:cubicBezTo>
                  <a:pt x="19" y="13"/>
                  <a:pt x="19" y="13"/>
                  <a:pt x="19" y="13"/>
                </a:cubicBezTo>
                <a:close/>
                <a:moveTo>
                  <a:pt x="27" y="35"/>
                </a:moveTo>
                <a:cubicBezTo>
                  <a:pt x="27" y="36"/>
                  <a:pt x="28" y="36"/>
                  <a:pt x="28" y="37"/>
                </a:cubicBezTo>
                <a:cubicBezTo>
                  <a:pt x="28" y="37"/>
                  <a:pt x="27" y="38"/>
                  <a:pt x="27" y="38"/>
                </a:cubicBezTo>
                <a:cubicBezTo>
                  <a:pt x="26" y="39"/>
                  <a:pt x="26" y="40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4" y="43"/>
                  <a:pt x="24" y="43"/>
                  <a:pt x="24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20" y="45"/>
                  <a:pt x="20" y="45"/>
                  <a:pt x="20" y="45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8" y="47"/>
                  <a:pt x="18" y="47"/>
                  <a:pt x="18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5" y="47"/>
                  <a:pt x="14" y="48"/>
                  <a:pt x="14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2" y="48"/>
                  <a:pt x="12" y="48"/>
                  <a:pt x="11" y="48"/>
                </a:cubicBezTo>
                <a:cubicBezTo>
                  <a:pt x="11" y="48"/>
                  <a:pt x="10" y="48"/>
                  <a:pt x="10" y="48"/>
                </a:cubicBezTo>
                <a:cubicBezTo>
                  <a:pt x="9" y="48"/>
                  <a:pt x="9" y="48"/>
                  <a:pt x="8" y="48"/>
                </a:cubicBezTo>
                <a:cubicBezTo>
                  <a:pt x="8" y="47"/>
                  <a:pt x="8" y="47"/>
                  <a:pt x="8" y="47"/>
                </a:cubicBezTo>
                <a:cubicBezTo>
                  <a:pt x="6" y="47"/>
                  <a:pt x="5" y="47"/>
                  <a:pt x="4" y="46"/>
                </a:cubicBezTo>
                <a:cubicBezTo>
                  <a:pt x="4" y="45"/>
                  <a:pt x="4" y="45"/>
                  <a:pt x="4" y="45"/>
                </a:cubicBezTo>
                <a:cubicBezTo>
                  <a:pt x="3" y="44"/>
                  <a:pt x="3" y="44"/>
                  <a:pt x="3" y="44"/>
                </a:cubicBezTo>
                <a:cubicBezTo>
                  <a:pt x="3" y="43"/>
                  <a:pt x="3" y="43"/>
                  <a:pt x="3" y="43"/>
                </a:cubicBezTo>
                <a:cubicBezTo>
                  <a:pt x="2" y="43"/>
                  <a:pt x="2" y="42"/>
                  <a:pt x="1" y="42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36"/>
                  <a:pt x="0" y="36"/>
                  <a:pt x="0" y="36"/>
                </a:cubicBezTo>
                <a:cubicBezTo>
                  <a:pt x="1" y="33"/>
                  <a:pt x="1" y="33"/>
                  <a:pt x="1" y="33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6"/>
                  <a:pt x="1" y="26"/>
                  <a:pt x="1" y="26"/>
                </a:cubicBezTo>
                <a:cubicBezTo>
                  <a:pt x="2" y="26"/>
                  <a:pt x="2" y="26"/>
                  <a:pt x="2" y="25"/>
                </a:cubicBezTo>
                <a:cubicBezTo>
                  <a:pt x="2" y="25"/>
                  <a:pt x="2" y="24"/>
                  <a:pt x="3" y="24"/>
                </a:cubicBezTo>
                <a:cubicBezTo>
                  <a:pt x="2" y="23"/>
                  <a:pt x="2" y="22"/>
                  <a:pt x="2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19"/>
                  <a:pt x="3" y="19"/>
                  <a:pt x="3" y="18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5"/>
                  <a:pt x="2" y="14"/>
                  <a:pt x="3" y="14"/>
                </a:cubicBezTo>
                <a:cubicBezTo>
                  <a:pt x="3" y="14"/>
                  <a:pt x="3" y="14"/>
                  <a:pt x="4" y="14"/>
                </a:cubicBezTo>
                <a:cubicBezTo>
                  <a:pt x="4" y="14"/>
                  <a:pt x="5" y="14"/>
                  <a:pt x="6" y="14"/>
                </a:cubicBezTo>
                <a:cubicBezTo>
                  <a:pt x="6" y="14"/>
                  <a:pt x="6" y="14"/>
                  <a:pt x="6" y="13"/>
                </a:cubicBezTo>
                <a:cubicBezTo>
                  <a:pt x="6" y="13"/>
                  <a:pt x="6" y="13"/>
                  <a:pt x="6" y="12"/>
                </a:cubicBezTo>
                <a:cubicBezTo>
                  <a:pt x="7" y="11"/>
                  <a:pt x="8" y="9"/>
                  <a:pt x="8" y="8"/>
                </a:cubicBezTo>
                <a:cubicBezTo>
                  <a:pt x="9" y="7"/>
                  <a:pt x="9" y="7"/>
                  <a:pt x="9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5"/>
                  <a:pt x="10" y="5"/>
                  <a:pt x="10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1" y="4"/>
                  <a:pt x="12" y="3"/>
                </a:cubicBezTo>
                <a:cubicBezTo>
                  <a:pt x="13" y="3"/>
                  <a:pt x="13" y="2"/>
                  <a:pt x="14" y="1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1"/>
                  <a:pt x="16" y="1"/>
                  <a:pt x="16" y="0"/>
                </a:cubicBezTo>
                <a:cubicBezTo>
                  <a:pt x="17" y="0"/>
                  <a:pt x="18" y="0"/>
                  <a:pt x="18" y="0"/>
                </a:cubicBezTo>
                <a:cubicBezTo>
                  <a:pt x="18" y="0"/>
                  <a:pt x="18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1" y="1"/>
                  <a:pt x="21" y="2"/>
                  <a:pt x="22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2"/>
                  <a:pt x="23" y="3"/>
                  <a:pt x="23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4" y="4"/>
                  <a:pt x="25" y="5"/>
                  <a:pt x="25" y="7"/>
                </a:cubicBezTo>
                <a:cubicBezTo>
                  <a:pt x="24" y="8"/>
                  <a:pt x="24" y="8"/>
                  <a:pt x="24" y="8"/>
                </a:cubicBezTo>
                <a:cubicBezTo>
                  <a:pt x="25" y="10"/>
                  <a:pt x="25" y="10"/>
                  <a:pt x="25" y="10"/>
                </a:cubicBezTo>
                <a:cubicBezTo>
                  <a:pt x="24" y="11"/>
                  <a:pt x="24" y="11"/>
                  <a:pt x="24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7"/>
                  <a:pt x="21" y="17"/>
                  <a:pt x="21" y="17"/>
                </a:cubicBezTo>
                <a:cubicBezTo>
                  <a:pt x="19" y="19"/>
                  <a:pt x="17" y="21"/>
                  <a:pt x="15" y="21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4" y="22"/>
                  <a:pt x="14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3"/>
                  <a:pt x="7" y="23"/>
                  <a:pt x="6" y="23"/>
                </a:cubicBezTo>
                <a:cubicBezTo>
                  <a:pt x="5" y="24"/>
                  <a:pt x="5" y="25"/>
                  <a:pt x="5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9"/>
                  <a:pt x="4" y="29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3" y="37"/>
                  <a:pt x="3" y="38"/>
                </a:cubicBezTo>
                <a:cubicBezTo>
                  <a:pt x="3" y="39"/>
                  <a:pt x="4" y="40"/>
                  <a:pt x="4" y="40"/>
                </a:cubicBezTo>
                <a:cubicBezTo>
                  <a:pt x="4" y="40"/>
                  <a:pt x="4" y="41"/>
                  <a:pt x="5" y="42"/>
                </a:cubicBezTo>
                <a:cubicBezTo>
                  <a:pt x="6" y="42"/>
                  <a:pt x="6" y="43"/>
                  <a:pt x="7" y="43"/>
                </a:cubicBezTo>
                <a:cubicBezTo>
                  <a:pt x="7" y="44"/>
                  <a:pt x="7" y="44"/>
                  <a:pt x="7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7" y="43"/>
                  <a:pt x="17" y="43"/>
                  <a:pt x="18" y="43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0"/>
                  <a:pt x="22" y="40"/>
                  <a:pt x="22" y="40"/>
                </a:cubicBezTo>
                <a:cubicBezTo>
                  <a:pt x="22" y="40"/>
                  <a:pt x="22" y="40"/>
                  <a:pt x="22" y="39"/>
                </a:cubicBezTo>
                <a:cubicBezTo>
                  <a:pt x="22" y="39"/>
                  <a:pt x="22" y="39"/>
                  <a:pt x="23" y="39"/>
                </a:cubicBezTo>
                <a:cubicBezTo>
                  <a:pt x="23" y="38"/>
                  <a:pt x="23" y="38"/>
                  <a:pt x="23" y="38"/>
                </a:cubicBezTo>
                <a:cubicBezTo>
                  <a:pt x="25" y="38"/>
                  <a:pt x="25" y="37"/>
                  <a:pt x="26" y="36"/>
                </a:cubicBezTo>
                <a:cubicBezTo>
                  <a:pt x="26" y="35"/>
                  <a:pt x="26" y="35"/>
                  <a:pt x="27" y="3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04" name="Freeform 484"/>
          <p:cNvSpPr>
            <a:spLocks noEditPoints="1"/>
          </p:cNvSpPr>
          <p:nvPr/>
        </p:nvSpPr>
        <p:spPr bwMode="auto">
          <a:xfrm>
            <a:off x="2417763" y="3937001"/>
            <a:ext cx="74612" cy="130175"/>
          </a:xfrm>
          <a:custGeom>
            <a:avLst/>
            <a:gdLst/>
            <a:ahLst/>
            <a:cxnLst>
              <a:cxn ang="0">
                <a:pos x="20" y="11"/>
              </a:cxn>
              <a:cxn ang="0">
                <a:pos x="21" y="5"/>
              </a:cxn>
              <a:cxn ang="0">
                <a:pos x="18" y="4"/>
              </a:cxn>
              <a:cxn ang="0">
                <a:pos x="14" y="6"/>
              </a:cxn>
              <a:cxn ang="0">
                <a:pos x="13" y="6"/>
              </a:cxn>
              <a:cxn ang="0">
                <a:pos x="13" y="7"/>
              </a:cxn>
              <a:cxn ang="0">
                <a:pos x="11" y="9"/>
              </a:cxn>
              <a:cxn ang="0">
                <a:pos x="9" y="14"/>
              </a:cxn>
              <a:cxn ang="0">
                <a:pos x="7" y="19"/>
              </a:cxn>
              <a:cxn ang="0">
                <a:pos x="12" y="18"/>
              </a:cxn>
              <a:cxn ang="0">
                <a:pos x="15" y="17"/>
              </a:cxn>
              <a:cxn ang="0">
                <a:pos x="17" y="15"/>
              </a:cxn>
              <a:cxn ang="0">
                <a:pos x="27" y="35"/>
              </a:cxn>
              <a:cxn ang="0">
                <a:pos x="25" y="41"/>
              </a:cxn>
              <a:cxn ang="0">
                <a:pos x="22" y="44"/>
              </a:cxn>
              <a:cxn ang="0">
                <a:pos x="19" y="46"/>
              </a:cxn>
              <a:cxn ang="0">
                <a:pos x="16" y="48"/>
              </a:cxn>
              <a:cxn ang="0">
                <a:pos x="13" y="48"/>
              </a:cxn>
              <a:cxn ang="0">
                <a:pos x="8" y="48"/>
              </a:cxn>
              <a:cxn ang="0">
                <a:pos x="4" y="45"/>
              </a:cxn>
              <a:cxn ang="0">
                <a:pos x="1" y="42"/>
              </a:cxn>
              <a:cxn ang="0">
                <a:pos x="1" y="33"/>
              </a:cxn>
              <a:cxn ang="0">
                <a:pos x="1" y="28"/>
              </a:cxn>
              <a:cxn ang="0">
                <a:pos x="2" y="24"/>
              </a:cxn>
              <a:cxn ang="0">
                <a:pos x="2" y="20"/>
              </a:cxn>
              <a:cxn ang="0">
                <a:pos x="3" y="14"/>
              </a:cxn>
              <a:cxn ang="0">
                <a:pos x="6" y="14"/>
              </a:cxn>
              <a:cxn ang="0">
                <a:pos x="9" y="6"/>
              </a:cxn>
              <a:cxn ang="0">
                <a:pos x="11" y="5"/>
              </a:cxn>
              <a:cxn ang="0">
                <a:pos x="15" y="1"/>
              </a:cxn>
              <a:cxn ang="0">
                <a:pos x="18" y="0"/>
              </a:cxn>
              <a:cxn ang="0">
                <a:pos x="20" y="1"/>
              </a:cxn>
              <a:cxn ang="0">
                <a:pos x="23" y="3"/>
              </a:cxn>
              <a:cxn ang="0">
                <a:pos x="24" y="8"/>
              </a:cxn>
              <a:cxn ang="0">
                <a:pos x="23" y="14"/>
              </a:cxn>
              <a:cxn ang="0">
                <a:pos x="15" y="22"/>
              </a:cxn>
              <a:cxn ang="0">
                <a:pos x="12" y="23"/>
              </a:cxn>
              <a:cxn ang="0">
                <a:pos x="8" y="24"/>
              </a:cxn>
              <a:cxn ang="0">
                <a:pos x="4" y="28"/>
              </a:cxn>
              <a:cxn ang="0">
                <a:pos x="3" y="34"/>
              </a:cxn>
              <a:cxn ang="0">
                <a:pos x="3" y="37"/>
              </a:cxn>
              <a:cxn ang="0">
                <a:pos x="5" y="42"/>
              </a:cxn>
              <a:cxn ang="0">
                <a:pos x="10" y="44"/>
              </a:cxn>
              <a:cxn ang="0">
                <a:pos x="18" y="43"/>
              </a:cxn>
              <a:cxn ang="0">
                <a:pos x="19" y="41"/>
              </a:cxn>
              <a:cxn ang="0">
                <a:pos x="23" y="39"/>
              </a:cxn>
              <a:cxn ang="0">
                <a:pos x="27" y="35"/>
              </a:cxn>
            </a:cxnLst>
            <a:rect l="0" t="0" r="r" b="b"/>
            <a:pathLst>
              <a:path w="28" h="49">
                <a:moveTo>
                  <a:pt x="19" y="14"/>
                </a:moveTo>
                <a:cubicBezTo>
                  <a:pt x="19" y="14"/>
                  <a:pt x="20" y="13"/>
                  <a:pt x="20" y="12"/>
                </a:cubicBezTo>
                <a:cubicBezTo>
                  <a:pt x="20" y="11"/>
                  <a:pt x="20" y="11"/>
                  <a:pt x="20" y="11"/>
                </a:cubicBezTo>
                <a:cubicBezTo>
                  <a:pt x="21" y="10"/>
                  <a:pt x="22" y="9"/>
                  <a:pt x="22" y="9"/>
                </a:cubicBezTo>
                <a:cubicBezTo>
                  <a:pt x="22" y="8"/>
                  <a:pt x="22" y="8"/>
                  <a:pt x="22" y="7"/>
                </a:cubicBezTo>
                <a:cubicBezTo>
                  <a:pt x="22" y="7"/>
                  <a:pt x="22" y="6"/>
                  <a:pt x="21" y="5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5"/>
                </a:cubicBezTo>
                <a:cubicBezTo>
                  <a:pt x="16" y="5"/>
                  <a:pt x="16" y="5"/>
                  <a:pt x="14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6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13" y="7"/>
                  <a:pt x="13" y="8"/>
                </a:cubicBezTo>
                <a:cubicBezTo>
                  <a:pt x="13" y="8"/>
                  <a:pt x="12" y="8"/>
                  <a:pt x="12" y="8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12"/>
                  <a:pt x="10" y="12"/>
                  <a:pt x="10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4"/>
                  <a:pt x="8" y="16"/>
                  <a:pt x="6" y="18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9" y="20"/>
                  <a:pt x="9" y="20"/>
                  <a:pt x="9" y="20"/>
                </a:cubicBezTo>
                <a:cubicBezTo>
                  <a:pt x="10" y="19"/>
                  <a:pt x="11" y="19"/>
                  <a:pt x="12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3" y="18"/>
                  <a:pt x="13" y="18"/>
                </a:cubicBezTo>
                <a:cubicBezTo>
                  <a:pt x="13" y="18"/>
                  <a:pt x="13" y="18"/>
                  <a:pt x="14" y="18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8" y="15"/>
                  <a:pt x="19" y="14"/>
                </a:cubicBezTo>
                <a:cubicBezTo>
                  <a:pt x="19" y="14"/>
                  <a:pt x="19" y="14"/>
                  <a:pt x="19" y="14"/>
                </a:cubicBezTo>
                <a:close/>
                <a:moveTo>
                  <a:pt x="27" y="35"/>
                </a:moveTo>
                <a:cubicBezTo>
                  <a:pt x="27" y="36"/>
                  <a:pt x="28" y="37"/>
                  <a:pt x="28" y="37"/>
                </a:cubicBezTo>
                <a:cubicBezTo>
                  <a:pt x="28" y="37"/>
                  <a:pt x="27" y="38"/>
                  <a:pt x="27" y="39"/>
                </a:cubicBezTo>
                <a:cubicBezTo>
                  <a:pt x="26" y="39"/>
                  <a:pt x="26" y="40"/>
                  <a:pt x="25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4" y="43"/>
                  <a:pt x="24" y="43"/>
                  <a:pt x="24" y="43"/>
                </a:cubicBezTo>
                <a:cubicBezTo>
                  <a:pt x="22" y="44"/>
                  <a:pt x="22" y="44"/>
                  <a:pt x="22" y="44"/>
                </a:cubicBezTo>
                <a:cubicBezTo>
                  <a:pt x="20" y="45"/>
                  <a:pt x="20" y="45"/>
                  <a:pt x="20" y="45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8" y="47"/>
                  <a:pt x="18" y="47"/>
                  <a:pt x="18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4" y="48"/>
                  <a:pt x="14" y="49"/>
                </a:cubicBezTo>
                <a:cubicBezTo>
                  <a:pt x="13" y="48"/>
                  <a:pt x="13" y="48"/>
                  <a:pt x="13" y="48"/>
                </a:cubicBezTo>
                <a:cubicBezTo>
                  <a:pt x="12" y="48"/>
                  <a:pt x="12" y="49"/>
                  <a:pt x="11" y="49"/>
                </a:cubicBezTo>
                <a:cubicBezTo>
                  <a:pt x="11" y="49"/>
                  <a:pt x="10" y="48"/>
                  <a:pt x="10" y="48"/>
                </a:cubicBezTo>
                <a:cubicBezTo>
                  <a:pt x="9" y="48"/>
                  <a:pt x="9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6" y="48"/>
                  <a:pt x="5" y="47"/>
                  <a:pt x="4" y="46"/>
                </a:cubicBezTo>
                <a:cubicBezTo>
                  <a:pt x="4" y="45"/>
                  <a:pt x="4" y="45"/>
                  <a:pt x="4" y="45"/>
                </a:cubicBezTo>
                <a:cubicBezTo>
                  <a:pt x="3" y="44"/>
                  <a:pt x="3" y="44"/>
                  <a:pt x="3" y="44"/>
                </a:cubicBezTo>
                <a:cubicBezTo>
                  <a:pt x="2" y="43"/>
                  <a:pt x="2" y="43"/>
                  <a:pt x="2" y="43"/>
                </a:cubicBezTo>
                <a:cubicBezTo>
                  <a:pt x="2" y="43"/>
                  <a:pt x="2" y="42"/>
                  <a:pt x="1" y="42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37"/>
                  <a:pt x="0" y="37"/>
                  <a:pt x="0" y="37"/>
                </a:cubicBezTo>
                <a:cubicBezTo>
                  <a:pt x="1" y="33"/>
                  <a:pt x="1" y="33"/>
                  <a:pt x="1" y="33"/>
                </a:cubicBezTo>
                <a:cubicBezTo>
                  <a:pt x="1" y="32"/>
                  <a:pt x="1" y="32"/>
                  <a:pt x="1" y="32"/>
                </a:cubicBezTo>
                <a:cubicBezTo>
                  <a:pt x="1" y="30"/>
                  <a:pt x="1" y="30"/>
                  <a:pt x="1" y="30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5"/>
                  <a:pt x="2" y="25"/>
                  <a:pt x="2" y="24"/>
                </a:cubicBezTo>
                <a:cubicBezTo>
                  <a:pt x="2" y="24"/>
                  <a:pt x="2" y="23"/>
                  <a:pt x="2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19"/>
                  <a:pt x="3" y="19"/>
                  <a:pt x="3" y="19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5"/>
                  <a:pt x="2" y="15"/>
                  <a:pt x="3" y="14"/>
                </a:cubicBezTo>
                <a:cubicBezTo>
                  <a:pt x="3" y="14"/>
                  <a:pt x="3" y="15"/>
                  <a:pt x="4" y="15"/>
                </a:cubicBezTo>
                <a:cubicBezTo>
                  <a:pt x="4" y="15"/>
                  <a:pt x="5" y="15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3"/>
                  <a:pt x="6" y="13"/>
                  <a:pt x="6" y="13"/>
                </a:cubicBezTo>
                <a:cubicBezTo>
                  <a:pt x="7" y="11"/>
                  <a:pt x="7" y="9"/>
                  <a:pt x="8" y="8"/>
                </a:cubicBezTo>
                <a:cubicBezTo>
                  <a:pt x="9" y="8"/>
                  <a:pt x="9" y="7"/>
                  <a:pt x="9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5"/>
                  <a:pt x="10" y="5"/>
                  <a:pt x="10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4"/>
                  <a:pt x="12" y="4"/>
                </a:cubicBezTo>
                <a:cubicBezTo>
                  <a:pt x="12" y="3"/>
                  <a:pt x="13" y="3"/>
                  <a:pt x="14" y="1"/>
                </a:cubicBezTo>
                <a:cubicBezTo>
                  <a:pt x="14" y="1"/>
                  <a:pt x="15" y="1"/>
                  <a:pt x="15" y="1"/>
                </a:cubicBezTo>
                <a:cubicBezTo>
                  <a:pt x="15" y="1"/>
                  <a:pt x="15" y="1"/>
                  <a:pt x="16" y="0"/>
                </a:cubicBezTo>
                <a:cubicBezTo>
                  <a:pt x="17" y="0"/>
                  <a:pt x="1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2"/>
                  <a:pt x="21" y="2"/>
                  <a:pt x="22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4" y="4"/>
                  <a:pt x="24" y="5"/>
                  <a:pt x="24" y="7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8"/>
                  <a:pt x="21" y="18"/>
                  <a:pt x="21" y="18"/>
                </a:cubicBezTo>
                <a:cubicBezTo>
                  <a:pt x="19" y="20"/>
                  <a:pt x="17" y="21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4" y="22"/>
                  <a:pt x="14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7" y="24"/>
                  <a:pt x="6" y="23"/>
                </a:cubicBezTo>
                <a:cubicBezTo>
                  <a:pt x="5" y="24"/>
                  <a:pt x="4" y="26"/>
                  <a:pt x="4" y="27"/>
                </a:cubicBezTo>
                <a:cubicBezTo>
                  <a:pt x="4" y="28"/>
                  <a:pt x="4" y="28"/>
                  <a:pt x="4" y="28"/>
                </a:cubicBezTo>
                <a:cubicBezTo>
                  <a:pt x="4" y="29"/>
                  <a:pt x="4" y="30"/>
                  <a:pt x="3" y="30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3" y="38"/>
                  <a:pt x="3" y="39"/>
                </a:cubicBezTo>
                <a:cubicBezTo>
                  <a:pt x="3" y="40"/>
                  <a:pt x="3" y="40"/>
                  <a:pt x="4" y="40"/>
                </a:cubicBezTo>
                <a:cubicBezTo>
                  <a:pt x="4" y="41"/>
                  <a:pt x="4" y="41"/>
                  <a:pt x="5" y="42"/>
                </a:cubicBezTo>
                <a:cubicBezTo>
                  <a:pt x="5" y="43"/>
                  <a:pt x="6" y="43"/>
                  <a:pt x="7" y="43"/>
                </a:cubicBezTo>
                <a:cubicBezTo>
                  <a:pt x="7" y="44"/>
                  <a:pt x="7" y="44"/>
                  <a:pt x="7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7" y="43"/>
                  <a:pt x="17" y="43"/>
                  <a:pt x="18" y="43"/>
                </a:cubicBezTo>
                <a:cubicBezTo>
                  <a:pt x="18" y="42"/>
                  <a:pt x="18" y="42"/>
                  <a:pt x="18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1"/>
                  <a:pt x="19" y="41"/>
                  <a:pt x="19" y="41"/>
                </a:cubicBezTo>
                <a:cubicBezTo>
                  <a:pt x="21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39"/>
                  <a:pt x="22" y="39"/>
                  <a:pt x="23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4" y="38"/>
                  <a:pt x="25" y="37"/>
                  <a:pt x="26" y="36"/>
                </a:cubicBezTo>
                <a:cubicBezTo>
                  <a:pt x="26" y="36"/>
                  <a:pt x="26" y="35"/>
                  <a:pt x="27" y="3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05" name="Freeform 485"/>
          <p:cNvSpPr>
            <a:spLocks/>
          </p:cNvSpPr>
          <p:nvPr/>
        </p:nvSpPr>
        <p:spPr bwMode="auto">
          <a:xfrm>
            <a:off x="2514600" y="3894138"/>
            <a:ext cx="58737" cy="163513"/>
          </a:xfrm>
          <a:custGeom>
            <a:avLst/>
            <a:gdLst/>
            <a:ahLst/>
            <a:cxnLst>
              <a:cxn ang="0">
                <a:pos x="22" y="49"/>
              </a:cxn>
              <a:cxn ang="0">
                <a:pos x="19" y="52"/>
              </a:cxn>
              <a:cxn ang="0">
                <a:pos x="15" y="56"/>
              </a:cxn>
              <a:cxn ang="0">
                <a:pos x="12" y="58"/>
              </a:cxn>
              <a:cxn ang="0">
                <a:pos x="10" y="59"/>
              </a:cxn>
              <a:cxn ang="0">
                <a:pos x="10" y="59"/>
              </a:cxn>
              <a:cxn ang="0">
                <a:pos x="6" y="61"/>
              </a:cxn>
              <a:cxn ang="0">
                <a:pos x="4" y="61"/>
              </a:cxn>
              <a:cxn ang="0">
                <a:pos x="3" y="59"/>
              </a:cxn>
              <a:cxn ang="0">
                <a:pos x="1" y="55"/>
              </a:cxn>
              <a:cxn ang="0">
                <a:pos x="1" y="53"/>
              </a:cxn>
              <a:cxn ang="0">
                <a:pos x="1" y="48"/>
              </a:cxn>
              <a:cxn ang="0">
                <a:pos x="1" y="46"/>
              </a:cxn>
              <a:cxn ang="0">
                <a:pos x="1" y="40"/>
              </a:cxn>
              <a:cxn ang="0">
                <a:pos x="1" y="37"/>
              </a:cxn>
              <a:cxn ang="0">
                <a:pos x="1" y="32"/>
              </a:cxn>
              <a:cxn ang="0">
                <a:pos x="1" y="29"/>
              </a:cxn>
              <a:cxn ang="0">
                <a:pos x="2" y="23"/>
              </a:cxn>
              <a:cxn ang="0">
                <a:pos x="2" y="17"/>
              </a:cxn>
              <a:cxn ang="0">
                <a:pos x="2" y="9"/>
              </a:cxn>
              <a:cxn ang="0">
                <a:pos x="2" y="5"/>
              </a:cxn>
              <a:cxn ang="0">
                <a:pos x="4" y="0"/>
              </a:cxn>
              <a:cxn ang="0">
                <a:pos x="5" y="0"/>
              </a:cxn>
              <a:cxn ang="0">
                <a:pos x="6" y="3"/>
              </a:cxn>
              <a:cxn ang="0">
                <a:pos x="5" y="4"/>
              </a:cxn>
              <a:cxn ang="0">
                <a:pos x="5" y="7"/>
              </a:cxn>
              <a:cxn ang="0">
                <a:pos x="6" y="11"/>
              </a:cxn>
              <a:cxn ang="0">
                <a:pos x="6" y="15"/>
              </a:cxn>
              <a:cxn ang="0">
                <a:pos x="5" y="20"/>
              </a:cxn>
              <a:cxn ang="0">
                <a:pos x="5" y="23"/>
              </a:cxn>
              <a:cxn ang="0">
                <a:pos x="5" y="25"/>
              </a:cxn>
              <a:cxn ang="0">
                <a:pos x="4" y="29"/>
              </a:cxn>
              <a:cxn ang="0">
                <a:pos x="4" y="35"/>
              </a:cxn>
              <a:cxn ang="0">
                <a:pos x="3" y="39"/>
              </a:cxn>
              <a:cxn ang="0">
                <a:pos x="3" y="42"/>
              </a:cxn>
              <a:cxn ang="0">
                <a:pos x="3" y="45"/>
              </a:cxn>
              <a:cxn ang="0">
                <a:pos x="4" y="48"/>
              </a:cxn>
              <a:cxn ang="0">
                <a:pos x="4" y="50"/>
              </a:cxn>
              <a:cxn ang="0">
                <a:pos x="4" y="52"/>
              </a:cxn>
              <a:cxn ang="0">
                <a:pos x="5" y="56"/>
              </a:cxn>
              <a:cxn ang="0">
                <a:pos x="8" y="56"/>
              </a:cxn>
              <a:cxn ang="0">
                <a:pos x="10" y="55"/>
              </a:cxn>
              <a:cxn ang="0">
                <a:pos x="13" y="53"/>
              </a:cxn>
              <a:cxn ang="0">
                <a:pos x="14" y="53"/>
              </a:cxn>
              <a:cxn ang="0">
                <a:pos x="15" y="52"/>
              </a:cxn>
              <a:cxn ang="0">
                <a:pos x="17" y="51"/>
              </a:cxn>
              <a:cxn ang="0">
                <a:pos x="19" y="49"/>
              </a:cxn>
              <a:cxn ang="0">
                <a:pos x="20" y="49"/>
              </a:cxn>
            </a:cxnLst>
            <a:rect l="0" t="0" r="r" b="b"/>
            <a:pathLst>
              <a:path w="22" h="61">
                <a:moveTo>
                  <a:pt x="21" y="48"/>
                </a:moveTo>
                <a:cubicBezTo>
                  <a:pt x="22" y="49"/>
                  <a:pt x="22" y="49"/>
                  <a:pt x="22" y="49"/>
                </a:cubicBezTo>
                <a:cubicBezTo>
                  <a:pt x="22" y="50"/>
                  <a:pt x="22" y="50"/>
                  <a:pt x="21" y="51"/>
                </a:cubicBezTo>
                <a:cubicBezTo>
                  <a:pt x="20" y="52"/>
                  <a:pt x="20" y="52"/>
                  <a:pt x="19" y="52"/>
                </a:cubicBezTo>
                <a:cubicBezTo>
                  <a:pt x="19" y="53"/>
                  <a:pt x="18" y="54"/>
                  <a:pt x="16" y="56"/>
                </a:cubicBezTo>
                <a:cubicBezTo>
                  <a:pt x="15" y="56"/>
                  <a:pt x="15" y="56"/>
                  <a:pt x="15" y="56"/>
                </a:cubicBezTo>
                <a:cubicBezTo>
                  <a:pt x="14" y="56"/>
                  <a:pt x="14" y="57"/>
                  <a:pt x="13" y="57"/>
                </a:cubicBezTo>
                <a:cubicBezTo>
                  <a:pt x="12" y="57"/>
                  <a:pt x="12" y="58"/>
                  <a:pt x="12" y="58"/>
                </a:cubicBezTo>
                <a:cubicBezTo>
                  <a:pt x="11" y="59"/>
                  <a:pt x="11" y="59"/>
                  <a:pt x="11" y="59"/>
                </a:cubicBezTo>
                <a:cubicBezTo>
                  <a:pt x="10" y="59"/>
                  <a:pt x="10" y="59"/>
                  <a:pt x="10" y="59"/>
                </a:cubicBezTo>
                <a:cubicBezTo>
                  <a:pt x="10" y="59"/>
                  <a:pt x="10" y="59"/>
                  <a:pt x="10" y="59"/>
                </a:cubicBezTo>
                <a:cubicBezTo>
                  <a:pt x="10" y="59"/>
                  <a:pt x="10" y="59"/>
                  <a:pt x="10" y="59"/>
                </a:cubicBezTo>
                <a:cubicBezTo>
                  <a:pt x="9" y="59"/>
                  <a:pt x="9" y="60"/>
                  <a:pt x="8" y="60"/>
                </a:cubicBezTo>
                <a:cubicBezTo>
                  <a:pt x="7" y="60"/>
                  <a:pt x="6" y="61"/>
                  <a:pt x="6" y="61"/>
                </a:cubicBezTo>
                <a:cubicBezTo>
                  <a:pt x="5" y="61"/>
                  <a:pt x="5" y="61"/>
                  <a:pt x="5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4" y="60"/>
                  <a:pt x="4" y="60"/>
                  <a:pt x="4" y="60"/>
                </a:cubicBezTo>
                <a:cubicBezTo>
                  <a:pt x="3" y="59"/>
                  <a:pt x="3" y="59"/>
                  <a:pt x="3" y="59"/>
                </a:cubicBezTo>
                <a:cubicBezTo>
                  <a:pt x="3" y="58"/>
                  <a:pt x="2" y="58"/>
                  <a:pt x="1" y="57"/>
                </a:cubicBezTo>
                <a:cubicBezTo>
                  <a:pt x="1" y="55"/>
                  <a:pt x="1" y="55"/>
                  <a:pt x="1" y="55"/>
                </a:cubicBezTo>
                <a:cubicBezTo>
                  <a:pt x="1" y="53"/>
                  <a:pt x="1" y="53"/>
                  <a:pt x="1" y="53"/>
                </a:cubicBezTo>
                <a:cubicBezTo>
                  <a:pt x="1" y="53"/>
                  <a:pt x="1" y="53"/>
                  <a:pt x="1" y="53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48"/>
                  <a:pt x="1" y="48"/>
                  <a:pt x="1" y="48"/>
                </a:cubicBezTo>
                <a:cubicBezTo>
                  <a:pt x="1" y="46"/>
                  <a:pt x="1" y="46"/>
                  <a:pt x="1" y="46"/>
                </a:cubicBezTo>
                <a:cubicBezTo>
                  <a:pt x="1" y="46"/>
                  <a:pt x="1" y="46"/>
                  <a:pt x="1" y="46"/>
                </a:cubicBezTo>
                <a:cubicBezTo>
                  <a:pt x="1" y="45"/>
                  <a:pt x="1" y="45"/>
                  <a:pt x="1" y="44"/>
                </a:cubicBezTo>
                <a:cubicBezTo>
                  <a:pt x="1" y="41"/>
                  <a:pt x="1" y="40"/>
                  <a:pt x="1" y="40"/>
                </a:cubicBezTo>
                <a:cubicBezTo>
                  <a:pt x="1" y="39"/>
                  <a:pt x="1" y="38"/>
                  <a:pt x="0" y="38"/>
                </a:cubicBezTo>
                <a:cubicBezTo>
                  <a:pt x="1" y="37"/>
                  <a:pt x="1" y="37"/>
                  <a:pt x="1" y="37"/>
                </a:cubicBezTo>
                <a:cubicBezTo>
                  <a:pt x="1" y="34"/>
                  <a:pt x="1" y="34"/>
                  <a:pt x="1" y="34"/>
                </a:cubicBezTo>
                <a:cubicBezTo>
                  <a:pt x="1" y="32"/>
                  <a:pt x="1" y="32"/>
                  <a:pt x="1" y="32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29"/>
                  <a:pt x="1" y="29"/>
                  <a:pt x="1" y="29"/>
                </a:cubicBezTo>
                <a:cubicBezTo>
                  <a:pt x="2" y="28"/>
                  <a:pt x="2" y="27"/>
                  <a:pt x="2" y="26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2"/>
                  <a:pt x="2" y="22"/>
                  <a:pt x="2" y="22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2"/>
                  <a:pt x="2" y="11"/>
                  <a:pt x="2" y="9"/>
                </a:cubicBezTo>
                <a:cubicBezTo>
                  <a:pt x="2" y="6"/>
                  <a:pt x="2" y="6"/>
                  <a:pt x="2" y="6"/>
                </a:cubicBezTo>
                <a:cubicBezTo>
                  <a:pt x="2" y="5"/>
                  <a:pt x="2" y="5"/>
                  <a:pt x="2" y="5"/>
                </a:cubicBezTo>
                <a:cubicBezTo>
                  <a:pt x="2" y="1"/>
                  <a:pt x="2" y="1"/>
                  <a:pt x="2" y="1"/>
                </a:cubicBezTo>
                <a:cubicBezTo>
                  <a:pt x="3" y="1"/>
                  <a:pt x="3" y="1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5" y="0"/>
                </a:cubicBezTo>
                <a:cubicBezTo>
                  <a:pt x="5" y="2"/>
                  <a:pt x="5" y="2"/>
                  <a:pt x="5" y="2"/>
                </a:cubicBezTo>
                <a:cubicBezTo>
                  <a:pt x="6" y="3"/>
                  <a:pt x="6" y="3"/>
                  <a:pt x="6" y="3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6" y="5"/>
                  <a:pt x="6" y="5"/>
                </a:cubicBezTo>
                <a:cubicBezTo>
                  <a:pt x="6" y="6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9"/>
                  <a:pt x="6" y="11"/>
                  <a:pt x="6" y="11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15"/>
                  <a:pt x="6" y="15"/>
                  <a:pt x="6" y="15"/>
                </a:cubicBezTo>
                <a:cubicBezTo>
                  <a:pt x="5" y="16"/>
                  <a:pt x="5" y="17"/>
                  <a:pt x="5" y="18"/>
                </a:cubicBezTo>
                <a:cubicBezTo>
                  <a:pt x="5" y="19"/>
                  <a:pt x="5" y="19"/>
                  <a:pt x="5" y="20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2"/>
                  <a:pt x="5" y="22"/>
                  <a:pt x="5" y="23"/>
                </a:cubicBezTo>
                <a:cubicBezTo>
                  <a:pt x="5" y="23"/>
                  <a:pt x="5" y="23"/>
                  <a:pt x="5" y="24"/>
                </a:cubicBezTo>
                <a:cubicBezTo>
                  <a:pt x="5" y="25"/>
                  <a:pt x="5" y="25"/>
                  <a:pt x="5" y="25"/>
                </a:cubicBezTo>
                <a:cubicBezTo>
                  <a:pt x="4" y="28"/>
                  <a:pt x="4" y="28"/>
                  <a:pt x="4" y="28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0"/>
                  <a:pt x="4" y="31"/>
                  <a:pt x="4" y="33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3" y="39"/>
                  <a:pt x="3" y="39"/>
                  <a:pt x="3" y="39"/>
                </a:cubicBezTo>
                <a:cubicBezTo>
                  <a:pt x="4" y="40"/>
                  <a:pt x="4" y="40"/>
                  <a:pt x="4" y="40"/>
                </a:cubicBezTo>
                <a:cubicBezTo>
                  <a:pt x="3" y="42"/>
                  <a:pt x="3" y="42"/>
                  <a:pt x="3" y="42"/>
                </a:cubicBezTo>
                <a:cubicBezTo>
                  <a:pt x="3" y="44"/>
                  <a:pt x="3" y="44"/>
                  <a:pt x="3" y="4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5"/>
                  <a:pt x="3" y="45"/>
                  <a:pt x="3" y="45"/>
                </a:cubicBezTo>
                <a:cubicBezTo>
                  <a:pt x="4" y="46"/>
                  <a:pt x="4" y="47"/>
                  <a:pt x="4" y="48"/>
                </a:cubicBezTo>
                <a:cubicBezTo>
                  <a:pt x="4" y="48"/>
                  <a:pt x="4" y="48"/>
                  <a:pt x="3" y="49"/>
                </a:cubicBezTo>
                <a:cubicBezTo>
                  <a:pt x="4" y="50"/>
                  <a:pt x="4" y="50"/>
                  <a:pt x="4" y="50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52"/>
                  <a:pt x="4" y="52"/>
                  <a:pt x="4" y="52"/>
                </a:cubicBezTo>
                <a:cubicBezTo>
                  <a:pt x="4" y="53"/>
                  <a:pt x="4" y="53"/>
                  <a:pt x="4" y="53"/>
                </a:cubicBezTo>
                <a:cubicBezTo>
                  <a:pt x="5" y="56"/>
                  <a:pt x="5" y="56"/>
                  <a:pt x="5" y="56"/>
                </a:cubicBezTo>
                <a:cubicBezTo>
                  <a:pt x="6" y="57"/>
                  <a:pt x="6" y="57"/>
                  <a:pt x="6" y="57"/>
                </a:cubicBezTo>
                <a:cubicBezTo>
                  <a:pt x="7" y="56"/>
                  <a:pt x="8" y="56"/>
                  <a:pt x="8" y="56"/>
                </a:cubicBezTo>
                <a:cubicBezTo>
                  <a:pt x="9" y="56"/>
                  <a:pt x="9" y="56"/>
                  <a:pt x="9" y="56"/>
                </a:cubicBezTo>
                <a:cubicBezTo>
                  <a:pt x="10" y="55"/>
                  <a:pt x="10" y="55"/>
                  <a:pt x="10" y="55"/>
                </a:cubicBezTo>
                <a:cubicBezTo>
                  <a:pt x="10" y="55"/>
                  <a:pt x="11" y="55"/>
                  <a:pt x="11" y="54"/>
                </a:cubicBezTo>
                <a:cubicBezTo>
                  <a:pt x="11" y="54"/>
                  <a:pt x="12" y="54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8" y="51"/>
                </a:cubicBezTo>
                <a:cubicBezTo>
                  <a:pt x="18" y="50"/>
                  <a:pt x="19" y="50"/>
                  <a:pt x="19" y="49"/>
                </a:cubicBezTo>
                <a:cubicBezTo>
                  <a:pt x="19" y="49"/>
                  <a:pt x="20" y="49"/>
                  <a:pt x="20" y="49"/>
                </a:cubicBezTo>
                <a:cubicBezTo>
                  <a:pt x="20" y="49"/>
                  <a:pt x="20" y="49"/>
                  <a:pt x="20" y="49"/>
                </a:cubicBezTo>
                <a:cubicBezTo>
                  <a:pt x="21" y="49"/>
                  <a:pt x="21" y="49"/>
                  <a:pt x="21" y="4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06" name="Freeform 486"/>
          <p:cNvSpPr>
            <a:spLocks noEditPoints="1"/>
          </p:cNvSpPr>
          <p:nvPr/>
        </p:nvSpPr>
        <p:spPr bwMode="auto">
          <a:xfrm>
            <a:off x="2589213" y="3937001"/>
            <a:ext cx="71437" cy="130175"/>
          </a:xfrm>
          <a:custGeom>
            <a:avLst/>
            <a:gdLst/>
            <a:ahLst/>
            <a:cxnLst>
              <a:cxn ang="0">
                <a:pos x="20" y="11"/>
              </a:cxn>
              <a:cxn ang="0">
                <a:pos x="21" y="5"/>
              </a:cxn>
              <a:cxn ang="0">
                <a:pos x="18" y="4"/>
              </a:cxn>
              <a:cxn ang="0">
                <a:pos x="14" y="6"/>
              </a:cxn>
              <a:cxn ang="0">
                <a:pos x="13" y="6"/>
              </a:cxn>
              <a:cxn ang="0">
                <a:pos x="12" y="7"/>
              </a:cxn>
              <a:cxn ang="0">
                <a:pos x="11" y="9"/>
              </a:cxn>
              <a:cxn ang="0">
                <a:pos x="8" y="14"/>
              </a:cxn>
              <a:cxn ang="0">
                <a:pos x="7" y="19"/>
              </a:cxn>
              <a:cxn ang="0">
                <a:pos x="12" y="18"/>
              </a:cxn>
              <a:cxn ang="0">
                <a:pos x="14" y="17"/>
              </a:cxn>
              <a:cxn ang="0">
                <a:pos x="16" y="15"/>
              </a:cxn>
              <a:cxn ang="0">
                <a:pos x="26" y="35"/>
              </a:cxn>
              <a:cxn ang="0">
                <a:pos x="25" y="41"/>
              </a:cxn>
              <a:cxn ang="0">
                <a:pos x="22" y="44"/>
              </a:cxn>
              <a:cxn ang="0">
                <a:pos x="18" y="46"/>
              </a:cxn>
              <a:cxn ang="0">
                <a:pos x="16" y="48"/>
              </a:cxn>
              <a:cxn ang="0">
                <a:pos x="13" y="48"/>
              </a:cxn>
              <a:cxn ang="0">
                <a:pos x="8" y="48"/>
              </a:cxn>
              <a:cxn ang="0">
                <a:pos x="4" y="45"/>
              </a:cxn>
              <a:cxn ang="0">
                <a:pos x="1" y="42"/>
              </a:cxn>
              <a:cxn ang="0">
                <a:pos x="0" y="33"/>
              </a:cxn>
              <a:cxn ang="0">
                <a:pos x="1" y="28"/>
              </a:cxn>
              <a:cxn ang="0">
                <a:pos x="2" y="24"/>
              </a:cxn>
              <a:cxn ang="0">
                <a:pos x="2" y="20"/>
              </a:cxn>
              <a:cxn ang="0">
                <a:pos x="2" y="14"/>
              </a:cxn>
              <a:cxn ang="0">
                <a:pos x="5" y="14"/>
              </a:cxn>
              <a:cxn ang="0">
                <a:pos x="9" y="6"/>
              </a:cxn>
              <a:cxn ang="0">
                <a:pos x="10" y="5"/>
              </a:cxn>
              <a:cxn ang="0">
                <a:pos x="15" y="1"/>
              </a:cxn>
              <a:cxn ang="0">
                <a:pos x="18" y="0"/>
              </a:cxn>
              <a:cxn ang="0">
                <a:pos x="20" y="1"/>
              </a:cxn>
              <a:cxn ang="0">
                <a:pos x="23" y="3"/>
              </a:cxn>
              <a:cxn ang="0">
                <a:pos x="24" y="8"/>
              </a:cxn>
              <a:cxn ang="0">
                <a:pos x="23" y="14"/>
              </a:cxn>
              <a:cxn ang="0">
                <a:pos x="15" y="22"/>
              </a:cxn>
              <a:cxn ang="0">
                <a:pos x="11" y="23"/>
              </a:cxn>
              <a:cxn ang="0">
                <a:pos x="8" y="24"/>
              </a:cxn>
              <a:cxn ang="0">
                <a:pos x="3" y="28"/>
              </a:cxn>
              <a:cxn ang="0">
                <a:pos x="3" y="34"/>
              </a:cxn>
              <a:cxn ang="0">
                <a:pos x="2" y="37"/>
              </a:cxn>
              <a:cxn ang="0">
                <a:pos x="4" y="42"/>
              </a:cxn>
              <a:cxn ang="0">
                <a:pos x="9" y="44"/>
              </a:cxn>
              <a:cxn ang="0">
                <a:pos x="17" y="43"/>
              </a:cxn>
              <a:cxn ang="0">
                <a:pos x="19" y="41"/>
              </a:cxn>
              <a:cxn ang="0">
                <a:pos x="22" y="39"/>
              </a:cxn>
              <a:cxn ang="0">
                <a:pos x="26" y="35"/>
              </a:cxn>
            </a:cxnLst>
            <a:rect l="0" t="0" r="r" b="b"/>
            <a:pathLst>
              <a:path w="27" h="49">
                <a:moveTo>
                  <a:pt x="19" y="14"/>
                </a:moveTo>
                <a:cubicBezTo>
                  <a:pt x="19" y="14"/>
                  <a:pt x="19" y="13"/>
                  <a:pt x="20" y="12"/>
                </a:cubicBezTo>
                <a:cubicBezTo>
                  <a:pt x="20" y="11"/>
                  <a:pt x="20" y="11"/>
                  <a:pt x="20" y="11"/>
                </a:cubicBezTo>
                <a:cubicBezTo>
                  <a:pt x="21" y="10"/>
                  <a:pt x="21" y="9"/>
                  <a:pt x="22" y="9"/>
                </a:cubicBezTo>
                <a:cubicBezTo>
                  <a:pt x="22" y="8"/>
                  <a:pt x="22" y="8"/>
                  <a:pt x="22" y="7"/>
                </a:cubicBezTo>
                <a:cubicBezTo>
                  <a:pt x="22" y="7"/>
                  <a:pt x="21" y="6"/>
                  <a:pt x="21" y="5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5"/>
                </a:cubicBezTo>
                <a:cubicBezTo>
                  <a:pt x="16" y="5"/>
                  <a:pt x="15" y="5"/>
                  <a:pt x="14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3" y="6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7"/>
                  <a:pt x="13" y="7"/>
                  <a:pt x="13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12"/>
                  <a:pt x="10" y="12"/>
                  <a:pt x="10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3"/>
                  <a:pt x="9" y="13"/>
                  <a:pt x="8" y="14"/>
                </a:cubicBezTo>
                <a:cubicBezTo>
                  <a:pt x="8" y="14"/>
                  <a:pt x="7" y="16"/>
                  <a:pt x="6" y="18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8" y="20"/>
                  <a:pt x="8" y="20"/>
                  <a:pt x="8" y="20"/>
                </a:cubicBezTo>
                <a:cubicBezTo>
                  <a:pt x="9" y="19"/>
                  <a:pt x="10" y="19"/>
                  <a:pt x="11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4" y="17"/>
                  <a:pt x="14" y="17"/>
                  <a:pt x="14" y="17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5"/>
                  <a:pt x="16" y="15"/>
                  <a:pt x="16" y="15"/>
                </a:cubicBezTo>
                <a:cubicBezTo>
                  <a:pt x="17" y="15"/>
                  <a:pt x="18" y="15"/>
                  <a:pt x="19" y="14"/>
                </a:cubicBezTo>
                <a:cubicBezTo>
                  <a:pt x="19" y="14"/>
                  <a:pt x="19" y="14"/>
                  <a:pt x="19" y="14"/>
                </a:cubicBezTo>
                <a:close/>
                <a:moveTo>
                  <a:pt x="26" y="35"/>
                </a:moveTo>
                <a:cubicBezTo>
                  <a:pt x="27" y="36"/>
                  <a:pt x="27" y="37"/>
                  <a:pt x="27" y="37"/>
                </a:cubicBezTo>
                <a:cubicBezTo>
                  <a:pt x="27" y="37"/>
                  <a:pt x="27" y="38"/>
                  <a:pt x="26" y="39"/>
                </a:cubicBezTo>
                <a:cubicBezTo>
                  <a:pt x="26" y="39"/>
                  <a:pt x="25" y="40"/>
                  <a:pt x="25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2" y="44"/>
                  <a:pt x="22" y="44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6"/>
                  <a:pt x="19" y="46"/>
                  <a:pt x="19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7"/>
                  <a:pt x="17" y="47"/>
                  <a:pt x="17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4" y="48"/>
                  <a:pt x="13" y="49"/>
                </a:cubicBezTo>
                <a:cubicBezTo>
                  <a:pt x="13" y="48"/>
                  <a:pt x="13" y="48"/>
                  <a:pt x="13" y="48"/>
                </a:cubicBezTo>
                <a:cubicBezTo>
                  <a:pt x="12" y="48"/>
                  <a:pt x="11" y="49"/>
                  <a:pt x="11" y="49"/>
                </a:cubicBezTo>
                <a:cubicBezTo>
                  <a:pt x="10" y="49"/>
                  <a:pt x="10" y="48"/>
                  <a:pt x="9" y="48"/>
                </a:cubicBezTo>
                <a:cubicBezTo>
                  <a:pt x="9" y="48"/>
                  <a:pt x="9" y="48"/>
                  <a:pt x="8" y="48"/>
                </a:cubicBezTo>
                <a:cubicBezTo>
                  <a:pt x="7" y="48"/>
                  <a:pt x="7" y="48"/>
                  <a:pt x="7" y="48"/>
                </a:cubicBezTo>
                <a:cubicBezTo>
                  <a:pt x="6" y="48"/>
                  <a:pt x="5" y="47"/>
                  <a:pt x="4" y="46"/>
                </a:cubicBezTo>
                <a:cubicBezTo>
                  <a:pt x="4" y="45"/>
                  <a:pt x="4" y="45"/>
                  <a:pt x="4" y="45"/>
                </a:cubicBezTo>
                <a:cubicBezTo>
                  <a:pt x="2" y="44"/>
                  <a:pt x="2" y="44"/>
                  <a:pt x="2" y="44"/>
                </a:cubicBezTo>
                <a:cubicBezTo>
                  <a:pt x="2" y="43"/>
                  <a:pt x="2" y="43"/>
                  <a:pt x="2" y="43"/>
                </a:cubicBezTo>
                <a:cubicBezTo>
                  <a:pt x="2" y="43"/>
                  <a:pt x="2" y="42"/>
                  <a:pt x="1" y="42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3"/>
                  <a:pt x="0" y="33"/>
                  <a:pt x="0" y="33"/>
                </a:cubicBezTo>
                <a:cubicBezTo>
                  <a:pt x="1" y="32"/>
                  <a:pt x="1" y="32"/>
                  <a:pt x="1" y="32"/>
                </a:cubicBezTo>
                <a:cubicBezTo>
                  <a:pt x="1" y="30"/>
                  <a:pt x="1" y="30"/>
                  <a:pt x="1" y="30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6"/>
                  <a:pt x="1" y="26"/>
                  <a:pt x="2" y="26"/>
                </a:cubicBezTo>
                <a:cubicBezTo>
                  <a:pt x="2" y="25"/>
                  <a:pt x="2" y="25"/>
                  <a:pt x="2" y="24"/>
                </a:cubicBezTo>
                <a:cubicBezTo>
                  <a:pt x="2" y="24"/>
                  <a:pt x="2" y="23"/>
                  <a:pt x="2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5"/>
                  <a:pt x="2" y="15"/>
                  <a:pt x="2" y="14"/>
                </a:cubicBezTo>
                <a:cubicBezTo>
                  <a:pt x="3" y="14"/>
                  <a:pt x="3" y="15"/>
                  <a:pt x="3" y="15"/>
                </a:cubicBezTo>
                <a:cubicBezTo>
                  <a:pt x="4" y="15"/>
                  <a:pt x="4" y="15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3"/>
                  <a:pt x="5" y="13"/>
                  <a:pt x="6" y="13"/>
                </a:cubicBezTo>
                <a:cubicBezTo>
                  <a:pt x="6" y="11"/>
                  <a:pt x="7" y="9"/>
                  <a:pt x="8" y="8"/>
                </a:cubicBezTo>
                <a:cubicBezTo>
                  <a:pt x="9" y="8"/>
                  <a:pt x="9" y="7"/>
                  <a:pt x="9" y="6"/>
                </a:cubicBezTo>
                <a:cubicBezTo>
                  <a:pt x="9" y="6"/>
                  <a:pt x="9" y="6"/>
                  <a:pt x="9" y="6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1" y="5"/>
                  <a:pt x="11" y="4"/>
                  <a:pt x="11" y="4"/>
                </a:cubicBezTo>
                <a:cubicBezTo>
                  <a:pt x="12" y="3"/>
                  <a:pt x="13" y="3"/>
                  <a:pt x="14" y="1"/>
                </a:cubicBezTo>
                <a:cubicBezTo>
                  <a:pt x="14" y="1"/>
                  <a:pt x="14" y="1"/>
                  <a:pt x="15" y="1"/>
                </a:cubicBezTo>
                <a:cubicBezTo>
                  <a:pt x="15" y="1"/>
                  <a:pt x="15" y="1"/>
                  <a:pt x="1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2"/>
                  <a:pt x="21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3"/>
                  <a:pt x="23" y="3"/>
                  <a:pt x="23" y="3"/>
                </a:cubicBezTo>
                <a:cubicBezTo>
                  <a:pt x="22" y="3"/>
                  <a:pt x="22" y="3"/>
                  <a:pt x="22" y="3"/>
                </a:cubicBezTo>
                <a:cubicBezTo>
                  <a:pt x="24" y="4"/>
                  <a:pt x="24" y="5"/>
                  <a:pt x="24" y="7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8"/>
                  <a:pt x="21" y="18"/>
                  <a:pt x="21" y="18"/>
                </a:cubicBezTo>
                <a:cubicBezTo>
                  <a:pt x="18" y="20"/>
                  <a:pt x="16" y="21"/>
                  <a:pt x="15" y="22"/>
                </a:cubicBezTo>
                <a:cubicBezTo>
                  <a:pt x="15" y="22"/>
                  <a:pt x="15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7" y="24"/>
                  <a:pt x="7" y="24"/>
                  <a:pt x="6" y="23"/>
                </a:cubicBezTo>
                <a:cubicBezTo>
                  <a:pt x="5" y="24"/>
                  <a:pt x="4" y="26"/>
                  <a:pt x="4" y="27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9"/>
                  <a:pt x="3" y="30"/>
                  <a:pt x="3" y="30"/>
                </a:cubicBezTo>
                <a:cubicBezTo>
                  <a:pt x="2" y="31"/>
                  <a:pt x="2" y="31"/>
                  <a:pt x="2" y="31"/>
                </a:cubicBezTo>
                <a:cubicBezTo>
                  <a:pt x="3" y="34"/>
                  <a:pt x="3" y="34"/>
                  <a:pt x="3" y="34"/>
                </a:cubicBezTo>
                <a:cubicBezTo>
                  <a:pt x="2" y="34"/>
                  <a:pt x="2" y="34"/>
                  <a:pt x="2" y="34"/>
                </a:cubicBezTo>
                <a:cubicBezTo>
                  <a:pt x="3" y="36"/>
                  <a:pt x="3" y="36"/>
                  <a:pt x="3" y="36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7"/>
                  <a:pt x="3" y="38"/>
                  <a:pt x="3" y="39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1"/>
                  <a:pt x="4" y="41"/>
                  <a:pt x="4" y="42"/>
                </a:cubicBezTo>
                <a:cubicBezTo>
                  <a:pt x="5" y="43"/>
                  <a:pt x="6" y="43"/>
                  <a:pt x="7" y="43"/>
                </a:cubicBezTo>
                <a:cubicBezTo>
                  <a:pt x="7" y="44"/>
                  <a:pt x="7" y="44"/>
                  <a:pt x="7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6" y="43"/>
                  <a:pt x="17" y="43"/>
                  <a:pt x="17" y="43"/>
                </a:cubicBezTo>
                <a:cubicBezTo>
                  <a:pt x="18" y="42"/>
                  <a:pt x="18" y="42"/>
                  <a:pt x="18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1" y="40"/>
                  <a:pt x="21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39"/>
                  <a:pt x="22" y="39"/>
                  <a:pt x="22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4" y="38"/>
                  <a:pt x="25" y="37"/>
                  <a:pt x="25" y="36"/>
                </a:cubicBezTo>
                <a:cubicBezTo>
                  <a:pt x="26" y="36"/>
                  <a:pt x="26" y="35"/>
                  <a:pt x="26" y="3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07" name="Freeform 487"/>
          <p:cNvSpPr>
            <a:spLocks noEditPoints="1"/>
          </p:cNvSpPr>
          <p:nvPr/>
        </p:nvSpPr>
        <p:spPr bwMode="auto">
          <a:xfrm>
            <a:off x="2660650" y="3944938"/>
            <a:ext cx="109537" cy="195263"/>
          </a:xfrm>
          <a:custGeom>
            <a:avLst/>
            <a:gdLst/>
            <a:ahLst/>
            <a:cxnLst>
              <a:cxn ang="0">
                <a:pos x="38" y="25"/>
              </a:cxn>
              <a:cxn ang="0">
                <a:pos x="37" y="20"/>
              </a:cxn>
              <a:cxn ang="0">
                <a:pos x="33" y="13"/>
              </a:cxn>
              <a:cxn ang="0">
                <a:pos x="29" y="10"/>
              </a:cxn>
              <a:cxn ang="0">
                <a:pos x="26" y="8"/>
              </a:cxn>
              <a:cxn ang="0">
                <a:pos x="23" y="7"/>
              </a:cxn>
              <a:cxn ang="0">
                <a:pos x="20" y="6"/>
              </a:cxn>
              <a:cxn ang="0">
                <a:pos x="16" y="9"/>
              </a:cxn>
              <a:cxn ang="0">
                <a:pos x="17" y="16"/>
              </a:cxn>
              <a:cxn ang="0">
                <a:pos x="16" y="23"/>
              </a:cxn>
              <a:cxn ang="0">
                <a:pos x="18" y="26"/>
              </a:cxn>
              <a:cxn ang="0">
                <a:pos x="17" y="31"/>
              </a:cxn>
              <a:cxn ang="0">
                <a:pos x="21" y="35"/>
              </a:cxn>
              <a:cxn ang="0">
                <a:pos x="24" y="35"/>
              </a:cxn>
              <a:cxn ang="0">
                <a:pos x="28" y="35"/>
              </a:cxn>
              <a:cxn ang="0">
                <a:pos x="35" y="34"/>
              </a:cxn>
              <a:cxn ang="0">
                <a:pos x="37" y="32"/>
              </a:cxn>
              <a:cxn ang="0">
                <a:pos x="38" y="29"/>
              </a:cxn>
              <a:cxn ang="0">
                <a:pos x="40" y="32"/>
              </a:cxn>
              <a:cxn ang="0">
                <a:pos x="38" y="36"/>
              </a:cxn>
              <a:cxn ang="0">
                <a:pos x="33" y="38"/>
              </a:cxn>
              <a:cxn ang="0">
                <a:pos x="29" y="38"/>
              </a:cxn>
              <a:cxn ang="0">
                <a:pos x="23" y="37"/>
              </a:cxn>
              <a:cxn ang="0">
                <a:pos x="17" y="37"/>
              </a:cxn>
              <a:cxn ang="0">
                <a:pos x="16" y="41"/>
              </a:cxn>
              <a:cxn ang="0">
                <a:pos x="16" y="50"/>
              </a:cxn>
              <a:cxn ang="0">
                <a:pos x="16" y="59"/>
              </a:cxn>
              <a:cxn ang="0">
                <a:pos x="16" y="62"/>
              </a:cxn>
              <a:cxn ang="0">
                <a:pos x="14" y="73"/>
              </a:cxn>
              <a:cxn ang="0">
                <a:pos x="13" y="65"/>
              </a:cxn>
              <a:cxn ang="0">
                <a:pos x="13" y="56"/>
              </a:cxn>
              <a:cxn ang="0">
                <a:pos x="14" y="49"/>
              </a:cxn>
              <a:cxn ang="0">
                <a:pos x="13" y="43"/>
              </a:cxn>
              <a:cxn ang="0">
                <a:pos x="13" y="37"/>
              </a:cxn>
              <a:cxn ang="0">
                <a:pos x="14" y="30"/>
              </a:cxn>
              <a:cxn ang="0">
                <a:pos x="13" y="29"/>
              </a:cxn>
              <a:cxn ang="0">
                <a:pos x="14" y="28"/>
              </a:cxn>
              <a:cxn ang="0">
                <a:pos x="14" y="26"/>
              </a:cxn>
              <a:cxn ang="0">
                <a:pos x="14" y="24"/>
              </a:cxn>
              <a:cxn ang="0">
                <a:pos x="14" y="21"/>
              </a:cxn>
              <a:cxn ang="0">
                <a:pos x="14" y="16"/>
              </a:cxn>
              <a:cxn ang="0">
                <a:pos x="14" y="11"/>
              </a:cxn>
              <a:cxn ang="0">
                <a:pos x="12" y="6"/>
              </a:cxn>
              <a:cxn ang="0">
                <a:pos x="9" y="7"/>
              </a:cxn>
              <a:cxn ang="0">
                <a:pos x="6" y="8"/>
              </a:cxn>
              <a:cxn ang="0">
                <a:pos x="2" y="10"/>
              </a:cxn>
              <a:cxn ang="0">
                <a:pos x="1" y="6"/>
              </a:cxn>
              <a:cxn ang="0">
                <a:pos x="8" y="3"/>
              </a:cxn>
              <a:cxn ang="0">
                <a:pos x="13" y="2"/>
              </a:cxn>
              <a:cxn ang="0">
                <a:pos x="17" y="2"/>
              </a:cxn>
              <a:cxn ang="0">
                <a:pos x="21" y="3"/>
              </a:cxn>
              <a:cxn ang="0">
                <a:pos x="26" y="5"/>
              </a:cxn>
              <a:cxn ang="0">
                <a:pos x="28" y="6"/>
              </a:cxn>
              <a:cxn ang="0">
                <a:pos x="32" y="9"/>
              </a:cxn>
              <a:cxn ang="0">
                <a:pos x="36" y="13"/>
              </a:cxn>
              <a:cxn ang="0">
                <a:pos x="37" y="16"/>
              </a:cxn>
              <a:cxn ang="0">
                <a:pos x="40" y="21"/>
              </a:cxn>
              <a:cxn ang="0">
                <a:pos x="40" y="26"/>
              </a:cxn>
              <a:cxn ang="0">
                <a:pos x="40" y="29"/>
              </a:cxn>
            </a:cxnLst>
            <a:rect l="0" t="0" r="r" b="b"/>
            <a:pathLst>
              <a:path w="41" h="73">
                <a:moveTo>
                  <a:pt x="38" y="28"/>
                </a:moveTo>
                <a:cubicBezTo>
                  <a:pt x="38" y="27"/>
                  <a:pt x="38" y="27"/>
                  <a:pt x="38" y="27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2"/>
                  <a:pt x="38" y="22"/>
                  <a:pt x="38" y="22"/>
                </a:cubicBezTo>
                <a:cubicBezTo>
                  <a:pt x="37" y="20"/>
                  <a:pt x="37" y="20"/>
                  <a:pt x="37" y="20"/>
                </a:cubicBezTo>
                <a:cubicBezTo>
                  <a:pt x="36" y="19"/>
                  <a:pt x="36" y="19"/>
                  <a:pt x="36" y="19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4" y="15"/>
                  <a:pt x="34" y="15"/>
                </a:cubicBezTo>
                <a:cubicBezTo>
                  <a:pt x="33" y="13"/>
                  <a:pt x="33" y="13"/>
                  <a:pt x="33" y="13"/>
                </a:cubicBezTo>
                <a:cubicBezTo>
                  <a:pt x="32" y="12"/>
                  <a:pt x="32" y="12"/>
                  <a:pt x="32" y="12"/>
                </a:cubicBezTo>
                <a:cubicBezTo>
                  <a:pt x="30" y="11"/>
                  <a:pt x="30" y="11"/>
                  <a:pt x="30" y="11"/>
                </a:cubicBezTo>
                <a:cubicBezTo>
                  <a:pt x="30" y="10"/>
                  <a:pt x="30" y="10"/>
                  <a:pt x="30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7" y="8"/>
                  <a:pt x="27" y="8"/>
                  <a:pt x="27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7"/>
                  <a:pt x="25" y="7"/>
                  <a:pt x="25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6" y="6"/>
                  <a:pt x="16" y="7"/>
                  <a:pt x="16" y="7"/>
                </a:cubicBezTo>
                <a:cubicBezTo>
                  <a:pt x="16" y="7"/>
                  <a:pt x="16" y="8"/>
                  <a:pt x="16" y="8"/>
                </a:cubicBezTo>
                <a:cubicBezTo>
                  <a:pt x="16" y="8"/>
                  <a:pt x="16" y="8"/>
                  <a:pt x="16" y="9"/>
                </a:cubicBezTo>
                <a:cubicBezTo>
                  <a:pt x="16" y="11"/>
                  <a:pt x="16" y="11"/>
                  <a:pt x="16" y="11"/>
                </a:cubicBezTo>
                <a:cubicBezTo>
                  <a:pt x="17" y="13"/>
                  <a:pt x="17" y="13"/>
                  <a:pt x="17" y="13"/>
                </a:cubicBezTo>
                <a:cubicBezTo>
                  <a:pt x="18" y="14"/>
                  <a:pt x="18" y="14"/>
                  <a:pt x="18" y="14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21"/>
                  <a:pt x="16" y="21"/>
                  <a:pt x="16" y="21"/>
                </a:cubicBezTo>
                <a:cubicBezTo>
                  <a:pt x="17" y="22"/>
                  <a:pt x="17" y="22"/>
                  <a:pt x="17" y="22"/>
                </a:cubicBezTo>
                <a:cubicBezTo>
                  <a:pt x="16" y="23"/>
                  <a:pt x="16" y="23"/>
                  <a:pt x="16" y="23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6"/>
                  <a:pt x="17" y="26"/>
                  <a:pt x="17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8"/>
                  <a:pt x="17" y="28"/>
                  <a:pt x="17" y="28"/>
                </a:cubicBezTo>
                <a:cubicBezTo>
                  <a:pt x="16" y="29"/>
                  <a:pt x="16" y="29"/>
                  <a:pt x="16" y="29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4"/>
                  <a:pt x="17" y="34"/>
                  <a:pt x="17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4"/>
                  <a:pt x="22" y="34"/>
                  <a:pt x="22" y="34"/>
                </a:cubicBezTo>
                <a:cubicBezTo>
                  <a:pt x="22" y="34"/>
                  <a:pt x="22" y="34"/>
                  <a:pt x="23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5" y="35"/>
                  <a:pt x="26" y="35"/>
                </a:cubicBezTo>
                <a:cubicBezTo>
                  <a:pt x="26" y="35"/>
                  <a:pt x="26" y="34"/>
                  <a:pt x="26" y="34"/>
                </a:cubicBezTo>
                <a:cubicBezTo>
                  <a:pt x="26" y="34"/>
                  <a:pt x="27" y="35"/>
                  <a:pt x="27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5"/>
                  <a:pt x="31" y="35"/>
                  <a:pt x="31" y="35"/>
                </a:cubicBezTo>
                <a:cubicBezTo>
                  <a:pt x="33" y="34"/>
                  <a:pt x="35" y="34"/>
                  <a:pt x="35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6" y="34"/>
                  <a:pt x="36" y="33"/>
                  <a:pt x="36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8"/>
                  <a:pt x="38" y="28"/>
                  <a:pt x="38" y="28"/>
                </a:cubicBezTo>
                <a:close/>
                <a:moveTo>
                  <a:pt x="41" y="31"/>
                </a:moveTo>
                <a:cubicBezTo>
                  <a:pt x="40" y="32"/>
                  <a:pt x="40" y="32"/>
                  <a:pt x="40" y="32"/>
                </a:cubicBezTo>
                <a:cubicBezTo>
                  <a:pt x="41" y="33"/>
                  <a:pt x="41" y="33"/>
                  <a:pt x="41" y="33"/>
                </a:cubicBezTo>
                <a:cubicBezTo>
                  <a:pt x="40" y="33"/>
                  <a:pt x="40" y="34"/>
                  <a:pt x="39" y="34"/>
                </a:cubicBezTo>
                <a:cubicBezTo>
                  <a:pt x="39" y="36"/>
                  <a:pt x="39" y="36"/>
                  <a:pt x="39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8" y="37"/>
                  <a:pt x="37" y="37"/>
                  <a:pt x="36" y="38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38"/>
                  <a:pt x="34" y="38"/>
                  <a:pt x="33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9"/>
                  <a:pt x="32" y="39"/>
                  <a:pt x="32" y="39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38"/>
                  <a:pt x="29" y="38"/>
                  <a:pt x="29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3" y="37"/>
                  <a:pt x="23" y="37"/>
                  <a:pt x="23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18" y="37"/>
                  <a:pt x="18" y="37"/>
                  <a:pt x="17" y="37"/>
                </a:cubicBezTo>
                <a:cubicBezTo>
                  <a:pt x="17" y="37"/>
                  <a:pt x="17" y="37"/>
                  <a:pt x="17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9"/>
                  <a:pt x="17" y="39"/>
                  <a:pt x="17" y="40"/>
                </a:cubicBezTo>
                <a:cubicBezTo>
                  <a:pt x="17" y="40"/>
                  <a:pt x="17" y="41"/>
                  <a:pt x="16" y="41"/>
                </a:cubicBezTo>
                <a:cubicBezTo>
                  <a:pt x="17" y="43"/>
                  <a:pt x="17" y="43"/>
                  <a:pt x="17" y="43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5"/>
                  <a:pt x="16" y="46"/>
                  <a:pt x="16" y="47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3"/>
                  <a:pt x="16" y="53"/>
                  <a:pt x="16" y="53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9"/>
                  <a:pt x="16" y="59"/>
                  <a:pt x="16" y="59"/>
                </a:cubicBezTo>
                <a:cubicBezTo>
                  <a:pt x="16" y="59"/>
                  <a:pt x="16" y="59"/>
                  <a:pt x="16" y="59"/>
                </a:cubicBezTo>
                <a:cubicBezTo>
                  <a:pt x="16" y="60"/>
                  <a:pt x="16" y="60"/>
                  <a:pt x="16" y="60"/>
                </a:cubicBezTo>
                <a:cubicBezTo>
                  <a:pt x="16" y="60"/>
                  <a:pt x="16" y="60"/>
                  <a:pt x="16" y="61"/>
                </a:cubicBezTo>
                <a:cubicBezTo>
                  <a:pt x="16" y="61"/>
                  <a:pt x="16" y="61"/>
                  <a:pt x="16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5" y="63"/>
                  <a:pt x="15" y="64"/>
                </a:cubicBezTo>
                <a:cubicBezTo>
                  <a:pt x="15" y="71"/>
                  <a:pt x="15" y="71"/>
                  <a:pt x="15" y="71"/>
                </a:cubicBezTo>
                <a:cubicBezTo>
                  <a:pt x="15" y="73"/>
                  <a:pt x="15" y="73"/>
                  <a:pt x="14" y="73"/>
                </a:cubicBezTo>
                <a:cubicBezTo>
                  <a:pt x="14" y="73"/>
                  <a:pt x="14" y="73"/>
                  <a:pt x="13" y="73"/>
                </a:cubicBezTo>
                <a:cubicBezTo>
                  <a:pt x="13" y="71"/>
                  <a:pt x="13" y="71"/>
                  <a:pt x="13" y="71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5"/>
                  <a:pt x="13" y="65"/>
                  <a:pt x="13" y="65"/>
                </a:cubicBezTo>
                <a:cubicBezTo>
                  <a:pt x="14" y="63"/>
                  <a:pt x="14" y="63"/>
                  <a:pt x="14" y="63"/>
                </a:cubicBezTo>
                <a:cubicBezTo>
                  <a:pt x="13" y="59"/>
                  <a:pt x="13" y="59"/>
                  <a:pt x="13" y="59"/>
                </a:cubicBezTo>
                <a:cubicBezTo>
                  <a:pt x="14" y="59"/>
                  <a:pt x="14" y="59"/>
                  <a:pt x="14" y="58"/>
                </a:cubicBezTo>
                <a:cubicBezTo>
                  <a:pt x="14" y="58"/>
                  <a:pt x="14" y="57"/>
                  <a:pt x="13" y="56"/>
                </a:cubicBezTo>
                <a:cubicBezTo>
                  <a:pt x="14" y="55"/>
                  <a:pt x="14" y="55"/>
                  <a:pt x="14" y="55"/>
                </a:cubicBezTo>
                <a:cubicBezTo>
                  <a:pt x="13" y="53"/>
                  <a:pt x="13" y="53"/>
                  <a:pt x="13" y="53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49"/>
                  <a:pt x="14" y="49"/>
                  <a:pt x="14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4" y="49"/>
                  <a:pt x="13" y="48"/>
                  <a:pt x="13" y="47"/>
                </a:cubicBezTo>
                <a:cubicBezTo>
                  <a:pt x="13" y="47"/>
                  <a:pt x="13" y="46"/>
                  <a:pt x="14" y="44"/>
                </a:cubicBezTo>
                <a:cubicBezTo>
                  <a:pt x="13" y="43"/>
                  <a:pt x="13" y="43"/>
                  <a:pt x="13" y="43"/>
                </a:cubicBezTo>
                <a:cubicBezTo>
                  <a:pt x="14" y="41"/>
                  <a:pt x="14" y="41"/>
                  <a:pt x="14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4" y="40"/>
                  <a:pt x="14" y="40"/>
                  <a:pt x="14" y="40"/>
                </a:cubicBezTo>
                <a:cubicBezTo>
                  <a:pt x="13" y="37"/>
                  <a:pt x="13" y="37"/>
                  <a:pt x="13" y="37"/>
                </a:cubicBezTo>
                <a:cubicBezTo>
                  <a:pt x="14" y="32"/>
                  <a:pt x="14" y="32"/>
                  <a:pt x="14" y="32"/>
                </a:cubicBezTo>
                <a:cubicBezTo>
                  <a:pt x="13" y="31"/>
                  <a:pt x="13" y="31"/>
                  <a:pt x="13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0"/>
                  <a:pt x="14" y="30"/>
                  <a:pt x="14" y="30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3" y="28"/>
                  <a:pt x="13" y="28"/>
                  <a:pt x="13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5"/>
                  <a:pt x="14" y="25"/>
                  <a:pt x="14" y="25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7"/>
                  <a:pt x="13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9" y="7"/>
                  <a:pt x="9" y="7"/>
                </a:cubicBezTo>
                <a:cubicBezTo>
                  <a:pt x="8" y="7"/>
                  <a:pt x="8" y="7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8"/>
                  <a:pt x="6" y="8"/>
                </a:cubicBezTo>
                <a:cubicBezTo>
                  <a:pt x="5" y="8"/>
                  <a:pt x="5" y="8"/>
                  <a:pt x="5" y="8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9"/>
                  <a:pt x="3" y="9"/>
                  <a:pt x="3" y="9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8"/>
                  <a:pt x="0" y="8"/>
                </a:cubicBezTo>
                <a:cubicBezTo>
                  <a:pt x="0" y="8"/>
                  <a:pt x="1" y="7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6"/>
                  <a:pt x="1" y="6"/>
                  <a:pt x="1" y="6"/>
                </a:cubicBezTo>
                <a:cubicBezTo>
                  <a:pt x="2" y="5"/>
                  <a:pt x="3" y="5"/>
                  <a:pt x="4" y="5"/>
                </a:cubicBezTo>
                <a:cubicBezTo>
                  <a:pt x="5" y="5"/>
                  <a:pt x="5" y="5"/>
                  <a:pt x="5" y="5"/>
                </a:cubicBezTo>
                <a:cubicBezTo>
                  <a:pt x="6" y="4"/>
                  <a:pt x="6" y="4"/>
                  <a:pt x="6" y="4"/>
                </a:cubicBezTo>
                <a:cubicBezTo>
                  <a:pt x="6" y="4"/>
                  <a:pt x="7" y="3"/>
                  <a:pt x="8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2"/>
                  <a:pt x="9" y="2"/>
                  <a:pt x="9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"/>
                  <a:pt x="16" y="2"/>
                  <a:pt x="17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9" y="2"/>
                  <a:pt x="20" y="2"/>
                  <a:pt x="21" y="3"/>
                </a:cubicBezTo>
                <a:cubicBezTo>
                  <a:pt x="22" y="3"/>
                  <a:pt x="23" y="3"/>
                  <a:pt x="23" y="3"/>
                </a:cubicBezTo>
                <a:cubicBezTo>
                  <a:pt x="24" y="4"/>
                  <a:pt x="24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6" y="5"/>
                  <a:pt x="26" y="5"/>
                  <a:pt x="26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5"/>
                  <a:pt x="28" y="5"/>
                  <a:pt x="28" y="5"/>
                </a:cubicBezTo>
                <a:cubicBezTo>
                  <a:pt x="28" y="6"/>
                  <a:pt x="28" y="6"/>
                  <a:pt x="28" y="6"/>
                </a:cubicBezTo>
                <a:cubicBezTo>
                  <a:pt x="29" y="6"/>
                  <a:pt x="29" y="7"/>
                  <a:pt x="29" y="7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3" y="10"/>
                  <a:pt x="34" y="10"/>
                  <a:pt x="34" y="11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6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8"/>
                  <a:pt x="38" y="19"/>
                  <a:pt x="39" y="19"/>
                </a:cubicBezTo>
                <a:cubicBezTo>
                  <a:pt x="39" y="20"/>
                  <a:pt x="39" y="20"/>
                  <a:pt x="39" y="20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2"/>
                  <a:pt x="40" y="22"/>
                  <a:pt x="40" y="22"/>
                </a:cubicBezTo>
                <a:cubicBezTo>
                  <a:pt x="40" y="23"/>
                  <a:pt x="40" y="23"/>
                  <a:pt x="40" y="24"/>
                </a:cubicBezTo>
                <a:cubicBezTo>
                  <a:pt x="41" y="24"/>
                  <a:pt x="41" y="25"/>
                  <a:pt x="41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0" y="29"/>
                  <a:pt x="40" y="29"/>
                  <a:pt x="40" y="29"/>
                </a:cubicBezTo>
                <a:cubicBezTo>
                  <a:pt x="41" y="31"/>
                  <a:pt x="41" y="31"/>
                  <a:pt x="41" y="3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08" name="Freeform 488"/>
          <p:cNvSpPr>
            <a:spLocks/>
          </p:cNvSpPr>
          <p:nvPr/>
        </p:nvSpPr>
        <p:spPr bwMode="auto">
          <a:xfrm>
            <a:off x="2798763" y="3894138"/>
            <a:ext cx="95250" cy="168275"/>
          </a:xfrm>
          <a:custGeom>
            <a:avLst/>
            <a:gdLst/>
            <a:ahLst/>
            <a:cxnLst>
              <a:cxn ang="0">
                <a:pos x="34" y="63"/>
              </a:cxn>
              <a:cxn ang="0">
                <a:pos x="31" y="57"/>
              </a:cxn>
              <a:cxn ang="0">
                <a:pos x="31" y="51"/>
              </a:cxn>
              <a:cxn ang="0">
                <a:pos x="31" y="46"/>
              </a:cxn>
              <a:cxn ang="0">
                <a:pos x="31" y="42"/>
              </a:cxn>
              <a:cxn ang="0">
                <a:pos x="31" y="31"/>
              </a:cxn>
              <a:cxn ang="0">
                <a:pos x="30" y="25"/>
              </a:cxn>
              <a:cxn ang="0">
                <a:pos x="26" y="27"/>
              </a:cxn>
              <a:cxn ang="0">
                <a:pos x="21" y="31"/>
              </a:cxn>
              <a:cxn ang="0">
                <a:pos x="18" y="36"/>
              </a:cxn>
              <a:cxn ang="0">
                <a:pos x="15" y="39"/>
              </a:cxn>
              <a:cxn ang="0">
                <a:pos x="12" y="46"/>
              </a:cxn>
              <a:cxn ang="0">
                <a:pos x="9" y="52"/>
              </a:cxn>
              <a:cxn ang="0">
                <a:pos x="8" y="56"/>
              </a:cxn>
              <a:cxn ang="0">
                <a:pos x="4" y="61"/>
              </a:cxn>
              <a:cxn ang="0">
                <a:pos x="2" y="58"/>
              </a:cxn>
              <a:cxn ang="0">
                <a:pos x="2" y="49"/>
              </a:cxn>
              <a:cxn ang="0">
                <a:pos x="3" y="37"/>
              </a:cxn>
              <a:cxn ang="0">
                <a:pos x="3" y="34"/>
              </a:cxn>
              <a:cxn ang="0">
                <a:pos x="4" y="29"/>
              </a:cxn>
              <a:cxn ang="0">
                <a:pos x="4" y="26"/>
              </a:cxn>
              <a:cxn ang="0">
                <a:pos x="4" y="22"/>
              </a:cxn>
              <a:cxn ang="0">
                <a:pos x="4" y="17"/>
              </a:cxn>
              <a:cxn ang="0">
                <a:pos x="3" y="10"/>
              </a:cxn>
              <a:cxn ang="0">
                <a:pos x="0" y="2"/>
              </a:cxn>
              <a:cxn ang="0">
                <a:pos x="3" y="1"/>
              </a:cxn>
              <a:cxn ang="0">
                <a:pos x="5" y="5"/>
              </a:cxn>
              <a:cxn ang="0">
                <a:pos x="5" y="9"/>
              </a:cxn>
              <a:cxn ang="0">
                <a:pos x="6" y="17"/>
              </a:cxn>
              <a:cxn ang="0">
                <a:pos x="6" y="22"/>
              </a:cxn>
              <a:cxn ang="0">
                <a:pos x="6" y="28"/>
              </a:cxn>
              <a:cxn ang="0">
                <a:pos x="6" y="36"/>
              </a:cxn>
              <a:cxn ang="0">
                <a:pos x="5" y="41"/>
              </a:cxn>
              <a:cxn ang="0">
                <a:pos x="5" y="46"/>
              </a:cxn>
              <a:cxn ang="0">
                <a:pos x="4" y="51"/>
              </a:cxn>
              <a:cxn ang="0">
                <a:pos x="6" y="52"/>
              </a:cxn>
              <a:cxn ang="0">
                <a:pos x="10" y="45"/>
              </a:cxn>
              <a:cxn ang="0">
                <a:pos x="12" y="39"/>
              </a:cxn>
              <a:cxn ang="0">
                <a:pos x="13" y="37"/>
              </a:cxn>
              <a:cxn ang="0">
                <a:pos x="15" y="35"/>
              </a:cxn>
              <a:cxn ang="0">
                <a:pos x="17" y="32"/>
              </a:cxn>
              <a:cxn ang="0">
                <a:pos x="18" y="30"/>
              </a:cxn>
              <a:cxn ang="0">
                <a:pos x="19" y="30"/>
              </a:cxn>
              <a:cxn ang="0">
                <a:pos x="20" y="29"/>
              </a:cxn>
              <a:cxn ang="0">
                <a:pos x="20" y="28"/>
              </a:cxn>
              <a:cxn ang="0">
                <a:pos x="23" y="26"/>
              </a:cxn>
              <a:cxn ang="0">
                <a:pos x="24" y="23"/>
              </a:cxn>
              <a:cxn ang="0">
                <a:pos x="27" y="22"/>
              </a:cxn>
              <a:cxn ang="0">
                <a:pos x="31" y="22"/>
              </a:cxn>
              <a:cxn ang="0">
                <a:pos x="34" y="26"/>
              </a:cxn>
              <a:cxn ang="0">
                <a:pos x="34" y="39"/>
              </a:cxn>
              <a:cxn ang="0">
                <a:pos x="34" y="50"/>
              </a:cxn>
              <a:cxn ang="0">
                <a:pos x="34" y="57"/>
              </a:cxn>
              <a:cxn ang="0">
                <a:pos x="36" y="60"/>
              </a:cxn>
            </a:cxnLst>
            <a:rect l="0" t="0" r="r" b="b"/>
            <a:pathLst>
              <a:path w="36" h="63">
                <a:moveTo>
                  <a:pt x="36" y="60"/>
                </a:moveTo>
                <a:cubicBezTo>
                  <a:pt x="36" y="60"/>
                  <a:pt x="36" y="60"/>
                  <a:pt x="36" y="61"/>
                </a:cubicBezTo>
                <a:cubicBezTo>
                  <a:pt x="36" y="62"/>
                  <a:pt x="35" y="63"/>
                  <a:pt x="34" y="63"/>
                </a:cubicBezTo>
                <a:cubicBezTo>
                  <a:pt x="33" y="63"/>
                  <a:pt x="32" y="62"/>
                  <a:pt x="32" y="61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7"/>
                  <a:pt x="31" y="57"/>
                  <a:pt x="31" y="57"/>
                </a:cubicBezTo>
                <a:cubicBezTo>
                  <a:pt x="31" y="56"/>
                  <a:pt x="32" y="56"/>
                  <a:pt x="32" y="55"/>
                </a:cubicBezTo>
                <a:cubicBezTo>
                  <a:pt x="32" y="54"/>
                  <a:pt x="31" y="54"/>
                  <a:pt x="31" y="53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48"/>
                  <a:pt x="31" y="48"/>
                  <a:pt x="31" y="48"/>
                </a:cubicBezTo>
                <a:cubicBezTo>
                  <a:pt x="31" y="46"/>
                  <a:pt x="31" y="46"/>
                  <a:pt x="31" y="46"/>
                </a:cubicBezTo>
                <a:cubicBezTo>
                  <a:pt x="31" y="45"/>
                  <a:pt x="31" y="45"/>
                  <a:pt x="31" y="45"/>
                </a:cubicBezTo>
                <a:cubicBezTo>
                  <a:pt x="31" y="43"/>
                  <a:pt x="31" y="43"/>
                  <a:pt x="31" y="43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39"/>
                  <a:pt x="31" y="39"/>
                  <a:pt x="31" y="39"/>
                </a:cubicBezTo>
                <a:cubicBezTo>
                  <a:pt x="32" y="34"/>
                  <a:pt x="32" y="34"/>
                  <a:pt x="32" y="34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30"/>
                  <a:pt x="31" y="30"/>
                  <a:pt x="31" y="30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5"/>
                  <a:pt x="30" y="25"/>
                  <a:pt x="30" y="25"/>
                </a:cubicBezTo>
                <a:cubicBezTo>
                  <a:pt x="29" y="24"/>
                  <a:pt x="29" y="24"/>
                  <a:pt x="29" y="24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6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7" y="37"/>
                  <a:pt x="17" y="37"/>
                  <a:pt x="17" y="37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9"/>
                  <a:pt x="15" y="39"/>
                </a:cubicBezTo>
                <a:cubicBezTo>
                  <a:pt x="15" y="43"/>
                  <a:pt x="15" y="43"/>
                  <a:pt x="15" y="43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2" y="46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54"/>
                  <a:pt x="9" y="54"/>
                  <a:pt x="9" y="54"/>
                </a:cubicBezTo>
                <a:cubicBezTo>
                  <a:pt x="8" y="54"/>
                  <a:pt x="8" y="54"/>
                  <a:pt x="8" y="54"/>
                </a:cubicBezTo>
                <a:cubicBezTo>
                  <a:pt x="8" y="56"/>
                  <a:pt x="8" y="56"/>
                  <a:pt x="8" y="56"/>
                </a:cubicBezTo>
                <a:cubicBezTo>
                  <a:pt x="6" y="59"/>
                  <a:pt x="6" y="59"/>
                  <a:pt x="6" y="59"/>
                </a:cubicBezTo>
                <a:cubicBezTo>
                  <a:pt x="5" y="60"/>
                  <a:pt x="4" y="61"/>
                  <a:pt x="4" y="62"/>
                </a:cubicBezTo>
                <a:cubicBezTo>
                  <a:pt x="4" y="61"/>
                  <a:pt x="4" y="61"/>
                  <a:pt x="4" y="61"/>
                </a:cubicBezTo>
                <a:cubicBezTo>
                  <a:pt x="3" y="61"/>
                  <a:pt x="3" y="61"/>
                  <a:pt x="3" y="61"/>
                </a:cubicBezTo>
                <a:cubicBezTo>
                  <a:pt x="3" y="61"/>
                  <a:pt x="3" y="61"/>
                  <a:pt x="3" y="61"/>
                </a:cubicBezTo>
                <a:cubicBezTo>
                  <a:pt x="2" y="58"/>
                  <a:pt x="2" y="58"/>
                  <a:pt x="2" y="58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1"/>
                  <a:pt x="1" y="51"/>
                  <a:pt x="1" y="51"/>
                </a:cubicBezTo>
                <a:cubicBezTo>
                  <a:pt x="2" y="49"/>
                  <a:pt x="2" y="49"/>
                  <a:pt x="2" y="49"/>
                </a:cubicBezTo>
                <a:cubicBezTo>
                  <a:pt x="2" y="46"/>
                  <a:pt x="2" y="46"/>
                  <a:pt x="2" y="46"/>
                </a:cubicBezTo>
                <a:cubicBezTo>
                  <a:pt x="2" y="45"/>
                  <a:pt x="2" y="45"/>
                  <a:pt x="2" y="45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18"/>
                  <a:pt x="4" y="18"/>
                  <a:pt x="4" y="18"/>
                </a:cubicBezTo>
                <a:cubicBezTo>
                  <a:pt x="3" y="17"/>
                  <a:pt x="3" y="17"/>
                  <a:pt x="3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6"/>
                  <a:pt x="4" y="16"/>
                  <a:pt x="4" y="16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9"/>
                  <a:pt x="3" y="9"/>
                  <a:pt x="3" y="9"/>
                </a:cubicBezTo>
                <a:cubicBezTo>
                  <a:pt x="2" y="6"/>
                  <a:pt x="2" y="6"/>
                  <a:pt x="2" y="6"/>
                </a:cubicBezTo>
                <a:cubicBezTo>
                  <a:pt x="2" y="5"/>
                  <a:pt x="1" y="3"/>
                  <a:pt x="0" y="2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3" y="1"/>
                  <a:pt x="3" y="1"/>
                </a:cubicBezTo>
                <a:cubicBezTo>
                  <a:pt x="4" y="3"/>
                  <a:pt x="4" y="3"/>
                  <a:pt x="4" y="3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5" y="5"/>
                  <a:pt x="5" y="5"/>
                </a:cubicBezTo>
                <a:cubicBezTo>
                  <a:pt x="5" y="6"/>
                  <a:pt x="5" y="6"/>
                  <a:pt x="5" y="6"/>
                </a:cubicBezTo>
                <a:cubicBezTo>
                  <a:pt x="6" y="8"/>
                  <a:pt x="6" y="8"/>
                  <a:pt x="6" y="8"/>
                </a:cubicBezTo>
                <a:cubicBezTo>
                  <a:pt x="5" y="9"/>
                  <a:pt x="5" y="9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9"/>
                  <a:pt x="7" y="19"/>
                  <a:pt x="7" y="19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5" y="40"/>
                  <a:pt x="5" y="40"/>
                  <a:pt x="5" y="40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6"/>
                  <a:pt x="5" y="46"/>
                  <a:pt x="5" y="46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9"/>
                  <a:pt x="5" y="50"/>
                  <a:pt x="5" y="50"/>
                </a:cubicBezTo>
                <a:cubicBezTo>
                  <a:pt x="4" y="51"/>
                  <a:pt x="4" y="51"/>
                  <a:pt x="4" y="51"/>
                </a:cubicBezTo>
                <a:cubicBezTo>
                  <a:pt x="4" y="52"/>
                  <a:pt x="5" y="53"/>
                  <a:pt x="5" y="54"/>
                </a:cubicBezTo>
                <a:cubicBezTo>
                  <a:pt x="5" y="53"/>
                  <a:pt x="5" y="53"/>
                  <a:pt x="5" y="53"/>
                </a:cubicBezTo>
                <a:cubicBezTo>
                  <a:pt x="6" y="52"/>
                  <a:pt x="6" y="52"/>
                  <a:pt x="6" y="52"/>
                </a:cubicBezTo>
                <a:cubicBezTo>
                  <a:pt x="7" y="49"/>
                  <a:pt x="7" y="49"/>
                  <a:pt x="7" y="49"/>
                </a:cubicBezTo>
                <a:cubicBezTo>
                  <a:pt x="8" y="47"/>
                  <a:pt x="8" y="47"/>
                  <a:pt x="8" y="47"/>
                </a:cubicBezTo>
                <a:cubicBezTo>
                  <a:pt x="9" y="46"/>
                  <a:pt x="10" y="46"/>
                  <a:pt x="10" y="45"/>
                </a:cubicBezTo>
                <a:cubicBezTo>
                  <a:pt x="10" y="44"/>
                  <a:pt x="10" y="44"/>
                  <a:pt x="11" y="42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2" y="40"/>
                  <a:pt x="12" y="39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8"/>
                  <a:pt x="13" y="38"/>
                  <a:pt x="13" y="38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35"/>
                  <a:pt x="15" y="35"/>
                  <a:pt x="15" y="35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7" y="33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1" y="28"/>
                  <a:pt x="21" y="27"/>
                  <a:pt x="21" y="26"/>
                </a:cubicBezTo>
                <a:cubicBezTo>
                  <a:pt x="22" y="25"/>
                  <a:pt x="22" y="25"/>
                  <a:pt x="22" y="25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25"/>
                  <a:pt x="23" y="24"/>
                  <a:pt x="24" y="24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6" y="22"/>
                  <a:pt x="26" y="22"/>
                  <a:pt x="26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8" y="21"/>
                  <a:pt x="29" y="20"/>
                  <a:pt x="29" y="20"/>
                </a:cubicBezTo>
                <a:cubicBezTo>
                  <a:pt x="30" y="20"/>
                  <a:pt x="30" y="21"/>
                  <a:pt x="31" y="22"/>
                </a:cubicBezTo>
                <a:cubicBezTo>
                  <a:pt x="31" y="22"/>
                  <a:pt x="32" y="22"/>
                  <a:pt x="32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4"/>
                  <a:pt x="33" y="25"/>
                  <a:pt x="34" y="26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5"/>
                  <a:pt x="34" y="57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9"/>
                  <a:pt x="35" y="59"/>
                  <a:pt x="35" y="59"/>
                </a:cubicBezTo>
                <a:cubicBezTo>
                  <a:pt x="36" y="60"/>
                  <a:pt x="36" y="60"/>
                  <a:pt x="36" y="6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09" name="Freeform 489"/>
          <p:cNvSpPr>
            <a:spLocks noEditPoints="1"/>
          </p:cNvSpPr>
          <p:nvPr/>
        </p:nvSpPr>
        <p:spPr bwMode="auto">
          <a:xfrm>
            <a:off x="2927350" y="3933826"/>
            <a:ext cx="92075" cy="125413"/>
          </a:xfrm>
          <a:custGeom>
            <a:avLst/>
            <a:gdLst/>
            <a:ahLst/>
            <a:cxnLst>
              <a:cxn ang="0">
                <a:pos x="25" y="5"/>
              </a:cxn>
              <a:cxn ang="0">
                <a:pos x="21" y="5"/>
              </a:cxn>
              <a:cxn ang="0">
                <a:pos x="18" y="4"/>
              </a:cxn>
              <a:cxn ang="0">
                <a:pos x="13" y="6"/>
              </a:cxn>
              <a:cxn ang="0">
                <a:pos x="9" y="10"/>
              </a:cxn>
              <a:cxn ang="0">
                <a:pos x="8" y="17"/>
              </a:cxn>
              <a:cxn ang="0">
                <a:pos x="6" y="23"/>
              </a:cxn>
              <a:cxn ang="0">
                <a:pos x="5" y="27"/>
              </a:cxn>
              <a:cxn ang="0">
                <a:pos x="4" y="33"/>
              </a:cxn>
              <a:cxn ang="0">
                <a:pos x="3" y="39"/>
              </a:cxn>
              <a:cxn ang="0">
                <a:pos x="5" y="42"/>
              </a:cxn>
              <a:cxn ang="0">
                <a:pos x="10" y="39"/>
              </a:cxn>
              <a:cxn ang="0">
                <a:pos x="12" y="37"/>
              </a:cxn>
              <a:cxn ang="0">
                <a:pos x="16" y="33"/>
              </a:cxn>
              <a:cxn ang="0">
                <a:pos x="20" y="28"/>
              </a:cxn>
              <a:cxn ang="0">
                <a:pos x="21" y="26"/>
              </a:cxn>
              <a:cxn ang="0">
                <a:pos x="25" y="22"/>
              </a:cxn>
              <a:cxn ang="0">
                <a:pos x="26" y="20"/>
              </a:cxn>
              <a:cxn ang="0">
                <a:pos x="28" y="16"/>
              </a:cxn>
              <a:cxn ang="0">
                <a:pos x="30" y="10"/>
              </a:cxn>
              <a:cxn ang="0">
                <a:pos x="32" y="46"/>
              </a:cxn>
              <a:cxn ang="0">
                <a:pos x="29" y="42"/>
              </a:cxn>
              <a:cxn ang="0">
                <a:pos x="28" y="31"/>
              </a:cxn>
              <a:cxn ang="0">
                <a:pos x="28" y="27"/>
              </a:cxn>
              <a:cxn ang="0">
                <a:pos x="29" y="24"/>
              </a:cxn>
              <a:cxn ang="0">
                <a:pos x="25" y="24"/>
              </a:cxn>
              <a:cxn ang="0">
                <a:pos x="23" y="28"/>
              </a:cxn>
              <a:cxn ang="0">
                <a:pos x="20" y="33"/>
              </a:cxn>
              <a:cxn ang="0">
                <a:pos x="14" y="40"/>
              </a:cxn>
              <a:cxn ang="0">
                <a:pos x="6" y="47"/>
              </a:cxn>
              <a:cxn ang="0">
                <a:pos x="1" y="41"/>
              </a:cxn>
              <a:cxn ang="0">
                <a:pos x="1" y="35"/>
              </a:cxn>
              <a:cxn ang="0">
                <a:pos x="2" y="28"/>
              </a:cxn>
              <a:cxn ang="0">
                <a:pos x="3" y="24"/>
              </a:cxn>
              <a:cxn ang="0">
                <a:pos x="2" y="22"/>
              </a:cxn>
              <a:cxn ang="0">
                <a:pos x="5" y="18"/>
              </a:cxn>
              <a:cxn ang="0">
                <a:pos x="6" y="12"/>
              </a:cxn>
              <a:cxn ang="0">
                <a:pos x="7" y="9"/>
              </a:cxn>
              <a:cxn ang="0">
                <a:pos x="9" y="4"/>
              </a:cxn>
              <a:cxn ang="0">
                <a:pos x="11" y="2"/>
              </a:cxn>
              <a:cxn ang="0">
                <a:pos x="20" y="1"/>
              </a:cxn>
              <a:cxn ang="0">
                <a:pos x="26" y="2"/>
              </a:cxn>
              <a:cxn ang="0">
                <a:pos x="30" y="4"/>
              </a:cxn>
              <a:cxn ang="0">
                <a:pos x="33" y="5"/>
              </a:cxn>
              <a:cxn ang="0">
                <a:pos x="34" y="9"/>
              </a:cxn>
              <a:cxn ang="0">
                <a:pos x="33" y="15"/>
              </a:cxn>
              <a:cxn ang="0">
                <a:pos x="32" y="19"/>
              </a:cxn>
              <a:cxn ang="0">
                <a:pos x="32" y="23"/>
              </a:cxn>
              <a:cxn ang="0">
                <a:pos x="32" y="25"/>
              </a:cxn>
              <a:cxn ang="0">
                <a:pos x="31" y="29"/>
              </a:cxn>
              <a:cxn ang="0">
                <a:pos x="30" y="36"/>
              </a:cxn>
              <a:cxn ang="0">
                <a:pos x="30" y="39"/>
              </a:cxn>
              <a:cxn ang="0">
                <a:pos x="34" y="42"/>
              </a:cxn>
              <a:cxn ang="0">
                <a:pos x="34" y="43"/>
              </a:cxn>
            </a:cxnLst>
            <a:rect l="0" t="0" r="r" b="b"/>
            <a:pathLst>
              <a:path w="35" h="47">
                <a:moveTo>
                  <a:pt x="30" y="10"/>
                </a:moveTo>
                <a:cubicBezTo>
                  <a:pt x="29" y="8"/>
                  <a:pt x="29" y="8"/>
                  <a:pt x="29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4" y="5"/>
                  <a:pt x="24" y="5"/>
                </a:cubicBezTo>
                <a:cubicBezTo>
                  <a:pt x="24" y="5"/>
                  <a:pt x="24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4"/>
                  <a:pt x="21" y="4"/>
                  <a:pt x="21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6" y="4"/>
                  <a:pt x="15" y="4"/>
                  <a:pt x="14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7"/>
                  <a:pt x="12" y="7"/>
                  <a:pt x="12" y="7"/>
                </a:cubicBezTo>
                <a:cubicBezTo>
                  <a:pt x="11" y="7"/>
                  <a:pt x="10" y="8"/>
                  <a:pt x="9" y="10"/>
                </a:cubicBezTo>
                <a:cubicBezTo>
                  <a:pt x="9" y="12"/>
                  <a:pt x="8" y="13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8"/>
                  <a:pt x="7" y="19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8"/>
                  <a:pt x="4" y="29"/>
                  <a:pt x="4" y="30"/>
                </a:cubicBezTo>
                <a:cubicBezTo>
                  <a:pt x="5" y="31"/>
                  <a:pt x="5" y="31"/>
                  <a:pt x="5" y="31"/>
                </a:cubicBezTo>
                <a:cubicBezTo>
                  <a:pt x="4" y="31"/>
                  <a:pt x="4" y="32"/>
                  <a:pt x="3" y="32"/>
                </a:cubicBezTo>
                <a:cubicBezTo>
                  <a:pt x="4" y="33"/>
                  <a:pt x="4" y="33"/>
                  <a:pt x="4" y="33"/>
                </a:cubicBezTo>
                <a:cubicBezTo>
                  <a:pt x="3" y="34"/>
                  <a:pt x="3" y="34"/>
                  <a:pt x="3" y="34"/>
                </a:cubicBezTo>
                <a:cubicBezTo>
                  <a:pt x="4" y="36"/>
                  <a:pt x="4" y="36"/>
                  <a:pt x="4" y="36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3" y="39"/>
                  <a:pt x="3" y="39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4" y="41"/>
                  <a:pt x="4" y="42"/>
                  <a:pt x="5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1"/>
                  <a:pt x="8" y="40"/>
                  <a:pt x="9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10" y="39"/>
                  <a:pt x="10" y="39"/>
                  <a:pt x="10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8"/>
                  <a:pt x="11" y="38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38"/>
                  <a:pt x="12" y="37"/>
                  <a:pt x="12" y="37"/>
                </a:cubicBezTo>
                <a:cubicBezTo>
                  <a:pt x="14" y="35"/>
                  <a:pt x="14" y="35"/>
                  <a:pt x="14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4"/>
                  <a:pt x="15" y="34"/>
                  <a:pt x="16" y="33"/>
                </a:cubicBezTo>
                <a:cubicBezTo>
                  <a:pt x="17" y="32"/>
                  <a:pt x="17" y="32"/>
                  <a:pt x="17" y="32"/>
                </a:cubicBezTo>
                <a:cubicBezTo>
                  <a:pt x="18" y="31"/>
                  <a:pt x="19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1" y="26"/>
                  <a:pt x="21" y="26"/>
                </a:cubicBezTo>
                <a:cubicBezTo>
                  <a:pt x="22" y="25"/>
                  <a:pt x="22" y="25"/>
                  <a:pt x="22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24"/>
                  <a:pt x="23" y="23"/>
                  <a:pt x="24" y="23"/>
                </a:cubicBezTo>
                <a:cubicBezTo>
                  <a:pt x="24" y="22"/>
                  <a:pt x="24" y="22"/>
                  <a:pt x="25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19"/>
                  <a:pt x="26" y="19"/>
                  <a:pt x="26" y="19"/>
                </a:cubicBezTo>
                <a:cubicBezTo>
                  <a:pt x="27" y="18"/>
                  <a:pt x="27" y="17"/>
                  <a:pt x="27" y="17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4"/>
                  <a:pt x="29" y="14"/>
                  <a:pt x="29" y="13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0"/>
                  <a:pt x="30" y="10"/>
                  <a:pt x="30" y="10"/>
                </a:cubicBezTo>
                <a:close/>
                <a:moveTo>
                  <a:pt x="35" y="44"/>
                </a:moveTo>
                <a:cubicBezTo>
                  <a:pt x="33" y="45"/>
                  <a:pt x="33" y="45"/>
                  <a:pt x="33" y="45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6"/>
                  <a:pt x="32" y="46"/>
                  <a:pt x="32" y="46"/>
                </a:cubicBezTo>
                <a:cubicBezTo>
                  <a:pt x="31" y="46"/>
                  <a:pt x="31" y="46"/>
                  <a:pt x="31" y="46"/>
                </a:cubicBezTo>
                <a:cubicBezTo>
                  <a:pt x="30" y="46"/>
                  <a:pt x="30" y="46"/>
                  <a:pt x="30" y="46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2"/>
                  <a:pt x="29" y="42"/>
                  <a:pt x="29" y="42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8" y="26"/>
                  <a:pt x="28" y="26"/>
                  <a:pt x="28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8" y="22"/>
                </a:cubicBezTo>
                <a:cubicBezTo>
                  <a:pt x="27" y="23"/>
                  <a:pt x="27" y="23"/>
                  <a:pt x="27" y="23"/>
                </a:cubicBezTo>
                <a:cubicBezTo>
                  <a:pt x="26" y="24"/>
                  <a:pt x="26" y="24"/>
                  <a:pt x="25" y="24"/>
                </a:cubicBezTo>
                <a:cubicBezTo>
                  <a:pt x="25" y="25"/>
                  <a:pt x="25" y="25"/>
                  <a:pt x="25" y="25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7"/>
                  <a:pt x="24" y="27"/>
                  <a:pt x="24" y="27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9"/>
                  <a:pt x="22" y="29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0" y="33"/>
                  <a:pt x="20" y="33"/>
                  <a:pt x="20" y="33"/>
                </a:cubicBezTo>
                <a:cubicBezTo>
                  <a:pt x="18" y="35"/>
                  <a:pt x="18" y="35"/>
                  <a:pt x="18" y="35"/>
                </a:cubicBezTo>
                <a:cubicBezTo>
                  <a:pt x="17" y="37"/>
                  <a:pt x="17" y="37"/>
                  <a:pt x="17" y="37"/>
                </a:cubicBezTo>
                <a:cubicBezTo>
                  <a:pt x="15" y="39"/>
                  <a:pt x="15" y="39"/>
                  <a:pt x="15" y="39"/>
                </a:cubicBezTo>
                <a:cubicBezTo>
                  <a:pt x="14" y="40"/>
                  <a:pt x="14" y="40"/>
                  <a:pt x="14" y="40"/>
                </a:cubicBezTo>
                <a:cubicBezTo>
                  <a:pt x="12" y="42"/>
                  <a:pt x="12" y="42"/>
                  <a:pt x="12" y="42"/>
                </a:cubicBezTo>
                <a:cubicBezTo>
                  <a:pt x="9" y="45"/>
                  <a:pt x="9" y="45"/>
                  <a:pt x="9" y="45"/>
                </a:cubicBezTo>
                <a:cubicBezTo>
                  <a:pt x="8" y="46"/>
                  <a:pt x="8" y="46"/>
                  <a:pt x="8" y="46"/>
                </a:cubicBezTo>
                <a:cubicBezTo>
                  <a:pt x="7" y="46"/>
                  <a:pt x="7" y="46"/>
                  <a:pt x="6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5" y="47"/>
                  <a:pt x="5" y="46"/>
                  <a:pt x="5" y="45"/>
                </a:cubicBezTo>
                <a:cubicBezTo>
                  <a:pt x="2" y="44"/>
                  <a:pt x="1" y="43"/>
                  <a:pt x="1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39"/>
                  <a:pt x="1" y="38"/>
                  <a:pt x="1" y="37"/>
                </a:cubicBezTo>
                <a:cubicBezTo>
                  <a:pt x="0" y="36"/>
                  <a:pt x="0" y="36"/>
                  <a:pt x="0" y="36"/>
                </a:cubicBezTo>
                <a:cubicBezTo>
                  <a:pt x="1" y="36"/>
                  <a:pt x="1" y="36"/>
                  <a:pt x="1" y="36"/>
                </a:cubicBezTo>
                <a:cubicBezTo>
                  <a:pt x="1" y="36"/>
                  <a:pt x="1" y="35"/>
                  <a:pt x="1" y="35"/>
                </a:cubicBezTo>
                <a:cubicBezTo>
                  <a:pt x="1" y="35"/>
                  <a:pt x="1" y="34"/>
                  <a:pt x="1" y="33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29"/>
                  <a:pt x="2" y="28"/>
                  <a:pt x="2" y="28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7"/>
                  <a:pt x="2" y="26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3" y="25"/>
                  <a:pt x="3" y="24"/>
                  <a:pt x="3" y="24"/>
                </a:cubicBezTo>
                <a:cubicBezTo>
                  <a:pt x="3" y="24"/>
                  <a:pt x="3" y="23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3"/>
                  <a:pt x="3" y="22"/>
                  <a:pt x="3" y="22"/>
                </a:cubicBezTo>
                <a:cubicBezTo>
                  <a:pt x="3" y="22"/>
                  <a:pt x="2" y="22"/>
                  <a:pt x="2" y="22"/>
                </a:cubicBezTo>
                <a:cubicBezTo>
                  <a:pt x="2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0"/>
                  <a:pt x="3" y="20"/>
                  <a:pt x="4" y="19"/>
                </a:cubicBezTo>
                <a:cubicBezTo>
                  <a:pt x="4" y="19"/>
                  <a:pt x="4" y="18"/>
                  <a:pt x="5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6" y="13"/>
                  <a:pt x="6" y="12"/>
                </a:cubicBezTo>
                <a:cubicBezTo>
                  <a:pt x="6" y="10"/>
                  <a:pt x="6" y="10"/>
                  <a:pt x="6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9"/>
                  <a:pt x="6" y="9"/>
                  <a:pt x="6" y="9"/>
                </a:cubicBezTo>
                <a:cubicBezTo>
                  <a:pt x="6" y="9"/>
                  <a:pt x="7" y="9"/>
                  <a:pt x="7" y="9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8" y="7"/>
                  <a:pt x="8" y="7"/>
                </a:cubicBezTo>
                <a:cubicBezTo>
                  <a:pt x="8" y="6"/>
                  <a:pt x="7" y="6"/>
                  <a:pt x="7" y="6"/>
                </a:cubicBezTo>
                <a:cubicBezTo>
                  <a:pt x="8" y="6"/>
                  <a:pt x="8" y="5"/>
                  <a:pt x="9" y="4"/>
                </a:cubicBezTo>
                <a:cubicBezTo>
                  <a:pt x="9" y="4"/>
                  <a:pt x="10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1" y="3"/>
                  <a:pt x="11" y="2"/>
                  <a:pt x="11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2" y="2"/>
                  <a:pt x="13" y="1"/>
                  <a:pt x="13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2"/>
                  <a:pt x="25" y="2"/>
                  <a:pt x="25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3"/>
                  <a:pt x="26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8" y="4"/>
                  <a:pt x="28" y="4"/>
                  <a:pt x="28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5"/>
                  <a:pt x="30" y="5"/>
                  <a:pt x="30" y="5"/>
                </a:cubicBezTo>
                <a:cubicBezTo>
                  <a:pt x="31" y="5"/>
                  <a:pt x="32" y="4"/>
                  <a:pt x="34" y="4"/>
                </a:cubicBezTo>
                <a:cubicBezTo>
                  <a:pt x="34" y="5"/>
                  <a:pt x="34" y="5"/>
                  <a:pt x="34" y="5"/>
                </a:cubicBezTo>
                <a:cubicBezTo>
                  <a:pt x="33" y="5"/>
                  <a:pt x="33" y="5"/>
                  <a:pt x="33" y="5"/>
                </a:cubicBezTo>
                <a:cubicBezTo>
                  <a:pt x="34" y="6"/>
                  <a:pt x="34" y="6"/>
                  <a:pt x="34" y="6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8"/>
                  <a:pt x="35" y="8"/>
                  <a:pt x="35" y="8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11"/>
                  <a:pt x="33" y="12"/>
                  <a:pt x="32" y="13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5"/>
                </a:cubicBezTo>
                <a:cubicBezTo>
                  <a:pt x="32" y="15"/>
                  <a:pt x="32" y="16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1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8"/>
                  <a:pt x="31" y="29"/>
                </a:cubicBezTo>
                <a:cubicBezTo>
                  <a:pt x="31" y="30"/>
                  <a:pt x="31" y="30"/>
                  <a:pt x="31" y="30"/>
                </a:cubicBezTo>
                <a:cubicBezTo>
                  <a:pt x="30" y="31"/>
                  <a:pt x="30" y="31"/>
                  <a:pt x="30" y="31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3"/>
                  <a:pt x="30" y="34"/>
                  <a:pt x="30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7"/>
                  <a:pt x="31" y="37"/>
                  <a:pt x="31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31" y="38"/>
                  <a:pt x="31" y="38"/>
                  <a:pt x="30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31" y="41"/>
                  <a:pt x="31" y="41"/>
                  <a:pt x="31" y="41"/>
                </a:cubicBezTo>
                <a:cubicBezTo>
                  <a:pt x="33" y="41"/>
                  <a:pt x="33" y="41"/>
                  <a:pt x="33" y="41"/>
                </a:cubicBezTo>
                <a:cubicBezTo>
                  <a:pt x="34" y="42"/>
                  <a:pt x="34" y="42"/>
                  <a:pt x="34" y="42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43"/>
                  <a:pt x="34" y="43"/>
                  <a:pt x="34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4"/>
                  <a:pt x="34" y="44"/>
                  <a:pt x="35" y="4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10" name="Freeform 490"/>
          <p:cNvSpPr>
            <a:spLocks/>
          </p:cNvSpPr>
          <p:nvPr/>
        </p:nvSpPr>
        <p:spPr bwMode="auto">
          <a:xfrm>
            <a:off x="3059113" y="3952876"/>
            <a:ext cx="141287" cy="104775"/>
          </a:xfrm>
          <a:custGeom>
            <a:avLst/>
            <a:gdLst/>
            <a:ahLst/>
            <a:cxnLst>
              <a:cxn ang="0">
                <a:pos x="52" y="25"/>
              </a:cxn>
              <a:cxn ang="0">
                <a:pos x="49" y="30"/>
              </a:cxn>
              <a:cxn ang="0">
                <a:pos x="46" y="33"/>
              </a:cxn>
              <a:cxn ang="0">
                <a:pos x="43" y="35"/>
              </a:cxn>
              <a:cxn ang="0">
                <a:pos x="39" y="36"/>
              </a:cxn>
              <a:cxn ang="0">
                <a:pos x="38" y="36"/>
              </a:cxn>
              <a:cxn ang="0">
                <a:pos x="35" y="35"/>
              </a:cxn>
              <a:cxn ang="0">
                <a:pos x="33" y="30"/>
              </a:cxn>
              <a:cxn ang="0">
                <a:pos x="33" y="28"/>
              </a:cxn>
              <a:cxn ang="0">
                <a:pos x="32" y="22"/>
              </a:cxn>
              <a:cxn ang="0">
                <a:pos x="30" y="10"/>
              </a:cxn>
              <a:cxn ang="0">
                <a:pos x="30" y="8"/>
              </a:cxn>
              <a:cxn ang="0">
                <a:pos x="26" y="7"/>
              </a:cxn>
              <a:cxn ang="0">
                <a:pos x="21" y="15"/>
              </a:cxn>
              <a:cxn ang="0">
                <a:pos x="18" y="20"/>
              </a:cxn>
              <a:cxn ang="0">
                <a:pos x="16" y="23"/>
              </a:cxn>
              <a:cxn ang="0">
                <a:pos x="13" y="27"/>
              </a:cxn>
              <a:cxn ang="0">
                <a:pos x="11" y="30"/>
              </a:cxn>
              <a:cxn ang="0">
                <a:pos x="6" y="36"/>
              </a:cxn>
              <a:cxn ang="0">
                <a:pos x="3" y="39"/>
              </a:cxn>
              <a:cxn ang="0">
                <a:pos x="0" y="35"/>
              </a:cxn>
              <a:cxn ang="0">
                <a:pos x="1" y="32"/>
              </a:cxn>
              <a:cxn ang="0">
                <a:pos x="0" y="28"/>
              </a:cxn>
              <a:cxn ang="0">
                <a:pos x="1" y="22"/>
              </a:cxn>
              <a:cxn ang="0">
                <a:pos x="1" y="19"/>
              </a:cxn>
              <a:cxn ang="0">
                <a:pos x="1" y="13"/>
              </a:cxn>
              <a:cxn ang="0">
                <a:pos x="1" y="7"/>
              </a:cxn>
              <a:cxn ang="0">
                <a:pos x="1" y="2"/>
              </a:cxn>
              <a:cxn ang="0">
                <a:pos x="4" y="2"/>
              </a:cxn>
              <a:cxn ang="0">
                <a:pos x="5" y="8"/>
              </a:cxn>
              <a:cxn ang="0">
                <a:pos x="5" y="16"/>
              </a:cxn>
              <a:cxn ang="0">
                <a:pos x="4" y="21"/>
              </a:cxn>
              <a:cxn ang="0">
                <a:pos x="3" y="28"/>
              </a:cxn>
              <a:cxn ang="0">
                <a:pos x="5" y="32"/>
              </a:cxn>
              <a:cxn ang="0">
                <a:pos x="8" y="28"/>
              </a:cxn>
              <a:cxn ang="0">
                <a:pos x="11" y="25"/>
              </a:cxn>
              <a:cxn ang="0">
                <a:pos x="12" y="21"/>
              </a:cxn>
              <a:cxn ang="0">
                <a:pos x="15" y="18"/>
              </a:cxn>
              <a:cxn ang="0">
                <a:pos x="18" y="13"/>
              </a:cxn>
              <a:cxn ang="0">
                <a:pos x="20" y="9"/>
              </a:cxn>
              <a:cxn ang="0">
                <a:pos x="21" y="7"/>
              </a:cxn>
              <a:cxn ang="0">
                <a:pos x="24" y="4"/>
              </a:cxn>
              <a:cxn ang="0">
                <a:pos x="28" y="1"/>
              </a:cxn>
              <a:cxn ang="0">
                <a:pos x="30" y="1"/>
              </a:cxn>
              <a:cxn ang="0">
                <a:pos x="31" y="4"/>
              </a:cxn>
              <a:cxn ang="0">
                <a:pos x="33" y="9"/>
              </a:cxn>
              <a:cxn ang="0">
                <a:pos x="34" y="19"/>
              </a:cxn>
              <a:cxn ang="0">
                <a:pos x="35" y="26"/>
              </a:cxn>
              <a:cxn ang="0">
                <a:pos x="36" y="30"/>
              </a:cxn>
              <a:cxn ang="0">
                <a:pos x="38" y="32"/>
              </a:cxn>
              <a:cxn ang="0">
                <a:pos x="41" y="33"/>
              </a:cxn>
              <a:cxn ang="0">
                <a:pos x="43" y="31"/>
              </a:cxn>
              <a:cxn ang="0">
                <a:pos x="46" y="29"/>
              </a:cxn>
              <a:cxn ang="0">
                <a:pos x="48" y="28"/>
              </a:cxn>
              <a:cxn ang="0">
                <a:pos x="51" y="23"/>
              </a:cxn>
              <a:cxn ang="0">
                <a:pos x="53" y="24"/>
              </a:cxn>
            </a:cxnLst>
            <a:rect l="0" t="0" r="r" b="b"/>
            <a:pathLst>
              <a:path w="53" h="39">
                <a:moveTo>
                  <a:pt x="53" y="24"/>
                </a:moveTo>
                <a:cubicBezTo>
                  <a:pt x="53" y="24"/>
                  <a:pt x="53" y="25"/>
                  <a:pt x="52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2" y="26"/>
                  <a:pt x="52" y="26"/>
                  <a:pt x="51" y="27"/>
                </a:cubicBezTo>
                <a:cubicBezTo>
                  <a:pt x="50" y="28"/>
                  <a:pt x="50" y="29"/>
                  <a:pt x="50" y="30"/>
                </a:cubicBezTo>
                <a:cubicBezTo>
                  <a:pt x="49" y="30"/>
                  <a:pt x="49" y="30"/>
                  <a:pt x="49" y="30"/>
                </a:cubicBezTo>
                <a:cubicBezTo>
                  <a:pt x="49" y="31"/>
                  <a:pt x="48" y="32"/>
                  <a:pt x="47" y="32"/>
                </a:cubicBezTo>
                <a:cubicBezTo>
                  <a:pt x="47" y="33"/>
                  <a:pt x="47" y="33"/>
                  <a:pt x="46" y="33"/>
                </a:cubicBezTo>
                <a:cubicBezTo>
                  <a:pt x="46" y="33"/>
                  <a:pt x="46" y="33"/>
                  <a:pt x="46" y="33"/>
                </a:cubicBezTo>
                <a:cubicBezTo>
                  <a:pt x="46" y="33"/>
                  <a:pt x="46" y="34"/>
                  <a:pt x="45" y="34"/>
                </a:cubicBezTo>
                <a:cubicBezTo>
                  <a:pt x="45" y="35"/>
                  <a:pt x="45" y="35"/>
                  <a:pt x="45" y="35"/>
                </a:cubicBezTo>
                <a:cubicBezTo>
                  <a:pt x="43" y="35"/>
                  <a:pt x="43" y="35"/>
                  <a:pt x="43" y="35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6" y="35"/>
                  <a:pt x="36" y="35"/>
                  <a:pt x="36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34"/>
                  <a:pt x="35" y="34"/>
                  <a:pt x="35" y="34"/>
                </a:cubicBezTo>
                <a:cubicBezTo>
                  <a:pt x="34" y="32"/>
                  <a:pt x="33" y="32"/>
                  <a:pt x="33" y="31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7"/>
                  <a:pt x="33" y="27"/>
                  <a:pt x="33" y="27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2"/>
                  <a:pt x="32" y="22"/>
                  <a:pt x="32" y="2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18"/>
                  <a:pt x="31" y="18"/>
                  <a:pt x="31" y="18"/>
                </a:cubicBezTo>
                <a:cubicBezTo>
                  <a:pt x="30" y="14"/>
                  <a:pt x="30" y="11"/>
                  <a:pt x="30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9"/>
                  <a:pt x="30" y="9"/>
                  <a:pt x="30" y="8"/>
                </a:cubicBezTo>
                <a:cubicBezTo>
                  <a:pt x="30" y="8"/>
                  <a:pt x="30" y="8"/>
                  <a:pt x="30" y="8"/>
                </a:cubicBezTo>
                <a:cubicBezTo>
                  <a:pt x="29" y="7"/>
                  <a:pt x="29" y="6"/>
                  <a:pt x="29" y="5"/>
                </a:cubicBezTo>
                <a:cubicBezTo>
                  <a:pt x="28" y="5"/>
                  <a:pt x="28" y="5"/>
                  <a:pt x="28" y="5"/>
                </a:cubicBezTo>
                <a:cubicBezTo>
                  <a:pt x="26" y="7"/>
                  <a:pt x="26" y="7"/>
                  <a:pt x="26" y="7"/>
                </a:cubicBezTo>
                <a:cubicBezTo>
                  <a:pt x="25" y="8"/>
                  <a:pt x="25" y="8"/>
                  <a:pt x="25" y="8"/>
                </a:cubicBezTo>
                <a:cubicBezTo>
                  <a:pt x="22" y="12"/>
                  <a:pt x="22" y="12"/>
                  <a:pt x="22" y="12"/>
                </a:cubicBezTo>
                <a:cubicBezTo>
                  <a:pt x="21" y="15"/>
                  <a:pt x="21" y="15"/>
                  <a:pt x="21" y="15"/>
                </a:cubicBezTo>
                <a:cubicBezTo>
                  <a:pt x="20" y="16"/>
                  <a:pt x="20" y="16"/>
                  <a:pt x="19" y="17"/>
                </a:cubicBezTo>
                <a:cubicBezTo>
                  <a:pt x="19" y="17"/>
                  <a:pt x="18" y="18"/>
                  <a:pt x="18" y="19"/>
                </a:cubicBezTo>
                <a:cubicBezTo>
                  <a:pt x="18" y="20"/>
                  <a:pt x="18" y="20"/>
                  <a:pt x="18" y="20"/>
                </a:cubicBezTo>
                <a:cubicBezTo>
                  <a:pt x="17" y="22"/>
                  <a:pt x="17" y="22"/>
                  <a:pt x="17" y="22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6"/>
                  <a:pt x="14" y="27"/>
                  <a:pt x="13" y="27"/>
                </a:cubicBezTo>
                <a:cubicBezTo>
                  <a:pt x="13" y="27"/>
                  <a:pt x="12" y="28"/>
                  <a:pt x="12" y="29"/>
                </a:cubicBezTo>
                <a:cubicBezTo>
                  <a:pt x="12" y="29"/>
                  <a:pt x="12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0" y="31"/>
                  <a:pt x="9" y="32"/>
                  <a:pt x="9" y="33"/>
                </a:cubicBezTo>
                <a:cubicBezTo>
                  <a:pt x="8" y="33"/>
                  <a:pt x="8" y="34"/>
                  <a:pt x="7" y="34"/>
                </a:cubicBezTo>
                <a:cubicBezTo>
                  <a:pt x="7" y="35"/>
                  <a:pt x="6" y="36"/>
                  <a:pt x="6" y="36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8"/>
                  <a:pt x="5" y="38"/>
                </a:cubicBezTo>
                <a:cubicBezTo>
                  <a:pt x="5" y="38"/>
                  <a:pt x="4" y="39"/>
                  <a:pt x="3" y="39"/>
                </a:cubicBezTo>
                <a:cubicBezTo>
                  <a:pt x="2" y="39"/>
                  <a:pt x="2" y="38"/>
                  <a:pt x="2" y="37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1" y="33"/>
                  <a:pt x="1" y="33"/>
                  <a:pt x="1" y="33"/>
                </a:cubicBezTo>
                <a:cubicBezTo>
                  <a:pt x="1" y="32"/>
                  <a:pt x="1" y="32"/>
                  <a:pt x="1" y="32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28"/>
                  <a:pt x="0" y="28"/>
                  <a:pt x="0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3"/>
                  <a:pt x="1" y="22"/>
                </a:cubicBezTo>
                <a:cubicBezTo>
                  <a:pt x="1" y="21"/>
                  <a:pt x="1" y="21"/>
                  <a:pt x="1" y="21"/>
                </a:cubicBezTo>
                <a:cubicBezTo>
                  <a:pt x="1" y="21"/>
                  <a:pt x="1" y="20"/>
                  <a:pt x="1" y="20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7"/>
                  <a:pt x="1" y="7"/>
                  <a:pt x="1" y="7"/>
                </a:cubicBezTo>
                <a:cubicBezTo>
                  <a:pt x="1" y="6"/>
                  <a:pt x="1" y="6"/>
                  <a:pt x="1" y="6"/>
                </a:cubicBezTo>
                <a:cubicBezTo>
                  <a:pt x="1" y="5"/>
                  <a:pt x="1" y="5"/>
                  <a:pt x="1" y="5"/>
                </a:cubicBezTo>
                <a:cubicBezTo>
                  <a:pt x="1" y="2"/>
                  <a:pt x="1" y="2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3"/>
                  <a:pt x="4" y="4"/>
                  <a:pt x="4" y="5"/>
                </a:cubicBezTo>
                <a:cubicBezTo>
                  <a:pt x="5" y="6"/>
                  <a:pt x="5" y="6"/>
                  <a:pt x="5" y="6"/>
                </a:cubicBezTo>
                <a:cubicBezTo>
                  <a:pt x="5" y="8"/>
                  <a:pt x="5" y="8"/>
                  <a:pt x="5" y="8"/>
                </a:cubicBezTo>
                <a:cubicBezTo>
                  <a:pt x="5" y="12"/>
                  <a:pt x="5" y="12"/>
                  <a:pt x="5" y="12"/>
                </a:cubicBezTo>
                <a:cubicBezTo>
                  <a:pt x="4" y="14"/>
                  <a:pt x="4" y="14"/>
                  <a:pt x="4" y="14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7"/>
                  <a:pt x="5" y="17"/>
                  <a:pt x="5" y="17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2"/>
                  <a:pt x="4" y="23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6"/>
                  <a:pt x="3" y="28"/>
                  <a:pt x="3" y="28"/>
                </a:cubicBezTo>
                <a:cubicBezTo>
                  <a:pt x="3" y="32"/>
                  <a:pt x="3" y="32"/>
                  <a:pt x="3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0"/>
                  <a:pt x="6" y="30"/>
                  <a:pt x="6" y="30"/>
                </a:cubicBezTo>
                <a:cubicBezTo>
                  <a:pt x="7" y="29"/>
                  <a:pt x="7" y="29"/>
                  <a:pt x="8" y="28"/>
                </a:cubicBezTo>
                <a:cubicBezTo>
                  <a:pt x="8" y="28"/>
                  <a:pt x="8" y="27"/>
                  <a:pt x="9" y="27"/>
                </a:cubicBezTo>
                <a:cubicBezTo>
                  <a:pt x="9" y="27"/>
                  <a:pt x="9" y="26"/>
                  <a:pt x="10" y="26"/>
                </a:cubicBezTo>
                <a:cubicBezTo>
                  <a:pt x="10" y="26"/>
                  <a:pt x="10" y="25"/>
                  <a:pt x="11" y="25"/>
                </a:cubicBezTo>
                <a:cubicBezTo>
                  <a:pt x="11" y="24"/>
                  <a:pt x="12" y="23"/>
                  <a:pt x="12" y="23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0"/>
                  <a:pt x="14" y="20"/>
                  <a:pt x="14" y="20"/>
                </a:cubicBezTo>
                <a:cubicBezTo>
                  <a:pt x="15" y="19"/>
                  <a:pt x="15" y="18"/>
                  <a:pt x="15" y="18"/>
                </a:cubicBezTo>
                <a:cubicBezTo>
                  <a:pt x="17" y="16"/>
                  <a:pt x="17" y="16"/>
                  <a:pt x="17" y="16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9" y="12"/>
                  <a:pt x="20" y="11"/>
                  <a:pt x="20" y="10"/>
                </a:cubicBezTo>
                <a:cubicBezTo>
                  <a:pt x="20" y="9"/>
                  <a:pt x="20" y="9"/>
                  <a:pt x="20" y="9"/>
                </a:cubicBezTo>
                <a:cubicBezTo>
                  <a:pt x="21" y="9"/>
                  <a:pt x="21" y="8"/>
                  <a:pt x="21" y="8"/>
                </a:cubicBezTo>
                <a:cubicBezTo>
                  <a:pt x="21" y="8"/>
                  <a:pt x="21" y="8"/>
                  <a:pt x="21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7"/>
                  <a:pt x="21" y="6"/>
                  <a:pt x="21" y="6"/>
                </a:cubicBezTo>
                <a:cubicBezTo>
                  <a:pt x="22" y="6"/>
                  <a:pt x="22" y="7"/>
                  <a:pt x="22" y="7"/>
                </a:cubicBezTo>
                <a:cubicBezTo>
                  <a:pt x="23" y="5"/>
                  <a:pt x="23" y="4"/>
                  <a:pt x="24" y="4"/>
                </a:cubicBezTo>
                <a:cubicBezTo>
                  <a:pt x="24" y="4"/>
                  <a:pt x="25" y="4"/>
                  <a:pt x="25" y="4"/>
                </a:cubicBezTo>
                <a:cubicBezTo>
                  <a:pt x="25" y="3"/>
                  <a:pt x="25" y="3"/>
                  <a:pt x="26" y="2"/>
                </a:cubicBezTo>
                <a:cubicBezTo>
                  <a:pt x="26" y="2"/>
                  <a:pt x="27" y="1"/>
                  <a:pt x="28" y="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4"/>
                  <a:pt x="31" y="4"/>
                  <a:pt x="31" y="4"/>
                </a:cubicBezTo>
                <a:cubicBezTo>
                  <a:pt x="33" y="5"/>
                  <a:pt x="33" y="5"/>
                  <a:pt x="33" y="5"/>
                </a:cubicBezTo>
                <a:cubicBezTo>
                  <a:pt x="32" y="6"/>
                  <a:pt x="32" y="6"/>
                  <a:pt x="32" y="6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9"/>
                  <a:pt x="34" y="19"/>
                  <a:pt x="34" y="19"/>
                </a:cubicBezTo>
                <a:cubicBezTo>
                  <a:pt x="35" y="22"/>
                  <a:pt x="35" y="22"/>
                  <a:pt x="35" y="22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6"/>
                  <a:pt x="35" y="26"/>
                </a:cubicBezTo>
                <a:cubicBezTo>
                  <a:pt x="36" y="27"/>
                  <a:pt x="36" y="27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30"/>
                  <a:pt x="36" y="30"/>
                  <a:pt x="36" y="30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3"/>
                  <a:pt x="39" y="33"/>
                  <a:pt x="39" y="33"/>
                </a:cubicBezTo>
                <a:cubicBezTo>
                  <a:pt x="40" y="33"/>
                  <a:pt x="40" y="33"/>
                  <a:pt x="41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42" y="33"/>
                  <a:pt x="42" y="33"/>
                  <a:pt x="42" y="32"/>
                </a:cubicBezTo>
                <a:cubicBezTo>
                  <a:pt x="43" y="32"/>
                  <a:pt x="43" y="32"/>
                  <a:pt x="43" y="31"/>
                </a:cubicBezTo>
                <a:cubicBezTo>
                  <a:pt x="43" y="31"/>
                  <a:pt x="43" y="31"/>
                  <a:pt x="43" y="31"/>
                </a:cubicBezTo>
                <a:cubicBezTo>
                  <a:pt x="44" y="31"/>
                  <a:pt x="44" y="31"/>
                  <a:pt x="45" y="30"/>
                </a:cubicBezTo>
                <a:cubicBezTo>
                  <a:pt x="46" y="30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7" y="28"/>
                </a:cubicBezTo>
                <a:cubicBezTo>
                  <a:pt x="47" y="28"/>
                  <a:pt x="47" y="28"/>
                  <a:pt x="48" y="28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5"/>
                  <a:pt x="50" y="24"/>
                  <a:pt x="51" y="23"/>
                </a:cubicBezTo>
                <a:cubicBezTo>
                  <a:pt x="52" y="22"/>
                  <a:pt x="52" y="22"/>
                  <a:pt x="52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4"/>
                  <a:pt x="53" y="24"/>
                  <a:pt x="53" y="2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11" name="Freeform 491"/>
          <p:cNvSpPr>
            <a:spLocks/>
          </p:cNvSpPr>
          <p:nvPr/>
        </p:nvSpPr>
        <p:spPr bwMode="auto">
          <a:xfrm>
            <a:off x="3197225" y="3908426"/>
            <a:ext cx="90487" cy="149225"/>
          </a:xfrm>
          <a:custGeom>
            <a:avLst/>
            <a:gdLst/>
            <a:ahLst/>
            <a:cxnLst>
              <a:cxn ang="0">
                <a:pos x="21" y="19"/>
              </a:cxn>
              <a:cxn ang="0">
                <a:pos x="29" y="19"/>
              </a:cxn>
              <a:cxn ang="0">
                <a:pos x="33" y="19"/>
              </a:cxn>
              <a:cxn ang="0">
                <a:pos x="32" y="21"/>
              </a:cxn>
              <a:cxn ang="0">
                <a:pos x="30" y="21"/>
              </a:cxn>
              <a:cxn ang="0">
                <a:pos x="27" y="21"/>
              </a:cxn>
              <a:cxn ang="0">
                <a:pos x="21" y="22"/>
              </a:cxn>
              <a:cxn ang="0">
                <a:pos x="19" y="23"/>
              </a:cxn>
              <a:cxn ang="0">
                <a:pos x="18" y="23"/>
              </a:cxn>
              <a:cxn ang="0">
                <a:pos x="17" y="24"/>
              </a:cxn>
              <a:cxn ang="0">
                <a:pos x="13" y="24"/>
              </a:cxn>
              <a:cxn ang="0">
                <a:pos x="11" y="24"/>
              </a:cxn>
              <a:cxn ang="0">
                <a:pos x="10" y="30"/>
              </a:cxn>
              <a:cxn ang="0">
                <a:pos x="10" y="36"/>
              </a:cxn>
              <a:cxn ang="0">
                <a:pos x="10" y="42"/>
              </a:cxn>
              <a:cxn ang="0">
                <a:pos x="12" y="46"/>
              </a:cxn>
              <a:cxn ang="0">
                <a:pos x="13" y="50"/>
              </a:cxn>
              <a:cxn ang="0">
                <a:pos x="15" y="51"/>
              </a:cxn>
              <a:cxn ang="0">
                <a:pos x="20" y="53"/>
              </a:cxn>
              <a:cxn ang="0">
                <a:pos x="26" y="52"/>
              </a:cxn>
              <a:cxn ang="0">
                <a:pos x="31" y="51"/>
              </a:cxn>
              <a:cxn ang="0">
                <a:pos x="30" y="54"/>
              </a:cxn>
              <a:cxn ang="0">
                <a:pos x="28" y="55"/>
              </a:cxn>
              <a:cxn ang="0">
                <a:pos x="24" y="56"/>
              </a:cxn>
              <a:cxn ang="0">
                <a:pos x="19" y="56"/>
              </a:cxn>
              <a:cxn ang="0">
                <a:pos x="16" y="55"/>
              </a:cxn>
              <a:cxn ang="0">
                <a:pos x="11" y="51"/>
              </a:cxn>
              <a:cxn ang="0">
                <a:pos x="8" y="45"/>
              </a:cxn>
              <a:cxn ang="0">
                <a:pos x="8" y="39"/>
              </a:cxn>
              <a:cxn ang="0">
                <a:pos x="8" y="37"/>
              </a:cxn>
              <a:cxn ang="0">
                <a:pos x="8" y="35"/>
              </a:cxn>
              <a:cxn ang="0">
                <a:pos x="8" y="33"/>
              </a:cxn>
              <a:cxn ang="0">
                <a:pos x="8" y="30"/>
              </a:cxn>
              <a:cxn ang="0">
                <a:pos x="8" y="28"/>
              </a:cxn>
              <a:cxn ang="0">
                <a:pos x="7" y="24"/>
              </a:cxn>
              <a:cxn ang="0">
                <a:pos x="6" y="24"/>
              </a:cxn>
              <a:cxn ang="0">
                <a:pos x="3" y="23"/>
              </a:cxn>
              <a:cxn ang="0">
                <a:pos x="1" y="21"/>
              </a:cxn>
              <a:cxn ang="0">
                <a:pos x="0" y="20"/>
              </a:cxn>
              <a:cxn ang="0">
                <a:pos x="2" y="19"/>
              </a:cxn>
              <a:cxn ang="0">
                <a:pos x="5" y="19"/>
              </a:cxn>
              <a:cxn ang="0">
                <a:pos x="9" y="17"/>
              </a:cxn>
              <a:cxn ang="0">
                <a:pos x="8" y="13"/>
              </a:cxn>
              <a:cxn ang="0">
                <a:pos x="9" y="12"/>
              </a:cxn>
              <a:cxn ang="0">
                <a:pos x="8" y="7"/>
              </a:cxn>
              <a:cxn ang="0">
                <a:pos x="8" y="5"/>
              </a:cxn>
              <a:cxn ang="0">
                <a:pos x="8" y="2"/>
              </a:cxn>
              <a:cxn ang="0">
                <a:pos x="11" y="2"/>
              </a:cxn>
              <a:cxn ang="0">
                <a:pos x="11" y="3"/>
              </a:cxn>
              <a:cxn ang="0">
                <a:pos x="12" y="6"/>
              </a:cxn>
              <a:cxn ang="0">
                <a:pos x="12" y="8"/>
              </a:cxn>
              <a:cxn ang="0">
                <a:pos x="12" y="9"/>
              </a:cxn>
              <a:cxn ang="0">
                <a:pos x="11" y="13"/>
              </a:cxn>
              <a:cxn ang="0">
                <a:pos x="11" y="17"/>
              </a:cxn>
              <a:cxn ang="0">
                <a:pos x="12" y="20"/>
              </a:cxn>
              <a:cxn ang="0">
                <a:pos x="14" y="19"/>
              </a:cxn>
            </a:cxnLst>
            <a:rect l="0" t="0" r="r" b="b"/>
            <a:pathLst>
              <a:path w="34" h="56">
                <a:moveTo>
                  <a:pt x="14" y="19"/>
                </a:moveTo>
                <a:cubicBezTo>
                  <a:pt x="21" y="19"/>
                  <a:pt x="21" y="19"/>
                  <a:pt x="21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4" y="19"/>
                  <a:pt x="34" y="19"/>
                  <a:pt x="34" y="20"/>
                </a:cubicBezTo>
                <a:cubicBezTo>
                  <a:pt x="34" y="21"/>
                  <a:pt x="33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1" y="21"/>
                  <a:pt x="31" y="21"/>
                  <a:pt x="30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5" y="22"/>
                  <a:pt x="24" y="22"/>
                  <a:pt x="23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3"/>
                  <a:pt x="20" y="23"/>
                  <a:pt x="20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2"/>
                  <a:pt x="19" y="22"/>
                  <a:pt x="19" y="22"/>
                </a:cubicBezTo>
                <a:cubicBezTo>
                  <a:pt x="18" y="23"/>
                  <a:pt x="18" y="23"/>
                  <a:pt x="1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4"/>
                  <a:pt x="17" y="24"/>
                </a:cubicBezTo>
                <a:cubicBezTo>
                  <a:pt x="16" y="24"/>
                  <a:pt x="15" y="24"/>
                  <a:pt x="14" y="24"/>
                </a:cubicBezTo>
                <a:cubicBezTo>
                  <a:pt x="14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40"/>
                  <a:pt x="10" y="40"/>
                  <a:pt x="10" y="40"/>
                </a:cubicBezTo>
                <a:cubicBezTo>
                  <a:pt x="10" y="42"/>
                  <a:pt x="10" y="42"/>
                  <a:pt x="10" y="42"/>
                </a:cubicBezTo>
                <a:cubicBezTo>
                  <a:pt x="10" y="44"/>
                  <a:pt x="10" y="44"/>
                  <a:pt x="10" y="44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8"/>
                  <a:pt x="12" y="49"/>
                  <a:pt x="13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1"/>
                  <a:pt x="15" y="51"/>
                  <a:pt x="15" y="51"/>
                </a:cubicBezTo>
                <a:cubicBezTo>
                  <a:pt x="17" y="52"/>
                  <a:pt x="17" y="52"/>
                  <a:pt x="17" y="52"/>
                </a:cubicBezTo>
                <a:cubicBezTo>
                  <a:pt x="20" y="53"/>
                  <a:pt x="20" y="53"/>
                  <a:pt x="20" y="53"/>
                </a:cubicBezTo>
                <a:cubicBezTo>
                  <a:pt x="25" y="52"/>
                  <a:pt x="25" y="52"/>
                  <a:pt x="25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30" y="51"/>
                  <a:pt x="30" y="51"/>
                  <a:pt x="30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2" y="52"/>
                  <a:pt x="32" y="52"/>
                </a:cubicBezTo>
                <a:cubicBezTo>
                  <a:pt x="32" y="52"/>
                  <a:pt x="31" y="53"/>
                  <a:pt x="30" y="54"/>
                </a:cubicBezTo>
                <a:cubicBezTo>
                  <a:pt x="30" y="53"/>
                  <a:pt x="30" y="53"/>
                  <a:pt x="30" y="53"/>
                </a:cubicBezTo>
                <a:cubicBezTo>
                  <a:pt x="28" y="55"/>
                  <a:pt x="28" y="55"/>
                  <a:pt x="28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4" y="56"/>
                  <a:pt x="24" y="56"/>
                  <a:pt x="24" y="56"/>
                </a:cubicBezTo>
                <a:cubicBezTo>
                  <a:pt x="23" y="55"/>
                  <a:pt x="23" y="55"/>
                  <a:pt x="23" y="55"/>
                </a:cubicBezTo>
                <a:cubicBezTo>
                  <a:pt x="22" y="55"/>
                  <a:pt x="21" y="56"/>
                  <a:pt x="19" y="56"/>
                </a:cubicBezTo>
                <a:cubicBezTo>
                  <a:pt x="17" y="55"/>
                  <a:pt x="17" y="55"/>
                  <a:pt x="17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3" y="53"/>
                  <a:pt x="13" y="53"/>
                  <a:pt x="13" y="53"/>
                </a:cubicBezTo>
                <a:cubicBezTo>
                  <a:pt x="11" y="51"/>
                  <a:pt x="11" y="51"/>
                  <a:pt x="11" y="51"/>
                </a:cubicBezTo>
                <a:cubicBezTo>
                  <a:pt x="10" y="50"/>
                  <a:pt x="10" y="50"/>
                  <a:pt x="10" y="50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39"/>
                  <a:pt x="8" y="39"/>
                  <a:pt x="8" y="39"/>
                </a:cubicBezTo>
                <a:cubicBezTo>
                  <a:pt x="7" y="38"/>
                  <a:pt x="7" y="38"/>
                  <a:pt x="7" y="38"/>
                </a:cubicBezTo>
                <a:cubicBezTo>
                  <a:pt x="8" y="37"/>
                  <a:pt x="8" y="37"/>
                  <a:pt x="8" y="37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4"/>
                  <a:pt x="8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3"/>
                  <a:pt x="3" y="23"/>
                  <a:pt x="3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1" y="22"/>
                  <a:pt x="1" y="21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0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5"/>
                  <a:pt x="9" y="15"/>
                  <a:pt x="9" y="15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8" y="11"/>
                </a:cubicBezTo>
                <a:cubicBezTo>
                  <a:pt x="8" y="7"/>
                  <a:pt x="8" y="7"/>
                  <a:pt x="8" y="7"/>
                </a:cubicBezTo>
                <a:cubicBezTo>
                  <a:pt x="8" y="6"/>
                  <a:pt x="8" y="6"/>
                  <a:pt x="8" y="6"/>
                </a:cubicBezTo>
                <a:cubicBezTo>
                  <a:pt x="8" y="5"/>
                  <a:pt x="8" y="5"/>
                  <a:pt x="8" y="5"/>
                </a:cubicBezTo>
                <a:cubicBezTo>
                  <a:pt x="7" y="5"/>
                  <a:pt x="7" y="5"/>
                  <a:pt x="7" y="4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8" y="1"/>
                  <a:pt x="8" y="0"/>
                </a:cubicBezTo>
                <a:cubicBezTo>
                  <a:pt x="10" y="1"/>
                  <a:pt x="11" y="2"/>
                  <a:pt x="11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4"/>
                  <a:pt x="12" y="5"/>
                  <a:pt x="12" y="5"/>
                </a:cubicBezTo>
                <a:cubicBezTo>
                  <a:pt x="12" y="6"/>
                  <a:pt x="12" y="6"/>
                  <a:pt x="12" y="6"/>
                </a:cubicBezTo>
                <a:cubicBezTo>
                  <a:pt x="11" y="6"/>
                  <a:pt x="11" y="7"/>
                  <a:pt x="11" y="7"/>
                </a:cubicBezTo>
                <a:cubicBezTo>
                  <a:pt x="11" y="7"/>
                  <a:pt x="11" y="7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9"/>
                  <a:pt x="12" y="9"/>
                  <a:pt x="12" y="9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2" y="20"/>
                  <a:pt x="12" y="20"/>
                  <a:pt x="12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19"/>
                  <a:pt x="14" y="19"/>
                  <a:pt x="14" y="1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12" name="Freeform 492"/>
          <p:cNvSpPr>
            <a:spLocks noEditPoints="1"/>
          </p:cNvSpPr>
          <p:nvPr/>
        </p:nvSpPr>
        <p:spPr bwMode="auto">
          <a:xfrm>
            <a:off x="2589213" y="2516188"/>
            <a:ext cx="107950" cy="176213"/>
          </a:xfrm>
          <a:custGeom>
            <a:avLst/>
            <a:gdLst/>
            <a:ahLst/>
            <a:cxnLst>
              <a:cxn ang="0">
                <a:pos x="29" y="31"/>
              </a:cxn>
              <a:cxn ang="0">
                <a:pos x="26" y="27"/>
              </a:cxn>
              <a:cxn ang="0">
                <a:pos x="20" y="25"/>
              </a:cxn>
              <a:cxn ang="0">
                <a:pos x="14" y="26"/>
              </a:cxn>
              <a:cxn ang="0">
                <a:pos x="12" y="28"/>
              </a:cxn>
              <a:cxn ang="0">
                <a:pos x="7" y="35"/>
              </a:cxn>
              <a:cxn ang="0">
                <a:pos x="5" y="41"/>
              </a:cxn>
              <a:cxn ang="0">
                <a:pos x="3" y="52"/>
              </a:cxn>
              <a:cxn ang="0">
                <a:pos x="2" y="57"/>
              </a:cxn>
              <a:cxn ang="0">
                <a:pos x="5" y="61"/>
              </a:cxn>
              <a:cxn ang="0">
                <a:pos x="8" y="61"/>
              </a:cxn>
              <a:cxn ang="0">
                <a:pos x="11" y="60"/>
              </a:cxn>
              <a:cxn ang="0">
                <a:pos x="15" y="56"/>
              </a:cxn>
              <a:cxn ang="0">
                <a:pos x="17" y="54"/>
              </a:cxn>
              <a:cxn ang="0">
                <a:pos x="19" y="51"/>
              </a:cxn>
              <a:cxn ang="0">
                <a:pos x="21" y="50"/>
              </a:cxn>
              <a:cxn ang="0">
                <a:pos x="24" y="45"/>
              </a:cxn>
              <a:cxn ang="0">
                <a:pos x="27" y="39"/>
              </a:cxn>
              <a:cxn ang="0">
                <a:pos x="41" y="59"/>
              </a:cxn>
              <a:cxn ang="0">
                <a:pos x="34" y="59"/>
              </a:cxn>
              <a:cxn ang="0">
                <a:pos x="33" y="44"/>
              </a:cxn>
              <a:cxn ang="0">
                <a:pos x="31" y="39"/>
              </a:cxn>
              <a:cxn ang="0">
                <a:pos x="27" y="45"/>
              </a:cxn>
              <a:cxn ang="0">
                <a:pos x="22" y="52"/>
              </a:cxn>
              <a:cxn ang="0">
                <a:pos x="15" y="61"/>
              </a:cxn>
              <a:cxn ang="0">
                <a:pos x="10" y="64"/>
              </a:cxn>
              <a:cxn ang="0">
                <a:pos x="6" y="66"/>
              </a:cxn>
              <a:cxn ang="0">
                <a:pos x="0" y="59"/>
              </a:cxn>
              <a:cxn ang="0">
                <a:pos x="0" y="53"/>
              </a:cxn>
              <a:cxn ang="0">
                <a:pos x="2" y="44"/>
              </a:cxn>
              <a:cxn ang="0">
                <a:pos x="4" y="38"/>
              </a:cxn>
              <a:cxn ang="0">
                <a:pos x="6" y="30"/>
              </a:cxn>
              <a:cxn ang="0">
                <a:pos x="10" y="24"/>
              </a:cxn>
              <a:cxn ang="0">
                <a:pos x="11" y="24"/>
              </a:cxn>
              <a:cxn ang="0">
                <a:pos x="18" y="22"/>
              </a:cxn>
              <a:cxn ang="0">
                <a:pos x="20" y="22"/>
              </a:cxn>
              <a:cxn ang="0">
                <a:pos x="23" y="23"/>
              </a:cxn>
              <a:cxn ang="0">
                <a:pos x="27" y="25"/>
              </a:cxn>
              <a:cxn ang="0">
                <a:pos x="32" y="29"/>
              </a:cxn>
              <a:cxn ang="0">
                <a:pos x="34" y="21"/>
              </a:cxn>
              <a:cxn ang="0">
                <a:pos x="34" y="13"/>
              </a:cxn>
              <a:cxn ang="0">
                <a:pos x="34" y="7"/>
              </a:cxn>
              <a:cxn ang="0">
                <a:pos x="34" y="3"/>
              </a:cxn>
              <a:cxn ang="0">
                <a:pos x="35" y="0"/>
              </a:cxn>
              <a:cxn ang="0">
                <a:pos x="37" y="2"/>
              </a:cxn>
              <a:cxn ang="0">
                <a:pos x="37" y="6"/>
              </a:cxn>
              <a:cxn ang="0">
                <a:pos x="38" y="11"/>
              </a:cxn>
              <a:cxn ang="0">
                <a:pos x="38" y="14"/>
              </a:cxn>
              <a:cxn ang="0">
                <a:pos x="37" y="24"/>
              </a:cxn>
              <a:cxn ang="0">
                <a:pos x="36" y="30"/>
              </a:cxn>
              <a:cxn ang="0">
                <a:pos x="35" y="37"/>
              </a:cxn>
              <a:cxn ang="0">
                <a:pos x="35" y="45"/>
              </a:cxn>
              <a:cxn ang="0">
                <a:pos x="35" y="48"/>
              </a:cxn>
              <a:cxn ang="0">
                <a:pos x="35" y="52"/>
              </a:cxn>
              <a:cxn ang="0">
                <a:pos x="35" y="57"/>
              </a:cxn>
              <a:cxn ang="0">
                <a:pos x="39" y="58"/>
              </a:cxn>
            </a:cxnLst>
            <a:rect l="0" t="0" r="r" b="b"/>
            <a:pathLst>
              <a:path w="41" h="66">
                <a:moveTo>
                  <a:pt x="32" y="33"/>
                </a:moveTo>
                <a:cubicBezTo>
                  <a:pt x="31" y="33"/>
                  <a:pt x="31" y="33"/>
                  <a:pt x="31" y="33"/>
                </a:cubicBezTo>
                <a:cubicBezTo>
                  <a:pt x="30" y="32"/>
                  <a:pt x="30" y="32"/>
                  <a:pt x="30" y="32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31"/>
                  <a:pt x="29" y="31"/>
                  <a:pt x="29" y="30"/>
                </a:cubicBezTo>
                <a:cubicBezTo>
                  <a:pt x="28" y="29"/>
                  <a:pt x="28" y="29"/>
                  <a:pt x="27" y="28"/>
                </a:cubicBezTo>
                <a:cubicBezTo>
                  <a:pt x="27" y="28"/>
                  <a:pt x="27" y="28"/>
                  <a:pt x="26" y="28"/>
                </a:cubicBezTo>
                <a:cubicBezTo>
                  <a:pt x="26" y="27"/>
                  <a:pt x="26" y="27"/>
                  <a:pt x="26" y="27"/>
                </a:cubicBezTo>
                <a:cubicBezTo>
                  <a:pt x="25" y="27"/>
                  <a:pt x="25" y="27"/>
                  <a:pt x="25" y="27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6"/>
                  <a:pt x="23" y="26"/>
                  <a:pt x="22" y="25"/>
                </a:cubicBezTo>
                <a:cubicBezTo>
                  <a:pt x="22" y="25"/>
                  <a:pt x="21" y="25"/>
                  <a:pt x="20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5"/>
                  <a:pt x="16" y="25"/>
                  <a:pt x="16" y="25"/>
                </a:cubicBezTo>
                <a:cubicBezTo>
                  <a:pt x="14" y="26"/>
                  <a:pt x="14" y="26"/>
                  <a:pt x="14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2" y="28"/>
                  <a:pt x="12" y="28"/>
                </a:cubicBezTo>
                <a:cubicBezTo>
                  <a:pt x="12" y="28"/>
                  <a:pt x="11" y="29"/>
                  <a:pt x="9" y="30"/>
                </a:cubicBezTo>
                <a:cubicBezTo>
                  <a:pt x="9" y="32"/>
                  <a:pt x="9" y="32"/>
                  <a:pt x="9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7"/>
                  <a:pt x="7" y="37"/>
                  <a:pt x="7" y="37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40"/>
                  <a:pt x="6" y="40"/>
                  <a:pt x="6" y="40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44"/>
                  <a:pt x="5" y="44"/>
                  <a:pt x="5" y="44"/>
                </a:cubicBezTo>
                <a:cubicBezTo>
                  <a:pt x="4" y="47"/>
                  <a:pt x="4" y="47"/>
                  <a:pt x="4" y="47"/>
                </a:cubicBezTo>
                <a:cubicBezTo>
                  <a:pt x="3" y="49"/>
                  <a:pt x="3" y="49"/>
                  <a:pt x="3" y="49"/>
                </a:cubicBezTo>
                <a:cubicBezTo>
                  <a:pt x="3" y="52"/>
                  <a:pt x="3" y="52"/>
                  <a:pt x="3" y="52"/>
                </a:cubicBezTo>
                <a:cubicBezTo>
                  <a:pt x="3" y="53"/>
                  <a:pt x="3" y="53"/>
                  <a:pt x="3" y="53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5"/>
                  <a:pt x="3" y="55"/>
                  <a:pt x="3" y="55"/>
                </a:cubicBezTo>
                <a:cubicBezTo>
                  <a:pt x="2" y="57"/>
                  <a:pt x="2" y="57"/>
                  <a:pt x="2" y="57"/>
                </a:cubicBezTo>
                <a:cubicBezTo>
                  <a:pt x="3" y="58"/>
                  <a:pt x="3" y="59"/>
                  <a:pt x="4" y="60"/>
                </a:cubicBezTo>
                <a:cubicBezTo>
                  <a:pt x="5" y="60"/>
                  <a:pt x="5" y="60"/>
                  <a:pt x="5" y="60"/>
                </a:cubicBezTo>
                <a:cubicBezTo>
                  <a:pt x="4" y="61"/>
                  <a:pt x="4" y="61"/>
                  <a:pt x="4" y="61"/>
                </a:cubicBezTo>
                <a:cubicBezTo>
                  <a:pt x="5" y="61"/>
                  <a:pt x="5" y="61"/>
                  <a:pt x="5" y="61"/>
                </a:cubicBezTo>
                <a:cubicBezTo>
                  <a:pt x="6" y="62"/>
                  <a:pt x="6" y="62"/>
                  <a:pt x="7" y="62"/>
                </a:cubicBezTo>
                <a:cubicBezTo>
                  <a:pt x="7" y="62"/>
                  <a:pt x="7" y="62"/>
                  <a:pt x="7" y="61"/>
                </a:cubicBezTo>
                <a:cubicBezTo>
                  <a:pt x="7" y="61"/>
                  <a:pt x="8" y="61"/>
                  <a:pt x="8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9" y="61"/>
                  <a:pt x="9" y="61"/>
                  <a:pt x="9" y="60"/>
                </a:cubicBezTo>
                <a:cubicBezTo>
                  <a:pt x="10" y="60"/>
                  <a:pt x="10" y="60"/>
                  <a:pt x="10" y="60"/>
                </a:cubicBezTo>
                <a:cubicBezTo>
                  <a:pt x="11" y="59"/>
                  <a:pt x="11" y="59"/>
                  <a:pt x="11" y="59"/>
                </a:cubicBezTo>
                <a:cubicBezTo>
                  <a:pt x="11" y="60"/>
                  <a:pt x="11" y="60"/>
                  <a:pt x="11" y="60"/>
                </a:cubicBezTo>
                <a:cubicBezTo>
                  <a:pt x="11" y="58"/>
                  <a:pt x="11" y="58"/>
                  <a:pt x="11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5" y="56"/>
                  <a:pt x="15" y="56"/>
                  <a:pt x="15" y="56"/>
                </a:cubicBezTo>
                <a:cubicBezTo>
                  <a:pt x="15" y="56"/>
                  <a:pt x="15" y="56"/>
                  <a:pt x="15" y="56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7" y="55"/>
                  <a:pt x="17" y="54"/>
                  <a:pt x="17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7" y="53"/>
                  <a:pt x="17" y="53"/>
                  <a:pt x="17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19" y="51"/>
                  <a:pt x="19" y="51"/>
                  <a:pt x="19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19" y="50"/>
                  <a:pt x="19" y="50"/>
                  <a:pt x="19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20" y="50"/>
                  <a:pt x="20" y="50"/>
                  <a:pt x="21" y="50"/>
                </a:cubicBezTo>
                <a:cubicBezTo>
                  <a:pt x="21" y="49"/>
                  <a:pt x="21" y="49"/>
                  <a:pt x="21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3" y="46"/>
                  <a:pt x="23" y="46"/>
                  <a:pt x="23" y="46"/>
                </a:cubicBezTo>
                <a:cubicBezTo>
                  <a:pt x="24" y="45"/>
                  <a:pt x="24" y="45"/>
                  <a:pt x="24" y="45"/>
                </a:cubicBezTo>
                <a:cubicBezTo>
                  <a:pt x="24" y="44"/>
                  <a:pt x="24" y="44"/>
                  <a:pt x="24" y="44"/>
                </a:cubicBezTo>
                <a:cubicBezTo>
                  <a:pt x="25" y="43"/>
                  <a:pt x="25" y="43"/>
                  <a:pt x="25" y="43"/>
                </a:cubicBezTo>
                <a:cubicBezTo>
                  <a:pt x="26" y="42"/>
                  <a:pt x="27" y="41"/>
                  <a:pt x="27" y="40"/>
                </a:cubicBezTo>
                <a:cubicBezTo>
                  <a:pt x="27" y="39"/>
                  <a:pt x="27" y="39"/>
                  <a:pt x="27" y="39"/>
                </a:cubicBezTo>
                <a:cubicBezTo>
                  <a:pt x="28" y="39"/>
                  <a:pt x="28" y="39"/>
                  <a:pt x="28" y="39"/>
                </a:cubicBezTo>
                <a:cubicBezTo>
                  <a:pt x="31" y="34"/>
                  <a:pt x="31" y="34"/>
                  <a:pt x="31" y="34"/>
                </a:cubicBezTo>
                <a:cubicBezTo>
                  <a:pt x="32" y="33"/>
                  <a:pt x="32" y="33"/>
                  <a:pt x="32" y="33"/>
                </a:cubicBezTo>
                <a:close/>
                <a:moveTo>
                  <a:pt x="41" y="59"/>
                </a:moveTo>
                <a:cubicBezTo>
                  <a:pt x="40" y="62"/>
                  <a:pt x="39" y="63"/>
                  <a:pt x="38" y="64"/>
                </a:cubicBezTo>
                <a:cubicBezTo>
                  <a:pt x="37" y="64"/>
                  <a:pt x="37" y="63"/>
                  <a:pt x="37" y="63"/>
                </a:cubicBezTo>
                <a:cubicBezTo>
                  <a:pt x="35" y="60"/>
                  <a:pt x="35" y="60"/>
                  <a:pt x="35" y="60"/>
                </a:cubicBezTo>
                <a:cubicBezTo>
                  <a:pt x="34" y="59"/>
                  <a:pt x="34" y="59"/>
                  <a:pt x="34" y="59"/>
                </a:cubicBezTo>
                <a:cubicBezTo>
                  <a:pt x="33" y="54"/>
                  <a:pt x="33" y="54"/>
                  <a:pt x="33" y="54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40"/>
                  <a:pt x="33" y="40"/>
                  <a:pt x="33" y="40"/>
                </a:cubicBezTo>
                <a:cubicBezTo>
                  <a:pt x="32" y="38"/>
                  <a:pt x="32" y="38"/>
                  <a:pt x="32" y="38"/>
                </a:cubicBezTo>
                <a:cubicBezTo>
                  <a:pt x="31" y="39"/>
                  <a:pt x="31" y="39"/>
                  <a:pt x="31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29" y="43"/>
                  <a:pt x="29" y="43"/>
                  <a:pt x="29" y="43"/>
                </a:cubicBezTo>
                <a:cubicBezTo>
                  <a:pt x="28" y="45"/>
                  <a:pt x="28" y="45"/>
                  <a:pt x="28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6"/>
                  <a:pt x="27" y="46"/>
                  <a:pt x="27" y="46"/>
                </a:cubicBezTo>
                <a:cubicBezTo>
                  <a:pt x="26" y="47"/>
                  <a:pt x="26" y="47"/>
                  <a:pt x="26" y="47"/>
                </a:cubicBezTo>
                <a:cubicBezTo>
                  <a:pt x="26" y="48"/>
                  <a:pt x="25" y="48"/>
                  <a:pt x="25" y="49"/>
                </a:cubicBezTo>
                <a:cubicBezTo>
                  <a:pt x="22" y="52"/>
                  <a:pt x="22" y="52"/>
                  <a:pt x="22" y="52"/>
                </a:cubicBezTo>
                <a:cubicBezTo>
                  <a:pt x="20" y="55"/>
                  <a:pt x="20" y="55"/>
                  <a:pt x="20" y="55"/>
                </a:cubicBezTo>
                <a:cubicBezTo>
                  <a:pt x="18" y="57"/>
                  <a:pt x="18" y="57"/>
                  <a:pt x="18" y="57"/>
                </a:cubicBezTo>
                <a:cubicBezTo>
                  <a:pt x="18" y="58"/>
                  <a:pt x="17" y="59"/>
                  <a:pt x="17" y="60"/>
                </a:cubicBezTo>
                <a:cubicBezTo>
                  <a:pt x="15" y="61"/>
                  <a:pt x="15" y="61"/>
                  <a:pt x="15" y="61"/>
                </a:cubicBezTo>
                <a:cubicBezTo>
                  <a:pt x="15" y="61"/>
                  <a:pt x="14" y="62"/>
                  <a:pt x="14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12" y="63"/>
                  <a:pt x="11" y="64"/>
                  <a:pt x="11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9" y="64"/>
                  <a:pt x="9" y="65"/>
                  <a:pt x="8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7" y="66"/>
                  <a:pt x="7" y="66"/>
                  <a:pt x="7" y="66"/>
                </a:cubicBezTo>
                <a:cubicBezTo>
                  <a:pt x="6" y="66"/>
                  <a:pt x="6" y="66"/>
                  <a:pt x="6" y="66"/>
                </a:cubicBezTo>
                <a:cubicBezTo>
                  <a:pt x="2" y="63"/>
                  <a:pt x="2" y="63"/>
                  <a:pt x="2" y="63"/>
                </a:cubicBezTo>
                <a:cubicBezTo>
                  <a:pt x="2" y="63"/>
                  <a:pt x="2" y="62"/>
                  <a:pt x="1" y="61"/>
                </a:cubicBezTo>
                <a:cubicBezTo>
                  <a:pt x="1" y="59"/>
                  <a:pt x="1" y="59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6"/>
                  <a:pt x="0" y="56"/>
                  <a:pt x="0" y="56"/>
                </a:cubicBezTo>
                <a:cubicBezTo>
                  <a:pt x="1" y="55"/>
                  <a:pt x="1" y="55"/>
                  <a:pt x="1" y="55"/>
                </a:cubicBezTo>
                <a:cubicBezTo>
                  <a:pt x="0" y="53"/>
                  <a:pt x="0" y="53"/>
                  <a:pt x="0" y="53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47"/>
                  <a:pt x="1" y="47"/>
                  <a:pt x="1" y="47"/>
                </a:cubicBezTo>
                <a:cubicBezTo>
                  <a:pt x="2" y="46"/>
                  <a:pt x="2" y="46"/>
                  <a:pt x="2" y="46"/>
                </a:cubicBezTo>
                <a:cubicBezTo>
                  <a:pt x="2" y="44"/>
                  <a:pt x="2" y="44"/>
                  <a:pt x="2" y="44"/>
                </a:cubicBezTo>
                <a:cubicBezTo>
                  <a:pt x="2" y="43"/>
                  <a:pt x="2" y="42"/>
                  <a:pt x="2" y="42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40"/>
                  <a:pt x="3" y="40"/>
                  <a:pt x="3" y="40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6"/>
                  <a:pt x="5" y="36"/>
                  <a:pt x="5" y="35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1"/>
                  <a:pt x="6" y="31"/>
                  <a:pt x="6" y="30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7" y="28"/>
                  <a:pt x="7" y="28"/>
                </a:cubicBezTo>
                <a:cubicBezTo>
                  <a:pt x="7" y="27"/>
                  <a:pt x="7" y="27"/>
                  <a:pt x="7" y="26"/>
                </a:cubicBezTo>
                <a:cubicBezTo>
                  <a:pt x="8" y="26"/>
                  <a:pt x="9" y="25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3"/>
                  <a:pt x="11" y="23"/>
                  <a:pt x="11" y="23"/>
                </a:cubicBezTo>
                <a:cubicBezTo>
                  <a:pt x="15" y="22"/>
                  <a:pt x="15" y="22"/>
                  <a:pt x="15" y="22"/>
                </a:cubicBezTo>
                <a:cubicBezTo>
                  <a:pt x="16" y="22"/>
                  <a:pt x="16" y="22"/>
                  <a:pt x="17" y="22"/>
                </a:cubicBezTo>
                <a:cubicBezTo>
                  <a:pt x="17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2"/>
                  <a:pt x="21" y="22"/>
                  <a:pt x="22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3"/>
                  <a:pt x="26" y="23"/>
                  <a:pt x="26" y="23"/>
                </a:cubicBezTo>
                <a:cubicBezTo>
                  <a:pt x="27" y="25"/>
                  <a:pt x="27" y="25"/>
                  <a:pt x="27" y="25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7"/>
                  <a:pt x="30" y="28"/>
                </a:cubicBezTo>
                <a:cubicBezTo>
                  <a:pt x="31" y="29"/>
                  <a:pt x="31" y="29"/>
                  <a:pt x="31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26"/>
                  <a:pt x="33" y="26"/>
                  <a:pt x="33" y="26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5" y="15"/>
                  <a:pt x="35" y="14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6"/>
                  <a:pt x="35" y="6"/>
                  <a:pt x="35" y="6"/>
                </a:cubicBezTo>
                <a:cubicBezTo>
                  <a:pt x="35" y="6"/>
                  <a:pt x="35" y="6"/>
                  <a:pt x="34" y="5"/>
                </a:cubicBezTo>
                <a:cubicBezTo>
                  <a:pt x="35" y="5"/>
                  <a:pt x="35" y="4"/>
                  <a:pt x="35" y="4"/>
                </a:cubicBezTo>
                <a:cubicBezTo>
                  <a:pt x="35" y="4"/>
                  <a:pt x="35" y="3"/>
                  <a:pt x="34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2"/>
                  <a:pt x="35" y="2"/>
                  <a:pt x="35" y="2"/>
                </a:cubicBezTo>
                <a:cubicBezTo>
                  <a:pt x="35" y="1"/>
                  <a:pt x="35" y="1"/>
                  <a:pt x="36" y="1"/>
                </a:cubicBezTo>
                <a:cubicBezTo>
                  <a:pt x="35" y="0"/>
                  <a:pt x="35" y="0"/>
                  <a:pt x="3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1"/>
                  <a:pt x="36" y="1"/>
                </a:cubicBezTo>
                <a:cubicBezTo>
                  <a:pt x="37" y="1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4"/>
                  <a:pt x="37" y="4"/>
                  <a:pt x="37" y="4"/>
                </a:cubicBezTo>
                <a:cubicBezTo>
                  <a:pt x="37" y="5"/>
                  <a:pt x="37" y="5"/>
                  <a:pt x="37" y="5"/>
                </a:cubicBezTo>
                <a:cubicBezTo>
                  <a:pt x="36" y="5"/>
                  <a:pt x="36" y="5"/>
                  <a:pt x="36" y="5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9"/>
                  <a:pt x="38" y="9"/>
                  <a:pt x="38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10"/>
                  <a:pt x="38" y="11"/>
                  <a:pt x="38" y="11"/>
                </a:cubicBezTo>
                <a:cubicBezTo>
                  <a:pt x="38" y="12"/>
                  <a:pt x="38" y="12"/>
                  <a:pt x="37" y="12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5"/>
                  <a:pt x="38" y="15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8"/>
                  <a:pt x="37" y="21"/>
                  <a:pt x="37" y="24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6"/>
                  <a:pt x="37" y="26"/>
                  <a:pt x="36" y="27"/>
                </a:cubicBezTo>
                <a:cubicBezTo>
                  <a:pt x="37" y="28"/>
                  <a:pt x="37" y="28"/>
                  <a:pt x="37" y="28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3"/>
                  <a:pt x="36" y="33"/>
                  <a:pt x="35" y="34"/>
                </a:cubicBezTo>
                <a:cubicBezTo>
                  <a:pt x="36" y="35"/>
                  <a:pt x="36" y="35"/>
                  <a:pt x="36" y="35"/>
                </a:cubicBezTo>
                <a:cubicBezTo>
                  <a:pt x="35" y="37"/>
                  <a:pt x="35" y="37"/>
                  <a:pt x="35" y="37"/>
                </a:cubicBezTo>
                <a:cubicBezTo>
                  <a:pt x="36" y="38"/>
                  <a:pt x="36" y="38"/>
                  <a:pt x="36" y="38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5" y="48"/>
                  <a:pt x="35" y="48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6" y="50"/>
                  <a:pt x="36" y="50"/>
                  <a:pt x="36" y="50"/>
                </a:cubicBezTo>
                <a:cubicBezTo>
                  <a:pt x="35" y="52"/>
                  <a:pt x="35" y="52"/>
                  <a:pt x="35" y="52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5"/>
                </a:cubicBezTo>
                <a:cubicBezTo>
                  <a:pt x="35" y="57"/>
                  <a:pt x="35" y="57"/>
                  <a:pt x="35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8"/>
                  <a:pt x="37" y="58"/>
                  <a:pt x="37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41" y="59"/>
                  <a:pt x="41" y="59"/>
                  <a:pt x="41" y="5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13" name="Freeform 493"/>
          <p:cNvSpPr>
            <a:spLocks noEditPoints="1"/>
          </p:cNvSpPr>
          <p:nvPr/>
        </p:nvSpPr>
        <p:spPr bwMode="auto">
          <a:xfrm>
            <a:off x="2727325" y="2576513"/>
            <a:ext cx="82550" cy="120650"/>
          </a:xfrm>
          <a:custGeom>
            <a:avLst/>
            <a:gdLst/>
            <a:ahLst/>
            <a:cxnLst>
              <a:cxn ang="0">
                <a:pos x="28" y="19"/>
              </a:cxn>
              <a:cxn ang="0">
                <a:pos x="27" y="17"/>
              </a:cxn>
              <a:cxn ang="0">
                <a:pos x="27" y="13"/>
              </a:cxn>
              <a:cxn ang="0">
                <a:pos x="25" y="10"/>
              </a:cxn>
              <a:cxn ang="0">
                <a:pos x="24" y="9"/>
              </a:cxn>
              <a:cxn ang="0">
                <a:pos x="23" y="8"/>
              </a:cxn>
              <a:cxn ang="0">
                <a:pos x="22" y="6"/>
              </a:cxn>
              <a:cxn ang="0">
                <a:pos x="17" y="3"/>
              </a:cxn>
              <a:cxn ang="0">
                <a:pos x="13" y="8"/>
              </a:cxn>
              <a:cxn ang="0">
                <a:pos x="8" y="12"/>
              </a:cxn>
              <a:cxn ang="0">
                <a:pos x="7" y="17"/>
              </a:cxn>
              <a:cxn ang="0">
                <a:pos x="5" y="21"/>
              </a:cxn>
              <a:cxn ang="0">
                <a:pos x="4" y="25"/>
              </a:cxn>
              <a:cxn ang="0">
                <a:pos x="4" y="27"/>
              </a:cxn>
              <a:cxn ang="0">
                <a:pos x="3" y="34"/>
              </a:cxn>
              <a:cxn ang="0">
                <a:pos x="4" y="40"/>
              </a:cxn>
              <a:cxn ang="0">
                <a:pos x="6" y="41"/>
              </a:cxn>
              <a:cxn ang="0">
                <a:pos x="10" y="41"/>
              </a:cxn>
              <a:cxn ang="0">
                <a:pos x="13" y="40"/>
              </a:cxn>
              <a:cxn ang="0">
                <a:pos x="16" y="38"/>
              </a:cxn>
              <a:cxn ang="0">
                <a:pos x="18" y="36"/>
              </a:cxn>
              <a:cxn ang="0">
                <a:pos x="22" y="34"/>
              </a:cxn>
              <a:cxn ang="0">
                <a:pos x="25" y="31"/>
              </a:cxn>
              <a:cxn ang="0">
                <a:pos x="27" y="27"/>
              </a:cxn>
              <a:cxn ang="0">
                <a:pos x="27" y="25"/>
              </a:cxn>
              <a:cxn ang="0">
                <a:pos x="27" y="23"/>
              </a:cxn>
              <a:cxn ang="0">
                <a:pos x="28" y="20"/>
              </a:cxn>
              <a:cxn ang="0">
                <a:pos x="30" y="21"/>
              </a:cxn>
              <a:cxn ang="0">
                <a:pos x="29" y="25"/>
              </a:cxn>
              <a:cxn ang="0">
                <a:pos x="27" y="31"/>
              </a:cxn>
              <a:cxn ang="0">
                <a:pos x="25" y="33"/>
              </a:cxn>
              <a:cxn ang="0">
                <a:pos x="23" y="37"/>
              </a:cxn>
              <a:cxn ang="0">
                <a:pos x="19" y="39"/>
              </a:cxn>
              <a:cxn ang="0">
                <a:pos x="14" y="42"/>
              </a:cxn>
              <a:cxn ang="0">
                <a:pos x="10" y="45"/>
              </a:cxn>
              <a:cxn ang="0">
                <a:pos x="7" y="44"/>
              </a:cxn>
              <a:cxn ang="0">
                <a:pos x="1" y="39"/>
              </a:cxn>
              <a:cxn ang="0">
                <a:pos x="0" y="32"/>
              </a:cxn>
              <a:cxn ang="0">
                <a:pos x="0" y="27"/>
              </a:cxn>
              <a:cxn ang="0">
                <a:pos x="2" y="23"/>
              </a:cxn>
              <a:cxn ang="0">
                <a:pos x="3" y="21"/>
              </a:cxn>
              <a:cxn ang="0">
                <a:pos x="4" y="16"/>
              </a:cxn>
              <a:cxn ang="0">
                <a:pos x="5" y="12"/>
              </a:cxn>
              <a:cxn ang="0">
                <a:pos x="6" y="9"/>
              </a:cxn>
              <a:cxn ang="0">
                <a:pos x="8" y="6"/>
              </a:cxn>
              <a:cxn ang="0">
                <a:pos x="13" y="1"/>
              </a:cxn>
              <a:cxn ang="0">
                <a:pos x="17" y="1"/>
              </a:cxn>
              <a:cxn ang="0">
                <a:pos x="21" y="2"/>
              </a:cxn>
              <a:cxn ang="0">
                <a:pos x="23" y="3"/>
              </a:cxn>
              <a:cxn ang="0">
                <a:pos x="27" y="7"/>
              </a:cxn>
              <a:cxn ang="0">
                <a:pos x="30" y="14"/>
              </a:cxn>
            </a:cxnLst>
            <a:rect l="0" t="0" r="r" b="b"/>
            <a:pathLst>
              <a:path w="31" h="45">
                <a:moveTo>
                  <a:pt x="28" y="20"/>
                </a:moveTo>
                <a:cubicBezTo>
                  <a:pt x="28" y="20"/>
                  <a:pt x="28" y="20"/>
                  <a:pt x="28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8"/>
                  <a:pt x="27" y="18"/>
                  <a:pt x="27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8" y="18"/>
                  <a:pt x="28" y="17"/>
                  <a:pt x="27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3"/>
                  <a:pt x="27" y="13"/>
                  <a:pt x="27" y="13"/>
                </a:cubicBezTo>
                <a:cubicBezTo>
                  <a:pt x="26" y="12"/>
                  <a:pt x="26" y="12"/>
                  <a:pt x="26" y="12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9"/>
                  <a:pt x="25" y="9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6"/>
                  <a:pt x="23" y="6"/>
                  <a:pt x="23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1" y="5"/>
                  <a:pt x="21" y="5"/>
                  <a:pt x="21" y="5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5" y="3"/>
                  <a:pt x="15" y="4"/>
                  <a:pt x="15" y="5"/>
                </a:cubicBezTo>
                <a:cubicBezTo>
                  <a:pt x="15" y="8"/>
                  <a:pt x="15" y="8"/>
                  <a:pt x="15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0" y="10"/>
                  <a:pt x="10" y="10"/>
                  <a:pt x="10" y="10"/>
                </a:cubicBezTo>
                <a:cubicBezTo>
                  <a:pt x="9" y="11"/>
                  <a:pt x="9" y="11"/>
                  <a:pt x="9" y="11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6"/>
                  <a:pt x="7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6" y="19"/>
                  <a:pt x="6" y="19"/>
                  <a:pt x="6" y="19"/>
                </a:cubicBezTo>
                <a:cubicBezTo>
                  <a:pt x="5" y="19"/>
                  <a:pt x="5" y="20"/>
                  <a:pt x="5" y="21"/>
                </a:cubicBezTo>
                <a:cubicBezTo>
                  <a:pt x="5" y="21"/>
                  <a:pt x="5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6"/>
                  <a:pt x="3" y="26"/>
                  <a:pt x="3" y="26"/>
                </a:cubicBezTo>
                <a:cubicBezTo>
                  <a:pt x="4" y="27"/>
                  <a:pt x="4" y="27"/>
                  <a:pt x="4" y="27"/>
                </a:cubicBezTo>
                <a:cubicBezTo>
                  <a:pt x="2" y="30"/>
                  <a:pt x="2" y="30"/>
                  <a:pt x="2" y="30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4"/>
                  <a:pt x="3" y="34"/>
                  <a:pt x="3" y="34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8"/>
                  <a:pt x="2" y="38"/>
                  <a:pt x="2" y="38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4" y="40"/>
                  <a:pt x="5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4" y="40"/>
                  <a:pt x="14" y="39"/>
                  <a:pt x="14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8"/>
                  <a:pt x="16" y="38"/>
                  <a:pt x="16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7"/>
                  <a:pt x="17" y="37"/>
                  <a:pt x="17" y="37"/>
                </a:cubicBezTo>
                <a:cubicBezTo>
                  <a:pt x="18" y="37"/>
                  <a:pt x="18" y="36"/>
                  <a:pt x="18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35"/>
                  <a:pt x="20" y="35"/>
                  <a:pt x="20" y="35"/>
                </a:cubicBezTo>
                <a:cubicBezTo>
                  <a:pt x="22" y="34"/>
                  <a:pt x="22" y="34"/>
                  <a:pt x="22" y="34"/>
                </a:cubicBezTo>
                <a:cubicBezTo>
                  <a:pt x="23" y="33"/>
                  <a:pt x="23" y="33"/>
                  <a:pt x="23" y="33"/>
                </a:cubicBezTo>
                <a:cubicBezTo>
                  <a:pt x="23" y="32"/>
                  <a:pt x="23" y="32"/>
                  <a:pt x="24" y="32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0"/>
                  <a:pt x="25" y="29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6"/>
                  <a:pt x="27" y="26"/>
                  <a:pt x="28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8" y="25"/>
                  <a:pt x="28" y="25"/>
                  <a:pt x="28" y="24"/>
                </a:cubicBezTo>
                <a:cubicBezTo>
                  <a:pt x="28" y="24"/>
                  <a:pt x="28" y="24"/>
                  <a:pt x="27" y="24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2"/>
                  <a:pt x="28" y="22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0"/>
                </a:cubicBezTo>
                <a:close/>
                <a:moveTo>
                  <a:pt x="31" y="18"/>
                </a:moveTo>
                <a:cubicBezTo>
                  <a:pt x="30" y="20"/>
                  <a:pt x="30" y="20"/>
                  <a:pt x="30" y="20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4"/>
                  <a:pt x="29" y="24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7"/>
                  <a:pt x="29" y="27"/>
                  <a:pt x="29" y="27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9"/>
                  <a:pt x="27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2"/>
                  <a:pt x="26" y="32"/>
                  <a:pt x="26" y="32"/>
                </a:cubicBezTo>
                <a:cubicBezTo>
                  <a:pt x="25" y="33"/>
                  <a:pt x="25" y="33"/>
                  <a:pt x="25" y="33"/>
                </a:cubicBezTo>
                <a:cubicBezTo>
                  <a:pt x="24" y="35"/>
                  <a:pt x="24" y="35"/>
                  <a:pt x="24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7"/>
                  <a:pt x="23" y="37"/>
                  <a:pt x="23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38"/>
                  <a:pt x="20" y="38"/>
                  <a:pt x="20" y="39"/>
                </a:cubicBezTo>
                <a:cubicBezTo>
                  <a:pt x="20" y="39"/>
                  <a:pt x="20" y="39"/>
                  <a:pt x="19" y="39"/>
                </a:cubicBezTo>
                <a:cubicBezTo>
                  <a:pt x="18" y="39"/>
                  <a:pt x="18" y="40"/>
                  <a:pt x="18" y="40"/>
                </a:cubicBezTo>
                <a:cubicBezTo>
                  <a:pt x="17" y="41"/>
                  <a:pt x="17" y="41"/>
                  <a:pt x="15" y="41"/>
                </a:cubicBezTo>
                <a:cubicBezTo>
                  <a:pt x="15" y="42"/>
                  <a:pt x="14" y="42"/>
                  <a:pt x="14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3"/>
                  <a:pt x="11" y="43"/>
                  <a:pt x="10" y="43"/>
                </a:cubicBezTo>
                <a:cubicBezTo>
                  <a:pt x="10" y="45"/>
                  <a:pt x="10" y="45"/>
                  <a:pt x="10" y="45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3" y="43"/>
                  <a:pt x="3" y="43"/>
                  <a:pt x="3" y="43"/>
                </a:cubicBezTo>
                <a:cubicBezTo>
                  <a:pt x="3" y="42"/>
                  <a:pt x="2" y="41"/>
                  <a:pt x="1" y="40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8"/>
                  <a:pt x="0" y="28"/>
                  <a:pt x="0" y="27"/>
                </a:cubicBezTo>
                <a:cubicBezTo>
                  <a:pt x="0" y="27"/>
                  <a:pt x="0" y="26"/>
                  <a:pt x="1" y="26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4"/>
                  <a:pt x="2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3" y="23"/>
                  <a:pt x="3" y="22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8"/>
                  <a:pt x="3" y="18"/>
                  <a:pt x="3" y="18"/>
                </a:cubicBezTo>
                <a:cubicBezTo>
                  <a:pt x="4" y="18"/>
                  <a:pt x="4" y="17"/>
                  <a:pt x="4" y="16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4"/>
                  <a:pt x="4" y="14"/>
                  <a:pt x="4" y="14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9"/>
                  <a:pt x="6" y="9"/>
                  <a:pt x="6" y="9"/>
                </a:cubicBezTo>
                <a:cubicBezTo>
                  <a:pt x="7" y="9"/>
                  <a:pt x="7" y="9"/>
                  <a:pt x="7" y="9"/>
                </a:cubicBezTo>
                <a:cubicBezTo>
                  <a:pt x="7" y="8"/>
                  <a:pt x="7" y="8"/>
                  <a:pt x="7" y="8"/>
                </a:cubicBezTo>
                <a:cubicBezTo>
                  <a:pt x="8" y="8"/>
                  <a:pt x="8" y="7"/>
                  <a:pt x="8" y="6"/>
                </a:cubicBezTo>
                <a:cubicBezTo>
                  <a:pt x="8" y="6"/>
                  <a:pt x="8" y="5"/>
                  <a:pt x="8" y="4"/>
                </a:cubicBezTo>
                <a:cubicBezTo>
                  <a:pt x="10" y="4"/>
                  <a:pt x="11" y="3"/>
                  <a:pt x="12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4" y="0"/>
                  <a:pt x="14" y="0"/>
                </a:cubicBezTo>
                <a:cubicBezTo>
                  <a:pt x="14" y="0"/>
                  <a:pt x="14" y="1"/>
                  <a:pt x="15" y="1"/>
                </a:cubicBezTo>
                <a:cubicBezTo>
                  <a:pt x="15" y="1"/>
                  <a:pt x="16" y="1"/>
                  <a:pt x="17" y="1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1"/>
                  <a:pt x="20" y="1"/>
                  <a:pt x="21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3"/>
                  <a:pt x="23" y="3"/>
                  <a:pt x="23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4" y="4"/>
                  <a:pt x="25" y="5"/>
                  <a:pt x="25" y="5"/>
                </a:cubicBezTo>
                <a:cubicBezTo>
                  <a:pt x="26" y="6"/>
                  <a:pt x="26" y="6"/>
                  <a:pt x="26" y="6"/>
                </a:cubicBezTo>
                <a:cubicBezTo>
                  <a:pt x="27" y="7"/>
                  <a:pt x="27" y="7"/>
                  <a:pt x="27" y="7"/>
                </a:cubicBezTo>
                <a:cubicBezTo>
                  <a:pt x="28" y="9"/>
                  <a:pt x="28" y="9"/>
                  <a:pt x="28" y="9"/>
                </a:cubicBezTo>
                <a:cubicBezTo>
                  <a:pt x="30" y="13"/>
                  <a:pt x="30" y="13"/>
                  <a:pt x="30" y="13"/>
                </a:cubicBezTo>
                <a:cubicBezTo>
                  <a:pt x="30" y="14"/>
                  <a:pt x="30" y="14"/>
                  <a:pt x="30" y="14"/>
                </a:cubicBezTo>
                <a:cubicBezTo>
                  <a:pt x="31" y="18"/>
                  <a:pt x="31" y="18"/>
                  <a:pt x="31" y="1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14" name="Freeform 494"/>
          <p:cNvSpPr>
            <a:spLocks/>
          </p:cNvSpPr>
          <p:nvPr/>
        </p:nvSpPr>
        <p:spPr bwMode="auto">
          <a:xfrm>
            <a:off x="2830513" y="2571751"/>
            <a:ext cx="114300" cy="180975"/>
          </a:xfrm>
          <a:custGeom>
            <a:avLst/>
            <a:gdLst/>
            <a:ahLst/>
            <a:cxnLst>
              <a:cxn ang="0">
                <a:pos x="42" y="36"/>
              </a:cxn>
              <a:cxn ang="0">
                <a:pos x="42" y="45"/>
              </a:cxn>
              <a:cxn ang="0">
                <a:pos x="41" y="53"/>
              </a:cxn>
              <a:cxn ang="0">
                <a:pos x="39" y="59"/>
              </a:cxn>
              <a:cxn ang="0">
                <a:pos x="32" y="65"/>
              </a:cxn>
              <a:cxn ang="0">
                <a:pos x="26" y="68"/>
              </a:cxn>
              <a:cxn ang="0">
                <a:pos x="17" y="68"/>
              </a:cxn>
              <a:cxn ang="0">
                <a:pos x="11" y="66"/>
              </a:cxn>
              <a:cxn ang="0">
                <a:pos x="5" y="59"/>
              </a:cxn>
              <a:cxn ang="0">
                <a:pos x="10" y="59"/>
              </a:cxn>
              <a:cxn ang="0">
                <a:pos x="11" y="62"/>
              </a:cxn>
              <a:cxn ang="0">
                <a:pos x="17" y="65"/>
              </a:cxn>
              <a:cxn ang="0">
                <a:pos x="22" y="66"/>
              </a:cxn>
              <a:cxn ang="0">
                <a:pos x="31" y="63"/>
              </a:cxn>
              <a:cxn ang="0">
                <a:pos x="37" y="56"/>
              </a:cxn>
              <a:cxn ang="0">
                <a:pos x="39" y="51"/>
              </a:cxn>
              <a:cxn ang="0">
                <a:pos x="40" y="42"/>
              </a:cxn>
              <a:cxn ang="0">
                <a:pos x="40" y="30"/>
              </a:cxn>
              <a:cxn ang="0">
                <a:pos x="38" y="18"/>
              </a:cxn>
              <a:cxn ang="0">
                <a:pos x="35" y="20"/>
              </a:cxn>
              <a:cxn ang="0">
                <a:pos x="29" y="28"/>
              </a:cxn>
              <a:cxn ang="0">
                <a:pos x="21" y="36"/>
              </a:cxn>
              <a:cxn ang="0">
                <a:pos x="17" y="39"/>
              </a:cxn>
              <a:cxn ang="0">
                <a:pos x="9" y="42"/>
              </a:cxn>
              <a:cxn ang="0">
                <a:pos x="1" y="37"/>
              </a:cxn>
              <a:cxn ang="0">
                <a:pos x="1" y="26"/>
              </a:cxn>
              <a:cxn ang="0">
                <a:pos x="3" y="18"/>
              </a:cxn>
              <a:cxn ang="0">
                <a:pos x="9" y="10"/>
              </a:cxn>
              <a:cxn ang="0">
                <a:pos x="15" y="3"/>
              </a:cxn>
              <a:cxn ang="0">
                <a:pos x="20" y="1"/>
              </a:cxn>
              <a:cxn ang="0">
                <a:pos x="27" y="1"/>
              </a:cxn>
              <a:cxn ang="0">
                <a:pos x="31" y="7"/>
              </a:cxn>
              <a:cxn ang="0">
                <a:pos x="25" y="4"/>
              </a:cxn>
              <a:cxn ang="0">
                <a:pos x="19" y="5"/>
              </a:cxn>
              <a:cxn ang="0">
                <a:pos x="14" y="8"/>
              </a:cxn>
              <a:cxn ang="0">
                <a:pos x="11" y="10"/>
              </a:cxn>
              <a:cxn ang="0">
                <a:pos x="7" y="18"/>
              </a:cxn>
              <a:cxn ang="0">
                <a:pos x="3" y="26"/>
              </a:cxn>
              <a:cxn ang="0">
                <a:pos x="2" y="35"/>
              </a:cxn>
              <a:cxn ang="0">
                <a:pos x="6" y="39"/>
              </a:cxn>
              <a:cxn ang="0">
                <a:pos x="14" y="38"/>
              </a:cxn>
              <a:cxn ang="0">
                <a:pos x="19" y="34"/>
              </a:cxn>
              <a:cxn ang="0">
                <a:pos x="25" y="29"/>
              </a:cxn>
              <a:cxn ang="0">
                <a:pos x="29" y="25"/>
              </a:cxn>
              <a:cxn ang="0">
                <a:pos x="31" y="23"/>
              </a:cxn>
              <a:cxn ang="0">
                <a:pos x="34" y="18"/>
              </a:cxn>
              <a:cxn ang="0">
                <a:pos x="36" y="8"/>
              </a:cxn>
              <a:cxn ang="0">
                <a:pos x="35" y="2"/>
              </a:cxn>
              <a:cxn ang="0">
                <a:pos x="38" y="3"/>
              </a:cxn>
              <a:cxn ang="0">
                <a:pos x="39" y="9"/>
              </a:cxn>
              <a:cxn ang="0">
                <a:pos x="40" y="15"/>
              </a:cxn>
              <a:cxn ang="0">
                <a:pos x="42" y="19"/>
              </a:cxn>
              <a:cxn ang="0">
                <a:pos x="42" y="25"/>
              </a:cxn>
            </a:cxnLst>
            <a:rect l="0" t="0" r="r" b="b"/>
            <a:pathLst>
              <a:path w="43" h="68">
                <a:moveTo>
                  <a:pt x="43" y="31"/>
                </a:move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3" y="37"/>
                  <a:pt x="43" y="38"/>
                </a:cubicBezTo>
                <a:cubicBezTo>
                  <a:pt x="42" y="39"/>
                  <a:pt x="42" y="39"/>
                  <a:pt x="42" y="39"/>
                </a:cubicBezTo>
                <a:cubicBezTo>
                  <a:pt x="43" y="40"/>
                  <a:pt x="43" y="40"/>
                  <a:pt x="43" y="40"/>
                </a:cubicBezTo>
                <a:cubicBezTo>
                  <a:pt x="43" y="42"/>
                  <a:pt x="42" y="43"/>
                  <a:pt x="42" y="45"/>
                </a:cubicBezTo>
                <a:cubicBezTo>
                  <a:pt x="42" y="47"/>
                  <a:pt x="42" y="48"/>
                  <a:pt x="42" y="49"/>
                </a:cubicBezTo>
                <a:cubicBezTo>
                  <a:pt x="42" y="50"/>
                  <a:pt x="42" y="50"/>
                  <a:pt x="42" y="50"/>
                </a:cubicBezTo>
                <a:cubicBezTo>
                  <a:pt x="41" y="51"/>
                  <a:pt x="41" y="51"/>
                  <a:pt x="40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54"/>
                  <a:pt x="41" y="54"/>
                  <a:pt x="41" y="54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5"/>
                  <a:pt x="40" y="56"/>
                  <a:pt x="40" y="56"/>
                </a:cubicBezTo>
                <a:cubicBezTo>
                  <a:pt x="39" y="57"/>
                  <a:pt x="39" y="58"/>
                  <a:pt x="39" y="59"/>
                </a:cubicBezTo>
                <a:cubicBezTo>
                  <a:pt x="38" y="59"/>
                  <a:pt x="38" y="60"/>
                  <a:pt x="38" y="61"/>
                </a:cubicBezTo>
                <a:cubicBezTo>
                  <a:pt x="37" y="61"/>
                  <a:pt x="37" y="62"/>
                  <a:pt x="36" y="62"/>
                </a:cubicBezTo>
                <a:cubicBezTo>
                  <a:pt x="35" y="63"/>
                  <a:pt x="34" y="64"/>
                  <a:pt x="33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31" y="66"/>
                  <a:pt x="31" y="66"/>
                  <a:pt x="30" y="66"/>
                </a:cubicBezTo>
                <a:cubicBezTo>
                  <a:pt x="30" y="67"/>
                  <a:pt x="30" y="67"/>
                  <a:pt x="30" y="67"/>
                </a:cubicBezTo>
                <a:cubicBezTo>
                  <a:pt x="27" y="67"/>
                  <a:pt x="26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8"/>
                  <a:pt x="24" y="68"/>
                  <a:pt x="23" y="68"/>
                </a:cubicBezTo>
                <a:cubicBezTo>
                  <a:pt x="19" y="68"/>
                  <a:pt x="19" y="68"/>
                  <a:pt x="19" y="68"/>
                </a:cubicBezTo>
                <a:cubicBezTo>
                  <a:pt x="17" y="68"/>
                  <a:pt x="17" y="68"/>
                  <a:pt x="1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2" y="67"/>
                  <a:pt x="12" y="67"/>
                  <a:pt x="12" y="67"/>
                </a:cubicBezTo>
                <a:cubicBezTo>
                  <a:pt x="11" y="66"/>
                  <a:pt x="11" y="66"/>
                  <a:pt x="11" y="66"/>
                </a:cubicBezTo>
                <a:cubicBezTo>
                  <a:pt x="10" y="66"/>
                  <a:pt x="10" y="65"/>
                  <a:pt x="8" y="65"/>
                </a:cubicBezTo>
                <a:cubicBezTo>
                  <a:pt x="7" y="64"/>
                  <a:pt x="6" y="63"/>
                  <a:pt x="5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9"/>
                  <a:pt x="6" y="59"/>
                  <a:pt x="6" y="59"/>
                </a:cubicBezTo>
                <a:cubicBezTo>
                  <a:pt x="6" y="59"/>
                  <a:pt x="6" y="58"/>
                  <a:pt x="7" y="58"/>
                </a:cubicBezTo>
                <a:cubicBezTo>
                  <a:pt x="7" y="58"/>
                  <a:pt x="7" y="58"/>
                  <a:pt x="8" y="59"/>
                </a:cubicBezTo>
                <a:cubicBezTo>
                  <a:pt x="8" y="59"/>
                  <a:pt x="9" y="59"/>
                  <a:pt x="10" y="59"/>
                </a:cubicBezTo>
                <a:cubicBezTo>
                  <a:pt x="10" y="60"/>
                  <a:pt x="10" y="60"/>
                  <a:pt x="10" y="60"/>
                </a:cubicBezTo>
                <a:cubicBezTo>
                  <a:pt x="10" y="60"/>
                  <a:pt x="11" y="60"/>
                  <a:pt x="11" y="60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62"/>
                  <a:pt x="11" y="62"/>
                  <a:pt x="11" y="62"/>
                </a:cubicBezTo>
                <a:cubicBezTo>
                  <a:pt x="11" y="62"/>
                  <a:pt x="11" y="63"/>
                  <a:pt x="12" y="63"/>
                </a:cubicBezTo>
                <a:cubicBezTo>
                  <a:pt x="12" y="63"/>
                  <a:pt x="12" y="64"/>
                  <a:pt x="12" y="64"/>
                </a:cubicBezTo>
                <a:cubicBezTo>
                  <a:pt x="12" y="64"/>
                  <a:pt x="12" y="64"/>
                  <a:pt x="13" y="64"/>
                </a:cubicBezTo>
                <a:cubicBezTo>
                  <a:pt x="17" y="65"/>
                  <a:pt x="17" y="65"/>
                  <a:pt x="17" y="65"/>
                </a:cubicBezTo>
                <a:cubicBezTo>
                  <a:pt x="18" y="65"/>
                  <a:pt x="18" y="65"/>
                  <a:pt x="18" y="65"/>
                </a:cubicBezTo>
                <a:cubicBezTo>
                  <a:pt x="18" y="65"/>
                  <a:pt x="18" y="65"/>
                  <a:pt x="18" y="65"/>
                </a:cubicBezTo>
                <a:cubicBezTo>
                  <a:pt x="20" y="65"/>
                  <a:pt x="20" y="65"/>
                  <a:pt x="20" y="65"/>
                </a:cubicBezTo>
                <a:cubicBezTo>
                  <a:pt x="21" y="65"/>
                  <a:pt x="21" y="65"/>
                  <a:pt x="22" y="66"/>
                </a:cubicBezTo>
                <a:cubicBezTo>
                  <a:pt x="22" y="65"/>
                  <a:pt x="24" y="65"/>
                  <a:pt x="27" y="65"/>
                </a:cubicBezTo>
                <a:cubicBezTo>
                  <a:pt x="27" y="64"/>
                  <a:pt x="28" y="64"/>
                  <a:pt x="28" y="64"/>
                </a:cubicBezTo>
                <a:cubicBezTo>
                  <a:pt x="29" y="64"/>
                  <a:pt x="30" y="63"/>
                  <a:pt x="30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63"/>
                  <a:pt x="31" y="63"/>
                  <a:pt x="32" y="63"/>
                </a:cubicBezTo>
                <a:cubicBezTo>
                  <a:pt x="32" y="63"/>
                  <a:pt x="32" y="63"/>
                  <a:pt x="32" y="62"/>
                </a:cubicBezTo>
                <a:cubicBezTo>
                  <a:pt x="36" y="59"/>
                  <a:pt x="36" y="59"/>
                  <a:pt x="36" y="59"/>
                </a:cubicBezTo>
                <a:cubicBezTo>
                  <a:pt x="37" y="56"/>
                  <a:pt x="37" y="56"/>
                  <a:pt x="37" y="56"/>
                </a:cubicBezTo>
                <a:cubicBezTo>
                  <a:pt x="38" y="55"/>
                  <a:pt x="38" y="55"/>
                  <a:pt x="38" y="55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1"/>
                  <a:pt x="39" y="51"/>
                  <a:pt x="39" y="51"/>
                </a:cubicBezTo>
                <a:cubicBezTo>
                  <a:pt x="40" y="48"/>
                  <a:pt x="40" y="48"/>
                  <a:pt x="40" y="48"/>
                </a:cubicBezTo>
                <a:cubicBezTo>
                  <a:pt x="41" y="45"/>
                  <a:pt x="41" y="45"/>
                  <a:pt x="41" y="45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41"/>
                  <a:pt x="41" y="40"/>
                  <a:pt x="41" y="39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32"/>
                  <a:pt x="41" y="32"/>
                  <a:pt x="41" y="32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27"/>
                  <a:pt x="40" y="27"/>
                  <a:pt x="40" y="27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2"/>
                  <a:pt x="39" y="22"/>
                  <a:pt x="39" y="22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18"/>
                  <a:pt x="38" y="18"/>
                  <a:pt x="37" y="18"/>
                </a:cubicBezTo>
                <a:cubicBezTo>
                  <a:pt x="37" y="18"/>
                  <a:pt x="37" y="18"/>
                  <a:pt x="36" y="19"/>
                </a:cubicBezTo>
                <a:cubicBezTo>
                  <a:pt x="36" y="20"/>
                  <a:pt x="36" y="20"/>
                  <a:pt x="36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4" y="22"/>
                  <a:pt x="34" y="22"/>
                  <a:pt x="34" y="22"/>
                </a:cubicBezTo>
                <a:cubicBezTo>
                  <a:pt x="33" y="23"/>
                  <a:pt x="33" y="23"/>
                  <a:pt x="33" y="23"/>
                </a:cubicBezTo>
                <a:cubicBezTo>
                  <a:pt x="31" y="26"/>
                  <a:pt x="31" y="26"/>
                  <a:pt x="31" y="26"/>
                </a:cubicBezTo>
                <a:cubicBezTo>
                  <a:pt x="29" y="28"/>
                  <a:pt x="29" y="28"/>
                  <a:pt x="29" y="28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2"/>
                  <a:pt x="25" y="32"/>
                  <a:pt x="24" y="33"/>
                </a:cubicBezTo>
                <a:cubicBezTo>
                  <a:pt x="23" y="33"/>
                  <a:pt x="23" y="34"/>
                  <a:pt x="22" y="35"/>
                </a:cubicBezTo>
                <a:cubicBezTo>
                  <a:pt x="21" y="35"/>
                  <a:pt x="21" y="35"/>
                  <a:pt x="21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37"/>
                  <a:pt x="20" y="37"/>
                  <a:pt x="19" y="37"/>
                </a:cubicBezTo>
                <a:cubicBezTo>
                  <a:pt x="18" y="38"/>
                  <a:pt x="18" y="38"/>
                  <a:pt x="18" y="38"/>
                </a:cubicBezTo>
                <a:cubicBezTo>
                  <a:pt x="17" y="39"/>
                  <a:pt x="17" y="39"/>
                  <a:pt x="17" y="39"/>
                </a:cubicBezTo>
                <a:cubicBezTo>
                  <a:pt x="16" y="39"/>
                  <a:pt x="16" y="40"/>
                  <a:pt x="15" y="40"/>
                </a:cubicBezTo>
                <a:cubicBezTo>
                  <a:pt x="14" y="41"/>
                  <a:pt x="14" y="41"/>
                  <a:pt x="13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2" y="42"/>
                  <a:pt x="10" y="42"/>
                  <a:pt x="9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7" y="43"/>
                  <a:pt x="7" y="43"/>
                  <a:pt x="7" y="43"/>
                </a:cubicBezTo>
                <a:cubicBezTo>
                  <a:pt x="6" y="43"/>
                  <a:pt x="6" y="43"/>
                  <a:pt x="5" y="42"/>
                </a:cubicBezTo>
                <a:cubicBezTo>
                  <a:pt x="2" y="40"/>
                  <a:pt x="1" y="38"/>
                  <a:pt x="1" y="3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3"/>
                  <a:pt x="2" y="22"/>
                  <a:pt x="3" y="22"/>
                </a:cubicBezTo>
                <a:cubicBezTo>
                  <a:pt x="3" y="21"/>
                  <a:pt x="3" y="20"/>
                  <a:pt x="3" y="19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4"/>
                  <a:pt x="6" y="14"/>
                  <a:pt x="6" y="13"/>
                </a:cubicBezTo>
                <a:cubicBezTo>
                  <a:pt x="6" y="13"/>
                  <a:pt x="7" y="12"/>
                  <a:pt x="7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9"/>
                  <a:pt x="10" y="8"/>
                  <a:pt x="10" y="8"/>
                </a:cubicBezTo>
                <a:cubicBezTo>
                  <a:pt x="11" y="7"/>
                  <a:pt x="11" y="6"/>
                  <a:pt x="11" y="5"/>
                </a:cubicBezTo>
                <a:cubicBezTo>
                  <a:pt x="12" y="5"/>
                  <a:pt x="12" y="5"/>
                  <a:pt x="13" y="4"/>
                </a:cubicBezTo>
                <a:cubicBezTo>
                  <a:pt x="14" y="4"/>
                  <a:pt x="15" y="4"/>
                  <a:pt x="15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1"/>
                  <a:pt x="19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3" y="0"/>
                  <a:pt x="23" y="0"/>
                  <a:pt x="23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1"/>
                  <a:pt x="27" y="1"/>
                  <a:pt x="27" y="1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1"/>
                  <a:pt x="28" y="2"/>
                  <a:pt x="29" y="3"/>
                </a:cubicBezTo>
                <a:cubicBezTo>
                  <a:pt x="31" y="4"/>
                  <a:pt x="31" y="4"/>
                  <a:pt x="31" y="5"/>
                </a:cubicBezTo>
                <a:cubicBezTo>
                  <a:pt x="31" y="6"/>
                  <a:pt x="31" y="6"/>
                  <a:pt x="31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4"/>
                  <a:pt x="26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3"/>
                  <a:pt x="24" y="3"/>
                  <a:pt x="23" y="3"/>
                </a:cubicBezTo>
                <a:cubicBezTo>
                  <a:pt x="22" y="3"/>
                  <a:pt x="21" y="4"/>
                  <a:pt x="20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5"/>
                  <a:pt x="19" y="5"/>
                  <a:pt x="19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6"/>
                  <a:pt x="16" y="7"/>
                  <a:pt x="16" y="7"/>
                </a:cubicBezTo>
                <a:cubicBezTo>
                  <a:pt x="15" y="7"/>
                  <a:pt x="14" y="8"/>
                  <a:pt x="14" y="8"/>
                </a:cubicBezTo>
                <a:cubicBezTo>
                  <a:pt x="13" y="9"/>
                  <a:pt x="13" y="9"/>
                  <a:pt x="13" y="9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4"/>
                  <a:pt x="9" y="14"/>
                  <a:pt x="9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8"/>
                  <a:pt x="6" y="19"/>
                  <a:pt x="6" y="20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8"/>
                  <a:pt x="3" y="28"/>
                  <a:pt x="3" y="28"/>
                </a:cubicBezTo>
                <a:cubicBezTo>
                  <a:pt x="2" y="32"/>
                  <a:pt x="2" y="32"/>
                  <a:pt x="2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2" y="35"/>
                  <a:pt x="2" y="35"/>
                  <a:pt x="2" y="35"/>
                </a:cubicBezTo>
                <a:cubicBezTo>
                  <a:pt x="3" y="35"/>
                  <a:pt x="3" y="36"/>
                  <a:pt x="3" y="37"/>
                </a:cubicBezTo>
                <a:cubicBezTo>
                  <a:pt x="3" y="37"/>
                  <a:pt x="4" y="38"/>
                  <a:pt x="4" y="38"/>
                </a:cubicBezTo>
                <a:cubicBezTo>
                  <a:pt x="4" y="39"/>
                  <a:pt x="4" y="39"/>
                  <a:pt x="4" y="39"/>
                </a:cubicBezTo>
                <a:cubicBezTo>
                  <a:pt x="5" y="39"/>
                  <a:pt x="5" y="39"/>
                  <a:pt x="6" y="39"/>
                </a:cubicBezTo>
                <a:cubicBezTo>
                  <a:pt x="6" y="39"/>
                  <a:pt x="7" y="39"/>
                  <a:pt x="7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8" y="39"/>
                  <a:pt x="8" y="39"/>
                  <a:pt x="9" y="39"/>
                </a:cubicBezTo>
                <a:cubicBezTo>
                  <a:pt x="10" y="39"/>
                  <a:pt x="11" y="38"/>
                  <a:pt x="14" y="38"/>
                </a:cubicBezTo>
                <a:cubicBezTo>
                  <a:pt x="14" y="38"/>
                  <a:pt x="14" y="37"/>
                  <a:pt x="15" y="37"/>
                </a:cubicBezTo>
                <a:cubicBezTo>
                  <a:pt x="15" y="36"/>
                  <a:pt x="16" y="36"/>
                  <a:pt x="16" y="35"/>
                </a:cubicBezTo>
                <a:cubicBezTo>
                  <a:pt x="17" y="35"/>
                  <a:pt x="17" y="35"/>
                  <a:pt x="18" y="34"/>
                </a:cubicBezTo>
                <a:cubicBezTo>
                  <a:pt x="18" y="34"/>
                  <a:pt x="19" y="34"/>
                  <a:pt x="19" y="34"/>
                </a:cubicBezTo>
                <a:cubicBezTo>
                  <a:pt x="20" y="33"/>
                  <a:pt x="21" y="33"/>
                  <a:pt x="21" y="32"/>
                </a:cubicBezTo>
                <a:cubicBezTo>
                  <a:pt x="22" y="31"/>
                  <a:pt x="23" y="30"/>
                  <a:pt x="23" y="30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9"/>
                  <a:pt x="25" y="29"/>
                  <a:pt x="25" y="29"/>
                </a:cubicBezTo>
                <a:cubicBezTo>
                  <a:pt x="26" y="28"/>
                  <a:pt x="26" y="27"/>
                  <a:pt x="27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4"/>
                  <a:pt x="29" y="24"/>
                  <a:pt x="30" y="23"/>
                </a:cubicBezTo>
                <a:cubicBezTo>
                  <a:pt x="30" y="23"/>
                  <a:pt x="30" y="23"/>
                  <a:pt x="31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22"/>
                  <a:pt x="31" y="22"/>
                  <a:pt x="31" y="22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5" y="16"/>
                  <a:pt x="36" y="12"/>
                </a:cubicBezTo>
                <a:cubicBezTo>
                  <a:pt x="37" y="11"/>
                  <a:pt x="37" y="11"/>
                  <a:pt x="37" y="11"/>
                </a:cubicBezTo>
                <a:cubicBezTo>
                  <a:pt x="37" y="10"/>
                  <a:pt x="37" y="10"/>
                  <a:pt x="37" y="10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8"/>
                  <a:pt x="36" y="7"/>
                  <a:pt x="36" y="7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2"/>
                  <a:pt x="35" y="2"/>
                  <a:pt x="35" y="2"/>
                </a:cubicBezTo>
                <a:cubicBezTo>
                  <a:pt x="35" y="1"/>
                  <a:pt x="35" y="1"/>
                  <a:pt x="36" y="1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1"/>
                  <a:pt x="37" y="2"/>
                  <a:pt x="37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8"/>
                  <a:pt x="39" y="8"/>
                  <a:pt x="39" y="9"/>
                </a:cubicBezTo>
                <a:cubicBezTo>
                  <a:pt x="40" y="9"/>
                  <a:pt x="40" y="10"/>
                  <a:pt x="40" y="10"/>
                </a:cubicBezTo>
                <a:cubicBezTo>
                  <a:pt x="40" y="10"/>
                  <a:pt x="40" y="10"/>
                  <a:pt x="39" y="10"/>
                </a:cubicBezTo>
                <a:cubicBezTo>
                  <a:pt x="40" y="11"/>
                  <a:pt x="40" y="12"/>
                  <a:pt x="41" y="13"/>
                </a:cubicBezTo>
                <a:cubicBezTo>
                  <a:pt x="40" y="15"/>
                  <a:pt x="40" y="15"/>
                  <a:pt x="40" y="1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7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1" y="20"/>
                  <a:pt x="41" y="20"/>
                  <a:pt x="41" y="20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24"/>
                  <a:pt x="42" y="24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6"/>
                  <a:pt x="42" y="26"/>
                  <a:pt x="42" y="27"/>
                </a:cubicBezTo>
                <a:cubicBezTo>
                  <a:pt x="42" y="28"/>
                  <a:pt x="42" y="28"/>
                  <a:pt x="42" y="28"/>
                </a:cubicBezTo>
                <a:cubicBezTo>
                  <a:pt x="43" y="31"/>
                  <a:pt x="43" y="31"/>
                  <a:pt x="43" y="3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15" name="Freeform 495"/>
          <p:cNvSpPr>
            <a:spLocks/>
          </p:cNvSpPr>
          <p:nvPr/>
        </p:nvSpPr>
        <p:spPr bwMode="auto">
          <a:xfrm>
            <a:off x="1830388" y="1135063"/>
            <a:ext cx="85725" cy="111125"/>
          </a:xfrm>
          <a:custGeom>
            <a:avLst/>
            <a:gdLst/>
            <a:ahLst/>
            <a:cxnLst>
              <a:cxn ang="0">
                <a:pos x="31" y="27"/>
              </a:cxn>
              <a:cxn ang="0">
                <a:pos x="30" y="30"/>
              </a:cxn>
              <a:cxn ang="0">
                <a:pos x="29" y="32"/>
              </a:cxn>
              <a:cxn ang="0">
                <a:pos x="26" y="35"/>
              </a:cxn>
              <a:cxn ang="0">
                <a:pos x="22" y="38"/>
              </a:cxn>
              <a:cxn ang="0">
                <a:pos x="20" y="40"/>
              </a:cxn>
              <a:cxn ang="0">
                <a:pos x="17" y="41"/>
              </a:cxn>
              <a:cxn ang="0">
                <a:pos x="14" y="42"/>
              </a:cxn>
              <a:cxn ang="0">
                <a:pos x="11" y="42"/>
              </a:cxn>
              <a:cxn ang="0">
                <a:pos x="9" y="42"/>
              </a:cxn>
              <a:cxn ang="0">
                <a:pos x="7" y="41"/>
              </a:cxn>
              <a:cxn ang="0">
                <a:pos x="4" y="40"/>
              </a:cxn>
              <a:cxn ang="0">
                <a:pos x="2" y="35"/>
              </a:cxn>
              <a:cxn ang="0">
                <a:pos x="1" y="33"/>
              </a:cxn>
              <a:cxn ang="0">
                <a:pos x="1" y="31"/>
              </a:cxn>
              <a:cxn ang="0">
                <a:pos x="0" y="27"/>
              </a:cxn>
              <a:cxn ang="0">
                <a:pos x="1" y="25"/>
              </a:cxn>
              <a:cxn ang="0">
                <a:pos x="1" y="22"/>
              </a:cxn>
              <a:cxn ang="0">
                <a:pos x="2" y="19"/>
              </a:cxn>
              <a:cxn ang="0">
                <a:pos x="3" y="16"/>
              </a:cxn>
              <a:cxn ang="0">
                <a:pos x="4" y="15"/>
              </a:cxn>
              <a:cxn ang="0">
                <a:pos x="7" y="7"/>
              </a:cxn>
              <a:cxn ang="0">
                <a:pos x="8" y="4"/>
              </a:cxn>
              <a:cxn ang="0">
                <a:pos x="11" y="1"/>
              </a:cxn>
              <a:cxn ang="0">
                <a:pos x="16" y="0"/>
              </a:cxn>
              <a:cxn ang="0">
                <a:pos x="19" y="3"/>
              </a:cxn>
              <a:cxn ang="0">
                <a:pos x="22" y="4"/>
              </a:cxn>
              <a:cxn ang="0">
                <a:pos x="23" y="6"/>
              </a:cxn>
              <a:cxn ang="0">
                <a:pos x="23" y="8"/>
              </a:cxn>
              <a:cxn ang="0">
                <a:pos x="23" y="10"/>
              </a:cxn>
              <a:cxn ang="0">
                <a:pos x="24" y="12"/>
              </a:cxn>
              <a:cxn ang="0">
                <a:pos x="22" y="15"/>
              </a:cxn>
              <a:cxn ang="0">
                <a:pos x="20" y="10"/>
              </a:cxn>
              <a:cxn ang="0">
                <a:pos x="20" y="7"/>
              </a:cxn>
              <a:cxn ang="0">
                <a:pos x="16" y="4"/>
              </a:cxn>
              <a:cxn ang="0">
                <a:pos x="14" y="5"/>
              </a:cxn>
              <a:cxn ang="0">
                <a:pos x="10" y="8"/>
              </a:cxn>
              <a:cxn ang="0">
                <a:pos x="7" y="12"/>
              </a:cxn>
              <a:cxn ang="0">
                <a:pos x="7" y="15"/>
              </a:cxn>
              <a:cxn ang="0">
                <a:pos x="5" y="18"/>
              </a:cxn>
              <a:cxn ang="0">
                <a:pos x="4" y="21"/>
              </a:cxn>
              <a:cxn ang="0">
                <a:pos x="3" y="25"/>
              </a:cxn>
              <a:cxn ang="0">
                <a:pos x="3" y="26"/>
              </a:cxn>
              <a:cxn ang="0">
                <a:pos x="3" y="30"/>
              </a:cxn>
              <a:cxn ang="0">
                <a:pos x="3" y="31"/>
              </a:cxn>
              <a:cxn ang="0">
                <a:pos x="5" y="34"/>
              </a:cxn>
              <a:cxn ang="0">
                <a:pos x="5" y="36"/>
              </a:cxn>
              <a:cxn ang="0">
                <a:pos x="6" y="37"/>
              </a:cxn>
              <a:cxn ang="0">
                <a:pos x="12" y="38"/>
              </a:cxn>
              <a:cxn ang="0">
                <a:pos x="15" y="37"/>
              </a:cxn>
              <a:cxn ang="0">
                <a:pos x="16" y="37"/>
              </a:cxn>
              <a:cxn ang="0">
                <a:pos x="20" y="35"/>
              </a:cxn>
              <a:cxn ang="0">
                <a:pos x="23" y="33"/>
              </a:cxn>
              <a:cxn ang="0">
                <a:pos x="25" y="32"/>
              </a:cxn>
              <a:cxn ang="0">
                <a:pos x="31" y="25"/>
              </a:cxn>
              <a:cxn ang="0">
                <a:pos x="32" y="23"/>
              </a:cxn>
            </a:cxnLst>
            <a:rect l="0" t="0" r="r" b="b"/>
            <a:pathLst>
              <a:path w="32" h="42">
                <a:moveTo>
                  <a:pt x="32" y="26"/>
                </a:moveTo>
                <a:cubicBezTo>
                  <a:pt x="31" y="27"/>
                  <a:pt x="31" y="27"/>
                  <a:pt x="31" y="27"/>
                </a:cubicBezTo>
                <a:cubicBezTo>
                  <a:pt x="31" y="28"/>
                  <a:pt x="31" y="28"/>
                  <a:pt x="31" y="29"/>
                </a:cubicBezTo>
                <a:cubicBezTo>
                  <a:pt x="31" y="29"/>
                  <a:pt x="31" y="29"/>
                  <a:pt x="30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1"/>
                  <a:pt x="29" y="31"/>
                  <a:pt x="29" y="32"/>
                </a:cubicBezTo>
                <a:cubicBezTo>
                  <a:pt x="28" y="33"/>
                  <a:pt x="28" y="33"/>
                  <a:pt x="28" y="34"/>
                </a:cubicBezTo>
                <a:cubicBezTo>
                  <a:pt x="27" y="34"/>
                  <a:pt x="27" y="35"/>
                  <a:pt x="26" y="35"/>
                </a:cubicBezTo>
                <a:cubicBezTo>
                  <a:pt x="26" y="36"/>
                  <a:pt x="25" y="36"/>
                  <a:pt x="25" y="37"/>
                </a:cubicBezTo>
                <a:cubicBezTo>
                  <a:pt x="24" y="37"/>
                  <a:pt x="23" y="38"/>
                  <a:pt x="22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21" y="38"/>
                  <a:pt x="21" y="39"/>
                  <a:pt x="20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7" y="41"/>
                  <a:pt x="17" y="41"/>
                  <a:pt x="17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4" y="42"/>
                  <a:pt x="14" y="42"/>
                  <a:pt x="14" y="42"/>
                </a:cubicBezTo>
                <a:cubicBezTo>
                  <a:pt x="12" y="41"/>
                  <a:pt x="12" y="41"/>
                  <a:pt x="12" y="41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1"/>
                  <a:pt x="6" y="41"/>
                  <a:pt x="6" y="41"/>
                </a:cubicBezTo>
                <a:cubicBezTo>
                  <a:pt x="4" y="40"/>
                  <a:pt x="4" y="40"/>
                  <a:pt x="4" y="40"/>
                </a:cubicBezTo>
                <a:cubicBezTo>
                  <a:pt x="3" y="37"/>
                  <a:pt x="3" y="37"/>
                  <a:pt x="3" y="37"/>
                </a:cubicBezTo>
                <a:cubicBezTo>
                  <a:pt x="2" y="37"/>
                  <a:pt x="2" y="36"/>
                  <a:pt x="2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1" y="33"/>
                  <a:pt x="1" y="33"/>
                  <a:pt x="1" y="33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5"/>
                  <a:pt x="1" y="25"/>
                  <a:pt x="1" y="25"/>
                </a:cubicBezTo>
                <a:cubicBezTo>
                  <a:pt x="2" y="24"/>
                  <a:pt x="2" y="24"/>
                  <a:pt x="2" y="24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0"/>
                  <a:pt x="2" y="19"/>
                  <a:pt x="2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3"/>
                  <a:pt x="4" y="11"/>
                  <a:pt x="6" y="9"/>
                </a:cubicBezTo>
                <a:cubicBezTo>
                  <a:pt x="7" y="7"/>
                  <a:pt x="7" y="7"/>
                  <a:pt x="7" y="7"/>
                </a:cubicBezTo>
                <a:cubicBezTo>
                  <a:pt x="8" y="6"/>
                  <a:pt x="8" y="6"/>
                  <a:pt x="8" y="6"/>
                </a:cubicBezTo>
                <a:cubicBezTo>
                  <a:pt x="8" y="4"/>
                  <a:pt x="8" y="4"/>
                  <a:pt x="8" y="4"/>
                </a:cubicBezTo>
                <a:cubicBezTo>
                  <a:pt x="9" y="4"/>
                  <a:pt x="9" y="3"/>
                  <a:pt x="9" y="2"/>
                </a:cubicBezTo>
                <a:cubicBezTo>
                  <a:pt x="10" y="2"/>
                  <a:pt x="11" y="2"/>
                  <a:pt x="11" y="1"/>
                </a:cubicBezTo>
                <a:cubicBezTo>
                  <a:pt x="11" y="0"/>
                  <a:pt x="12" y="0"/>
                  <a:pt x="14" y="0"/>
                </a:cubicBezTo>
                <a:cubicBezTo>
                  <a:pt x="14" y="0"/>
                  <a:pt x="15" y="0"/>
                  <a:pt x="16" y="0"/>
                </a:cubicBezTo>
                <a:cubicBezTo>
                  <a:pt x="17" y="1"/>
                  <a:pt x="18" y="1"/>
                  <a:pt x="18" y="2"/>
                </a:cubicBezTo>
                <a:cubicBezTo>
                  <a:pt x="19" y="2"/>
                  <a:pt x="19" y="2"/>
                  <a:pt x="19" y="3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4"/>
                  <a:pt x="22" y="4"/>
                  <a:pt x="22" y="4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10"/>
                  <a:pt x="23" y="10"/>
                  <a:pt x="23" y="10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4"/>
                  <a:pt x="24" y="14"/>
                  <a:pt x="24" y="14"/>
                </a:cubicBezTo>
                <a:cubicBezTo>
                  <a:pt x="22" y="15"/>
                  <a:pt x="22" y="15"/>
                  <a:pt x="22" y="15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7"/>
                  <a:pt x="20" y="7"/>
                  <a:pt x="20" y="7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7" y="5"/>
                  <a:pt x="16" y="4"/>
                </a:cubicBezTo>
                <a:cubicBezTo>
                  <a:pt x="15" y="5"/>
                  <a:pt x="15" y="5"/>
                  <a:pt x="15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5"/>
                  <a:pt x="12" y="5"/>
                  <a:pt x="12" y="6"/>
                </a:cubicBezTo>
                <a:cubicBezTo>
                  <a:pt x="11" y="6"/>
                  <a:pt x="10" y="7"/>
                  <a:pt x="10" y="8"/>
                </a:cubicBezTo>
                <a:cubicBezTo>
                  <a:pt x="9" y="10"/>
                  <a:pt x="8" y="11"/>
                  <a:pt x="8" y="11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5"/>
                  <a:pt x="7" y="15"/>
                  <a:pt x="7" y="15"/>
                </a:cubicBezTo>
                <a:cubicBezTo>
                  <a:pt x="6" y="16"/>
                  <a:pt x="6" y="16"/>
                  <a:pt x="6" y="16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9"/>
                  <a:pt x="5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4"/>
                  <a:pt x="5" y="34"/>
                </a:cubicBezTo>
                <a:cubicBezTo>
                  <a:pt x="4" y="35"/>
                  <a:pt x="4" y="35"/>
                  <a:pt x="4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7"/>
                  <a:pt x="6" y="37"/>
                  <a:pt x="6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4" y="38"/>
                  <a:pt x="14" y="37"/>
                  <a:pt x="15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37"/>
                  <a:pt x="16" y="37"/>
                  <a:pt x="16" y="37"/>
                </a:cubicBezTo>
                <a:cubicBezTo>
                  <a:pt x="16" y="37"/>
                  <a:pt x="17" y="37"/>
                  <a:pt x="18" y="37"/>
                </a:cubicBezTo>
                <a:cubicBezTo>
                  <a:pt x="18" y="36"/>
                  <a:pt x="19" y="35"/>
                  <a:pt x="20" y="35"/>
                </a:cubicBezTo>
                <a:cubicBezTo>
                  <a:pt x="20" y="35"/>
                  <a:pt x="20" y="35"/>
                  <a:pt x="21" y="35"/>
                </a:cubicBezTo>
                <a:cubicBezTo>
                  <a:pt x="22" y="34"/>
                  <a:pt x="23" y="34"/>
                  <a:pt x="23" y="33"/>
                </a:cubicBezTo>
                <a:cubicBezTo>
                  <a:pt x="23" y="33"/>
                  <a:pt x="24" y="32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8" y="29"/>
                  <a:pt x="29" y="28"/>
                  <a:pt x="29" y="27"/>
                </a:cubicBezTo>
                <a:cubicBezTo>
                  <a:pt x="30" y="27"/>
                  <a:pt x="30" y="26"/>
                  <a:pt x="31" y="25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3"/>
                  <a:pt x="32" y="24"/>
                  <a:pt x="32" y="2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16" name="Freeform 496"/>
          <p:cNvSpPr>
            <a:spLocks noEditPoints="1"/>
          </p:cNvSpPr>
          <p:nvPr/>
        </p:nvSpPr>
        <p:spPr bwMode="auto">
          <a:xfrm>
            <a:off x="1936750" y="1123951"/>
            <a:ext cx="90487" cy="122238"/>
          </a:xfrm>
          <a:custGeom>
            <a:avLst/>
            <a:gdLst/>
            <a:ahLst/>
            <a:cxnLst>
              <a:cxn ang="0">
                <a:pos x="25" y="5"/>
              </a:cxn>
              <a:cxn ang="0">
                <a:pos x="21" y="4"/>
              </a:cxn>
              <a:cxn ang="0">
                <a:pos x="18" y="4"/>
              </a:cxn>
              <a:cxn ang="0">
                <a:pos x="13" y="5"/>
              </a:cxn>
              <a:cxn ang="0">
                <a:pos x="9" y="10"/>
              </a:cxn>
              <a:cxn ang="0">
                <a:pos x="7" y="17"/>
              </a:cxn>
              <a:cxn ang="0">
                <a:pos x="6" y="23"/>
              </a:cxn>
              <a:cxn ang="0">
                <a:pos x="4" y="27"/>
              </a:cxn>
              <a:cxn ang="0">
                <a:pos x="3" y="33"/>
              </a:cxn>
              <a:cxn ang="0">
                <a:pos x="3" y="39"/>
              </a:cxn>
              <a:cxn ang="0">
                <a:pos x="5" y="42"/>
              </a:cxn>
              <a:cxn ang="0">
                <a:pos x="10" y="39"/>
              </a:cxn>
              <a:cxn ang="0">
                <a:pos x="12" y="37"/>
              </a:cxn>
              <a:cxn ang="0">
                <a:pos x="16" y="33"/>
              </a:cxn>
              <a:cxn ang="0">
                <a:pos x="20" y="28"/>
              </a:cxn>
              <a:cxn ang="0">
                <a:pos x="21" y="26"/>
              </a:cxn>
              <a:cxn ang="0">
                <a:pos x="24" y="21"/>
              </a:cxn>
              <a:cxn ang="0">
                <a:pos x="26" y="19"/>
              </a:cxn>
              <a:cxn ang="0">
                <a:pos x="28" y="15"/>
              </a:cxn>
              <a:cxn ang="0">
                <a:pos x="30" y="10"/>
              </a:cxn>
              <a:cxn ang="0">
                <a:pos x="31" y="46"/>
              </a:cxn>
              <a:cxn ang="0">
                <a:pos x="29" y="42"/>
              </a:cxn>
              <a:cxn ang="0">
                <a:pos x="28" y="30"/>
              </a:cxn>
              <a:cxn ang="0">
                <a:pos x="28" y="27"/>
              </a:cxn>
              <a:cxn ang="0">
                <a:pos x="29" y="24"/>
              </a:cxn>
              <a:cxn ang="0">
                <a:pos x="25" y="24"/>
              </a:cxn>
              <a:cxn ang="0">
                <a:pos x="23" y="27"/>
              </a:cxn>
              <a:cxn ang="0">
                <a:pos x="20" y="33"/>
              </a:cxn>
              <a:cxn ang="0">
                <a:pos x="14" y="40"/>
              </a:cxn>
              <a:cxn ang="0">
                <a:pos x="6" y="46"/>
              </a:cxn>
              <a:cxn ang="0">
                <a:pos x="1" y="40"/>
              </a:cxn>
              <a:cxn ang="0">
                <a:pos x="1" y="35"/>
              </a:cxn>
              <a:cxn ang="0">
                <a:pos x="2" y="28"/>
              </a:cxn>
              <a:cxn ang="0">
                <a:pos x="3" y="24"/>
              </a:cxn>
              <a:cxn ang="0">
                <a:pos x="2" y="21"/>
              </a:cxn>
              <a:cxn ang="0">
                <a:pos x="4" y="18"/>
              </a:cxn>
              <a:cxn ang="0">
                <a:pos x="6" y="12"/>
              </a:cxn>
              <a:cxn ang="0">
                <a:pos x="7" y="8"/>
              </a:cxn>
              <a:cxn ang="0">
                <a:pos x="8" y="4"/>
              </a:cxn>
              <a:cxn ang="0">
                <a:pos x="11" y="1"/>
              </a:cxn>
              <a:cxn ang="0">
                <a:pos x="20" y="1"/>
              </a:cxn>
              <a:cxn ang="0">
                <a:pos x="25" y="2"/>
              </a:cxn>
              <a:cxn ang="0">
                <a:pos x="30" y="4"/>
              </a:cxn>
              <a:cxn ang="0">
                <a:pos x="33" y="5"/>
              </a:cxn>
              <a:cxn ang="0">
                <a:pos x="33" y="9"/>
              </a:cxn>
              <a:cxn ang="0">
                <a:pos x="32" y="14"/>
              </a:cxn>
              <a:cxn ang="0">
                <a:pos x="32" y="19"/>
              </a:cxn>
              <a:cxn ang="0">
                <a:pos x="32" y="23"/>
              </a:cxn>
              <a:cxn ang="0">
                <a:pos x="31" y="25"/>
              </a:cxn>
              <a:cxn ang="0">
                <a:pos x="31" y="28"/>
              </a:cxn>
              <a:cxn ang="0">
                <a:pos x="30" y="36"/>
              </a:cxn>
              <a:cxn ang="0">
                <a:pos x="30" y="39"/>
              </a:cxn>
              <a:cxn ang="0">
                <a:pos x="33" y="42"/>
              </a:cxn>
              <a:cxn ang="0">
                <a:pos x="34" y="43"/>
              </a:cxn>
            </a:cxnLst>
            <a:rect l="0" t="0" r="r" b="b"/>
            <a:pathLst>
              <a:path w="34" h="46">
                <a:moveTo>
                  <a:pt x="30" y="10"/>
                </a:moveTo>
                <a:cubicBezTo>
                  <a:pt x="29" y="8"/>
                  <a:pt x="29" y="8"/>
                  <a:pt x="29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25" y="5"/>
                  <a:pt x="25" y="5"/>
                  <a:pt x="25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5"/>
                  <a:pt x="23" y="5"/>
                  <a:pt x="23" y="5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6" y="4"/>
                  <a:pt x="15" y="4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2" y="6"/>
                  <a:pt x="12" y="6"/>
                  <a:pt x="12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7"/>
                  <a:pt x="10" y="8"/>
                  <a:pt x="9" y="10"/>
                </a:cubicBezTo>
                <a:cubicBezTo>
                  <a:pt x="9" y="11"/>
                  <a:pt x="8" y="13"/>
                  <a:pt x="7" y="14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8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3"/>
                  <a:pt x="6" y="23"/>
                  <a:pt x="6" y="23"/>
                </a:cubicBezTo>
                <a:cubicBezTo>
                  <a:pt x="5" y="23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7"/>
                  <a:pt x="5" y="27"/>
                  <a:pt x="5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8"/>
                  <a:pt x="4" y="29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31"/>
                  <a:pt x="4" y="31"/>
                  <a:pt x="3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4"/>
                  <a:pt x="3" y="34"/>
                  <a:pt x="3" y="34"/>
                </a:cubicBezTo>
                <a:cubicBezTo>
                  <a:pt x="4" y="35"/>
                  <a:pt x="4" y="35"/>
                  <a:pt x="4" y="35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3" y="39"/>
                  <a:pt x="3" y="39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1"/>
                  <a:pt x="3" y="41"/>
                  <a:pt x="3" y="41"/>
                </a:cubicBezTo>
                <a:cubicBezTo>
                  <a:pt x="4" y="41"/>
                  <a:pt x="4" y="41"/>
                  <a:pt x="5" y="42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1"/>
                  <a:pt x="8" y="40"/>
                  <a:pt x="9" y="40"/>
                </a:cubicBezTo>
                <a:cubicBezTo>
                  <a:pt x="9" y="39"/>
                  <a:pt x="9" y="39"/>
                  <a:pt x="9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8"/>
                </a:cubicBezTo>
                <a:cubicBezTo>
                  <a:pt x="11" y="38"/>
                  <a:pt x="11" y="38"/>
                  <a:pt x="11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5" y="33"/>
                  <a:pt x="16" y="33"/>
                </a:cubicBezTo>
                <a:cubicBezTo>
                  <a:pt x="16" y="31"/>
                  <a:pt x="16" y="31"/>
                  <a:pt x="16" y="31"/>
                </a:cubicBezTo>
                <a:cubicBezTo>
                  <a:pt x="18" y="31"/>
                  <a:pt x="18" y="30"/>
                  <a:pt x="18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7"/>
                  <a:pt x="20" y="27"/>
                  <a:pt x="20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1" y="26"/>
                  <a:pt x="21" y="26"/>
                </a:cubicBezTo>
                <a:cubicBezTo>
                  <a:pt x="22" y="25"/>
                  <a:pt x="22" y="24"/>
                  <a:pt x="22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23"/>
                  <a:pt x="23" y="23"/>
                  <a:pt x="24" y="22"/>
                </a:cubicBezTo>
                <a:cubicBezTo>
                  <a:pt x="24" y="22"/>
                  <a:pt x="24" y="22"/>
                  <a:pt x="24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19"/>
                  <a:pt x="26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18"/>
                  <a:pt x="27" y="17"/>
                  <a:pt x="27" y="17"/>
                </a:cubicBezTo>
                <a:cubicBezTo>
                  <a:pt x="27" y="16"/>
                  <a:pt x="27" y="16"/>
                  <a:pt x="27" y="16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4"/>
                  <a:pt x="28" y="13"/>
                  <a:pt x="28" y="13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0"/>
                  <a:pt x="30" y="10"/>
                  <a:pt x="30" y="10"/>
                </a:cubicBezTo>
                <a:close/>
                <a:moveTo>
                  <a:pt x="34" y="44"/>
                </a:moveTo>
                <a:cubicBezTo>
                  <a:pt x="33" y="45"/>
                  <a:pt x="33" y="45"/>
                  <a:pt x="33" y="45"/>
                </a:cubicBezTo>
                <a:cubicBezTo>
                  <a:pt x="33" y="46"/>
                  <a:pt x="33" y="46"/>
                  <a:pt x="33" y="46"/>
                </a:cubicBezTo>
                <a:cubicBezTo>
                  <a:pt x="32" y="46"/>
                  <a:pt x="32" y="46"/>
                  <a:pt x="31" y="46"/>
                </a:cubicBezTo>
                <a:cubicBezTo>
                  <a:pt x="31" y="46"/>
                  <a:pt x="31" y="46"/>
                  <a:pt x="31" y="46"/>
                </a:cubicBezTo>
                <a:cubicBezTo>
                  <a:pt x="30" y="46"/>
                  <a:pt x="30" y="46"/>
                  <a:pt x="30" y="46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2"/>
                  <a:pt x="29" y="42"/>
                  <a:pt x="29" y="42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6"/>
                  <a:pt x="28" y="26"/>
                  <a:pt x="28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8" y="22"/>
                  <a:pt x="28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3"/>
                  <a:pt x="26" y="24"/>
                  <a:pt x="25" y="24"/>
                </a:cubicBezTo>
                <a:cubicBezTo>
                  <a:pt x="25" y="25"/>
                  <a:pt x="25" y="25"/>
                  <a:pt x="25" y="25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7"/>
                  <a:pt x="24" y="27"/>
                  <a:pt x="24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9"/>
                  <a:pt x="22" y="29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0" y="33"/>
                  <a:pt x="20" y="33"/>
                  <a:pt x="20" y="33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6"/>
                  <a:pt x="17" y="36"/>
                  <a:pt x="17" y="36"/>
                </a:cubicBezTo>
                <a:cubicBezTo>
                  <a:pt x="15" y="38"/>
                  <a:pt x="15" y="38"/>
                  <a:pt x="15" y="38"/>
                </a:cubicBezTo>
                <a:cubicBezTo>
                  <a:pt x="14" y="40"/>
                  <a:pt x="14" y="40"/>
                  <a:pt x="14" y="40"/>
                </a:cubicBezTo>
                <a:cubicBezTo>
                  <a:pt x="11" y="41"/>
                  <a:pt x="11" y="41"/>
                  <a:pt x="11" y="41"/>
                </a:cubicBezTo>
                <a:cubicBezTo>
                  <a:pt x="8" y="45"/>
                  <a:pt x="8" y="45"/>
                  <a:pt x="8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7" y="45"/>
                  <a:pt x="6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5" y="46"/>
                  <a:pt x="5" y="46"/>
                  <a:pt x="4" y="45"/>
                </a:cubicBezTo>
                <a:cubicBezTo>
                  <a:pt x="2" y="44"/>
                  <a:pt x="1" y="43"/>
                  <a:pt x="0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39"/>
                  <a:pt x="1" y="38"/>
                  <a:pt x="0" y="3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5"/>
                  <a:pt x="1" y="35"/>
                </a:cubicBezTo>
                <a:cubicBezTo>
                  <a:pt x="1" y="34"/>
                  <a:pt x="1" y="34"/>
                  <a:pt x="1" y="33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8"/>
                  <a:pt x="1" y="28"/>
                  <a:pt x="2" y="28"/>
                </a:cubicBezTo>
                <a:cubicBezTo>
                  <a:pt x="2" y="27"/>
                  <a:pt x="1" y="27"/>
                  <a:pt x="1" y="27"/>
                </a:cubicBezTo>
                <a:cubicBezTo>
                  <a:pt x="1" y="26"/>
                  <a:pt x="2" y="26"/>
                  <a:pt x="2" y="26"/>
                </a:cubicBezTo>
                <a:cubicBezTo>
                  <a:pt x="2" y="25"/>
                  <a:pt x="2" y="25"/>
                  <a:pt x="2" y="25"/>
                </a:cubicBezTo>
                <a:cubicBezTo>
                  <a:pt x="3" y="25"/>
                  <a:pt x="3" y="24"/>
                  <a:pt x="3" y="24"/>
                </a:cubicBezTo>
                <a:cubicBezTo>
                  <a:pt x="3" y="23"/>
                  <a:pt x="3" y="23"/>
                  <a:pt x="3" y="23"/>
                </a:cubicBezTo>
                <a:cubicBezTo>
                  <a:pt x="2" y="23"/>
                  <a:pt x="2" y="23"/>
                  <a:pt x="2" y="22"/>
                </a:cubicBezTo>
                <a:cubicBezTo>
                  <a:pt x="2" y="22"/>
                  <a:pt x="2" y="22"/>
                  <a:pt x="3" y="22"/>
                </a:cubicBezTo>
                <a:cubicBezTo>
                  <a:pt x="2" y="22"/>
                  <a:pt x="2" y="22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0"/>
                  <a:pt x="3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4"/>
                  <a:pt x="5" y="12"/>
                  <a:pt x="6" y="12"/>
                </a:cubicBezTo>
                <a:cubicBezTo>
                  <a:pt x="6" y="10"/>
                  <a:pt x="6" y="10"/>
                  <a:pt x="6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6" y="8"/>
                  <a:pt x="7" y="8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7" y="6"/>
                  <a:pt x="7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5"/>
                  <a:pt x="8" y="5"/>
                  <a:pt x="8" y="4"/>
                </a:cubicBezTo>
                <a:cubicBezTo>
                  <a:pt x="9" y="3"/>
                  <a:pt x="10" y="3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11" y="2"/>
                  <a:pt x="11" y="1"/>
                </a:cubicBezTo>
                <a:cubicBezTo>
                  <a:pt x="12" y="1"/>
                  <a:pt x="13" y="1"/>
                  <a:pt x="13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5" y="1"/>
                  <a:pt x="25" y="2"/>
                  <a:pt x="25" y="2"/>
                </a:cubicBezTo>
                <a:cubicBezTo>
                  <a:pt x="25" y="2"/>
                  <a:pt x="25" y="2"/>
                  <a:pt x="25" y="2"/>
                </a:cubicBezTo>
                <a:cubicBezTo>
                  <a:pt x="26" y="3"/>
                  <a:pt x="26" y="3"/>
                  <a:pt x="26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8" y="4"/>
                  <a:pt x="28" y="4"/>
                  <a:pt x="28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5"/>
                  <a:pt x="30" y="5"/>
                  <a:pt x="30" y="5"/>
                </a:cubicBezTo>
                <a:cubicBezTo>
                  <a:pt x="31" y="4"/>
                  <a:pt x="32" y="4"/>
                  <a:pt x="33" y="3"/>
                </a:cubicBezTo>
                <a:cubicBezTo>
                  <a:pt x="33" y="5"/>
                  <a:pt x="33" y="5"/>
                  <a:pt x="33" y="5"/>
                </a:cubicBezTo>
                <a:cubicBezTo>
                  <a:pt x="33" y="5"/>
                  <a:pt x="33" y="5"/>
                  <a:pt x="33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4" y="6"/>
                  <a:pt x="34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11"/>
                  <a:pt x="33" y="12"/>
                  <a:pt x="32" y="13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2" y="14"/>
                </a:cubicBezTo>
                <a:cubicBezTo>
                  <a:pt x="32" y="15"/>
                  <a:pt x="32" y="16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1" y="21"/>
                  <a:pt x="31" y="21"/>
                  <a:pt x="31" y="21"/>
                </a:cubicBezTo>
                <a:cubicBezTo>
                  <a:pt x="32" y="23"/>
                  <a:pt x="32" y="23"/>
                  <a:pt x="32" y="23"/>
                </a:cubicBezTo>
                <a:cubicBezTo>
                  <a:pt x="31" y="24"/>
                  <a:pt x="31" y="24"/>
                  <a:pt x="31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8"/>
                  <a:pt x="31" y="28"/>
                </a:cubicBezTo>
                <a:cubicBezTo>
                  <a:pt x="31" y="29"/>
                  <a:pt x="31" y="29"/>
                  <a:pt x="31" y="29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1" y="32"/>
                  <a:pt x="31" y="32"/>
                </a:cubicBezTo>
                <a:cubicBezTo>
                  <a:pt x="30" y="33"/>
                  <a:pt x="30" y="34"/>
                  <a:pt x="30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1" y="37"/>
                  <a:pt x="31" y="37"/>
                </a:cubicBezTo>
                <a:cubicBezTo>
                  <a:pt x="31" y="37"/>
                  <a:pt x="30" y="38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3" y="41"/>
                  <a:pt x="33" y="41"/>
                  <a:pt x="33" y="41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42"/>
                  <a:pt x="33" y="43"/>
                  <a:pt x="34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4" y="44"/>
                  <a:pt x="34" y="4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17" name="Freeform 497"/>
          <p:cNvSpPr>
            <a:spLocks/>
          </p:cNvSpPr>
          <p:nvPr/>
        </p:nvSpPr>
        <p:spPr bwMode="auto">
          <a:xfrm>
            <a:off x="2047875" y="1096963"/>
            <a:ext cx="90487" cy="149225"/>
          </a:xfrm>
          <a:custGeom>
            <a:avLst/>
            <a:gdLst/>
            <a:ahLst/>
            <a:cxnLst>
              <a:cxn ang="0">
                <a:pos x="21" y="19"/>
              </a:cxn>
              <a:cxn ang="0">
                <a:pos x="29" y="19"/>
              </a:cxn>
              <a:cxn ang="0">
                <a:pos x="33" y="19"/>
              </a:cxn>
              <a:cxn ang="0">
                <a:pos x="32" y="21"/>
              </a:cxn>
              <a:cxn ang="0">
                <a:pos x="30" y="21"/>
              </a:cxn>
              <a:cxn ang="0">
                <a:pos x="26" y="21"/>
              </a:cxn>
              <a:cxn ang="0">
                <a:pos x="21" y="22"/>
              </a:cxn>
              <a:cxn ang="0">
                <a:pos x="19" y="23"/>
              </a:cxn>
              <a:cxn ang="0">
                <a:pos x="18" y="23"/>
              </a:cxn>
              <a:cxn ang="0">
                <a:pos x="16" y="24"/>
              </a:cxn>
              <a:cxn ang="0">
                <a:pos x="13" y="24"/>
              </a:cxn>
              <a:cxn ang="0">
                <a:pos x="11" y="24"/>
              </a:cxn>
              <a:cxn ang="0">
                <a:pos x="10" y="29"/>
              </a:cxn>
              <a:cxn ang="0">
                <a:pos x="10" y="36"/>
              </a:cxn>
              <a:cxn ang="0">
                <a:pos x="10" y="42"/>
              </a:cxn>
              <a:cxn ang="0">
                <a:pos x="11" y="46"/>
              </a:cxn>
              <a:cxn ang="0">
                <a:pos x="13" y="49"/>
              </a:cxn>
              <a:cxn ang="0">
                <a:pos x="15" y="51"/>
              </a:cxn>
              <a:cxn ang="0">
                <a:pos x="20" y="53"/>
              </a:cxn>
              <a:cxn ang="0">
                <a:pos x="26" y="52"/>
              </a:cxn>
              <a:cxn ang="0">
                <a:pos x="31" y="51"/>
              </a:cxn>
              <a:cxn ang="0">
                <a:pos x="30" y="53"/>
              </a:cxn>
              <a:cxn ang="0">
                <a:pos x="28" y="54"/>
              </a:cxn>
              <a:cxn ang="0">
                <a:pos x="24" y="55"/>
              </a:cxn>
              <a:cxn ang="0">
                <a:pos x="19" y="56"/>
              </a:cxn>
              <a:cxn ang="0">
                <a:pos x="16" y="55"/>
              </a:cxn>
              <a:cxn ang="0">
                <a:pos x="11" y="51"/>
              </a:cxn>
              <a:cxn ang="0">
                <a:pos x="8" y="45"/>
              </a:cxn>
              <a:cxn ang="0">
                <a:pos x="8" y="39"/>
              </a:cxn>
              <a:cxn ang="0">
                <a:pos x="8" y="37"/>
              </a:cxn>
              <a:cxn ang="0">
                <a:pos x="8" y="34"/>
              </a:cxn>
              <a:cxn ang="0">
                <a:pos x="8" y="32"/>
              </a:cxn>
              <a:cxn ang="0">
                <a:pos x="8" y="29"/>
              </a:cxn>
              <a:cxn ang="0">
                <a:pos x="8" y="28"/>
              </a:cxn>
              <a:cxn ang="0">
                <a:pos x="7" y="23"/>
              </a:cxn>
              <a:cxn ang="0">
                <a:pos x="6" y="23"/>
              </a:cxn>
              <a:cxn ang="0">
                <a:pos x="3" y="23"/>
              </a:cxn>
              <a:cxn ang="0">
                <a:pos x="1" y="21"/>
              </a:cxn>
              <a:cxn ang="0">
                <a:pos x="0" y="19"/>
              </a:cxn>
              <a:cxn ang="0">
                <a:pos x="2" y="19"/>
              </a:cxn>
              <a:cxn ang="0">
                <a:pos x="4" y="19"/>
              </a:cxn>
              <a:cxn ang="0">
                <a:pos x="9" y="17"/>
              </a:cxn>
              <a:cxn ang="0">
                <a:pos x="8" y="13"/>
              </a:cxn>
              <a:cxn ang="0">
                <a:pos x="9" y="12"/>
              </a:cxn>
              <a:cxn ang="0">
                <a:pos x="8" y="7"/>
              </a:cxn>
              <a:cxn ang="0">
                <a:pos x="8" y="5"/>
              </a:cxn>
              <a:cxn ang="0">
                <a:pos x="7" y="2"/>
              </a:cxn>
              <a:cxn ang="0">
                <a:pos x="11" y="2"/>
              </a:cxn>
              <a:cxn ang="0">
                <a:pos x="11" y="3"/>
              </a:cxn>
              <a:cxn ang="0">
                <a:pos x="12" y="5"/>
              </a:cxn>
              <a:cxn ang="0">
                <a:pos x="12" y="7"/>
              </a:cxn>
              <a:cxn ang="0">
                <a:pos x="12" y="9"/>
              </a:cxn>
              <a:cxn ang="0">
                <a:pos x="11" y="13"/>
              </a:cxn>
              <a:cxn ang="0">
                <a:pos x="11" y="16"/>
              </a:cxn>
              <a:cxn ang="0">
                <a:pos x="11" y="20"/>
              </a:cxn>
              <a:cxn ang="0">
                <a:pos x="14" y="19"/>
              </a:cxn>
            </a:cxnLst>
            <a:rect l="0" t="0" r="r" b="b"/>
            <a:pathLst>
              <a:path w="34" h="56">
                <a:moveTo>
                  <a:pt x="14" y="19"/>
                </a:moveTo>
                <a:cubicBezTo>
                  <a:pt x="21" y="19"/>
                  <a:pt x="21" y="19"/>
                  <a:pt x="21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4" y="19"/>
                  <a:pt x="34" y="19"/>
                  <a:pt x="34" y="20"/>
                </a:cubicBezTo>
                <a:cubicBezTo>
                  <a:pt x="34" y="20"/>
                  <a:pt x="33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1" y="21"/>
                  <a:pt x="31" y="21"/>
                  <a:pt x="30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5" y="22"/>
                  <a:pt x="24" y="22"/>
                  <a:pt x="23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3"/>
                  <a:pt x="20" y="23"/>
                  <a:pt x="20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2"/>
                  <a:pt x="19" y="22"/>
                  <a:pt x="19" y="22"/>
                </a:cubicBezTo>
                <a:cubicBezTo>
                  <a:pt x="18" y="23"/>
                  <a:pt x="18" y="23"/>
                  <a:pt x="1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3"/>
                  <a:pt x="15" y="23"/>
                  <a:pt x="14" y="23"/>
                </a:cubicBezTo>
                <a:cubicBezTo>
                  <a:pt x="14" y="24"/>
                  <a:pt x="13" y="24"/>
                  <a:pt x="13" y="24"/>
                </a:cubicBezTo>
                <a:cubicBezTo>
                  <a:pt x="13" y="24"/>
                  <a:pt x="13" y="24"/>
                  <a:pt x="13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40"/>
                  <a:pt x="10" y="40"/>
                  <a:pt x="10" y="40"/>
                </a:cubicBezTo>
                <a:cubicBezTo>
                  <a:pt x="10" y="42"/>
                  <a:pt x="10" y="42"/>
                  <a:pt x="10" y="42"/>
                </a:cubicBezTo>
                <a:cubicBezTo>
                  <a:pt x="10" y="43"/>
                  <a:pt x="10" y="43"/>
                  <a:pt x="10" y="43"/>
                </a:cubicBezTo>
                <a:cubicBezTo>
                  <a:pt x="11" y="46"/>
                  <a:pt x="11" y="46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1" y="47"/>
                  <a:pt x="12" y="48"/>
                  <a:pt x="13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1"/>
                  <a:pt x="15" y="51"/>
                  <a:pt x="15" y="51"/>
                </a:cubicBezTo>
                <a:cubicBezTo>
                  <a:pt x="17" y="52"/>
                  <a:pt x="17" y="52"/>
                  <a:pt x="17" y="52"/>
                </a:cubicBezTo>
                <a:cubicBezTo>
                  <a:pt x="20" y="53"/>
                  <a:pt x="20" y="53"/>
                  <a:pt x="20" y="53"/>
                </a:cubicBezTo>
                <a:cubicBezTo>
                  <a:pt x="25" y="51"/>
                  <a:pt x="25" y="51"/>
                  <a:pt x="25" y="51"/>
                </a:cubicBezTo>
                <a:cubicBezTo>
                  <a:pt x="26" y="52"/>
                  <a:pt x="26" y="52"/>
                  <a:pt x="26" y="52"/>
                </a:cubicBezTo>
                <a:cubicBezTo>
                  <a:pt x="30" y="50"/>
                  <a:pt x="30" y="50"/>
                  <a:pt x="30" y="50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2"/>
                </a:cubicBezTo>
                <a:cubicBezTo>
                  <a:pt x="31" y="52"/>
                  <a:pt x="31" y="53"/>
                  <a:pt x="30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28" y="54"/>
                  <a:pt x="28" y="54"/>
                  <a:pt x="28" y="54"/>
                </a:cubicBezTo>
                <a:cubicBezTo>
                  <a:pt x="25" y="55"/>
                  <a:pt x="25" y="55"/>
                  <a:pt x="25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2" y="55"/>
                  <a:pt x="20" y="56"/>
                  <a:pt x="19" y="56"/>
                </a:cubicBezTo>
                <a:cubicBezTo>
                  <a:pt x="17" y="55"/>
                  <a:pt x="17" y="55"/>
                  <a:pt x="17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3" y="53"/>
                  <a:pt x="13" y="53"/>
                  <a:pt x="13" y="53"/>
                </a:cubicBezTo>
                <a:cubicBezTo>
                  <a:pt x="11" y="51"/>
                  <a:pt x="11" y="51"/>
                  <a:pt x="11" y="51"/>
                </a:cubicBezTo>
                <a:cubicBezTo>
                  <a:pt x="10" y="50"/>
                  <a:pt x="10" y="50"/>
                  <a:pt x="10" y="50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39"/>
                  <a:pt x="8" y="39"/>
                  <a:pt x="8" y="39"/>
                </a:cubicBezTo>
                <a:cubicBezTo>
                  <a:pt x="7" y="38"/>
                  <a:pt x="7" y="38"/>
                  <a:pt x="7" y="38"/>
                </a:cubicBezTo>
                <a:cubicBezTo>
                  <a:pt x="8" y="37"/>
                  <a:pt x="8" y="37"/>
                  <a:pt x="8" y="37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4"/>
                  <a:pt x="8" y="23"/>
                  <a:pt x="7" y="23"/>
                </a:cubicBezTo>
                <a:cubicBezTo>
                  <a:pt x="7" y="23"/>
                  <a:pt x="7" y="23"/>
                  <a:pt x="7" y="24"/>
                </a:cubicBezTo>
                <a:cubicBezTo>
                  <a:pt x="6" y="23"/>
                  <a:pt x="6" y="23"/>
                  <a:pt x="6" y="23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3"/>
                  <a:pt x="3" y="23"/>
                  <a:pt x="3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1" y="22"/>
                  <a:pt x="1" y="21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2" y="19"/>
                  <a:pt x="2" y="19"/>
                </a:cubicBezTo>
                <a:cubicBezTo>
                  <a:pt x="3" y="18"/>
                  <a:pt x="3" y="18"/>
                  <a:pt x="3" y="18"/>
                </a:cubicBezTo>
                <a:cubicBezTo>
                  <a:pt x="4" y="19"/>
                  <a:pt x="4" y="19"/>
                  <a:pt x="4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5"/>
                  <a:pt x="9" y="15"/>
                  <a:pt x="9" y="15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8" y="11"/>
                </a:cubicBezTo>
                <a:cubicBezTo>
                  <a:pt x="8" y="7"/>
                  <a:pt x="8" y="7"/>
                  <a:pt x="8" y="7"/>
                </a:cubicBezTo>
                <a:cubicBezTo>
                  <a:pt x="8" y="6"/>
                  <a:pt x="8" y="6"/>
                  <a:pt x="8" y="6"/>
                </a:cubicBezTo>
                <a:cubicBezTo>
                  <a:pt x="8" y="5"/>
                  <a:pt x="8" y="5"/>
                  <a:pt x="8" y="5"/>
                </a:cubicBezTo>
                <a:cubicBezTo>
                  <a:pt x="7" y="5"/>
                  <a:pt x="7" y="4"/>
                  <a:pt x="7" y="4"/>
                </a:cubicBezTo>
                <a:cubicBezTo>
                  <a:pt x="7" y="2"/>
                  <a:pt x="7" y="2"/>
                  <a:pt x="7" y="2"/>
                </a:cubicBezTo>
                <a:cubicBezTo>
                  <a:pt x="8" y="1"/>
                  <a:pt x="8" y="0"/>
                  <a:pt x="8" y="0"/>
                </a:cubicBezTo>
                <a:cubicBezTo>
                  <a:pt x="10" y="1"/>
                  <a:pt x="11" y="2"/>
                  <a:pt x="11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4"/>
                  <a:pt x="12" y="5"/>
                  <a:pt x="12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6"/>
                  <a:pt x="11" y="6"/>
                  <a:pt x="11" y="7"/>
                </a:cubicBezTo>
                <a:cubicBezTo>
                  <a:pt x="11" y="7"/>
                  <a:pt x="11" y="7"/>
                  <a:pt x="12" y="7"/>
                </a:cubicBezTo>
                <a:cubicBezTo>
                  <a:pt x="11" y="8"/>
                  <a:pt x="11" y="8"/>
                  <a:pt x="11" y="8"/>
                </a:cubicBezTo>
                <a:cubicBezTo>
                  <a:pt x="12" y="9"/>
                  <a:pt x="12" y="9"/>
                  <a:pt x="12" y="9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0"/>
                  <a:pt x="11" y="20"/>
                  <a:pt x="11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19"/>
                  <a:pt x="14" y="19"/>
                  <a:pt x="14" y="1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18" name="Freeform 498"/>
          <p:cNvSpPr>
            <a:spLocks/>
          </p:cNvSpPr>
          <p:nvPr/>
        </p:nvSpPr>
        <p:spPr bwMode="auto">
          <a:xfrm>
            <a:off x="3494088" y="147638"/>
            <a:ext cx="73025" cy="98425"/>
          </a:xfrm>
          <a:custGeom>
            <a:avLst/>
            <a:gdLst/>
            <a:ahLst/>
            <a:cxnLst>
              <a:cxn ang="0">
                <a:pos x="26" y="24"/>
              </a:cxn>
              <a:cxn ang="0">
                <a:pos x="26" y="26"/>
              </a:cxn>
              <a:cxn ang="0">
                <a:pos x="24" y="28"/>
              </a:cxn>
              <a:cxn ang="0">
                <a:pos x="22" y="31"/>
              </a:cxn>
              <a:cxn ang="0">
                <a:pos x="19" y="33"/>
              </a:cxn>
              <a:cxn ang="0">
                <a:pos x="17" y="34"/>
              </a:cxn>
              <a:cxn ang="0">
                <a:pos x="14" y="36"/>
              </a:cxn>
              <a:cxn ang="0">
                <a:pos x="11" y="36"/>
              </a:cxn>
              <a:cxn ang="0">
                <a:pos x="9" y="37"/>
              </a:cxn>
              <a:cxn ang="0">
                <a:pos x="7" y="37"/>
              </a:cxn>
              <a:cxn ang="0">
                <a:pos x="6" y="36"/>
              </a:cxn>
              <a:cxn ang="0">
                <a:pos x="3" y="34"/>
              </a:cxn>
              <a:cxn ang="0">
                <a:pos x="1" y="30"/>
              </a:cxn>
              <a:cxn ang="0">
                <a:pos x="0" y="29"/>
              </a:cxn>
              <a:cxn ang="0">
                <a:pos x="0" y="27"/>
              </a:cxn>
              <a:cxn ang="0">
                <a:pos x="0" y="24"/>
              </a:cxn>
              <a:cxn ang="0">
                <a:pos x="0" y="22"/>
              </a:cxn>
              <a:cxn ang="0">
                <a:pos x="0" y="19"/>
              </a:cxn>
              <a:cxn ang="0">
                <a:pos x="1" y="16"/>
              </a:cxn>
              <a:cxn ang="0">
                <a:pos x="2" y="14"/>
              </a:cxn>
              <a:cxn ang="0">
                <a:pos x="2" y="13"/>
              </a:cxn>
              <a:cxn ang="0">
                <a:pos x="6" y="6"/>
              </a:cxn>
              <a:cxn ang="0">
                <a:pos x="7" y="4"/>
              </a:cxn>
              <a:cxn ang="0">
                <a:pos x="9" y="1"/>
              </a:cxn>
              <a:cxn ang="0">
                <a:pos x="13" y="0"/>
              </a:cxn>
              <a:cxn ang="0">
                <a:pos x="16" y="2"/>
              </a:cxn>
              <a:cxn ang="0">
                <a:pos x="19" y="3"/>
              </a:cxn>
              <a:cxn ang="0">
                <a:pos x="19" y="5"/>
              </a:cxn>
              <a:cxn ang="0">
                <a:pos x="20" y="7"/>
              </a:cxn>
              <a:cxn ang="0">
                <a:pos x="20" y="9"/>
              </a:cxn>
              <a:cxn ang="0">
                <a:pos x="20" y="10"/>
              </a:cxn>
              <a:cxn ang="0">
                <a:pos x="19" y="13"/>
              </a:cxn>
              <a:cxn ang="0">
                <a:pos x="17" y="8"/>
              </a:cxn>
              <a:cxn ang="0">
                <a:pos x="16" y="6"/>
              </a:cxn>
              <a:cxn ang="0">
                <a:pos x="13" y="4"/>
              </a:cxn>
              <a:cxn ang="0">
                <a:pos x="11" y="4"/>
              </a:cxn>
              <a:cxn ang="0">
                <a:pos x="8" y="7"/>
              </a:cxn>
              <a:cxn ang="0">
                <a:pos x="6" y="11"/>
              </a:cxn>
              <a:cxn ang="0">
                <a:pos x="5" y="13"/>
              </a:cxn>
              <a:cxn ang="0">
                <a:pos x="4" y="15"/>
              </a:cxn>
              <a:cxn ang="0">
                <a:pos x="3" y="18"/>
              </a:cxn>
              <a:cxn ang="0">
                <a:pos x="2" y="21"/>
              </a:cxn>
              <a:cxn ang="0">
                <a:pos x="2" y="23"/>
              </a:cxn>
              <a:cxn ang="0">
                <a:pos x="2" y="26"/>
              </a:cxn>
              <a:cxn ang="0">
                <a:pos x="1" y="27"/>
              </a:cxn>
              <a:cxn ang="0">
                <a:pos x="3" y="30"/>
              </a:cxn>
              <a:cxn ang="0">
                <a:pos x="4" y="31"/>
              </a:cxn>
              <a:cxn ang="0">
                <a:pos x="5" y="32"/>
              </a:cxn>
              <a:cxn ang="0">
                <a:pos x="10" y="33"/>
              </a:cxn>
              <a:cxn ang="0">
                <a:pos x="12" y="32"/>
              </a:cxn>
              <a:cxn ang="0">
                <a:pos x="13" y="32"/>
              </a:cxn>
              <a:cxn ang="0">
                <a:pos x="17" y="30"/>
              </a:cxn>
              <a:cxn ang="0">
                <a:pos x="19" y="29"/>
              </a:cxn>
              <a:cxn ang="0">
                <a:pos x="21" y="28"/>
              </a:cxn>
              <a:cxn ang="0">
                <a:pos x="26" y="22"/>
              </a:cxn>
              <a:cxn ang="0">
                <a:pos x="27" y="20"/>
              </a:cxn>
            </a:cxnLst>
            <a:rect l="0" t="0" r="r" b="b"/>
            <a:pathLst>
              <a:path w="28" h="37">
                <a:moveTo>
                  <a:pt x="28" y="22"/>
                </a:moveTo>
                <a:cubicBezTo>
                  <a:pt x="26" y="24"/>
                  <a:pt x="26" y="24"/>
                  <a:pt x="26" y="24"/>
                </a:cubicBezTo>
                <a:cubicBezTo>
                  <a:pt x="26" y="24"/>
                  <a:pt x="26" y="24"/>
                  <a:pt x="26" y="25"/>
                </a:cubicBezTo>
                <a:cubicBezTo>
                  <a:pt x="26" y="25"/>
                  <a:pt x="26" y="25"/>
                  <a:pt x="26" y="26"/>
                </a:cubicBezTo>
                <a:cubicBezTo>
                  <a:pt x="26" y="26"/>
                  <a:pt x="25" y="26"/>
                  <a:pt x="25" y="26"/>
                </a:cubicBezTo>
                <a:cubicBezTo>
                  <a:pt x="25" y="27"/>
                  <a:pt x="25" y="27"/>
                  <a:pt x="24" y="28"/>
                </a:cubicBezTo>
                <a:cubicBezTo>
                  <a:pt x="24" y="28"/>
                  <a:pt x="24" y="29"/>
                  <a:pt x="23" y="29"/>
                </a:cubicBezTo>
                <a:cubicBezTo>
                  <a:pt x="23" y="30"/>
                  <a:pt x="23" y="30"/>
                  <a:pt x="22" y="31"/>
                </a:cubicBezTo>
                <a:cubicBezTo>
                  <a:pt x="22" y="31"/>
                  <a:pt x="21" y="31"/>
                  <a:pt x="21" y="32"/>
                </a:cubicBezTo>
                <a:cubicBezTo>
                  <a:pt x="20" y="32"/>
                  <a:pt x="19" y="33"/>
                  <a:pt x="19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3"/>
                  <a:pt x="17" y="34"/>
                  <a:pt x="17" y="34"/>
                </a:cubicBezTo>
                <a:cubicBezTo>
                  <a:pt x="16" y="35"/>
                  <a:pt x="16" y="35"/>
                  <a:pt x="16" y="35"/>
                </a:cubicBezTo>
                <a:cubicBezTo>
                  <a:pt x="14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9" y="37"/>
                  <a:pt x="9" y="37"/>
                  <a:pt x="9" y="37"/>
                </a:cubicBezTo>
                <a:cubicBezTo>
                  <a:pt x="8" y="36"/>
                  <a:pt x="8" y="36"/>
                  <a:pt x="8" y="36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6"/>
                  <a:pt x="7" y="36"/>
                  <a:pt x="7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5" y="36"/>
                  <a:pt x="5" y="36"/>
                  <a:pt x="4" y="36"/>
                </a:cubicBezTo>
                <a:cubicBezTo>
                  <a:pt x="3" y="34"/>
                  <a:pt x="3" y="34"/>
                  <a:pt x="3" y="34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2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19"/>
                  <a:pt x="0" y="19"/>
                  <a:pt x="0" y="19"/>
                </a:cubicBezTo>
                <a:cubicBezTo>
                  <a:pt x="1" y="18"/>
                  <a:pt x="1" y="18"/>
                  <a:pt x="1" y="18"/>
                </a:cubicBezTo>
                <a:cubicBezTo>
                  <a:pt x="1" y="17"/>
                  <a:pt x="1" y="17"/>
                  <a:pt x="1" y="16"/>
                </a:cubicBezTo>
                <a:cubicBezTo>
                  <a:pt x="1" y="14"/>
                  <a:pt x="1" y="14"/>
                  <a:pt x="1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3" y="11"/>
                  <a:pt x="3" y="10"/>
                  <a:pt x="4" y="7"/>
                </a:cubicBezTo>
                <a:cubicBezTo>
                  <a:pt x="6" y="6"/>
                  <a:pt x="6" y="6"/>
                  <a:pt x="6" y="6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3"/>
                  <a:pt x="7" y="2"/>
                  <a:pt x="7" y="2"/>
                </a:cubicBezTo>
                <a:cubicBezTo>
                  <a:pt x="8" y="2"/>
                  <a:pt x="9" y="2"/>
                  <a:pt x="9" y="1"/>
                </a:cubicBezTo>
                <a:cubicBezTo>
                  <a:pt x="9" y="0"/>
                  <a:pt x="10" y="0"/>
                  <a:pt x="12" y="0"/>
                </a:cubicBezTo>
                <a:cubicBezTo>
                  <a:pt x="12" y="0"/>
                  <a:pt x="12" y="0"/>
                  <a:pt x="13" y="0"/>
                </a:cubicBezTo>
                <a:cubicBezTo>
                  <a:pt x="14" y="0"/>
                  <a:pt x="15" y="1"/>
                  <a:pt x="15" y="1"/>
                </a:cubicBezTo>
                <a:cubicBezTo>
                  <a:pt x="16" y="1"/>
                  <a:pt x="16" y="2"/>
                  <a:pt x="16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5"/>
                  <a:pt x="19" y="5"/>
                  <a:pt x="19" y="5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2"/>
                  <a:pt x="20" y="12"/>
                  <a:pt x="20" y="12"/>
                </a:cubicBezTo>
                <a:cubicBezTo>
                  <a:pt x="19" y="13"/>
                  <a:pt x="19" y="13"/>
                  <a:pt x="19" y="13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8"/>
                  <a:pt x="17" y="8"/>
                  <a:pt x="17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6"/>
                  <a:pt x="16" y="6"/>
                  <a:pt x="16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4" y="4"/>
                  <a:pt x="13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4"/>
                  <a:pt x="10" y="4"/>
                  <a:pt x="9" y="5"/>
                </a:cubicBezTo>
                <a:cubicBezTo>
                  <a:pt x="9" y="5"/>
                  <a:pt x="8" y="6"/>
                  <a:pt x="8" y="7"/>
                </a:cubicBezTo>
                <a:cubicBezTo>
                  <a:pt x="7" y="8"/>
                  <a:pt x="6" y="9"/>
                  <a:pt x="6" y="9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3"/>
                  <a:pt x="5" y="13"/>
                  <a:pt x="5" y="13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6"/>
                  <a:pt x="3" y="16"/>
                  <a:pt x="3" y="17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20"/>
                  <a:pt x="3" y="20"/>
                  <a:pt x="3" y="20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32"/>
                  <a:pt x="4" y="32"/>
                  <a:pt x="4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10" y="33"/>
                  <a:pt x="10" y="33"/>
                </a:cubicBezTo>
                <a:cubicBezTo>
                  <a:pt x="10" y="33"/>
                  <a:pt x="10" y="33"/>
                  <a:pt x="11" y="33"/>
                </a:cubicBezTo>
                <a:cubicBezTo>
                  <a:pt x="11" y="33"/>
                  <a:pt x="12" y="32"/>
                  <a:pt x="12" y="32"/>
                </a:cubicBezTo>
                <a:cubicBezTo>
                  <a:pt x="13" y="33"/>
                  <a:pt x="13" y="33"/>
                  <a:pt x="13" y="33"/>
                </a:cubicBezTo>
                <a:cubicBezTo>
                  <a:pt x="13" y="33"/>
                  <a:pt x="13" y="32"/>
                  <a:pt x="13" y="32"/>
                </a:cubicBezTo>
                <a:cubicBezTo>
                  <a:pt x="14" y="32"/>
                  <a:pt x="14" y="32"/>
                  <a:pt x="15" y="32"/>
                </a:cubicBezTo>
                <a:cubicBezTo>
                  <a:pt x="15" y="31"/>
                  <a:pt x="16" y="30"/>
                  <a:pt x="17" y="30"/>
                </a:cubicBezTo>
                <a:cubicBezTo>
                  <a:pt x="17" y="30"/>
                  <a:pt x="17" y="30"/>
                  <a:pt x="17" y="30"/>
                </a:cubicBezTo>
                <a:cubicBezTo>
                  <a:pt x="19" y="30"/>
                  <a:pt x="19" y="29"/>
                  <a:pt x="19" y="29"/>
                </a:cubicBezTo>
                <a:cubicBezTo>
                  <a:pt x="20" y="28"/>
                  <a:pt x="20" y="28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4" y="25"/>
                  <a:pt x="25" y="24"/>
                  <a:pt x="25" y="24"/>
                </a:cubicBezTo>
                <a:cubicBezTo>
                  <a:pt x="25" y="23"/>
                  <a:pt x="26" y="23"/>
                  <a:pt x="26" y="2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8" y="21"/>
                  <a:pt x="28" y="2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19" name="Freeform 499"/>
          <p:cNvSpPr>
            <a:spLocks/>
          </p:cNvSpPr>
          <p:nvPr/>
        </p:nvSpPr>
        <p:spPr bwMode="auto">
          <a:xfrm>
            <a:off x="3589338" y="101601"/>
            <a:ext cx="82550" cy="147638"/>
          </a:xfrm>
          <a:custGeom>
            <a:avLst/>
            <a:gdLst/>
            <a:ahLst/>
            <a:cxnLst>
              <a:cxn ang="0">
                <a:pos x="29" y="55"/>
              </a:cxn>
              <a:cxn ang="0">
                <a:pos x="27" y="50"/>
              </a:cxn>
              <a:cxn ang="0">
                <a:pos x="26" y="45"/>
              </a:cxn>
              <a:cxn ang="0">
                <a:pos x="26" y="40"/>
              </a:cxn>
              <a:cxn ang="0">
                <a:pos x="27" y="37"/>
              </a:cxn>
              <a:cxn ang="0">
                <a:pos x="26" y="27"/>
              </a:cxn>
              <a:cxn ang="0">
                <a:pos x="26" y="22"/>
              </a:cxn>
              <a:cxn ang="0">
                <a:pos x="22" y="23"/>
              </a:cxn>
              <a:cxn ang="0">
                <a:pos x="17" y="27"/>
              </a:cxn>
              <a:cxn ang="0">
                <a:pos x="15" y="31"/>
              </a:cxn>
              <a:cxn ang="0">
                <a:pos x="13" y="34"/>
              </a:cxn>
              <a:cxn ang="0">
                <a:pos x="10" y="40"/>
              </a:cxn>
              <a:cxn ang="0">
                <a:pos x="7" y="45"/>
              </a:cxn>
              <a:cxn ang="0">
                <a:pos x="6" y="49"/>
              </a:cxn>
              <a:cxn ang="0">
                <a:pos x="2" y="54"/>
              </a:cxn>
              <a:cxn ang="0">
                <a:pos x="1" y="50"/>
              </a:cxn>
              <a:cxn ang="0">
                <a:pos x="1" y="43"/>
              </a:cxn>
              <a:cxn ang="0">
                <a:pos x="1" y="33"/>
              </a:cxn>
              <a:cxn ang="0">
                <a:pos x="2" y="30"/>
              </a:cxn>
              <a:cxn ang="0">
                <a:pos x="3" y="25"/>
              </a:cxn>
              <a:cxn ang="0">
                <a:pos x="2" y="23"/>
              </a:cxn>
              <a:cxn ang="0">
                <a:pos x="2" y="19"/>
              </a:cxn>
              <a:cxn ang="0">
                <a:pos x="2" y="14"/>
              </a:cxn>
              <a:cxn ang="0">
                <a:pos x="2" y="9"/>
              </a:cxn>
              <a:cxn ang="0">
                <a:pos x="0" y="2"/>
              </a:cxn>
              <a:cxn ang="0">
                <a:pos x="1" y="1"/>
              </a:cxn>
              <a:cxn ang="0">
                <a:pos x="4" y="5"/>
              </a:cxn>
              <a:cxn ang="0">
                <a:pos x="4" y="8"/>
              </a:cxn>
              <a:cxn ang="0">
                <a:pos x="4" y="15"/>
              </a:cxn>
              <a:cxn ang="0">
                <a:pos x="5" y="19"/>
              </a:cxn>
              <a:cxn ang="0">
                <a:pos x="4" y="25"/>
              </a:cxn>
              <a:cxn ang="0">
                <a:pos x="4" y="31"/>
              </a:cxn>
              <a:cxn ang="0">
                <a:pos x="3" y="36"/>
              </a:cxn>
              <a:cxn ang="0">
                <a:pos x="3" y="40"/>
              </a:cxn>
              <a:cxn ang="0">
                <a:pos x="3" y="45"/>
              </a:cxn>
              <a:cxn ang="0">
                <a:pos x="4" y="45"/>
              </a:cxn>
              <a:cxn ang="0">
                <a:pos x="7" y="39"/>
              </a:cxn>
              <a:cxn ang="0">
                <a:pos x="10" y="34"/>
              </a:cxn>
              <a:cxn ang="0">
                <a:pos x="10" y="33"/>
              </a:cxn>
              <a:cxn ang="0">
                <a:pos x="12" y="30"/>
              </a:cxn>
              <a:cxn ang="0">
                <a:pos x="14" y="28"/>
              </a:cxn>
              <a:cxn ang="0">
                <a:pos x="15" y="26"/>
              </a:cxn>
              <a:cxn ang="0">
                <a:pos x="16" y="26"/>
              </a:cxn>
              <a:cxn ang="0">
                <a:pos x="16" y="25"/>
              </a:cxn>
              <a:cxn ang="0">
                <a:pos x="17" y="24"/>
              </a:cxn>
              <a:cxn ang="0">
                <a:pos x="19" y="22"/>
              </a:cxn>
              <a:cxn ang="0">
                <a:pos x="21" y="20"/>
              </a:cxn>
              <a:cxn ang="0">
                <a:pos x="23" y="19"/>
              </a:cxn>
              <a:cxn ang="0">
                <a:pos x="26" y="19"/>
              </a:cxn>
              <a:cxn ang="0">
                <a:pos x="29" y="23"/>
              </a:cxn>
              <a:cxn ang="0">
                <a:pos x="29" y="34"/>
              </a:cxn>
              <a:cxn ang="0">
                <a:pos x="29" y="43"/>
              </a:cxn>
              <a:cxn ang="0">
                <a:pos x="29" y="50"/>
              </a:cxn>
              <a:cxn ang="0">
                <a:pos x="31" y="52"/>
              </a:cxn>
            </a:cxnLst>
            <a:rect l="0" t="0" r="r" b="b"/>
            <a:pathLst>
              <a:path w="31" h="55">
                <a:moveTo>
                  <a:pt x="31" y="52"/>
                </a:moveTo>
                <a:cubicBezTo>
                  <a:pt x="31" y="52"/>
                  <a:pt x="31" y="53"/>
                  <a:pt x="31" y="53"/>
                </a:cubicBezTo>
                <a:cubicBezTo>
                  <a:pt x="31" y="54"/>
                  <a:pt x="30" y="55"/>
                  <a:pt x="29" y="55"/>
                </a:cubicBezTo>
                <a:cubicBezTo>
                  <a:pt x="28" y="55"/>
                  <a:pt x="27" y="54"/>
                  <a:pt x="27" y="53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49"/>
                  <a:pt x="27" y="49"/>
                  <a:pt x="27" y="48"/>
                </a:cubicBezTo>
                <a:cubicBezTo>
                  <a:pt x="27" y="48"/>
                  <a:pt x="26" y="47"/>
                  <a:pt x="26" y="46"/>
                </a:cubicBezTo>
                <a:cubicBezTo>
                  <a:pt x="26" y="45"/>
                  <a:pt x="26" y="45"/>
                  <a:pt x="26" y="45"/>
                </a:cubicBezTo>
                <a:cubicBezTo>
                  <a:pt x="26" y="43"/>
                  <a:pt x="26" y="43"/>
                  <a:pt x="26" y="43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40"/>
                  <a:pt x="26" y="40"/>
                  <a:pt x="26" y="40"/>
                </a:cubicBezTo>
                <a:cubicBezTo>
                  <a:pt x="27" y="39"/>
                  <a:pt x="27" y="39"/>
                  <a:pt x="27" y="39"/>
                </a:cubicBezTo>
                <a:cubicBezTo>
                  <a:pt x="26" y="38"/>
                  <a:pt x="26" y="38"/>
                  <a:pt x="26" y="38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0"/>
                  <a:pt x="27" y="30"/>
                  <a:pt x="27" y="30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2"/>
                  <a:pt x="26" y="22"/>
                  <a:pt x="26" y="22"/>
                </a:cubicBezTo>
                <a:cubicBezTo>
                  <a:pt x="24" y="21"/>
                  <a:pt x="24" y="21"/>
                  <a:pt x="24" y="2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2" y="23"/>
                  <a:pt x="22" y="23"/>
                </a:cubicBezTo>
                <a:cubicBezTo>
                  <a:pt x="21" y="24"/>
                  <a:pt x="21" y="24"/>
                  <a:pt x="21" y="24"/>
                </a:cubicBezTo>
                <a:cubicBezTo>
                  <a:pt x="18" y="27"/>
                  <a:pt x="18" y="27"/>
                  <a:pt x="18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2"/>
                  <a:pt x="14" y="32"/>
                  <a:pt x="14" y="32"/>
                </a:cubicBezTo>
                <a:cubicBezTo>
                  <a:pt x="13" y="33"/>
                  <a:pt x="13" y="33"/>
                  <a:pt x="13" y="33"/>
                </a:cubicBezTo>
                <a:cubicBezTo>
                  <a:pt x="13" y="33"/>
                  <a:pt x="13" y="34"/>
                  <a:pt x="13" y="34"/>
                </a:cubicBezTo>
                <a:cubicBezTo>
                  <a:pt x="12" y="37"/>
                  <a:pt x="12" y="37"/>
                  <a:pt x="12" y="37"/>
                </a:cubicBezTo>
                <a:cubicBezTo>
                  <a:pt x="11" y="39"/>
                  <a:pt x="11" y="39"/>
                  <a:pt x="11" y="39"/>
                </a:cubicBezTo>
                <a:cubicBezTo>
                  <a:pt x="10" y="39"/>
                  <a:pt x="10" y="40"/>
                  <a:pt x="10" y="40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3"/>
                  <a:pt x="9" y="43"/>
                  <a:pt x="9" y="43"/>
                </a:cubicBezTo>
                <a:cubicBezTo>
                  <a:pt x="7" y="45"/>
                  <a:pt x="7" y="45"/>
                  <a:pt x="7" y="45"/>
                </a:cubicBezTo>
                <a:cubicBezTo>
                  <a:pt x="7" y="47"/>
                  <a:pt x="7" y="47"/>
                  <a:pt x="7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49"/>
                  <a:pt x="6" y="49"/>
                  <a:pt x="6" y="49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3"/>
                  <a:pt x="3" y="53"/>
                  <a:pt x="3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1" y="53"/>
                  <a:pt x="1" y="53"/>
                  <a:pt x="1" y="53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4"/>
                  <a:pt x="0" y="44"/>
                  <a:pt x="0" y="44"/>
                </a:cubicBezTo>
                <a:cubicBezTo>
                  <a:pt x="1" y="43"/>
                  <a:pt x="1" y="43"/>
                  <a:pt x="1" y="43"/>
                </a:cubicBezTo>
                <a:cubicBezTo>
                  <a:pt x="0" y="40"/>
                  <a:pt x="0" y="40"/>
                  <a:pt x="0" y="40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33"/>
                  <a:pt x="1" y="33"/>
                  <a:pt x="1" y="33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26"/>
                  <a:pt x="2" y="26"/>
                  <a:pt x="2" y="26"/>
                </a:cubicBezTo>
                <a:cubicBezTo>
                  <a:pt x="3" y="25"/>
                  <a:pt x="3" y="25"/>
                  <a:pt x="3" y="25"/>
                </a:cubicBezTo>
                <a:cubicBezTo>
                  <a:pt x="2" y="24"/>
                  <a:pt x="2" y="24"/>
                  <a:pt x="2" y="24"/>
                </a:cubicBezTo>
                <a:cubicBezTo>
                  <a:pt x="3" y="23"/>
                  <a:pt x="3" y="23"/>
                  <a:pt x="3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3" y="20"/>
                  <a:pt x="3" y="20"/>
                  <a:pt x="3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1" y="8"/>
                  <a:pt x="1" y="8"/>
                </a:cubicBezTo>
                <a:cubicBezTo>
                  <a:pt x="1" y="5"/>
                  <a:pt x="1" y="5"/>
                  <a:pt x="1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1"/>
                </a:cubicBezTo>
                <a:cubicBezTo>
                  <a:pt x="2" y="2"/>
                  <a:pt x="2" y="2"/>
                  <a:pt x="2" y="2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4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7"/>
                  <a:pt x="4" y="7"/>
                  <a:pt x="4" y="7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5"/>
                  <a:pt x="4" y="15"/>
                  <a:pt x="4" y="15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5" y="23"/>
                  <a:pt x="5" y="23"/>
                  <a:pt x="5" y="23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5"/>
                  <a:pt x="4" y="35"/>
                  <a:pt x="4" y="35"/>
                </a:cubicBezTo>
                <a:cubicBezTo>
                  <a:pt x="3" y="36"/>
                  <a:pt x="3" y="36"/>
                  <a:pt x="3" y="36"/>
                </a:cubicBezTo>
                <a:cubicBezTo>
                  <a:pt x="4" y="37"/>
                  <a:pt x="4" y="37"/>
                  <a:pt x="4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40"/>
                  <a:pt x="3" y="40"/>
                  <a:pt x="3" y="40"/>
                </a:cubicBezTo>
                <a:cubicBezTo>
                  <a:pt x="2" y="42"/>
                  <a:pt x="2" y="42"/>
                  <a:pt x="2" y="42"/>
                </a:cubicBezTo>
                <a:cubicBezTo>
                  <a:pt x="3" y="43"/>
                  <a:pt x="3" y="44"/>
                  <a:pt x="3" y="4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6"/>
                  <a:pt x="3" y="46"/>
                  <a:pt x="3" y="47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45"/>
                  <a:pt x="4" y="45"/>
                  <a:pt x="4" y="45"/>
                </a:cubicBezTo>
                <a:cubicBezTo>
                  <a:pt x="5" y="43"/>
                  <a:pt x="5" y="43"/>
                  <a:pt x="5" y="43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40"/>
                  <a:pt x="7" y="40"/>
                  <a:pt x="7" y="39"/>
                </a:cubicBezTo>
                <a:cubicBezTo>
                  <a:pt x="8" y="39"/>
                  <a:pt x="8" y="38"/>
                  <a:pt x="9" y="37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5"/>
                  <a:pt x="9" y="35"/>
                  <a:pt x="10" y="34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1"/>
                  <a:pt x="12" y="31"/>
                  <a:pt x="12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3" y="30"/>
                  <a:pt x="14" y="29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8" y="24"/>
                  <a:pt x="18" y="23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20" y="21"/>
                  <a:pt x="20" y="21"/>
                </a:cubicBezTo>
                <a:cubicBezTo>
                  <a:pt x="20" y="20"/>
                  <a:pt x="20" y="20"/>
                  <a:pt x="20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19"/>
                  <a:pt x="22" y="19"/>
                  <a:pt x="22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4" y="18"/>
                  <a:pt x="24" y="18"/>
                  <a:pt x="25" y="18"/>
                </a:cubicBezTo>
                <a:cubicBezTo>
                  <a:pt x="25" y="18"/>
                  <a:pt x="26" y="18"/>
                  <a:pt x="26" y="19"/>
                </a:cubicBezTo>
                <a:cubicBezTo>
                  <a:pt x="26" y="19"/>
                  <a:pt x="27" y="19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1"/>
                  <a:pt x="28" y="22"/>
                  <a:pt x="29" y="23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40"/>
                  <a:pt x="29" y="40"/>
                  <a:pt x="29" y="40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43"/>
                  <a:pt x="29" y="43"/>
                  <a:pt x="29" y="43"/>
                </a:cubicBezTo>
                <a:cubicBezTo>
                  <a:pt x="29" y="45"/>
                  <a:pt x="29" y="45"/>
                  <a:pt x="29" y="45"/>
                </a:cubicBezTo>
                <a:cubicBezTo>
                  <a:pt x="29" y="47"/>
                  <a:pt x="29" y="47"/>
                  <a:pt x="29" y="47"/>
                </a:cubicBezTo>
                <a:cubicBezTo>
                  <a:pt x="29" y="47"/>
                  <a:pt x="29" y="48"/>
                  <a:pt x="29" y="50"/>
                </a:cubicBezTo>
                <a:cubicBezTo>
                  <a:pt x="30" y="51"/>
                  <a:pt x="30" y="51"/>
                  <a:pt x="30" y="51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52"/>
                  <a:pt x="31" y="52"/>
                  <a:pt x="31" y="5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20" name="Freeform 500"/>
          <p:cNvSpPr>
            <a:spLocks noEditPoints="1"/>
          </p:cNvSpPr>
          <p:nvPr/>
        </p:nvSpPr>
        <p:spPr bwMode="auto">
          <a:xfrm>
            <a:off x="3698875" y="93663"/>
            <a:ext cx="55562" cy="149225"/>
          </a:xfrm>
          <a:custGeom>
            <a:avLst/>
            <a:gdLst/>
            <a:ahLst/>
            <a:cxnLst>
              <a:cxn ang="0">
                <a:pos x="20" y="45"/>
              </a:cxn>
              <a:cxn ang="0">
                <a:pos x="19" y="47"/>
              </a:cxn>
              <a:cxn ang="0">
                <a:pos x="17" y="49"/>
              </a:cxn>
              <a:cxn ang="0">
                <a:pos x="15" y="51"/>
              </a:cxn>
              <a:cxn ang="0">
                <a:pos x="13" y="52"/>
              </a:cxn>
              <a:cxn ang="0">
                <a:pos x="10" y="54"/>
              </a:cxn>
              <a:cxn ang="0">
                <a:pos x="7" y="55"/>
              </a:cxn>
              <a:cxn ang="0">
                <a:pos x="6" y="56"/>
              </a:cxn>
              <a:cxn ang="0">
                <a:pos x="3" y="55"/>
              </a:cxn>
              <a:cxn ang="0">
                <a:pos x="2" y="48"/>
              </a:cxn>
              <a:cxn ang="0">
                <a:pos x="2" y="40"/>
              </a:cxn>
              <a:cxn ang="0">
                <a:pos x="2" y="35"/>
              </a:cxn>
              <a:cxn ang="0">
                <a:pos x="3" y="32"/>
              </a:cxn>
              <a:cxn ang="0">
                <a:pos x="3" y="29"/>
              </a:cxn>
              <a:cxn ang="0">
                <a:pos x="3" y="27"/>
              </a:cxn>
              <a:cxn ang="0">
                <a:pos x="3" y="25"/>
              </a:cxn>
              <a:cxn ang="0">
                <a:pos x="3" y="23"/>
              </a:cxn>
              <a:cxn ang="0">
                <a:pos x="3" y="22"/>
              </a:cxn>
              <a:cxn ang="0">
                <a:pos x="4" y="21"/>
              </a:cxn>
              <a:cxn ang="0">
                <a:pos x="5" y="21"/>
              </a:cxn>
              <a:cxn ang="0">
                <a:pos x="6" y="21"/>
              </a:cxn>
              <a:cxn ang="0">
                <a:pos x="7" y="23"/>
              </a:cxn>
              <a:cxn ang="0">
                <a:pos x="6" y="29"/>
              </a:cxn>
              <a:cxn ang="0">
                <a:pos x="6" y="32"/>
              </a:cxn>
              <a:cxn ang="0">
                <a:pos x="6" y="34"/>
              </a:cxn>
              <a:cxn ang="0">
                <a:pos x="5" y="38"/>
              </a:cxn>
              <a:cxn ang="0">
                <a:pos x="4" y="43"/>
              </a:cxn>
              <a:cxn ang="0">
                <a:pos x="4" y="45"/>
              </a:cxn>
              <a:cxn ang="0">
                <a:pos x="5" y="51"/>
              </a:cxn>
              <a:cxn ang="0">
                <a:pos x="5" y="52"/>
              </a:cxn>
              <a:cxn ang="0">
                <a:pos x="7" y="52"/>
              </a:cxn>
              <a:cxn ang="0">
                <a:pos x="10" y="51"/>
              </a:cxn>
              <a:cxn ang="0">
                <a:pos x="10" y="51"/>
              </a:cxn>
              <a:cxn ang="0">
                <a:pos x="12" y="50"/>
              </a:cxn>
              <a:cxn ang="0">
                <a:pos x="15" y="48"/>
              </a:cxn>
              <a:cxn ang="0">
                <a:pos x="16" y="47"/>
              </a:cxn>
              <a:cxn ang="0">
                <a:pos x="17" y="46"/>
              </a:cxn>
              <a:cxn ang="0">
                <a:pos x="19" y="45"/>
              </a:cxn>
              <a:cxn ang="0">
                <a:pos x="20" y="44"/>
              </a:cxn>
              <a:cxn ang="0">
                <a:pos x="12" y="2"/>
              </a:cxn>
              <a:cxn ang="0">
                <a:pos x="11" y="4"/>
              </a:cxn>
              <a:cxn ang="0">
                <a:pos x="9" y="5"/>
              </a:cxn>
              <a:cxn ang="0">
                <a:pos x="7" y="8"/>
              </a:cxn>
              <a:cxn ang="0">
                <a:pos x="4" y="10"/>
              </a:cxn>
              <a:cxn ang="0">
                <a:pos x="2" y="11"/>
              </a:cxn>
              <a:cxn ang="0">
                <a:pos x="0" y="13"/>
              </a:cxn>
              <a:cxn ang="0">
                <a:pos x="2" y="11"/>
              </a:cxn>
              <a:cxn ang="0">
                <a:pos x="3" y="8"/>
              </a:cxn>
              <a:cxn ang="0">
                <a:pos x="4" y="8"/>
              </a:cxn>
              <a:cxn ang="0">
                <a:pos x="4" y="7"/>
              </a:cxn>
              <a:cxn ang="0">
                <a:pos x="4" y="6"/>
              </a:cxn>
              <a:cxn ang="0">
                <a:pos x="5" y="5"/>
              </a:cxn>
              <a:cxn ang="0">
                <a:pos x="7" y="4"/>
              </a:cxn>
              <a:cxn ang="0">
                <a:pos x="8" y="3"/>
              </a:cxn>
              <a:cxn ang="0">
                <a:pos x="9" y="2"/>
              </a:cxn>
              <a:cxn ang="0">
                <a:pos x="10" y="0"/>
              </a:cxn>
            </a:cxnLst>
            <a:rect l="0" t="0" r="r" b="b"/>
            <a:pathLst>
              <a:path w="21" h="56">
                <a:moveTo>
                  <a:pt x="21" y="44"/>
                </a:moveTo>
                <a:cubicBezTo>
                  <a:pt x="20" y="45"/>
                  <a:pt x="20" y="45"/>
                  <a:pt x="20" y="45"/>
                </a:cubicBezTo>
                <a:cubicBezTo>
                  <a:pt x="20" y="46"/>
                  <a:pt x="20" y="46"/>
                  <a:pt x="20" y="46"/>
                </a:cubicBezTo>
                <a:cubicBezTo>
                  <a:pt x="19" y="47"/>
                  <a:pt x="19" y="47"/>
                  <a:pt x="19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8"/>
                  <a:pt x="17" y="49"/>
                  <a:pt x="17" y="49"/>
                </a:cubicBezTo>
                <a:cubicBezTo>
                  <a:pt x="16" y="50"/>
                  <a:pt x="16" y="50"/>
                  <a:pt x="16" y="5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4" y="51"/>
                  <a:pt x="14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3"/>
                  <a:pt x="12" y="53"/>
                  <a:pt x="11" y="53"/>
                </a:cubicBezTo>
                <a:cubicBezTo>
                  <a:pt x="11" y="54"/>
                  <a:pt x="10" y="54"/>
                  <a:pt x="10" y="54"/>
                </a:cubicBezTo>
                <a:cubicBezTo>
                  <a:pt x="10" y="55"/>
                  <a:pt x="9" y="55"/>
                  <a:pt x="9" y="55"/>
                </a:cubicBezTo>
                <a:cubicBezTo>
                  <a:pt x="8" y="55"/>
                  <a:pt x="8" y="55"/>
                  <a:pt x="7" y="55"/>
                </a:cubicBezTo>
                <a:cubicBezTo>
                  <a:pt x="7" y="56"/>
                  <a:pt x="7" y="56"/>
                  <a:pt x="7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5" y="56"/>
                  <a:pt x="5" y="56"/>
                  <a:pt x="5" y="56"/>
                </a:cubicBezTo>
                <a:cubicBezTo>
                  <a:pt x="3" y="55"/>
                  <a:pt x="3" y="55"/>
                  <a:pt x="3" y="55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7"/>
                  <a:pt x="1" y="47"/>
                  <a:pt x="1" y="47"/>
                </a:cubicBezTo>
                <a:cubicBezTo>
                  <a:pt x="2" y="40"/>
                  <a:pt x="2" y="40"/>
                  <a:pt x="2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5"/>
                  <a:pt x="2" y="34"/>
                  <a:pt x="3" y="34"/>
                </a:cubicBezTo>
                <a:cubicBezTo>
                  <a:pt x="3" y="33"/>
                  <a:pt x="3" y="33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1"/>
                  <a:pt x="3" y="30"/>
                  <a:pt x="3" y="29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7"/>
                  <a:pt x="3" y="27"/>
                  <a:pt x="3" y="27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6"/>
                  <a:pt x="3" y="25"/>
                  <a:pt x="3" y="25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4"/>
                  <a:pt x="3" y="23"/>
                  <a:pt x="3" y="23"/>
                </a:cubicBezTo>
                <a:cubicBezTo>
                  <a:pt x="3" y="23"/>
                  <a:pt x="4" y="23"/>
                  <a:pt x="4" y="23"/>
                </a:cubicBezTo>
                <a:cubicBezTo>
                  <a:pt x="3" y="23"/>
                  <a:pt x="3" y="22"/>
                  <a:pt x="3" y="22"/>
                </a:cubicBezTo>
                <a:cubicBezTo>
                  <a:pt x="3" y="21"/>
                  <a:pt x="3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2"/>
                  <a:pt x="5" y="22"/>
                  <a:pt x="5" y="22"/>
                </a:cubicBezTo>
                <a:cubicBezTo>
                  <a:pt x="5" y="22"/>
                  <a:pt x="5" y="22"/>
                  <a:pt x="5" y="21"/>
                </a:cubicBezTo>
                <a:cubicBezTo>
                  <a:pt x="5" y="21"/>
                  <a:pt x="5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2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9"/>
                  <a:pt x="6" y="29"/>
                  <a:pt x="6" y="29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6" y="32"/>
                  <a:pt x="6" y="32"/>
                </a:cubicBezTo>
                <a:cubicBezTo>
                  <a:pt x="5" y="33"/>
                  <a:pt x="5" y="33"/>
                  <a:pt x="5" y="33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3"/>
                  <a:pt x="4" y="43"/>
                  <a:pt x="4" y="43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7"/>
                  <a:pt x="4" y="47"/>
                  <a:pt x="4" y="47"/>
                </a:cubicBezTo>
                <a:cubicBezTo>
                  <a:pt x="4" y="49"/>
                  <a:pt x="4" y="50"/>
                  <a:pt x="5" y="51"/>
                </a:cubicBezTo>
                <a:cubicBezTo>
                  <a:pt x="4" y="52"/>
                  <a:pt x="4" y="52"/>
                  <a:pt x="4" y="52"/>
                </a:cubicBezTo>
                <a:cubicBezTo>
                  <a:pt x="5" y="52"/>
                  <a:pt x="5" y="52"/>
                  <a:pt x="5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7" y="52"/>
                  <a:pt x="7" y="52"/>
                  <a:pt x="7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9" y="51"/>
                  <a:pt x="10" y="51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1"/>
                  <a:pt x="10" y="51"/>
                  <a:pt x="10" y="51"/>
                </a:cubicBezTo>
                <a:cubicBezTo>
                  <a:pt x="11" y="50"/>
                  <a:pt x="11" y="50"/>
                  <a:pt x="11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2" y="49"/>
                  <a:pt x="13" y="49"/>
                  <a:pt x="14" y="49"/>
                </a:cubicBezTo>
                <a:cubicBezTo>
                  <a:pt x="14" y="48"/>
                  <a:pt x="14" y="48"/>
                  <a:pt x="15" y="48"/>
                </a:cubicBezTo>
                <a:cubicBezTo>
                  <a:pt x="15" y="47"/>
                  <a:pt x="15" y="47"/>
                  <a:pt x="15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6"/>
                  <a:pt x="16" y="46"/>
                  <a:pt x="16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4"/>
                  <a:pt x="19" y="44"/>
                  <a:pt x="19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4"/>
                  <a:pt x="21" y="44"/>
                  <a:pt x="21" y="44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1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5"/>
                  <a:pt x="9" y="5"/>
                </a:cubicBezTo>
                <a:cubicBezTo>
                  <a:pt x="9" y="5"/>
                  <a:pt x="9" y="5"/>
                  <a:pt x="9" y="5"/>
                </a:cubicBezTo>
                <a:cubicBezTo>
                  <a:pt x="7" y="8"/>
                  <a:pt x="7" y="8"/>
                  <a:pt x="7" y="8"/>
                </a:cubicBezTo>
                <a:cubicBezTo>
                  <a:pt x="6" y="9"/>
                  <a:pt x="6" y="9"/>
                  <a:pt x="6" y="9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11"/>
                  <a:pt x="3" y="11"/>
                  <a:pt x="3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2"/>
                  <a:pt x="1" y="12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2"/>
                  <a:pt x="0" y="12"/>
                  <a:pt x="0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9"/>
                  <a:pt x="2" y="9"/>
                  <a:pt x="3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3" y="8"/>
                  <a:pt x="3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7"/>
                  <a:pt x="4" y="7"/>
                  <a:pt x="4" y="7"/>
                </a:cubicBezTo>
                <a:cubicBezTo>
                  <a:pt x="5" y="7"/>
                  <a:pt x="5" y="7"/>
                  <a:pt x="5" y="7"/>
                </a:cubicBezTo>
                <a:cubicBezTo>
                  <a:pt x="4" y="6"/>
                  <a:pt x="4" y="6"/>
                  <a:pt x="4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5"/>
                  <a:pt x="5" y="5"/>
                  <a:pt x="5" y="5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8" y="3"/>
                  <a:pt x="8" y="3"/>
                </a:cubicBezTo>
                <a:cubicBezTo>
                  <a:pt x="8" y="3"/>
                  <a:pt x="8" y="3"/>
                  <a:pt x="8" y="2"/>
                </a:cubicBezTo>
                <a:cubicBezTo>
                  <a:pt x="9" y="2"/>
                  <a:pt x="9" y="2"/>
                  <a:pt x="9" y="2"/>
                </a:cubicBezTo>
                <a:cubicBezTo>
                  <a:pt x="9" y="2"/>
                  <a:pt x="9" y="2"/>
                  <a:pt x="9" y="2"/>
                </a:cubicBezTo>
                <a:cubicBezTo>
                  <a:pt x="9" y="1"/>
                  <a:pt x="10" y="1"/>
                  <a:pt x="10" y="0"/>
                </a:cubicBezTo>
                <a:cubicBezTo>
                  <a:pt x="11" y="0"/>
                  <a:pt x="12" y="1"/>
                  <a:pt x="12" y="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21" name="Freeform 501"/>
          <p:cNvSpPr>
            <a:spLocks/>
          </p:cNvSpPr>
          <p:nvPr/>
        </p:nvSpPr>
        <p:spPr bwMode="auto">
          <a:xfrm>
            <a:off x="3767138" y="147638"/>
            <a:ext cx="74612" cy="98425"/>
          </a:xfrm>
          <a:custGeom>
            <a:avLst/>
            <a:gdLst/>
            <a:ahLst/>
            <a:cxnLst>
              <a:cxn ang="0">
                <a:pos x="27" y="24"/>
              </a:cxn>
              <a:cxn ang="0">
                <a:pos x="26" y="26"/>
              </a:cxn>
              <a:cxn ang="0">
                <a:pos x="25" y="28"/>
              </a:cxn>
              <a:cxn ang="0">
                <a:pos x="23" y="31"/>
              </a:cxn>
              <a:cxn ang="0">
                <a:pos x="19" y="33"/>
              </a:cxn>
              <a:cxn ang="0">
                <a:pos x="17" y="34"/>
              </a:cxn>
              <a:cxn ang="0">
                <a:pos x="14" y="36"/>
              </a:cxn>
              <a:cxn ang="0">
                <a:pos x="12" y="36"/>
              </a:cxn>
              <a:cxn ang="0">
                <a:pos x="9" y="37"/>
              </a:cxn>
              <a:cxn ang="0">
                <a:pos x="7" y="37"/>
              </a:cxn>
              <a:cxn ang="0">
                <a:pos x="6" y="36"/>
              </a:cxn>
              <a:cxn ang="0">
                <a:pos x="3" y="34"/>
              </a:cxn>
              <a:cxn ang="0">
                <a:pos x="1" y="30"/>
              </a:cxn>
              <a:cxn ang="0">
                <a:pos x="0" y="29"/>
              </a:cxn>
              <a:cxn ang="0">
                <a:pos x="0" y="27"/>
              </a:cxn>
              <a:cxn ang="0">
                <a:pos x="0" y="24"/>
              </a:cxn>
              <a:cxn ang="0">
                <a:pos x="0" y="22"/>
              </a:cxn>
              <a:cxn ang="0">
                <a:pos x="1" y="19"/>
              </a:cxn>
              <a:cxn ang="0">
                <a:pos x="2" y="16"/>
              </a:cxn>
              <a:cxn ang="0">
                <a:pos x="2" y="14"/>
              </a:cxn>
              <a:cxn ang="0">
                <a:pos x="3" y="13"/>
              </a:cxn>
              <a:cxn ang="0">
                <a:pos x="6" y="6"/>
              </a:cxn>
              <a:cxn ang="0">
                <a:pos x="7" y="4"/>
              </a:cxn>
              <a:cxn ang="0">
                <a:pos x="9" y="1"/>
              </a:cxn>
              <a:cxn ang="0">
                <a:pos x="14" y="0"/>
              </a:cxn>
              <a:cxn ang="0">
                <a:pos x="16" y="2"/>
              </a:cxn>
              <a:cxn ang="0">
                <a:pos x="19" y="3"/>
              </a:cxn>
              <a:cxn ang="0">
                <a:pos x="19" y="5"/>
              </a:cxn>
              <a:cxn ang="0">
                <a:pos x="20" y="7"/>
              </a:cxn>
              <a:cxn ang="0">
                <a:pos x="20" y="9"/>
              </a:cxn>
              <a:cxn ang="0">
                <a:pos x="20" y="10"/>
              </a:cxn>
              <a:cxn ang="0">
                <a:pos x="19" y="13"/>
              </a:cxn>
              <a:cxn ang="0">
                <a:pos x="17" y="8"/>
              </a:cxn>
              <a:cxn ang="0">
                <a:pos x="17" y="6"/>
              </a:cxn>
              <a:cxn ang="0">
                <a:pos x="14" y="4"/>
              </a:cxn>
              <a:cxn ang="0">
                <a:pos x="12" y="4"/>
              </a:cxn>
              <a:cxn ang="0">
                <a:pos x="8" y="7"/>
              </a:cxn>
              <a:cxn ang="0">
                <a:pos x="6" y="11"/>
              </a:cxn>
              <a:cxn ang="0">
                <a:pos x="5" y="13"/>
              </a:cxn>
              <a:cxn ang="0">
                <a:pos x="4" y="15"/>
              </a:cxn>
              <a:cxn ang="0">
                <a:pos x="3" y="18"/>
              </a:cxn>
              <a:cxn ang="0">
                <a:pos x="2" y="21"/>
              </a:cxn>
              <a:cxn ang="0">
                <a:pos x="2" y="23"/>
              </a:cxn>
              <a:cxn ang="0">
                <a:pos x="2" y="26"/>
              </a:cxn>
              <a:cxn ang="0">
                <a:pos x="2" y="27"/>
              </a:cxn>
              <a:cxn ang="0">
                <a:pos x="3" y="30"/>
              </a:cxn>
              <a:cxn ang="0">
                <a:pos x="4" y="31"/>
              </a:cxn>
              <a:cxn ang="0">
                <a:pos x="5" y="32"/>
              </a:cxn>
              <a:cxn ang="0">
                <a:pos x="10" y="33"/>
              </a:cxn>
              <a:cxn ang="0">
                <a:pos x="12" y="32"/>
              </a:cxn>
              <a:cxn ang="0">
                <a:pos x="14" y="32"/>
              </a:cxn>
              <a:cxn ang="0">
                <a:pos x="17" y="30"/>
              </a:cxn>
              <a:cxn ang="0">
                <a:pos x="20" y="29"/>
              </a:cxn>
              <a:cxn ang="0">
                <a:pos x="22" y="28"/>
              </a:cxn>
              <a:cxn ang="0">
                <a:pos x="26" y="22"/>
              </a:cxn>
              <a:cxn ang="0">
                <a:pos x="27" y="20"/>
              </a:cxn>
            </a:cxnLst>
            <a:rect l="0" t="0" r="r" b="b"/>
            <a:pathLst>
              <a:path w="28" h="37">
                <a:moveTo>
                  <a:pt x="28" y="22"/>
                </a:move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6" y="24"/>
                  <a:pt x="26" y="25"/>
                </a:cubicBezTo>
                <a:cubicBezTo>
                  <a:pt x="26" y="25"/>
                  <a:pt x="26" y="25"/>
                  <a:pt x="26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5" y="27"/>
                  <a:pt x="25" y="27"/>
                  <a:pt x="25" y="28"/>
                </a:cubicBezTo>
                <a:cubicBezTo>
                  <a:pt x="24" y="28"/>
                  <a:pt x="24" y="29"/>
                  <a:pt x="24" y="29"/>
                </a:cubicBezTo>
                <a:cubicBezTo>
                  <a:pt x="23" y="30"/>
                  <a:pt x="23" y="30"/>
                  <a:pt x="23" y="31"/>
                </a:cubicBezTo>
                <a:cubicBezTo>
                  <a:pt x="22" y="31"/>
                  <a:pt x="22" y="31"/>
                  <a:pt x="21" y="32"/>
                </a:cubicBezTo>
                <a:cubicBezTo>
                  <a:pt x="20" y="32"/>
                  <a:pt x="20" y="33"/>
                  <a:pt x="19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3"/>
                  <a:pt x="18" y="34"/>
                  <a:pt x="17" y="34"/>
                </a:cubicBezTo>
                <a:cubicBezTo>
                  <a:pt x="16" y="35"/>
                  <a:pt x="16" y="35"/>
                  <a:pt x="16" y="35"/>
                </a:cubicBezTo>
                <a:cubicBezTo>
                  <a:pt x="14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9" y="37"/>
                  <a:pt x="9" y="37"/>
                  <a:pt x="9" y="37"/>
                </a:cubicBezTo>
                <a:cubicBezTo>
                  <a:pt x="8" y="36"/>
                  <a:pt x="8" y="36"/>
                  <a:pt x="8" y="36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6"/>
                  <a:pt x="7" y="36"/>
                  <a:pt x="7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3" y="34"/>
                  <a:pt x="3" y="34"/>
                  <a:pt x="3" y="34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2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" y="20"/>
                  <a:pt x="1" y="20"/>
                  <a:pt x="1" y="20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1" y="18"/>
                  <a:pt x="1" y="18"/>
                </a:cubicBezTo>
                <a:cubicBezTo>
                  <a:pt x="1" y="17"/>
                  <a:pt x="1" y="17"/>
                  <a:pt x="2" y="16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3"/>
                  <a:pt x="2" y="13"/>
                  <a:pt x="2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1"/>
                  <a:pt x="3" y="10"/>
                  <a:pt x="4" y="7"/>
                </a:cubicBezTo>
                <a:cubicBezTo>
                  <a:pt x="6" y="6"/>
                  <a:pt x="6" y="6"/>
                  <a:pt x="6" y="6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3"/>
                  <a:pt x="7" y="2"/>
                  <a:pt x="8" y="2"/>
                </a:cubicBezTo>
                <a:cubicBezTo>
                  <a:pt x="8" y="2"/>
                  <a:pt x="9" y="2"/>
                  <a:pt x="9" y="1"/>
                </a:cubicBezTo>
                <a:cubicBezTo>
                  <a:pt x="9" y="0"/>
                  <a:pt x="10" y="0"/>
                  <a:pt x="12" y="0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0"/>
                  <a:pt x="15" y="1"/>
                  <a:pt x="15" y="1"/>
                </a:cubicBezTo>
                <a:cubicBezTo>
                  <a:pt x="16" y="1"/>
                  <a:pt x="16" y="2"/>
                  <a:pt x="16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5"/>
                  <a:pt x="19" y="5"/>
                  <a:pt x="19" y="5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0"/>
                  <a:pt x="20" y="10"/>
                  <a:pt x="20" y="10"/>
                </a:cubicBezTo>
                <a:cubicBezTo>
                  <a:pt x="21" y="12"/>
                  <a:pt x="21" y="12"/>
                  <a:pt x="21" y="12"/>
                </a:cubicBezTo>
                <a:cubicBezTo>
                  <a:pt x="19" y="13"/>
                  <a:pt x="19" y="13"/>
                  <a:pt x="19" y="13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6"/>
                  <a:pt x="17" y="6"/>
                  <a:pt x="17" y="6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5"/>
                  <a:pt x="15" y="4"/>
                  <a:pt x="14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1" y="4"/>
                  <a:pt x="10" y="4"/>
                  <a:pt x="10" y="5"/>
                </a:cubicBezTo>
                <a:cubicBezTo>
                  <a:pt x="9" y="5"/>
                  <a:pt x="9" y="6"/>
                  <a:pt x="8" y="7"/>
                </a:cubicBezTo>
                <a:cubicBezTo>
                  <a:pt x="7" y="8"/>
                  <a:pt x="7" y="9"/>
                  <a:pt x="6" y="9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3"/>
                  <a:pt x="5" y="13"/>
                  <a:pt x="5" y="13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6"/>
                  <a:pt x="4" y="16"/>
                  <a:pt x="3" y="17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20"/>
                  <a:pt x="3" y="20"/>
                  <a:pt x="3" y="20"/>
                </a:cubicBezTo>
                <a:cubicBezTo>
                  <a:pt x="2" y="21"/>
                  <a:pt x="2" y="21"/>
                  <a:pt x="2" y="21"/>
                </a:cubicBezTo>
                <a:cubicBezTo>
                  <a:pt x="3" y="23"/>
                  <a:pt x="3" y="23"/>
                  <a:pt x="3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9" y="33"/>
                  <a:pt x="9" y="33"/>
                  <a:pt x="9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1" y="33"/>
                  <a:pt x="11" y="33"/>
                </a:cubicBezTo>
                <a:cubicBezTo>
                  <a:pt x="12" y="33"/>
                  <a:pt x="12" y="32"/>
                  <a:pt x="12" y="32"/>
                </a:cubicBezTo>
                <a:cubicBezTo>
                  <a:pt x="13" y="33"/>
                  <a:pt x="13" y="33"/>
                  <a:pt x="13" y="33"/>
                </a:cubicBezTo>
                <a:cubicBezTo>
                  <a:pt x="13" y="33"/>
                  <a:pt x="13" y="32"/>
                  <a:pt x="14" y="32"/>
                </a:cubicBezTo>
                <a:cubicBezTo>
                  <a:pt x="14" y="32"/>
                  <a:pt x="14" y="32"/>
                  <a:pt x="15" y="32"/>
                </a:cubicBezTo>
                <a:cubicBezTo>
                  <a:pt x="16" y="31"/>
                  <a:pt x="16" y="30"/>
                  <a:pt x="17" y="30"/>
                </a:cubicBezTo>
                <a:cubicBezTo>
                  <a:pt x="17" y="30"/>
                  <a:pt x="17" y="30"/>
                  <a:pt x="18" y="30"/>
                </a:cubicBezTo>
                <a:cubicBezTo>
                  <a:pt x="19" y="30"/>
                  <a:pt x="20" y="29"/>
                  <a:pt x="20" y="29"/>
                </a:cubicBezTo>
                <a:cubicBezTo>
                  <a:pt x="20" y="28"/>
                  <a:pt x="21" y="28"/>
                  <a:pt x="21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4" y="25"/>
                  <a:pt x="25" y="24"/>
                  <a:pt x="25" y="24"/>
                </a:cubicBezTo>
                <a:cubicBezTo>
                  <a:pt x="26" y="23"/>
                  <a:pt x="26" y="23"/>
                  <a:pt x="26" y="2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0"/>
                  <a:pt x="27" y="20"/>
                  <a:pt x="27" y="20"/>
                </a:cubicBezTo>
                <a:cubicBezTo>
                  <a:pt x="28" y="20"/>
                  <a:pt x="28" y="21"/>
                  <a:pt x="28" y="2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22" name="Freeform 502"/>
          <p:cNvSpPr>
            <a:spLocks/>
          </p:cNvSpPr>
          <p:nvPr/>
        </p:nvSpPr>
        <p:spPr bwMode="auto">
          <a:xfrm>
            <a:off x="3865563" y="104776"/>
            <a:ext cx="117475" cy="149225"/>
          </a:xfrm>
          <a:custGeom>
            <a:avLst/>
            <a:gdLst/>
            <a:ahLst/>
            <a:cxnLst>
              <a:cxn ang="0">
                <a:pos x="42" y="50"/>
              </a:cxn>
              <a:cxn ang="0">
                <a:pos x="40" y="53"/>
              </a:cxn>
              <a:cxn ang="0">
                <a:pos x="34" y="56"/>
              </a:cxn>
              <a:cxn ang="0">
                <a:pos x="30" y="55"/>
              </a:cxn>
              <a:cxn ang="0">
                <a:pos x="20" y="47"/>
              </a:cxn>
              <a:cxn ang="0">
                <a:pos x="15" y="42"/>
              </a:cxn>
              <a:cxn ang="0">
                <a:pos x="10" y="35"/>
              </a:cxn>
              <a:cxn ang="0">
                <a:pos x="13" y="34"/>
              </a:cxn>
              <a:cxn ang="0">
                <a:pos x="17" y="36"/>
              </a:cxn>
              <a:cxn ang="0">
                <a:pos x="21" y="36"/>
              </a:cxn>
              <a:cxn ang="0">
                <a:pos x="26" y="34"/>
              </a:cxn>
              <a:cxn ang="0">
                <a:pos x="27" y="33"/>
              </a:cxn>
              <a:cxn ang="0">
                <a:pos x="31" y="30"/>
              </a:cxn>
              <a:cxn ang="0">
                <a:pos x="34" y="25"/>
              </a:cxn>
              <a:cxn ang="0">
                <a:pos x="34" y="23"/>
              </a:cxn>
              <a:cxn ang="0">
                <a:pos x="31" y="19"/>
              </a:cxn>
              <a:cxn ang="0">
                <a:pos x="27" y="18"/>
              </a:cxn>
              <a:cxn ang="0">
                <a:pos x="19" y="19"/>
              </a:cxn>
              <a:cxn ang="0">
                <a:pos x="17" y="20"/>
              </a:cxn>
              <a:cxn ang="0">
                <a:pos x="14" y="21"/>
              </a:cxn>
              <a:cxn ang="0">
                <a:pos x="8" y="27"/>
              </a:cxn>
              <a:cxn ang="0">
                <a:pos x="5" y="35"/>
              </a:cxn>
              <a:cxn ang="0">
                <a:pos x="4" y="39"/>
              </a:cxn>
              <a:cxn ang="0">
                <a:pos x="3" y="43"/>
              </a:cxn>
              <a:cxn ang="0">
                <a:pos x="3" y="47"/>
              </a:cxn>
              <a:cxn ang="0">
                <a:pos x="3" y="51"/>
              </a:cxn>
              <a:cxn ang="0">
                <a:pos x="0" y="50"/>
              </a:cxn>
              <a:cxn ang="0">
                <a:pos x="0" y="44"/>
              </a:cxn>
              <a:cxn ang="0">
                <a:pos x="0" y="39"/>
              </a:cxn>
              <a:cxn ang="0">
                <a:pos x="0" y="32"/>
              </a:cxn>
              <a:cxn ang="0">
                <a:pos x="1" y="28"/>
              </a:cxn>
              <a:cxn ang="0">
                <a:pos x="1" y="20"/>
              </a:cxn>
              <a:cxn ang="0">
                <a:pos x="1" y="18"/>
              </a:cxn>
              <a:cxn ang="0">
                <a:pos x="0" y="9"/>
              </a:cxn>
              <a:cxn ang="0">
                <a:pos x="0" y="3"/>
              </a:cxn>
              <a:cxn ang="0">
                <a:pos x="2" y="0"/>
              </a:cxn>
              <a:cxn ang="0">
                <a:pos x="3" y="4"/>
              </a:cxn>
              <a:cxn ang="0">
                <a:pos x="3" y="11"/>
              </a:cxn>
              <a:cxn ang="0">
                <a:pos x="2" y="16"/>
              </a:cxn>
              <a:cxn ang="0">
                <a:pos x="3" y="20"/>
              </a:cxn>
              <a:cxn ang="0">
                <a:pos x="2" y="29"/>
              </a:cxn>
              <a:cxn ang="0">
                <a:pos x="2" y="33"/>
              </a:cxn>
              <a:cxn ang="0">
                <a:pos x="4" y="32"/>
              </a:cxn>
              <a:cxn ang="0">
                <a:pos x="10" y="21"/>
              </a:cxn>
              <a:cxn ang="0">
                <a:pos x="13" y="19"/>
              </a:cxn>
              <a:cxn ang="0">
                <a:pos x="15" y="18"/>
              </a:cxn>
              <a:cxn ang="0">
                <a:pos x="21" y="15"/>
              </a:cxn>
              <a:cxn ang="0">
                <a:pos x="31" y="16"/>
              </a:cxn>
              <a:cxn ang="0">
                <a:pos x="35" y="19"/>
              </a:cxn>
              <a:cxn ang="0">
                <a:pos x="37" y="23"/>
              </a:cxn>
              <a:cxn ang="0">
                <a:pos x="35" y="29"/>
              </a:cxn>
              <a:cxn ang="0">
                <a:pos x="32" y="32"/>
              </a:cxn>
              <a:cxn ang="0">
                <a:pos x="29" y="35"/>
              </a:cxn>
              <a:cxn ang="0">
                <a:pos x="28" y="36"/>
              </a:cxn>
              <a:cxn ang="0">
                <a:pos x="18" y="39"/>
              </a:cxn>
              <a:cxn ang="0">
                <a:pos x="18" y="40"/>
              </a:cxn>
              <a:cxn ang="0">
                <a:pos x="22" y="46"/>
              </a:cxn>
              <a:cxn ang="0">
                <a:pos x="25" y="48"/>
              </a:cxn>
              <a:cxn ang="0">
                <a:pos x="28" y="52"/>
              </a:cxn>
              <a:cxn ang="0">
                <a:pos x="35" y="53"/>
              </a:cxn>
              <a:cxn ang="0">
                <a:pos x="39" y="51"/>
              </a:cxn>
              <a:cxn ang="0">
                <a:pos x="42" y="46"/>
              </a:cxn>
            </a:cxnLst>
            <a:rect l="0" t="0" r="r" b="b"/>
            <a:pathLst>
              <a:path w="44" h="56">
                <a:moveTo>
                  <a:pt x="44" y="46"/>
                </a:moveTo>
                <a:cubicBezTo>
                  <a:pt x="43" y="47"/>
                  <a:pt x="43" y="47"/>
                  <a:pt x="43" y="47"/>
                </a:cubicBezTo>
                <a:cubicBezTo>
                  <a:pt x="43" y="48"/>
                  <a:pt x="43" y="49"/>
                  <a:pt x="42" y="50"/>
                </a:cubicBezTo>
                <a:cubicBezTo>
                  <a:pt x="42" y="50"/>
                  <a:pt x="41" y="51"/>
                  <a:pt x="41" y="51"/>
                </a:cubicBezTo>
                <a:cubicBezTo>
                  <a:pt x="41" y="51"/>
                  <a:pt x="41" y="52"/>
                  <a:pt x="41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3"/>
                  <a:pt x="40" y="54"/>
                  <a:pt x="39" y="54"/>
                </a:cubicBezTo>
                <a:cubicBezTo>
                  <a:pt x="37" y="56"/>
                  <a:pt x="37" y="56"/>
                  <a:pt x="37" y="56"/>
                </a:cubicBezTo>
                <a:cubicBezTo>
                  <a:pt x="36" y="56"/>
                  <a:pt x="35" y="56"/>
                  <a:pt x="34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27" y="53"/>
                  <a:pt x="27" y="53"/>
                  <a:pt x="27" y="53"/>
                </a:cubicBezTo>
                <a:cubicBezTo>
                  <a:pt x="20" y="47"/>
                  <a:pt x="20" y="47"/>
                  <a:pt x="20" y="47"/>
                </a:cubicBezTo>
                <a:cubicBezTo>
                  <a:pt x="18" y="45"/>
                  <a:pt x="18" y="45"/>
                  <a:pt x="18" y="45"/>
                </a:cubicBezTo>
                <a:cubicBezTo>
                  <a:pt x="17" y="43"/>
                  <a:pt x="17" y="43"/>
                  <a:pt x="17" y="43"/>
                </a:cubicBezTo>
                <a:cubicBezTo>
                  <a:pt x="17" y="43"/>
                  <a:pt x="16" y="42"/>
                  <a:pt x="15" y="42"/>
                </a:cubicBezTo>
                <a:cubicBezTo>
                  <a:pt x="15" y="41"/>
                  <a:pt x="14" y="41"/>
                  <a:pt x="14" y="40"/>
                </a:cubicBezTo>
                <a:cubicBezTo>
                  <a:pt x="13" y="39"/>
                  <a:pt x="12" y="38"/>
                  <a:pt x="12" y="38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4"/>
                  <a:pt x="10" y="34"/>
                  <a:pt x="11" y="32"/>
                </a:cubicBezTo>
                <a:cubicBezTo>
                  <a:pt x="12" y="33"/>
                  <a:pt x="12" y="33"/>
                  <a:pt x="12" y="33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4" y="35"/>
                  <a:pt x="16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8" y="36"/>
                  <a:pt x="18" y="36"/>
                </a:cubicBezTo>
                <a:cubicBezTo>
                  <a:pt x="18" y="36"/>
                  <a:pt x="19" y="36"/>
                  <a:pt x="19" y="37"/>
                </a:cubicBezTo>
                <a:cubicBezTo>
                  <a:pt x="19" y="36"/>
                  <a:pt x="20" y="36"/>
                  <a:pt x="21" y="36"/>
                </a:cubicBezTo>
                <a:cubicBezTo>
                  <a:pt x="22" y="35"/>
                  <a:pt x="23" y="35"/>
                  <a:pt x="24" y="35"/>
                </a:cubicBezTo>
                <a:cubicBezTo>
                  <a:pt x="24" y="34"/>
                  <a:pt x="24" y="34"/>
                  <a:pt x="24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3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33"/>
                  <a:pt x="27" y="33"/>
                  <a:pt x="27" y="33"/>
                </a:cubicBezTo>
                <a:cubicBezTo>
                  <a:pt x="28" y="33"/>
                  <a:pt x="29" y="33"/>
                  <a:pt x="29" y="31"/>
                </a:cubicBezTo>
                <a:cubicBezTo>
                  <a:pt x="30" y="31"/>
                  <a:pt x="30" y="30"/>
                  <a:pt x="30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30"/>
                  <a:pt x="32" y="29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3" y="28"/>
                  <a:pt x="33" y="27"/>
                  <a:pt x="34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0"/>
                  <a:pt x="32" y="19"/>
                </a:cubicBezTo>
                <a:cubicBezTo>
                  <a:pt x="32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0" y="18"/>
                  <a:pt x="30" y="18"/>
                  <a:pt x="30" y="18"/>
                </a:cubicBezTo>
                <a:cubicBezTo>
                  <a:pt x="29" y="18"/>
                  <a:pt x="28" y="18"/>
                  <a:pt x="27" y="18"/>
                </a:cubicBezTo>
                <a:cubicBezTo>
                  <a:pt x="25" y="18"/>
                  <a:pt x="25" y="17"/>
                  <a:pt x="24" y="17"/>
                </a:cubicBezTo>
                <a:cubicBezTo>
                  <a:pt x="23" y="17"/>
                  <a:pt x="22" y="18"/>
                  <a:pt x="21" y="19"/>
                </a:cubicBezTo>
                <a:cubicBezTo>
                  <a:pt x="20" y="19"/>
                  <a:pt x="20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8" y="19"/>
                  <a:pt x="18" y="19"/>
                </a:cubicBezTo>
                <a:cubicBezTo>
                  <a:pt x="18" y="19"/>
                  <a:pt x="17" y="20"/>
                  <a:pt x="17" y="20"/>
                </a:cubicBezTo>
                <a:cubicBezTo>
                  <a:pt x="17" y="20"/>
                  <a:pt x="16" y="20"/>
                  <a:pt x="16" y="20"/>
                </a:cubicBezTo>
                <a:cubicBezTo>
                  <a:pt x="16" y="21"/>
                  <a:pt x="15" y="21"/>
                  <a:pt x="15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1" y="24"/>
                  <a:pt x="11" y="24"/>
                  <a:pt x="11" y="2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7" y="30"/>
                  <a:pt x="7" y="30"/>
                  <a:pt x="7" y="30"/>
                </a:cubicBezTo>
                <a:cubicBezTo>
                  <a:pt x="6" y="32"/>
                  <a:pt x="6" y="32"/>
                  <a:pt x="6" y="32"/>
                </a:cubicBezTo>
                <a:cubicBezTo>
                  <a:pt x="5" y="34"/>
                  <a:pt x="5" y="35"/>
                  <a:pt x="5" y="35"/>
                </a:cubicBezTo>
                <a:cubicBezTo>
                  <a:pt x="5" y="36"/>
                  <a:pt x="5" y="36"/>
                  <a:pt x="5" y="37"/>
                </a:cubicBezTo>
                <a:cubicBezTo>
                  <a:pt x="5" y="37"/>
                  <a:pt x="5" y="37"/>
                  <a:pt x="5" y="38"/>
                </a:cubicBezTo>
                <a:cubicBezTo>
                  <a:pt x="4" y="38"/>
                  <a:pt x="4" y="39"/>
                  <a:pt x="4" y="39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4" y="41"/>
                  <a:pt x="4" y="41"/>
                </a:cubicBezTo>
                <a:cubicBezTo>
                  <a:pt x="3" y="42"/>
                  <a:pt x="3" y="42"/>
                  <a:pt x="3" y="43"/>
                </a:cubicBezTo>
                <a:cubicBezTo>
                  <a:pt x="3" y="44"/>
                  <a:pt x="3" y="44"/>
                  <a:pt x="3" y="44"/>
                </a:cubicBezTo>
                <a:cubicBezTo>
                  <a:pt x="3" y="46"/>
                  <a:pt x="3" y="46"/>
                  <a:pt x="3" y="46"/>
                </a:cubicBezTo>
                <a:cubicBezTo>
                  <a:pt x="3" y="47"/>
                  <a:pt x="3" y="47"/>
                  <a:pt x="3" y="47"/>
                </a:cubicBezTo>
                <a:cubicBezTo>
                  <a:pt x="3" y="48"/>
                  <a:pt x="2" y="49"/>
                  <a:pt x="2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52"/>
                  <a:pt x="2" y="52"/>
                  <a:pt x="1" y="52"/>
                </a:cubicBezTo>
                <a:cubicBezTo>
                  <a:pt x="1" y="52"/>
                  <a:pt x="0" y="52"/>
                  <a:pt x="0" y="51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7"/>
                  <a:pt x="0" y="36"/>
                  <a:pt x="0" y="35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32"/>
                  <a:pt x="0" y="32"/>
                  <a:pt x="0" y="32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0"/>
                  <a:pt x="1" y="20"/>
                  <a:pt x="1" y="20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1" y="18"/>
                  <a:pt x="1" y="18"/>
                </a:cubicBezTo>
                <a:cubicBezTo>
                  <a:pt x="1" y="13"/>
                  <a:pt x="1" y="13"/>
                  <a:pt x="1" y="1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1"/>
                </a:cubicBezTo>
                <a:cubicBezTo>
                  <a:pt x="0" y="0"/>
                  <a:pt x="0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1"/>
                  <a:pt x="2" y="1"/>
                  <a:pt x="2" y="1"/>
                </a:cubicBezTo>
                <a:cubicBezTo>
                  <a:pt x="3" y="4"/>
                  <a:pt x="3" y="4"/>
                  <a:pt x="3" y="4"/>
                </a:cubicBezTo>
                <a:cubicBezTo>
                  <a:pt x="2" y="6"/>
                  <a:pt x="2" y="6"/>
                  <a:pt x="2" y="6"/>
                </a:cubicBezTo>
                <a:cubicBezTo>
                  <a:pt x="2" y="9"/>
                  <a:pt x="2" y="9"/>
                  <a:pt x="2" y="9"/>
                </a:cubicBezTo>
                <a:cubicBezTo>
                  <a:pt x="3" y="11"/>
                  <a:pt x="3" y="11"/>
                  <a:pt x="3" y="11"/>
                </a:cubicBezTo>
                <a:cubicBezTo>
                  <a:pt x="2" y="12"/>
                  <a:pt x="2" y="12"/>
                  <a:pt x="2" y="12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6"/>
                  <a:pt x="2" y="16"/>
                  <a:pt x="2" y="16"/>
                </a:cubicBezTo>
                <a:cubicBezTo>
                  <a:pt x="3" y="18"/>
                  <a:pt x="3" y="18"/>
                  <a:pt x="3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2"/>
                  <a:pt x="3" y="22"/>
                  <a:pt x="3" y="22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28"/>
                  <a:pt x="2" y="29"/>
                  <a:pt x="2" y="29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2" y="33"/>
                  <a:pt x="2" y="33"/>
                </a:cubicBezTo>
                <a:cubicBezTo>
                  <a:pt x="3" y="34"/>
                  <a:pt x="3" y="34"/>
                  <a:pt x="3" y="34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1"/>
                  <a:pt x="5" y="30"/>
                  <a:pt x="6" y="27"/>
                </a:cubicBezTo>
                <a:cubicBezTo>
                  <a:pt x="7" y="25"/>
                  <a:pt x="8" y="23"/>
                  <a:pt x="9" y="22"/>
                </a:cubicBezTo>
                <a:cubicBezTo>
                  <a:pt x="10" y="22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1" y="20"/>
                  <a:pt x="12" y="20"/>
                  <a:pt x="12" y="19"/>
                </a:cubicBezTo>
                <a:cubicBezTo>
                  <a:pt x="12" y="19"/>
                  <a:pt x="13" y="19"/>
                  <a:pt x="13" y="19"/>
                </a:cubicBezTo>
                <a:cubicBezTo>
                  <a:pt x="13" y="19"/>
                  <a:pt x="13" y="18"/>
                  <a:pt x="13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8"/>
                  <a:pt x="15" y="18"/>
                  <a:pt x="15" y="18"/>
                </a:cubicBezTo>
                <a:cubicBezTo>
                  <a:pt x="15" y="18"/>
                  <a:pt x="15" y="17"/>
                  <a:pt x="16" y="17"/>
                </a:cubicBezTo>
                <a:cubicBezTo>
                  <a:pt x="16" y="17"/>
                  <a:pt x="17" y="17"/>
                  <a:pt x="17" y="16"/>
                </a:cubicBezTo>
                <a:cubicBezTo>
                  <a:pt x="18" y="16"/>
                  <a:pt x="19" y="15"/>
                  <a:pt x="21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30" y="15"/>
                  <a:pt x="30" y="15"/>
                  <a:pt x="30" y="15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16"/>
                  <a:pt x="32" y="16"/>
                  <a:pt x="32" y="16"/>
                </a:cubicBezTo>
                <a:cubicBezTo>
                  <a:pt x="34" y="18"/>
                  <a:pt x="35" y="19"/>
                  <a:pt x="36" y="19"/>
                </a:cubicBezTo>
                <a:cubicBezTo>
                  <a:pt x="36" y="19"/>
                  <a:pt x="35" y="19"/>
                  <a:pt x="35" y="19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2"/>
                  <a:pt x="36" y="22"/>
                  <a:pt x="36" y="22"/>
                </a:cubicBezTo>
                <a:cubicBezTo>
                  <a:pt x="37" y="22"/>
                  <a:pt x="37" y="23"/>
                  <a:pt x="37" y="23"/>
                </a:cubicBezTo>
                <a:cubicBezTo>
                  <a:pt x="37" y="24"/>
                  <a:pt x="37" y="24"/>
                  <a:pt x="36" y="25"/>
                </a:cubicBezTo>
                <a:cubicBezTo>
                  <a:pt x="36" y="26"/>
                  <a:pt x="36" y="26"/>
                  <a:pt x="36" y="26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31"/>
                  <a:pt x="34" y="31"/>
                  <a:pt x="34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2" y="32"/>
                </a:cubicBezTo>
                <a:cubicBezTo>
                  <a:pt x="32" y="32"/>
                  <a:pt x="32" y="32"/>
                  <a:pt x="32" y="33"/>
                </a:cubicBezTo>
                <a:cubicBezTo>
                  <a:pt x="31" y="33"/>
                  <a:pt x="31" y="33"/>
                  <a:pt x="30" y="34"/>
                </a:cubicBezTo>
                <a:cubicBezTo>
                  <a:pt x="30" y="34"/>
                  <a:pt x="29" y="34"/>
                  <a:pt x="29" y="35"/>
                </a:cubicBezTo>
                <a:cubicBezTo>
                  <a:pt x="28" y="35"/>
                  <a:pt x="28" y="35"/>
                  <a:pt x="27" y="36"/>
                </a:cubicBezTo>
                <a:cubicBezTo>
                  <a:pt x="27" y="36"/>
                  <a:pt x="27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5" y="37"/>
                  <a:pt x="20" y="39"/>
                </a:cubicBezTo>
                <a:cubicBezTo>
                  <a:pt x="19" y="38"/>
                  <a:pt x="19" y="38"/>
                  <a:pt x="19" y="38"/>
                </a:cubicBezTo>
                <a:cubicBezTo>
                  <a:pt x="18" y="38"/>
                  <a:pt x="18" y="38"/>
                  <a:pt x="18" y="39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3"/>
                  <a:pt x="20" y="43"/>
                </a:cubicBezTo>
                <a:cubicBezTo>
                  <a:pt x="22" y="46"/>
                  <a:pt x="22" y="46"/>
                  <a:pt x="22" y="46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48"/>
                  <a:pt x="24" y="48"/>
                  <a:pt x="24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5" y="49"/>
                  <a:pt x="25" y="49"/>
                  <a:pt x="25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8" y="52"/>
                  <a:pt x="28" y="52"/>
                  <a:pt x="28" y="52"/>
                </a:cubicBezTo>
                <a:cubicBezTo>
                  <a:pt x="31" y="53"/>
                  <a:pt x="31" y="53"/>
                  <a:pt x="31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36" y="53"/>
                  <a:pt x="37" y="52"/>
                  <a:pt x="38" y="52"/>
                </a:cubicBezTo>
                <a:cubicBezTo>
                  <a:pt x="39" y="51"/>
                  <a:pt x="39" y="51"/>
                  <a:pt x="39" y="51"/>
                </a:cubicBezTo>
                <a:cubicBezTo>
                  <a:pt x="41" y="48"/>
                  <a:pt x="41" y="48"/>
                  <a:pt x="41" y="48"/>
                </a:cubicBezTo>
                <a:cubicBezTo>
                  <a:pt x="41" y="47"/>
                  <a:pt x="41" y="47"/>
                  <a:pt x="41" y="47"/>
                </a:cubicBezTo>
                <a:cubicBezTo>
                  <a:pt x="42" y="47"/>
                  <a:pt x="42" y="46"/>
                  <a:pt x="42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3" y="46"/>
                  <a:pt x="44" y="4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23" name="Freeform 503"/>
          <p:cNvSpPr>
            <a:spLocks noEditPoints="1"/>
          </p:cNvSpPr>
          <p:nvPr/>
        </p:nvSpPr>
        <p:spPr bwMode="auto">
          <a:xfrm>
            <a:off x="3994150" y="139701"/>
            <a:ext cx="63500" cy="111125"/>
          </a:xfrm>
          <a:custGeom>
            <a:avLst/>
            <a:gdLst/>
            <a:ahLst/>
            <a:cxnLst>
              <a:cxn ang="0">
                <a:pos x="18" y="10"/>
              </a:cxn>
              <a:cxn ang="0">
                <a:pos x="18" y="4"/>
              </a:cxn>
              <a:cxn ang="0">
                <a:pos x="15" y="3"/>
              </a:cxn>
              <a:cxn ang="0">
                <a:pos x="12" y="5"/>
              </a:cxn>
              <a:cxn ang="0">
                <a:pos x="11" y="5"/>
              </a:cxn>
              <a:cxn ang="0">
                <a:pos x="11" y="6"/>
              </a:cxn>
              <a:cxn ang="0">
                <a:pos x="10" y="8"/>
              </a:cxn>
              <a:cxn ang="0">
                <a:pos x="7" y="12"/>
              </a:cxn>
              <a:cxn ang="0">
                <a:pos x="6" y="17"/>
              </a:cxn>
              <a:cxn ang="0">
                <a:pos x="10" y="16"/>
              </a:cxn>
              <a:cxn ang="0">
                <a:pos x="13" y="15"/>
              </a:cxn>
              <a:cxn ang="0">
                <a:pos x="14" y="13"/>
              </a:cxn>
              <a:cxn ang="0">
                <a:pos x="23" y="31"/>
              </a:cxn>
              <a:cxn ang="0">
                <a:pos x="22" y="36"/>
              </a:cxn>
              <a:cxn ang="0">
                <a:pos x="19" y="38"/>
              </a:cxn>
              <a:cxn ang="0">
                <a:pos x="16" y="40"/>
              </a:cxn>
              <a:cxn ang="0">
                <a:pos x="14" y="42"/>
              </a:cxn>
              <a:cxn ang="0">
                <a:pos x="11" y="42"/>
              </a:cxn>
              <a:cxn ang="0">
                <a:pos x="7" y="42"/>
              </a:cxn>
              <a:cxn ang="0">
                <a:pos x="3" y="39"/>
              </a:cxn>
              <a:cxn ang="0">
                <a:pos x="1" y="37"/>
              </a:cxn>
              <a:cxn ang="0">
                <a:pos x="0" y="29"/>
              </a:cxn>
              <a:cxn ang="0">
                <a:pos x="1" y="24"/>
              </a:cxn>
              <a:cxn ang="0">
                <a:pos x="2" y="21"/>
              </a:cxn>
              <a:cxn ang="0">
                <a:pos x="1" y="18"/>
              </a:cxn>
              <a:cxn ang="0">
                <a:pos x="2" y="12"/>
              </a:cxn>
              <a:cxn ang="0">
                <a:pos x="4" y="12"/>
              </a:cxn>
              <a:cxn ang="0">
                <a:pos x="8" y="5"/>
              </a:cxn>
              <a:cxn ang="0">
                <a:pos x="9" y="4"/>
              </a:cxn>
              <a:cxn ang="0">
                <a:pos x="13" y="1"/>
              </a:cxn>
              <a:cxn ang="0">
                <a:pos x="16" y="0"/>
              </a:cxn>
              <a:cxn ang="0">
                <a:pos x="17" y="0"/>
              </a:cxn>
              <a:cxn ang="0">
                <a:pos x="20" y="3"/>
              </a:cxn>
              <a:cxn ang="0">
                <a:pos x="21" y="7"/>
              </a:cxn>
              <a:cxn ang="0">
                <a:pos x="20" y="12"/>
              </a:cxn>
              <a:cxn ang="0">
                <a:pos x="13" y="19"/>
              </a:cxn>
              <a:cxn ang="0">
                <a:pos x="10" y="20"/>
              </a:cxn>
              <a:cxn ang="0">
                <a:pos x="7" y="21"/>
              </a:cxn>
              <a:cxn ang="0">
                <a:pos x="3" y="24"/>
              </a:cxn>
              <a:cxn ang="0">
                <a:pos x="3" y="30"/>
              </a:cxn>
              <a:cxn ang="0">
                <a:pos x="2" y="32"/>
              </a:cxn>
              <a:cxn ang="0">
                <a:pos x="4" y="37"/>
              </a:cxn>
              <a:cxn ang="0">
                <a:pos x="8" y="39"/>
              </a:cxn>
              <a:cxn ang="0">
                <a:pos x="15" y="37"/>
              </a:cxn>
              <a:cxn ang="0">
                <a:pos x="17" y="36"/>
              </a:cxn>
              <a:cxn ang="0">
                <a:pos x="20" y="34"/>
              </a:cxn>
              <a:cxn ang="0">
                <a:pos x="23" y="31"/>
              </a:cxn>
            </a:cxnLst>
            <a:rect l="0" t="0" r="r" b="b"/>
            <a:pathLst>
              <a:path w="24" h="42">
                <a:moveTo>
                  <a:pt x="16" y="12"/>
                </a:moveTo>
                <a:cubicBezTo>
                  <a:pt x="16" y="12"/>
                  <a:pt x="17" y="11"/>
                  <a:pt x="17" y="11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8"/>
                  <a:pt x="19" y="8"/>
                </a:cubicBezTo>
                <a:cubicBezTo>
                  <a:pt x="19" y="7"/>
                  <a:pt x="19" y="7"/>
                  <a:pt x="19" y="6"/>
                </a:cubicBezTo>
                <a:cubicBezTo>
                  <a:pt x="19" y="6"/>
                  <a:pt x="19" y="5"/>
                  <a:pt x="18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4"/>
                  <a:pt x="14" y="4"/>
                </a:cubicBezTo>
                <a:cubicBezTo>
                  <a:pt x="14" y="4"/>
                  <a:pt x="13" y="4"/>
                  <a:pt x="12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5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7"/>
                </a:cubicBezTo>
                <a:cubicBezTo>
                  <a:pt x="11" y="7"/>
                  <a:pt x="10" y="7"/>
                  <a:pt x="10" y="7"/>
                </a:cubicBezTo>
                <a:cubicBezTo>
                  <a:pt x="10" y="8"/>
                  <a:pt x="10" y="8"/>
                  <a:pt x="10" y="8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7" y="11"/>
                  <a:pt x="7" y="12"/>
                </a:cubicBezTo>
                <a:cubicBezTo>
                  <a:pt x="7" y="12"/>
                  <a:pt x="6" y="14"/>
                  <a:pt x="5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1" y="16"/>
                  <a:pt x="11" y="16"/>
                </a:cubicBezTo>
                <a:cubicBezTo>
                  <a:pt x="11" y="16"/>
                  <a:pt x="11" y="16"/>
                  <a:pt x="12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3"/>
                  <a:pt x="14" y="13"/>
                  <a:pt x="14" y="13"/>
                </a:cubicBezTo>
                <a:cubicBezTo>
                  <a:pt x="15" y="13"/>
                  <a:pt x="16" y="13"/>
                  <a:pt x="16" y="12"/>
                </a:cubicBezTo>
                <a:cubicBezTo>
                  <a:pt x="16" y="12"/>
                  <a:pt x="16" y="12"/>
                  <a:pt x="16" y="12"/>
                </a:cubicBezTo>
                <a:close/>
                <a:moveTo>
                  <a:pt x="23" y="31"/>
                </a:moveTo>
                <a:cubicBezTo>
                  <a:pt x="24" y="32"/>
                  <a:pt x="24" y="32"/>
                  <a:pt x="24" y="32"/>
                </a:cubicBezTo>
                <a:cubicBezTo>
                  <a:pt x="24" y="33"/>
                  <a:pt x="23" y="33"/>
                  <a:pt x="23" y="34"/>
                </a:cubicBezTo>
                <a:cubicBezTo>
                  <a:pt x="22" y="34"/>
                  <a:pt x="22" y="35"/>
                  <a:pt x="22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0" y="38"/>
                  <a:pt x="20" y="38"/>
                  <a:pt x="20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5" y="41"/>
                  <a:pt x="15" y="41"/>
                  <a:pt x="15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42"/>
                  <a:pt x="14" y="42"/>
                  <a:pt x="14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2" y="42"/>
                  <a:pt x="12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2"/>
                  <a:pt x="8" y="42"/>
                </a:cubicBezTo>
                <a:cubicBezTo>
                  <a:pt x="8" y="42"/>
                  <a:pt x="7" y="42"/>
                  <a:pt x="7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42"/>
                  <a:pt x="4" y="41"/>
                  <a:pt x="3" y="40"/>
                </a:cubicBezTo>
                <a:cubicBezTo>
                  <a:pt x="3" y="39"/>
                  <a:pt x="3" y="39"/>
                  <a:pt x="3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7"/>
                  <a:pt x="1" y="37"/>
                  <a:pt x="1" y="37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3"/>
                  <a:pt x="1" y="22"/>
                </a:cubicBezTo>
                <a:cubicBezTo>
                  <a:pt x="1" y="22"/>
                  <a:pt x="2" y="22"/>
                  <a:pt x="2" y="21"/>
                </a:cubicBezTo>
                <a:cubicBezTo>
                  <a:pt x="2" y="21"/>
                  <a:pt x="2" y="20"/>
                  <a:pt x="1" y="19"/>
                </a:cubicBezTo>
                <a:cubicBezTo>
                  <a:pt x="2" y="18"/>
                  <a:pt x="2" y="18"/>
                  <a:pt x="2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2" y="17"/>
                  <a:pt x="2" y="17"/>
                  <a:pt x="2" y="16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3"/>
                  <a:pt x="2" y="13"/>
                  <a:pt x="2" y="12"/>
                </a:cubicBezTo>
                <a:cubicBezTo>
                  <a:pt x="2" y="13"/>
                  <a:pt x="3" y="13"/>
                  <a:pt x="3" y="13"/>
                </a:cubicBezTo>
                <a:cubicBezTo>
                  <a:pt x="3" y="13"/>
                  <a:pt x="4" y="13"/>
                  <a:pt x="5" y="12"/>
                </a:cubicBezTo>
                <a:cubicBezTo>
                  <a:pt x="5" y="12"/>
                  <a:pt x="4" y="12"/>
                  <a:pt x="4" y="12"/>
                </a:cubicBezTo>
                <a:cubicBezTo>
                  <a:pt x="4" y="12"/>
                  <a:pt x="5" y="11"/>
                  <a:pt x="5" y="11"/>
                </a:cubicBezTo>
                <a:cubicBezTo>
                  <a:pt x="6" y="10"/>
                  <a:pt x="6" y="8"/>
                  <a:pt x="7" y="7"/>
                </a:cubicBezTo>
                <a:cubicBezTo>
                  <a:pt x="8" y="7"/>
                  <a:pt x="8" y="6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9" y="4"/>
                  <a:pt x="10" y="3"/>
                </a:cubicBezTo>
                <a:cubicBezTo>
                  <a:pt x="11" y="3"/>
                  <a:pt x="11" y="2"/>
                  <a:pt x="12" y="1"/>
                </a:cubicBezTo>
                <a:cubicBezTo>
                  <a:pt x="12" y="1"/>
                  <a:pt x="13" y="1"/>
                  <a:pt x="13" y="1"/>
                </a:cubicBezTo>
                <a:cubicBezTo>
                  <a:pt x="13" y="1"/>
                  <a:pt x="13" y="1"/>
                  <a:pt x="1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6" y="0"/>
                  <a:pt x="1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1"/>
                  <a:pt x="18" y="2"/>
                  <a:pt x="19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20" y="2"/>
                  <a:pt x="20" y="2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1" y="3"/>
                  <a:pt x="21" y="4"/>
                  <a:pt x="21" y="6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6"/>
                  <a:pt x="18" y="16"/>
                  <a:pt x="18" y="16"/>
                </a:cubicBezTo>
                <a:cubicBezTo>
                  <a:pt x="16" y="17"/>
                  <a:pt x="14" y="18"/>
                  <a:pt x="13" y="19"/>
                </a:cubicBezTo>
                <a:cubicBezTo>
                  <a:pt x="13" y="19"/>
                  <a:pt x="1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0"/>
                  <a:pt x="10" y="20"/>
                  <a:pt x="10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6" y="21"/>
                  <a:pt x="6" y="21"/>
                  <a:pt x="5" y="20"/>
                </a:cubicBezTo>
                <a:cubicBezTo>
                  <a:pt x="4" y="21"/>
                  <a:pt x="4" y="22"/>
                  <a:pt x="4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5"/>
                  <a:pt x="3" y="26"/>
                  <a:pt x="3" y="26"/>
                </a:cubicBezTo>
                <a:cubicBezTo>
                  <a:pt x="2" y="27"/>
                  <a:pt x="2" y="27"/>
                  <a:pt x="2" y="27"/>
                </a:cubicBezTo>
                <a:cubicBezTo>
                  <a:pt x="3" y="30"/>
                  <a:pt x="3" y="30"/>
                  <a:pt x="3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2" y="33"/>
                  <a:pt x="2" y="34"/>
                </a:cubicBezTo>
                <a:cubicBezTo>
                  <a:pt x="2" y="35"/>
                  <a:pt x="3" y="35"/>
                  <a:pt x="3" y="35"/>
                </a:cubicBezTo>
                <a:cubicBezTo>
                  <a:pt x="3" y="36"/>
                  <a:pt x="3" y="36"/>
                  <a:pt x="4" y="37"/>
                </a:cubicBezTo>
                <a:cubicBezTo>
                  <a:pt x="4" y="37"/>
                  <a:pt x="5" y="38"/>
                  <a:pt x="6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8" y="39"/>
                  <a:pt x="8" y="39"/>
                  <a:pt x="8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4" y="38"/>
                  <a:pt x="15" y="38"/>
                  <a:pt x="15" y="37"/>
                </a:cubicBezTo>
                <a:cubicBezTo>
                  <a:pt x="16" y="36"/>
                  <a:pt x="16" y="36"/>
                  <a:pt x="16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8" y="36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4"/>
                  <a:pt x="19" y="34"/>
                  <a:pt x="20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1" y="34"/>
                  <a:pt x="22" y="33"/>
                  <a:pt x="22" y="31"/>
                </a:cubicBezTo>
                <a:cubicBezTo>
                  <a:pt x="22" y="31"/>
                  <a:pt x="23" y="31"/>
                  <a:pt x="23" y="3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24" name="Freeform 504"/>
          <p:cNvSpPr>
            <a:spLocks/>
          </p:cNvSpPr>
          <p:nvPr/>
        </p:nvSpPr>
        <p:spPr bwMode="auto">
          <a:xfrm>
            <a:off x="4081463" y="152401"/>
            <a:ext cx="122237" cy="90488"/>
          </a:xfrm>
          <a:custGeom>
            <a:avLst/>
            <a:gdLst/>
            <a:ahLst/>
            <a:cxnLst>
              <a:cxn ang="0">
                <a:pos x="45" y="22"/>
              </a:cxn>
              <a:cxn ang="0">
                <a:pos x="42" y="26"/>
              </a:cxn>
              <a:cxn ang="0">
                <a:pos x="40" y="29"/>
              </a:cxn>
              <a:cxn ang="0">
                <a:pos x="37" y="31"/>
              </a:cxn>
              <a:cxn ang="0">
                <a:pos x="34" y="32"/>
              </a:cxn>
              <a:cxn ang="0">
                <a:pos x="32" y="32"/>
              </a:cxn>
              <a:cxn ang="0">
                <a:pos x="30" y="30"/>
              </a:cxn>
              <a:cxn ang="0">
                <a:pos x="29" y="27"/>
              </a:cxn>
              <a:cxn ang="0">
                <a:pos x="28" y="25"/>
              </a:cxn>
              <a:cxn ang="0">
                <a:pos x="28" y="20"/>
              </a:cxn>
              <a:cxn ang="0">
                <a:pos x="26" y="9"/>
              </a:cxn>
              <a:cxn ang="0">
                <a:pos x="25" y="7"/>
              </a:cxn>
              <a:cxn ang="0">
                <a:pos x="22" y="6"/>
              </a:cxn>
              <a:cxn ang="0">
                <a:pos x="17" y="13"/>
              </a:cxn>
              <a:cxn ang="0">
                <a:pos x="15" y="18"/>
              </a:cxn>
              <a:cxn ang="0">
                <a:pos x="14" y="20"/>
              </a:cxn>
              <a:cxn ang="0">
                <a:pos x="11" y="24"/>
              </a:cxn>
              <a:cxn ang="0">
                <a:pos x="9" y="27"/>
              </a:cxn>
              <a:cxn ang="0">
                <a:pos x="4" y="32"/>
              </a:cxn>
              <a:cxn ang="0">
                <a:pos x="2" y="34"/>
              </a:cxn>
              <a:cxn ang="0">
                <a:pos x="0" y="31"/>
              </a:cxn>
              <a:cxn ang="0">
                <a:pos x="1" y="28"/>
              </a:cxn>
              <a:cxn ang="0">
                <a:pos x="0" y="25"/>
              </a:cxn>
              <a:cxn ang="0">
                <a:pos x="0" y="19"/>
              </a:cxn>
              <a:cxn ang="0">
                <a:pos x="1" y="17"/>
              </a:cxn>
              <a:cxn ang="0">
                <a:pos x="1" y="11"/>
              </a:cxn>
              <a:cxn ang="0">
                <a:pos x="1" y="7"/>
              </a:cxn>
              <a:cxn ang="0">
                <a:pos x="0" y="2"/>
              </a:cxn>
              <a:cxn ang="0">
                <a:pos x="3" y="2"/>
              </a:cxn>
              <a:cxn ang="0">
                <a:pos x="3" y="7"/>
              </a:cxn>
              <a:cxn ang="0">
                <a:pos x="3" y="14"/>
              </a:cxn>
              <a:cxn ang="0">
                <a:pos x="3" y="18"/>
              </a:cxn>
              <a:cxn ang="0">
                <a:pos x="2" y="25"/>
              </a:cxn>
              <a:cxn ang="0">
                <a:pos x="4" y="28"/>
              </a:cxn>
              <a:cxn ang="0">
                <a:pos x="6" y="25"/>
              </a:cxn>
              <a:cxn ang="0">
                <a:pos x="9" y="22"/>
              </a:cxn>
              <a:cxn ang="0">
                <a:pos x="10" y="19"/>
              </a:cxn>
              <a:cxn ang="0">
                <a:pos x="13" y="16"/>
              </a:cxn>
              <a:cxn ang="0">
                <a:pos x="15" y="11"/>
              </a:cxn>
              <a:cxn ang="0">
                <a:pos x="17" y="8"/>
              </a:cxn>
              <a:cxn ang="0">
                <a:pos x="18" y="6"/>
              </a:cxn>
              <a:cxn ang="0">
                <a:pos x="21" y="4"/>
              </a:cxn>
              <a:cxn ang="0">
                <a:pos x="24" y="1"/>
              </a:cxn>
              <a:cxn ang="0">
                <a:pos x="26" y="1"/>
              </a:cxn>
              <a:cxn ang="0">
                <a:pos x="27" y="4"/>
              </a:cxn>
              <a:cxn ang="0">
                <a:pos x="28" y="8"/>
              </a:cxn>
              <a:cxn ang="0">
                <a:pos x="29" y="17"/>
              </a:cxn>
              <a:cxn ang="0">
                <a:pos x="30" y="23"/>
              </a:cxn>
              <a:cxn ang="0">
                <a:pos x="31" y="26"/>
              </a:cxn>
              <a:cxn ang="0">
                <a:pos x="32" y="28"/>
              </a:cxn>
              <a:cxn ang="0">
                <a:pos x="35" y="29"/>
              </a:cxn>
              <a:cxn ang="0">
                <a:pos x="37" y="28"/>
              </a:cxn>
              <a:cxn ang="0">
                <a:pos x="40" y="26"/>
              </a:cxn>
              <a:cxn ang="0">
                <a:pos x="41" y="24"/>
              </a:cxn>
              <a:cxn ang="0">
                <a:pos x="44" y="20"/>
              </a:cxn>
              <a:cxn ang="0">
                <a:pos x="46" y="21"/>
              </a:cxn>
            </a:cxnLst>
            <a:rect l="0" t="0" r="r" b="b"/>
            <a:pathLst>
              <a:path w="46" h="34">
                <a:moveTo>
                  <a:pt x="46" y="21"/>
                </a:moveTo>
                <a:cubicBezTo>
                  <a:pt x="46" y="21"/>
                  <a:pt x="46" y="22"/>
                  <a:pt x="45" y="22"/>
                </a:cubicBezTo>
                <a:cubicBezTo>
                  <a:pt x="45" y="22"/>
                  <a:pt x="45" y="22"/>
                  <a:pt x="45" y="22"/>
                </a:cubicBezTo>
                <a:cubicBezTo>
                  <a:pt x="45" y="23"/>
                  <a:pt x="45" y="23"/>
                  <a:pt x="44" y="24"/>
                </a:cubicBezTo>
                <a:cubicBezTo>
                  <a:pt x="43" y="25"/>
                  <a:pt x="43" y="26"/>
                  <a:pt x="43" y="26"/>
                </a:cubicBezTo>
                <a:cubicBezTo>
                  <a:pt x="42" y="26"/>
                  <a:pt x="42" y="26"/>
                  <a:pt x="42" y="26"/>
                </a:cubicBezTo>
                <a:cubicBezTo>
                  <a:pt x="42" y="28"/>
                  <a:pt x="41" y="28"/>
                  <a:pt x="40" y="28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9"/>
                  <a:pt x="39" y="30"/>
                  <a:pt x="39" y="30"/>
                </a:cubicBezTo>
                <a:cubicBezTo>
                  <a:pt x="38" y="31"/>
                  <a:pt x="38" y="31"/>
                  <a:pt x="38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6" y="31"/>
                  <a:pt x="36" y="31"/>
                  <a:pt x="36" y="31"/>
                </a:cubicBezTo>
                <a:cubicBezTo>
                  <a:pt x="36" y="32"/>
                  <a:pt x="36" y="32"/>
                  <a:pt x="36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1" y="30"/>
                  <a:pt x="31" y="30"/>
                  <a:pt x="3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29" y="29"/>
                  <a:pt x="29" y="28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4"/>
                  <a:pt x="28" y="24"/>
                  <a:pt x="28" y="24"/>
                </a:cubicBezTo>
                <a:cubicBezTo>
                  <a:pt x="27" y="22"/>
                  <a:pt x="27" y="22"/>
                  <a:pt x="27" y="22"/>
                </a:cubicBezTo>
                <a:cubicBezTo>
                  <a:pt x="28" y="20"/>
                  <a:pt x="28" y="20"/>
                  <a:pt x="28" y="20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6"/>
                  <a:pt x="27" y="16"/>
                  <a:pt x="27" y="16"/>
                </a:cubicBezTo>
                <a:cubicBezTo>
                  <a:pt x="26" y="12"/>
                  <a:pt x="26" y="10"/>
                  <a:pt x="26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5" y="8"/>
                  <a:pt x="25" y="8"/>
                  <a:pt x="25" y="8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6"/>
                  <a:pt x="25" y="5"/>
                  <a:pt x="24" y="5"/>
                </a:cubicBezTo>
                <a:cubicBezTo>
                  <a:pt x="24" y="4"/>
                  <a:pt x="24" y="4"/>
                  <a:pt x="24" y="4"/>
                </a:cubicBezTo>
                <a:cubicBezTo>
                  <a:pt x="22" y="6"/>
                  <a:pt x="22" y="6"/>
                  <a:pt x="22" y="6"/>
                </a:cubicBezTo>
                <a:cubicBezTo>
                  <a:pt x="21" y="7"/>
                  <a:pt x="21" y="7"/>
                  <a:pt x="21" y="7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4"/>
                  <a:pt x="17" y="15"/>
                  <a:pt x="16" y="15"/>
                </a:cubicBezTo>
                <a:cubicBezTo>
                  <a:pt x="16" y="15"/>
                  <a:pt x="16" y="16"/>
                  <a:pt x="15" y="1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4" y="20"/>
                  <a:pt x="14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1" y="23"/>
                  <a:pt x="11" y="24"/>
                </a:cubicBezTo>
                <a:cubicBezTo>
                  <a:pt x="10" y="24"/>
                  <a:pt x="10" y="24"/>
                  <a:pt x="10" y="25"/>
                </a:cubicBezTo>
                <a:cubicBezTo>
                  <a:pt x="10" y="26"/>
                  <a:pt x="9" y="26"/>
                  <a:pt x="9" y="26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7"/>
                  <a:pt x="8" y="28"/>
                  <a:pt x="7" y="29"/>
                </a:cubicBezTo>
                <a:cubicBezTo>
                  <a:pt x="7" y="29"/>
                  <a:pt x="6" y="30"/>
                  <a:pt x="5" y="30"/>
                </a:cubicBezTo>
                <a:cubicBezTo>
                  <a:pt x="5" y="31"/>
                  <a:pt x="5" y="32"/>
                  <a:pt x="4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4"/>
                  <a:pt x="3" y="34"/>
                  <a:pt x="2" y="34"/>
                </a:cubicBezTo>
                <a:cubicBezTo>
                  <a:pt x="1" y="34"/>
                  <a:pt x="1" y="34"/>
                  <a:pt x="1" y="33"/>
                </a:cubicBezTo>
                <a:cubicBezTo>
                  <a:pt x="1" y="32"/>
                  <a:pt x="0" y="32"/>
                  <a:pt x="0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9"/>
                  <a:pt x="0" y="29"/>
                  <a:pt x="0" y="29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1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1" y="17"/>
                  <a:pt x="1" y="17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2"/>
                  <a:pt x="1" y="12"/>
                  <a:pt x="1" y="12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9"/>
                  <a:pt x="0" y="9"/>
                </a:cubicBezTo>
                <a:cubicBezTo>
                  <a:pt x="1" y="7"/>
                  <a:pt x="1" y="7"/>
                  <a:pt x="1" y="7"/>
                </a:cubicBezTo>
                <a:cubicBezTo>
                  <a:pt x="0" y="6"/>
                  <a:pt x="0" y="6"/>
                  <a:pt x="0" y="6"/>
                </a:cubicBezTo>
                <a:cubicBezTo>
                  <a:pt x="1" y="4"/>
                  <a:pt x="1" y="4"/>
                  <a:pt x="1" y="4"/>
                </a:cubicBezTo>
                <a:cubicBezTo>
                  <a:pt x="0" y="2"/>
                  <a:pt x="0" y="2"/>
                  <a:pt x="0" y="2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3" y="1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3"/>
                  <a:pt x="3" y="3"/>
                  <a:pt x="3" y="4"/>
                </a:cubicBezTo>
                <a:cubicBezTo>
                  <a:pt x="4" y="5"/>
                  <a:pt x="4" y="5"/>
                  <a:pt x="4" y="5"/>
                </a:cubicBezTo>
                <a:cubicBezTo>
                  <a:pt x="3" y="7"/>
                  <a:pt x="3" y="7"/>
                  <a:pt x="3" y="7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9"/>
                  <a:pt x="3" y="19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2" y="23"/>
                  <a:pt x="2" y="24"/>
                  <a:pt x="2" y="25"/>
                </a:cubicBezTo>
                <a:cubicBezTo>
                  <a:pt x="2" y="28"/>
                  <a:pt x="2" y="28"/>
                  <a:pt x="2" y="28"/>
                </a:cubicBezTo>
                <a:cubicBezTo>
                  <a:pt x="3" y="28"/>
                  <a:pt x="3" y="28"/>
                  <a:pt x="3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6" y="26"/>
                  <a:pt x="6" y="26"/>
                  <a:pt x="6" y="25"/>
                </a:cubicBezTo>
                <a:cubicBezTo>
                  <a:pt x="6" y="24"/>
                  <a:pt x="7" y="24"/>
                  <a:pt x="7" y="24"/>
                </a:cubicBezTo>
                <a:cubicBezTo>
                  <a:pt x="7" y="24"/>
                  <a:pt x="8" y="23"/>
                  <a:pt x="8" y="23"/>
                </a:cubicBezTo>
                <a:cubicBezTo>
                  <a:pt x="8" y="23"/>
                  <a:pt x="8" y="22"/>
                  <a:pt x="9" y="22"/>
                </a:cubicBezTo>
                <a:cubicBezTo>
                  <a:pt x="9" y="21"/>
                  <a:pt x="10" y="21"/>
                  <a:pt x="10" y="20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1" y="19"/>
                  <a:pt x="11" y="18"/>
                </a:cubicBezTo>
                <a:cubicBezTo>
                  <a:pt x="11" y="18"/>
                  <a:pt x="12" y="18"/>
                  <a:pt x="12" y="18"/>
                </a:cubicBezTo>
                <a:cubicBezTo>
                  <a:pt x="12" y="17"/>
                  <a:pt x="12" y="16"/>
                  <a:pt x="13" y="16"/>
                </a:cubicBezTo>
                <a:cubicBezTo>
                  <a:pt x="14" y="15"/>
                  <a:pt x="14" y="15"/>
                  <a:pt x="14" y="15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2"/>
                  <a:pt x="15" y="12"/>
                  <a:pt x="15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6" y="10"/>
                  <a:pt x="17" y="10"/>
                  <a:pt x="17" y="9"/>
                </a:cubicBezTo>
                <a:cubicBezTo>
                  <a:pt x="17" y="8"/>
                  <a:pt x="17" y="8"/>
                  <a:pt x="17" y="8"/>
                </a:cubicBezTo>
                <a:cubicBezTo>
                  <a:pt x="18" y="8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9" y="6"/>
                </a:cubicBezTo>
                <a:cubicBezTo>
                  <a:pt x="19" y="5"/>
                  <a:pt x="20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3"/>
                  <a:pt x="22" y="3"/>
                  <a:pt x="22" y="2"/>
                </a:cubicBezTo>
                <a:cubicBezTo>
                  <a:pt x="22" y="2"/>
                  <a:pt x="23" y="1"/>
                  <a:pt x="24" y="1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1"/>
                  <a:pt x="26" y="1"/>
                  <a:pt x="26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4"/>
                  <a:pt x="27" y="4"/>
                  <a:pt x="27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7" y="6"/>
                  <a:pt x="27" y="6"/>
                  <a:pt x="27" y="6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11"/>
                  <a:pt x="28" y="11"/>
                  <a:pt x="28" y="11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7"/>
                  <a:pt x="29" y="17"/>
                  <a:pt x="29" y="17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2"/>
                  <a:pt x="30" y="23"/>
                  <a:pt x="30" y="23"/>
                </a:cubicBezTo>
                <a:cubicBezTo>
                  <a:pt x="31" y="23"/>
                  <a:pt x="31" y="24"/>
                  <a:pt x="31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26"/>
                  <a:pt x="31" y="26"/>
                  <a:pt x="31" y="26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9"/>
                  <a:pt x="32" y="29"/>
                  <a:pt x="32" y="29"/>
                </a:cubicBezTo>
                <a:cubicBezTo>
                  <a:pt x="33" y="29"/>
                  <a:pt x="33" y="29"/>
                  <a:pt x="34" y="29"/>
                </a:cubicBezTo>
                <a:cubicBezTo>
                  <a:pt x="34" y="29"/>
                  <a:pt x="35" y="29"/>
                  <a:pt x="35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9"/>
                  <a:pt x="36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8" y="27"/>
                  <a:pt x="39" y="27"/>
                </a:cubicBezTo>
                <a:cubicBezTo>
                  <a:pt x="39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5"/>
                  <a:pt x="41" y="25"/>
                  <a:pt x="41" y="24"/>
                </a:cubicBezTo>
                <a:cubicBezTo>
                  <a:pt x="41" y="24"/>
                  <a:pt x="42" y="24"/>
                  <a:pt x="42" y="23"/>
                </a:cubicBezTo>
                <a:cubicBezTo>
                  <a:pt x="42" y="23"/>
                  <a:pt x="42" y="23"/>
                  <a:pt x="42" y="23"/>
                </a:cubicBezTo>
                <a:cubicBezTo>
                  <a:pt x="43" y="22"/>
                  <a:pt x="43" y="21"/>
                  <a:pt x="44" y="20"/>
                </a:cubicBezTo>
                <a:cubicBezTo>
                  <a:pt x="45" y="20"/>
                  <a:pt x="45" y="20"/>
                  <a:pt x="45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6" y="21"/>
                  <a:pt x="46" y="21"/>
                  <a:pt x="46" y="2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25" name="Freeform 505"/>
          <p:cNvSpPr>
            <a:spLocks/>
          </p:cNvSpPr>
          <p:nvPr/>
        </p:nvSpPr>
        <p:spPr bwMode="auto">
          <a:xfrm>
            <a:off x="4703763" y="431801"/>
            <a:ext cx="82550" cy="101600"/>
          </a:xfrm>
          <a:custGeom>
            <a:avLst/>
            <a:gdLst/>
            <a:ahLst/>
            <a:cxnLst>
              <a:cxn ang="0">
                <a:pos x="29" y="34"/>
              </a:cxn>
              <a:cxn ang="0">
                <a:pos x="27" y="35"/>
              </a:cxn>
              <a:cxn ang="0">
                <a:pos x="24" y="37"/>
              </a:cxn>
              <a:cxn ang="0">
                <a:pos x="21" y="37"/>
              </a:cxn>
              <a:cxn ang="0">
                <a:pos x="18" y="38"/>
              </a:cxn>
              <a:cxn ang="0">
                <a:pos x="16" y="38"/>
              </a:cxn>
              <a:cxn ang="0">
                <a:pos x="14" y="38"/>
              </a:cxn>
              <a:cxn ang="0">
                <a:pos x="12" y="38"/>
              </a:cxn>
              <a:cxn ang="0">
                <a:pos x="9" y="38"/>
              </a:cxn>
              <a:cxn ang="0">
                <a:pos x="4" y="37"/>
              </a:cxn>
              <a:cxn ang="0">
                <a:pos x="3" y="37"/>
              </a:cxn>
              <a:cxn ang="0">
                <a:pos x="2" y="33"/>
              </a:cxn>
              <a:cxn ang="0">
                <a:pos x="2" y="32"/>
              </a:cxn>
              <a:cxn ang="0">
                <a:pos x="3" y="32"/>
              </a:cxn>
              <a:cxn ang="0">
                <a:pos x="5" y="34"/>
              </a:cxn>
              <a:cxn ang="0">
                <a:pos x="8" y="36"/>
              </a:cxn>
              <a:cxn ang="0">
                <a:pos x="22" y="34"/>
              </a:cxn>
              <a:cxn ang="0">
                <a:pos x="24" y="33"/>
              </a:cxn>
              <a:cxn ang="0">
                <a:pos x="27" y="32"/>
              </a:cxn>
              <a:cxn ang="0">
                <a:pos x="28" y="30"/>
              </a:cxn>
              <a:cxn ang="0">
                <a:pos x="27" y="28"/>
              </a:cxn>
              <a:cxn ang="0">
                <a:pos x="25" y="27"/>
              </a:cxn>
              <a:cxn ang="0">
                <a:pos x="23" y="27"/>
              </a:cxn>
              <a:cxn ang="0">
                <a:pos x="19" y="25"/>
              </a:cxn>
              <a:cxn ang="0">
                <a:pos x="17" y="25"/>
              </a:cxn>
              <a:cxn ang="0">
                <a:pos x="15" y="24"/>
              </a:cxn>
              <a:cxn ang="0">
                <a:pos x="9" y="21"/>
              </a:cxn>
              <a:cxn ang="0">
                <a:pos x="5" y="17"/>
              </a:cxn>
              <a:cxn ang="0">
                <a:pos x="4" y="11"/>
              </a:cxn>
              <a:cxn ang="0">
                <a:pos x="7" y="6"/>
              </a:cxn>
              <a:cxn ang="0">
                <a:pos x="15" y="1"/>
              </a:cxn>
              <a:cxn ang="0">
                <a:pos x="23" y="0"/>
              </a:cxn>
              <a:cxn ang="0">
                <a:pos x="25" y="1"/>
              </a:cxn>
              <a:cxn ang="0">
                <a:pos x="26" y="5"/>
              </a:cxn>
              <a:cxn ang="0">
                <a:pos x="21" y="4"/>
              </a:cxn>
              <a:cxn ang="0">
                <a:pos x="19" y="3"/>
              </a:cxn>
              <a:cxn ang="0">
                <a:pos x="14" y="6"/>
              </a:cxn>
              <a:cxn ang="0">
                <a:pos x="11" y="7"/>
              </a:cxn>
              <a:cxn ang="0">
                <a:pos x="9" y="8"/>
              </a:cxn>
              <a:cxn ang="0">
                <a:pos x="6" y="14"/>
              </a:cxn>
              <a:cxn ang="0">
                <a:pos x="8" y="17"/>
              </a:cxn>
              <a:cxn ang="0">
                <a:pos x="10" y="19"/>
              </a:cxn>
              <a:cxn ang="0">
                <a:pos x="14" y="21"/>
              </a:cxn>
              <a:cxn ang="0">
                <a:pos x="20" y="23"/>
              </a:cxn>
              <a:cxn ang="0">
                <a:pos x="24" y="24"/>
              </a:cxn>
              <a:cxn ang="0">
                <a:pos x="27" y="25"/>
              </a:cxn>
              <a:cxn ang="0">
                <a:pos x="29" y="28"/>
              </a:cxn>
              <a:cxn ang="0">
                <a:pos x="30" y="29"/>
              </a:cxn>
            </a:cxnLst>
            <a:rect l="0" t="0" r="r" b="b"/>
            <a:pathLst>
              <a:path w="31" h="38">
                <a:moveTo>
                  <a:pt x="31" y="31"/>
                </a:moveTo>
                <a:cubicBezTo>
                  <a:pt x="31" y="31"/>
                  <a:pt x="31" y="31"/>
                  <a:pt x="31" y="31"/>
                </a:cubicBezTo>
                <a:cubicBezTo>
                  <a:pt x="30" y="31"/>
                  <a:pt x="30" y="32"/>
                  <a:pt x="29" y="34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6" y="36"/>
                  <a:pt x="26" y="36"/>
                  <a:pt x="26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3" y="37"/>
                  <a:pt x="23" y="37"/>
                </a:cubicBezTo>
                <a:cubicBezTo>
                  <a:pt x="23" y="37"/>
                  <a:pt x="22" y="37"/>
                  <a:pt x="22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38"/>
                  <a:pt x="21" y="38"/>
                  <a:pt x="21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4" y="38"/>
                  <a:pt x="14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0" y="38"/>
                  <a:pt x="10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8" y="38"/>
                  <a:pt x="7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7"/>
                  <a:pt x="3" y="37"/>
                  <a:pt x="3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5"/>
                  <a:pt x="0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4" y="32"/>
                  <a:pt x="4" y="32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5"/>
                  <a:pt x="5" y="35"/>
                  <a:pt x="5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5"/>
                  <a:pt x="8" y="35"/>
                  <a:pt x="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3"/>
                  <a:pt x="27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8"/>
                  <a:pt x="27" y="28"/>
                  <a:pt x="27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5" y="27"/>
                  <a:pt x="25" y="27"/>
                  <a:pt x="25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6"/>
                  <a:pt x="23" y="26"/>
                  <a:pt x="22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1" y="26"/>
                  <a:pt x="20" y="26"/>
                  <a:pt x="19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5"/>
                  <a:pt x="17" y="25"/>
                  <a:pt x="17" y="25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6" y="19"/>
                  <a:pt x="6" y="19"/>
                  <a:pt x="6" y="19"/>
                </a:cubicBezTo>
                <a:cubicBezTo>
                  <a:pt x="5" y="17"/>
                  <a:pt x="5" y="17"/>
                  <a:pt x="5" y="17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0"/>
                  <a:pt x="5" y="9"/>
                  <a:pt x="5" y="8"/>
                </a:cubicBezTo>
                <a:cubicBezTo>
                  <a:pt x="6" y="7"/>
                  <a:pt x="7" y="7"/>
                  <a:pt x="7" y="6"/>
                </a:cubicBezTo>
                <a:cubicBezTo>
                  <a:pt x="7" y="6"/>
                  <a:pt x="7" y="6"/>
                  <a:pt x="7" y="6"/>
                </a:cubicBezTo>
                <a:cubicBezTo>
                  <a:pt x="8" y="6"/>
                  <a:pt x="8" y="5"/>
                  <a:pt x="9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15" y="1"/>
                  <a:pt x="15" y="1"/>
                  <a:pt x="15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5" y="1"/>
                  <a:pt x="25" y="1"/>
                </a:cubicBezTo>
                <a:cubicBezTo>
                  <a:pt x="25" y="2"/>
                  <a:pt x="25" y="2"/>
                  <a:pt x="25" y="2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4"/>
                  <a:pt x="26" y="5"/>
                  <a:pt x="26" y="5"/>
                </a:cubicBezTo>
                <a:cubicBezTo>
                  <a:pt x="26" y="6"/>
                  <a:pt x="25" y="6"/>
                  <a:pt x="25" y="6"/>
                </a:cubicBezTo>
                <a:cubicBezTo>
                  <a:pt x="25" y="6"/>
                  <a:pt x="24" y="5"/>
                  <a:pt x="24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0" y="3"/>
                  <a:pt x="19" y="3"/>
                  <a:pt x="19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6" y="5"/>
                </a:cubicBezTo>
                <a:cubicBezTo>
                  <a:pt x="15" y="5"/>
                  <a:pt x="14" y="5"/>
                  <a:pt x="14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6"/>
                  <a:pt x="11" y="6"/>
                  <a:pt x="11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8"/>
                  <a:pt x="9" y="8"/>
                  <a:pt x="9" y="8"/>
                </a:cubicBezTo>
                <a:cubicBezTo>
                  <a:pt x="8" y="10"/>
                  <a:pt x="8" y="10"/>
                  <a:pt x="8" y="10"/>
                </a:cubicBezTo>
                <a:cubicBezTo>
                  <a:pt x="7" y="10"/>
                  <a:pt x="7" y="11"/>
                  <a:pt x="7" y="11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6"/>
                  <a:pt x="7" y="16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2" y="20"/>
                  <a:pt x="12" y="20"/>
                  <a:pt x="12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21"/>
                  <a:pt x="14" y="21"/>
                  <a:pt x="14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7" y="22"/>
                  <a:pt x="17" y="22"/>
                  <a:pt x="17" y="22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21" y="23"/>
                  <a:pt x="21" y="23"/>
                </a:cubicBezTo>
                <a:cubicBezTo>
                  <a:pt x="22" y="23"/>
                  <a:pt x="22" y="23"/>
                  <a:pt x="23" y="24"/>
                </a:cubicBezTo>
                <a:cubicBezTo>
                  <a:pt x="23" y="24"/>
                  <a:pt x="24" y="24"/>
                  <a:pt x="24" y="24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8" y="26"/>
                  <a:pt x="28" y="26"/>
                  <a:pt x="28" y="26"/>
                </a:cubicBezTo>
                <a:cubicBezTo>
                  <a:pt x="29" y="27"/>
                  <a:pt x="29" y="27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1" y="29"/>
                  <a:pt x="31" y="29"/>
                  <a:pt x="31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1" y="30"/>
                  <a:pt x="31" y="30"/>
                  <a:pt x="31" y="3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26" name="Freeform 506"/>
          <p:cNvSpPr>
            <a:spLocks/>
          </p:cNvSpPr>
          <p:nvPr/>
        </p:nvSpPr>
        <p:spPr bwMode="auto">
          <a:xfrm>
            <a:off x="4813300" y="442913"/>
            <a:ext cx="125412" cy="90488"/>
          </a:xfrm>
          <a:custGeom>
            <a:avLst/>
            <a:gdLst/>
            <a:ahLst/>
            <a:cxnLst>
              <a:cxn ang="0">
                <a:pos x="46" y="22"/>
              </a:cxn>
              <a:cxn ang="0">
                <a:pos x="43" y="26"/>
              </a:cxn>
              <a:cxn ang="0">
                <a:pos x="41" y="28"/>
              </a:cxn>
              <a:cxn ang="0">
                <a:pos x="38" y="30"/>
              </a:cxn>
              <a:cxn ang="0">
                <a:pos x="35" y="31"/>
              </a:cxn>
              <a:cxn ang="0">
                <a:pos x="33" y="31"/>
              </a:cxn>
              <a:cxn ang="0">
                <a:pos x="31" y="30"/>
              </a:cxn>
              <a:cxn ang="0">
                <a:pos x="29" y="26"/>
              </a:cxn>
              <a:cxn ang="0">
                <a:pos x="29" y="24"/>
              </a:cxn>
              <a:cxn ang="0">
                <a:pos x="28" y="19"/>
              </a:cxn>
              <a:cxn ang="0">
                <a:pos x="26" y="8"/>
              </a:cxn>
              <a:cxn ang="0">
                <a:pos x="26" y="7"/>
              </a:cxn>
              <a:cxn ang="0">
                <a:pos x="23" y="6"/>
              </a:cxn>
              <a:cxn ang="0">
                <a:pos x="18" y="13"/>
              </a:cxn>
              <a:cxn ang="0">
                <a:pos x="16" y="17"/>
              </a:cxn>
              <a:cxn ang="0">
                <a:pos x="15" y="20"/>
              </a:cxn>
              <a:cxn ang="0">
                <a:pos x="11" y="23"/>
              </a:cxn>
              <a:cxn ang="0">
                <a:pos x="10" y="26"/>
              </a:cxn>
              <a:cxn ang="0">
                <a:pos x="5" y="31"/>
              </a:cxn>
              <a:cxn ang="0">
                <a:pos x="3" y="34"/>
              </a:cxn>
              <a:cxn ang="0">
                <a:pos x="0" y="30"/>
              </a:cxn>
              <a:cxn ang="0">
                <a:pos x="1" y="28"/>
              </a:cxn>
              <a:cxn ang="0">
                <a:pos x="0" y="24"/>
              </a:cxn>
              <a:cxn ang="0">
                <a:pos x="1" y="18"/>
              </a:cxn>
              <a:cxn ang="0">
                <a:pos x="1" y="16"/>
              </a:cxn>
              <a:cxn ang="0">
                <a:pos x="1" y="11"/>
              </a:cxn>
              <a:cxn ang="0">
                <a:pos x="1" y="6"/>
              </a:cxn>
              <a:cxn ang="0">
                <a:pos x="1" y="2"/>
              </a:cxn>
              <a:cxn ang="0">
                <a:pos x="4" y="2"/>
              </a:cxn>
              <a:cxn ang="0">
                <a:pos x="4" y="6"/>
              </a:cxn>
              <a:cxn ang="0">
                <a:pos x="4" y="14"/>
              </a:cxn>
              <a:cxn ang="0">
                <a:pos x="4" y="18"/>
              </a:cxn>
              <a:cxn ang="0">
                <a:pos x="3" y="24"/>
              </a:cxn>
              <a:cxn ang="0">
                <a:pos x="4" y="27"/>
              </a:cxn>
              <a:cxn ang="0">
                <a:pos x="7" y="25"/>
              </a:cxn>
              <a:cxn ang="0">
                <a:pos x="10" y="21"/>
              </a:cxn>
              <a:cxn ang="0">
                <a:pos x="11" y="18"/>
              </a:cxn>
              <a:cxn ang="0">
                <a:pos x="14" y="16"/>
              </a:cxn>
              <a:cxn ang="0">
                <a:pos x="16" y="11"/>
              </a:cxn>
              <a:cxn ang="0">
                <a:pos x="18" y="7"/>
              </a:cxn>
              <a:cxn ang="0">
                <a:pos x="19" y="6"/>
              </a:cxn>
              <a:cxn ang="0">
                <a:pos x="21" y="3"/>
              </a:cxn>
              <a:cxn ang="0">
                <a:pos x="25" y="0"/>
              </a:cxn>
              <a:cxn ang="0">
                <a:pos x="27" y="1"/>
              </a:cxn>
              <a:cxn ang="0">
                <a:pos x="28" y="3"/>
              </a:cxn>
              <a:cxn ang="0">
                <a:pos x="29" y="8"/>
              </a:cxn>
              <a:cxn ang="0">
                <a:pos x="30" y="16"/>
              </a:cxn>
              <a:cxn ang="0">
                <a:pos x="31" y="22"/>
              </a:cxn>
              <a:cxn ang="0">
                <a:pos x="32" y="26"/>
              </a:cxn>
              <a:cxn ang="0">
                <a:pos x="33" y="28"/>
              </a:cxn>
              <a:cxn ang="0">
                <a:pos x="36" y="28"/>
              </a:cxn>
              <a:cxn ang="0">
                <a:pos x="38" y="27"/>
              </a:cxn>
              <a:cxn ang="0">
                <a:pos x="41" y="25"/>
              </a:cxn>
              <a:cxn ang="0">
                <a:pos x="42" y="24"/>
              </a:cxn>
              <a:cxn ang="0">
                <a:pos x="45" y="20"/>
              </a:cxn>
              <a:cxn ang="0">
                <a:pos x="47" y="20"/>
              </a:cxn>
            </a:cxnLst>
            <a:rect l="0" t="0" r="r" b="b"/>
            <a:pathLst>
              <a:path w="47" h="34">
                <a:moveTo>
                  <a:pt x="47" y="20"/>
                </a:moveTo>
                <a:cubicBezTo>
                  <a:pt x="47" y="21"/>
                  <a:pt x="47" y="21"/>
                  <a:pt x="46" y="22"/>
                </a:cubicBezTo>
                <a:cubicBezTo>
                  <a:pt x="46" y="22"/>
                  <a:pt x="46" y="22"/>
                  <a:pt x="46" y="22"/>
                </a:cubicBezTo>
                <a:cubicBezTo>
                  <a:pt x="46" y="22"/>
                  <a:pt x="46" y="23"/>
                  <a:pt x="45" y="24"/>
                </a:cubicBezTo>
                <a:cubicBezTo>
                  <a:pt x="44" y="24"/>
                  <a:pt x="44" y="25"/>
                  <a:pt x="44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7"/>
                  <a:pt x="42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0" y="29"/>
                  <a:pt x="40" y="29"/>
                </a:cubicBezTo>
                <a:cubicBezTo>
                  <a:pt x="39" y="30"/>
                  <a:pt x="39" y="30"/>
                  <a:pt x="39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5" y="31"/>
                  <a:pt x="35" y="31"/>
                  <a:pt x="35" y="31"/>
                </a:cubicBezTo>
                <a:cubicBezTo>
                  <a:pt x="34" y="31"/>
                  <a:pt x="34" y="31"/>
                  <a:pt x="34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30"/>
                  <a:pt x="32" y="30"/>
                  <a:pt x="32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30"/>
                  <a:pt x="31" y="29"/>
                  <a:pt x="31" y="29"/>
                </a:cubicBezTo>
                <a:cubicBezTo>
                  <a:pt x="30" y="28"/>
                  <a:pt x="29" y="27"/>
                  <a:pt x="29" y="27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3"/>
                  <a:pt x="29" y="23"/>
                  <a:pt x="29" y="23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8"/>
                  <a:pt x="28" y="18"/>
                  <a:pt x="28" y="18"/>
                </a:cubicBezTo>
                <a:cubicBezTo>
                  <a:pt x="28" y="16"/>
                  <a:pt x="28" y="16"/>
                  <a:pt x="28" y="16"/>
                </a:cubicBezTo>
                <a:cubicBezTo>
                  <a:pt x="27" y="12"/>
                  <a:pt x="26" y="9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6" y="7"/>
                  <a:pt x="26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6"/>
                  <a:pt x="25" y="5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3" y="6"/>
                  <a:pt x="23" y="6"/>
                  <a:pt x="23" y="6"/>
                </a:cubicBezTo>
                <a:cubicBezTo>
                  <a:pt x="22" y="7"/>
                  <a:pt x="22" y="7"/>
                  <a:pt x="22" y="7"/>
                </a:cubicBezTo>
                <a:cubicBezTo>
                  <a:pt x="19" y="10"/>
                  <a:pt x="19" y="10"/>
                  <a:pt x="19" y="10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7" y="14"/>
                  <a:pt x="17" y="14"/>
                </a:cubicBezTo>
                <a:cubicBezTo>
                  <a:pt x="17" y="15"/>
                  <a:pt x="16" y="16"/>
                  <a:pt x="16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9"/>
                  <a:pt x="15" y="19"/>
                  <a:pt x="15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5" y="20"/>
                  <a:pt x="15" y="20"/>
                  <a:pt x="15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3" y="21"/>
                  <a:pt x="13" y="21"/>
                  <a:pt x="13" y="21"/>
                </a:cubicBezTo>
                <a:cubicBezTo>
                  <a:pt x="12" y="22"/>
                  <a:pt x="12" y="23"/>
                  <a:pt x="11" y="23"/>
                </a:cubicBezTo>
                <a:cubicBezTo>
                  <a:pt x="11" y="23"/>
                  <a:pt x="11" y="24"/>
                  <a:pt x="11" y="25"/>
                </a:cubicBezTo>
                <a:cubicBezTo>
                  <a:pt x="11" y="25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9" y="27"/>
                  <a:pt x="9" y="28"/>
                  <a:pt x="8" y="28"/>
                </a:cubicBezTo>
                <a:cubicBezTo>
                  <a:pt x="8" y="29"/>
                  <a:pt x="7" y="29"/>
                  <a:pt x="6" y="30"/>
                </a:cubicBezTo>
                <a:cubicBezTo>
                  <a:pt x="6" y="31"/>
                  <a:pt x="6" y="31"/>
                  <a:pt x="5" y="31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2"/>
                  <a:pt x="5" y="33"/>
                  <a:pt x="5" y="33"/>
                </a:cubicBezTo>
                <a:cubicBezTo>
                  <a:pt x="4" y="33"/>
                  <a:pt x="4" y="34"/>
                  <a:pt x="3" y="34"/>
                </a:cubicBezTo>
                <a:cubicBezTo>
                  <a:pt x="2" y="34"/>
                  <a:pt x="2" y="33"/>
                  <a:pt x="2" y="32"/>
                </a:cubicBezTo>
                <a:cubicBezTo>
                  <a:pt x="1" y="32"/>
                  <a:pt x="1" y="31"/>
                  <a:pt x="1" y="31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1"/>
                  <a:pt x="1" y="20"/>
                  <a:pt x="1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1" y="18"/>
                  <a:pt x="1" y="18"/>
                  <a:pt x="1" y="17"/>
                </a:cubicBezTo>
                <a:cubicBezTo>
                  <a:pt x="1" y="17"/>
                  <a:pt x="1" y="16"/>
                  <a:pt x="1" y="16"/>
                </a:cubicBezTo>
                <a:cubicBezTo>
                  <a:pt x="1" y="15"/>
                  <a:pt x="1" y="15"/>
                  <a:pt x="1" y="15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1"/>
                  <a:pt x="1" y="11"/>
                  <a:pt x="1" y="11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1" y="9"/>
                  <a:pt x="1" y="9"/>
                </a:cubicBezTo>
                <a:cubicBezTo>
                  <a:pt x="1" y="6"/>
                  <a:pt x="1" y="6"/>
                  <a:pt x="1" y="6"/>
                </a:cubicBezTo>
                <a:cubicBezTo>
                  <a:pt x="1" y="5"/>
                  <a:pt x="1" y="5"/>
                  <a:pt x="1" y="5"/>
                </a:cubicBezTo>
                <a:cubicBezTo>
                  <a:pt x="2" y="4"/>
                  <a:pt x="2" y="4"/>
                  <a:pt x="2" y="4"/>
                </a:cubicBezTo>
                <a:cubicBezTo>
                  <a:pt x="1" y="2"/>
                  <a:pt x="1" y="2"/>
                  <a:pt x="1" y="2"/>
                </a:cubicBezTo>
                <a:cubicBezTo>
                  <a:pt x="2" y="0"/>
                  <a:pt x="2" y="0"/>
                  <a:pt x="2" y="0"/>
                </a:cubicBezTo>
                <a:cubicBezTo>
                  <a:pt x="3" y="1"/>
                  <a:pt x="3" y="1"/>
                  <a:pt x="4" y="1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3"/>
                  <a:pt x="4" y="4"/>
                </a:cubicBezTo>
                <a:cubicBezTo>
                  <a:pt x="4" y="5"/>
                  <a:pt x="4" y="5"/>
                  <a:pt x="4" y="5"/>
                </a:cubicBezTo>
                <a:cubicBezTo>
                  <a:pt x="4" y="6"/>
                  <a:pt x="4" y="6"/>
                  <a:pt x="4" y="6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5"/>
                  <a:pt x="4" y="15"/>
                  <a:pt x="4" y="15"/>
                </a:cubicBezTo>
                <a:cubicBezTo>
                  <a:pt x="3" y="16"/>
                  <a:pt x="3" y="16"/>
                  <a:pt x="3" y="16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9"/>
                  <a:pt x="3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3"/>
                  <a:pt x="3" y="24"/>
                  <a:pt x="3" y="24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8"/>
                  <a:pt x="3" y="28"/>
                  <a:pt x="3" y="28"/>
                </a:cubicBezTo>
                <a:cubicBezTo>
                  <a:pt x="4" y="27"/>
                  <a:pt x="4" y="27"/>
                  <a:pt x="4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5"/>
                  <a:pt x="7" y="25"/>
                </a:cubicBezTo>
                <a:cubicBezTo>
                  <a:pt x="7" y="24"/>
                  <a:pt x="7" y="24"/>
                  <a:pt x="8" y="24"/>
                </a:cubicBezTo>
                <a:cubicBezTo>
                  <a:pt x="8" y="23"/>
                  <a:pt x="8" y="23"/>
                  <a:pt x="9" y="22"/>
                </a:cubicBezTo>
                <a:cubicBezTo>
                  <a:pt x="9" y="22"/>
                  <a:pt x="9" y="22"/>
                  <a:pt x="10" y="21"/>
                </a:cubicBezTo>
                <a:cubicBezTo>
                  <a:pt x="10" y="21"/>
                  <a:pt x="11" y="20"/>
                  <a:pt x="11" y="19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8"/>
                  <a:pt x="11" y="18"/>
                  <a:pt x="12" y="18"/>
                </a:cubicBezTo>
                <a:cubicBezTo>
                  <a:pt x="12" y="17"/>
                  <a:pt x="12" y="17"/>
                  <a:pt x="13" y="17"/>
                </a:cubicBezTo>
                <a:cubicBezTo>
                  <a:pt x="13" y="16"/>
                  <a:pt x="13" y="16"/>
                  <a:pt x="14" y="16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8" y="9"/>
                  <a:pt x="18" y="8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9" y="7"/>
                  <a:pt x="19" y="7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20" y="6"/>
                </a:cubicBezTo>
                <a:cubicBezTo>
                  <a:pt x="20" y="4"/>
                  <a:pt x="21" y="3"/>
                  <a:pt x="21" y="3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3"/>
                  <a:pt x="22" y="2"/>
                  <a:pt x="23" y="2"/>
                </a:cubicBezTo>
                <a:cubicBezTo>
                  <a:pt x="23" y="1"/>
                  <a:pt x="24" y="1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7" y="1"/>
                  <a:pt x="27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2"/>
                  <a:pt x="27" y="2"/>
                  <a:pt x="27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0"/>
                  <a:pt x="29" y="10"/>
                  <a:pt x="29" y="10"/>
                </a:cubicBezTo>
                <a:cubicBezTo>
                  <a:pt x="30" y="13"/>
                  <a:pt x="30" y="13"/>
                  <a:pt x="30" y="13"/>
                </a:cubicBezTo>
                <a:cubicBezTo>
                  <a:pt x="30" y="16"/>
                  <a:pt x="30" y="16"/>
                  <a:pt x="30" y="16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3"/>
                  <a:pt x="32" y="24"/>
                  <a:pt x="32" y="24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6"/>
                  <a:pt x="32" y="26"/>
                  <a:pt x="32" y="26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4" y="28"/>
                  <a:pt x="34" y="29"/>
                  <a:pt x="35" y="29"/>
                </a:cubicBezTo>
                <a:cubicBezTo>
                  <a:pt x="35" y="29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7"/>
                  <a:pt x="39" y="26"/>
                  <a:pt x="40" y="26"/>
                </a:cubicBezTo>
                <a:cubicBezTo>
                  <a:pt x="40" y="26"/>
                  <a:pt x="40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4"/>
                  <a:pt x="41" y="24"/>
                  <a:pt x="42" y="24"/>
                </a:cubicBezTo>
                <a:cubicBezTo>
                  <a:pt x="42" y="23"/>
                  <a:pt x="42" y="23"/>
                  <a:pt x="43" y="23"/>
                </a:cubicBezTo>
                <a:cubicBezTo>
                  <a:pt x="43" y="22"/>
                  <a:pt x="43" y="22"/>
                  <a:pt x="43" y="22"/>
                </a:cubicBezTo>
                <a:cubicBezTo>
                  <a:pt x="43" y="22"/>
                  <a:pt x="44" y="21"/>
                  <a:pt x="45" y="20"/>
                </a:cubicBezTo>
                <a:cubicBezTo>
                  <a:pt x="46" y="19"/>
                  <a:pt x="46" y="19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47" y="20"/>
                  <a:pt x="47" y="20"/>
                  <a:pt x="47" y="2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27" name="Freeform 507"/>
          <p:cNvSpPr>
            <a:spLocks noEditPoints="1"/>
          </p:cNvSpPr>
          <p:nvPr/>
        </p:nvSpPr>
        <p:spPr bwMode="auto">
          <a:xfrm>
            <a:off x="4948238" y="427038"/>
            <a:ext cx="80962" cy="106363"/>
          </a:xfrm>
          <a:custGeom>
            <a:avLst/>
            <a:gdLst/>
            <a:ahLst/>
            <a:cxnLst>
              <a:cxn ang="0">
                <a:pos x="21" y="4"/>
              </a:cxn>
              <a:cxn ang="0">
                <a:pos x="18" y="3"/>
              </a:cxn>
              <a:cxn ang="0">
                <a:pos x="16" y="3"/>
              </a:cxn>
              <a:cxn ang="0">
                <a:pos x="11" y="4"/>
              </a:cxn>
              <a:cxn ang="0">
                <a:pos x="8" y="8"/>
              </a:cxn>
              <a:cxn ang="0">
                <a:pos x="6" y="14"/>
              </a:cxn>
              <a:cxn ang="0">
                <a:pos x="5" y="20"/>
              </a:cxn>
              <a:cxn ang="0">
                <a:pos x="3" y="23"/>
              </a:cxn>
              <a:cxn ang="0">
                <a:pos x="3" y="28"/>
              </a:cxn>
              <a:cxn ang="0">
                <a:pos x="2" y="34"/>
              </a:cxn>
              <a:cxn ang="0">
                <a:pos x="4" y="37"/>
              </a:cxn>
              <a:cxn ang="0">
                <a:pos x="9" y="34"/>
              </a:cxn>
              <a:cxn ang="0">
                <a:pos x="10" y="32"/>
              </a:cxn>
              <a:cxn ang="0">
                <a:pos x="13" y="29"/>
              </a:cxn>
              <a:cxn ang="0">
                <a:pos x="17" y="24"/>
              </a:cxn>
              <a:cxn ang="0">
                <a:pos x="18" y="22"/>
              </a:cxn>
              <a:cxn ang="0">
                <a:pos x="21" y="18"/>
              </a:cxn>
              <a:cxn ang="0">
                <a:pos x="22" y="17"/>
              </a:cxn>
              <a:cxn ang="0">
                <a:pos x="24" y="13"/>
              </a:cxn>
              <a:cxn ang="0">
                <a:pos x="25" y="8"/>
              </a:cxn>
              <a:cxn ang="0">
                <a:pos x="27" y="40"/>
              </a:cxn>
              <a:cxn ang="0">
                <a:pos x="25" y="37"/>
              </a:cxn>
              <a:cxn ang="0">
                <a:pos x="24" y="26"/>
              </a:cxn>
              <a:cxn ang="0">
                <a:pos x="24" y="23"/>
              </a:cxn>
              <a:cxn ang="0">
                <a:pos x="25" y="20"/>
              </a:cxn>
              <a:cxn ang="0">
                <a:pos x="22" y="21"/>
              </a:cxn>
              <a:cxn ang="0">
                <a:pos x="20" y="24"/>
              </a:cxn>
              <a:cxn ang="0">
                <a:pos x="17" y="28"/>
              </a:cxn>
              <a:cxn ang="0">
                <a:pos x="12" y="34"/>
              </a:cxn>
              <a:cxn ang="0">
                <a:pos x="5" y="40"/>
              </a:cxn>
              <a:cxn ang="0">
                <a:pos x="1" y="35"/>
              </a:cxn>
              <a:cxn ang="0">
                <a:pos x="0" y="30"/>
              </a:cxn>
              <a:cxn ang="0">
                <a:pos x="1" y="24"/>
              </a:cxn>
              <a:cxn ang="0">
                <a:pos x="2" y="20"/>
              </a:cxn>
              <a:cxn ang="0">
                <a:pos x="1" y="19"/>
              </a:cxn>
              <a:cxn ang="0">
                <a:pos x="3" y="15"/>
              </a:cxn>
              <a:cxn ang="0">
                <a:pos x="5" y="10"/>
              </a:cxn>
              <a:cxn ang="0">
                <a:pos x="6" y="7"/>
              </a:cxn>
              <a:cxn ang="0">
                <a:pos x="7" y="3"/>
              </a:cxn>
              <a:cxn ang="0">
                <a:pos x="9" y="1"/>
              </a:cxn>
              <a:cxn ang="0">
                <a:pos x="17" y="0"/>
              </a:cxn>
              <a:cxn ang="0">
                <a:pos x="22" y="1"/>
              </a:cxn>
              <a:cxn ang="0">
                <a:pos x="26" y="3"/>
              </a:cxn>
              <a:cxn ang="0">
                <a:pos x="28" y="4"/>
              </a:cxn>
              <a:cxn ang="0">
                <a:pos x="29" y="8"/>
              </a:cxn>
              <a:cxn ang="0">
                <a:pos x="28" y="12"/>
              </a:cxn>
              <a:cxn ang="0">
                <a:pos x="28" y="16"/>
              </a:cxn>
              <a:cxn ang="0">
                <a:pos x="27" y="20"/>
              </a:cxn>
              <a:cxn ang="0">
                <a:pos x="27" y="21"/>
              </a:cxn>
              <a:cxn ang="0">
                <a:pos x="26" y="24"/>
              </a:cxn>
              <a:cxn ang="0">
                <a:pos x="26" y="31"/>
              </a:cxn>
              <a:cxn ang="0">
                <a:pos x="26" y="34"/>
              </a:cxn>
              <a:cxn ang="0">
                <a:pos x="29" y="36"/>
              </a:cxn>
              <a:cxn ang="0">
                <a:pos x="29" y="37"/>
              </a:cxn>
            </a:cxnLst>
            <a:rect l="0" t="0" r="r" b="b"/>
            <a:pathLst>
              <a:path w="30" h="40">
                <a:moveTo>
                  <a:pt x="25" y="8"/>
                </a:moveTo>
                <a:cubicBezTo>
                  <a:pt x="25" y="7"/>
                  <a:pt x="25" y="7"/>
                  <a:pt x="25" y="7"/>
                </a:cubicBezTo>
                <a:cubicBezTo>
                  <a:pt x="24" y="6"/>
                  <a:pt x="24" y="6"/>
                  <a:pt x="24" y="6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3"/>
                  <a:pt x="19" y="3"/>
                  <a:pt x="19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3" y="3"/>
                  <a:pt x="11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6"/>
                  <a:pt x="8" y="7"/>
                  <a:pt x="8" y="8"/>
                </a:cubicBezTo>
                <a:cubicBezTo>
                  <a:pt x="7" y="10"/>
                  <a:pt x="7" y="11"/>
                  <a:pt x="6" y="12"/>
                </a:cubicBezTo>
                <a:cubicBezTo>
                  <a:pt x="7" y="13"/>
                  <a:pt x="7" y="13"/>
                  <a:pt x="7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5"/>
                  <a:pt x="5" y="16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20"/>
                  <a:pt x="5" y="20"/>
                  <a:pt x="5" y="20"/>
                </a:cubicBezTo>
                <a:cubicBezTo>
                  <a:pt x="4" y="20"/>
                  <a:pt x="4" y="21"/>
                  <a:pt x="4" y="21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4"/>
                  <a:pt x="3" y="25"/>
                  <a:pt x="3" y="26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7"/>
                  <a:pt x="3" y="27"/>
                  <a:pt x="2" y="28"/>
                </a:cubicBezTo>
                <a:cubicBezTo>
                  <a:pt x="3" y="28"/>
                  <a:pt x="3" y="28"/>
                  <a:pt x="3" y="28"/>
                </a:cubicBezTo>
                <a:cubicBezTo>
                  <a:pt x="2" y="29"/>
                  <a:pt x="2" y="29"/>
                  <a:pt x="2" y="29"/>
                </a:cubicBezTo>
                <a:cubicBezTo>
                  <a:pt x="3" y="31"/>
                  <a:pt x="3" y="31"/>
                  <a:pt x="3" y="31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4"/>
                  <a:pt x="2" y="34"/>
                  <a:pt x="2" y="34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6"/>
                  <a:pt x="2" y="36"/>
                  <a:pt x="2" y="36"/>
                </a:cubicBezTo>
                <a:cubicBezTo>
                  <a:pt x="3" y="36"/>
                  <a:pt x="3" y="36"/>
                  <a:pt x="4" y="37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5"/>
                  <a:pt x="7" y="35"/>
                  <a:pt x="7" y="35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4"/>
                  <a:pt x="9" y="34"/>
                  <a:pt x="9" y="34"/>
                </a:cubicBezTo>
                <a:cubicBezTo>
                  <a:pt x="9" y="34"/>
                  <a:pt x="9" y="34"/>
                  <a:pt x="9" y="33"/>
                </a:cubicBezTo>
                <a:cubicBezTo>
                  <a:pt x="9" y="33"/>
                  <a:pt x="9" y="33"/>
                  <a:pt x="10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29"/>
                  <a:pt x="13" y="29"/>
                  <a:pt x="13" y="29"/>
                </a:cubicBezTo>
                <a:cubicBezTo>
                  <a:pt x="14" y="27"/>
                  <a:pt x="14" y="27"/>
                  <a:pt x="14" y="27"/>
                </a:cubicBezTo>
                <a:cubicBezTo>
                  <a:pt x="15" y="27"/>
                  <a:pt x="16" y="26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8" y="23"/>
                  <a:pt x="18" y="22"/>
                </a:cubicBezTo>
                <a:cubicBezTo>
                  <a:pt x="18" y="22"/>
                  <a:pt x="19" y="21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0"/>
                  <a:pt x="20" y="20"/>
                  <a:pt x="20" y="19"/>
                </a:cubicBezTo>
                <a:cubicBezTo>
                  <a:pt x="20" y="19"/>
                  <a:pt x="21" y="19"/>
                  <a:pt x="21" y="18"/>
                </a:cubicBezTo>
                <a:cubicBezTo>
                  <a:pt x="21" y="18"/>
                  <a:pt x="21" y="18"/>
                  <a:pt x="22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6"/>
                  <a:pt x="22" y="16"/>
                  <a:pt x="22" y="16"/>
                </a:cubicBezTo>
                <a:cubicBezTo>
                  <a:pt x="23" y="15"/>
                  <a:pt x="23" y="15"/>
                  <a:pt x="23" y="15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2"/>
                  <a:pt x="24" y="12"/>
                  <a:pt x="25" y="11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8"/>
                  <a:pt x="25" y="8"/>
                  <a:pt x="25" y="8"/>
                </a:cubicBezTo>
                <a:close/>
                <a:moveTo>
                  <a:pt x="30" y="38"/>
                </a:moveTo>
                <a:cubicBezTo>
                  <a:pt x="29" y="39"/>
                  <a:pt x="29" y="39"/>
                  <a:pt x="29" y="39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7" y="40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7"/>
                  <a:pt x="25" y="37"/>
                  <a:pt x="25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2"/>
                  <a:pt x="24" y="22"/>
                  <a:pt x="24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4" y="19"/>
                  <a:pt x="24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2" y="20"/>
                  <a:pt x="22" y="21"/>
                  <a:pt x="22" y="21"/>
                </a:cubicBezTo>
                <a:cubicBezTo>
                  <a:pt x="22" y="22"/>
                  <a:pt x="22" y="22"/>
                  <a:pt x="22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19" y="25"/>
                  <a:pt x="19" y="25"/>
                  <a:pt x="19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8"/>
                  <a:pt x="17" y="28"/>
                  <a:pt x="17" y="28"/>
                </a:cubicBezTo>
                <a:cubicBezTo>
                  <a:pt x="15" y="30"/>
                  <a:pt x="15" y="30"/>
                  <a:pt x="15" y="30"/>
                </a:cubicBezTo>
                <a:cubicBezTo>
                  <a:pt x="14" y="32"/>
                  <a:pt x="14" y="32"/>
                  <a:pt x="14" y="32"/>
                </a:cubicBezTo>
                <a:cubicBezTo>
                  <a:pt x="12" y="33"/>
                  <a:pt x="12" y="33"/>
                  <a:pt x="12" y="33"/>
                </a:cubicBezTo>
                <a:cubicBezTo>
                  <a:pt x="12" y="34"/>
                  <a:pt x="12" y="34"/>
                  <a:pt x="12" y="34"/>
                </a:cubicBezTo>
                <a:cubicBezTo>
                  <a:pt x="10" y="36"/>
                  <a:pt x="10" y="36"/>
                  <a:pt x="10" y="36"/>
                </a:cubicBezTo>
                <a:cubicBezTo>
                  <a:pt x="7" y="39"/>
                  <a:pt x="7" y="39"/>
                  <a:pt x="7" y="39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0"/>
                  <a:pt x="5" y="40"/>
                  <a:pt x="5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4" y="40"/>
                  <a:pt x="3" y="39"/>
                </a:cubicBezTo>
                <a:cubicBezTo>
                  <a:pt x="1" y="38"/>
                  <a:pt x="0" y="37"/>
                  <a:pt x="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4"/>
                  <a:pt x="0" y="33"/>
                  <a:pt x="0" y="3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0" y="31"/>
                  <a:pt x="0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4"/>
                  <a:pt x="1" y="24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2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1"/>
                  <a:pt x="2" y="21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0"/>
                  <a:pt x="2" y="20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9"/>
                  <a:pt x="1" y="19"/>
                  <a:pt x="1" y="19"/>
                </a:cubicBezTo>
                <a:cubicBezTo>
                  <a:pt x="1" y="18"/>
                  <a:pt x="2" y="18"/>
                  <a:pt x="2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7"/>
                  <a:pt x="2" y="17"/>
                  <a:pt x="3" y="16"/>
                </a:cubicBezTo>
                <a:cubicBezTo>
                  <a:pt x="3" y="16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2"/>
                  <a:pt x="4" y="11"/>
                  <a:pt x="5" y="10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5" y="7"/>
                </a:cubicBezTo>
                <a:cubicBezTo>
                  <a:pt x="5" y="7"/>
                  <a:pt x="5" y="7"/>
                  <a:pt x="6" y="7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4"/>
                  <a:pt x="7" y="3"/>
                </a:cubicBezTo>
                <a:cubicBezTo>
                  <a:pt x="8" y="3"/>
                  <a:pt x="8" y="2"/>
                  <a:pt x="8" y="2"/>
                </a:cubicBezTo>
                <a:cubicBezTo>
                  <a:pt x="8" y="2"/>
                  <a:pt x="8" y="2"/>
                  <a:pt x="8" y="2"/>
                </a:cubicBezTo>
                <a:cubicBezTo>
                  <a:pt x="9" y="2"/>
                  <a:pt x="9" y="2"/>
                  <a:pt x="9" y="1"/>
                </a:cubicBezTo>
                <a:cubicBezTo>
                  <a:pt x="9" y="1"/>
                  <a:pt x="9" y="1"/>
                  <a:pt x="9" y="1"/>
                </a:cubicBezTo>
                <a:cubicBezTo>
                  <a:pt x="10" y="1"/>
                  <a:pt x="11" y="1"/>
                  <a:pt x="1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21" y="1"/>
                  <a:pt x="21" y="2"/>
                </a:cubicBezTo>
                <a:cubicBezTo>
                  <a:pt x="22" y="1"/>
                  <a:pt x="22" y="1"/>
                  <a:pt x="22" y="1"/>
                </a:cubicBezTo>
                <a:cubicBezTo>
                  <a:pt x="22" y="2"/>
                  <a:pt x="22" y="2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4" y="3"/>
                  <a:pt x="24" y="3"/>
                  <a:pt x="24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4"/>
                  <a:pt x="26" y="4"/>
                  <a:pt x="26" y="4"/>
                </a:cubicBezTo>
                <a:cubicBezTo>
                  <a:pt x="27" y="4"/>
                  <a:pt x="28" y="3"/>
                  <a:pt x="29" y="3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30" y="7"/>
                  <a:pt x="30" y="7"/>
                  <a:pt x="30" y="7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9"/>
                  <a:pt x="29" y="9"/>
                  <a:pt x="29" y="9"/>
                </a:cubicBezTo>
                <a:cubicBezTo>
                  <a:pt x="28" y="9"/>
                  <a:pt x="28" y="10"/>
                  <a:pt x="28" y="11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3"/>
                  <a:pt x="27" y="13"/>
                  <a:pt x="27" y="14"/>
                </a:cubicBezTo>
                <a:cubicBezTo>
                  <a:pt x="28" y="14"/>
                  <a:pt x="28" y="15"/>
                  <a:pt x="28" y="15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6"/>
                  <a:pt x="28" y="16"/>
                  <a:pt x="28" y="16"/>
                </a:cubicBezTo>
                <a:cubicBezTo>
                  <a:pt x="27" y="17"/>
                  <a:pt x="27" y="17"/>
                  <a:pt x="27" y="17"/>
                </a:cubicBezTo>
                <a:cubicBezTo>
                  <a:pt x="28" y="18"/>
                  <a:pt x="28" y="18"/>
                  <a:pt x="28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6" y="23"/>
                  <a:pt x="26" y="24"/>
                  <a:pt x="26" y="24"/>
                </a:cubicBezTo>
                <a:cubicBezTo>
                  <a:pt x="27" y="26"/>
                  <a:pt x="27" y="26"/>
                  <a:pt x="27" y="26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7"/>
                  <a:pt x="26" y="28"/>
                  <a:pt x="27" y="28"/>
                </a:cubicBezTo>
                <a:cubicBezTo>
                  <a:pt x="26" y="28"/>
                  <a:pt x="26" y="29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3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5"/>
                  <a:pt x="26" y="35"/>
                  <a:pt x="26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6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8"/>
                  <a:pt x="29" y="38"/>
                  <a:pt x="30" y="3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28" name="Freeform 508"/>
          <p:cNvSpPr>
            <a:spLocks/>
          </p:cNvSpPr>
          <p:nvPr/>
        </p:nvSpPr>
        <p:spPr bwMode="auto">
          <a:xfrm>
            <a:off x="5062538" y="392113"/>
            <a:ext cx="117475" cy="152400"/>
          </a:xfrm>
          <a:custGeom>
            <a:avLst/>
            <a:gdLst/>
            <a:ahLst/>
            <a:cxnLst>
              <a:cxn ang="0">
                <a:pos x="43" y="50"/>
              </a:cxn>
              <a:cxn ang="0">
                <a:pos x="41" y="54"/>
              </a:cxn>
              <a:cxn ang="0">
                <a:pos x="34" y="57"/>
              </a:cxn>
              <a:cxn ang="0">
                <a:pos x="31" y="56"/>
              </a:cxn>
              <a:cxn ang="0">
                <a:pos x="21" y="48"/>
              </a:cxn>
              <a:cxn ang="0">
                <a:pos x="16" y="42"/>
              </a:cxn>
              <a:cxn ang="0">
                <a:pos x="11" y="35"/>
              </a:cxn>
              <a:cxn ang="0">
                <a:pos x="14" y="35"/>
              </a:cxn>
              <a:cxn ang="0">
                <a:pos x="18" y="37"/>
              </a:cxn>
              <a:cxn ang="0">
                <a:pos x="22" y="36"/>
              </a:cxn>
              <a:cxn ang="0">
                <a:pos x="27" y="35"/>
              </a:cxn>
              <a:cxn ang="0">
                <a:pos x="28" y="34"/>
              </a:cxn>
              <a:cxn ang="0">
                <a:pos x="32" y="30"/>
              </a:cxn>
              <a:cxn ang="0">
                <a:pos x="35" y="25"/>
              </a:cxn>
              <a:cxn ang="0">
                <a:pos x="35" y="23"/>
              </a:cxn>
              <a:cxn ang="0">
                <a:pos x="32" y="19"/>
              </a:cxn>
              <a:cxn ang="0">
                <a:pos x="27" y="18"/>
              </a:cxn>
              <a:cxn ang="0">
                <a:pos x="20" y="19"/>
              </a:cxn>
              <a:cxn ang="0">
                <a:pos x="18" y="20"/>
              </a:cxn>
              <a:cxn ang="0">
                <a:pos x="15" y="22"/>
              </a:cxn>
              <a:cxn ang="0">
                <a:pos x="9" y="28"/>
              </a:cxn>
              <a:cxn ang="0">
                <a:pos x="5" y="36"/>
              </a:cxn>
              <a:cxn ang="0">
                <a:pos x="5" y="40"/>
              </a:cxn>
              <a:cxn ang="0">
                <a:pos x="4" y="43"/>
              </a:cxn>
              <a:cxn ang="0">
                <a:pos x="4" y="48"/>
              </a:cxn>
              <a:cxn ang="0">
                <a:pos x="3" y="51"/>
              </a:cxn>
              <a:cxn ang="0">
                <a:pos x="0" y="50"/>
              </a:cxn>
              <a:cxn ang="0">
                <a:pos x="1" y="45"/>
              </a:cxn>
              <a:cxn ang="0">
                <a:pos x="1" y="39"/>
              </a:cxn>
              <a:cxn ang="0">
                <a:pos x="1" y="32"/>
              </a:cxn>
              <a:cxn ang="0">
                <a:pos x="2" y="28"/>
              </a:cxn>
              <a:cxn ang="0">
                <a:pos x="2" y="21"/>
              </a:cxn>
              <a:cxn ang="0">
                <a:pos x="2" y="18"/>
              </a:cxn>
              <a:cxn ang="0">
                <a:pos x="1" y="10"/>
              </a:cxn>
              <a:cxn ang="0">
                <a:pos x="1" y="3"/>
              </a:cxn>
              <a:cxn ang="0">
                <a:pos x="3" y="1"/>
              </a:cxn>
              <a:cxn ang="0">
                <a:pos x="3" y="4"/>
              </a:cxn>
              <a:cxn ang="0">
                <a:pos x="3" y="11"/>
              </a:cxn>
              <a:cxn ang="0">
                <a:pos x="3" y="17"/>
              </a:cxn>
              <a:cxn ang="0">
                <a:pos x="4" y="20"/>
              </a:cxn>
              <a:cxn ang="0">
                <a:pos x="3" y="29"/>
              </a:cxn>
              <a:cxn ang="0">
                <a:pos x="3" y="34"/>
              </a:cxn>
              <a:cxn ang="0">
                <a:pos x="5" y="32"/>
              </a:cxn>
              <a:cxn ang="0">
                <a:pos x="11" y="22"/>
              </a:cxn>
              <a:cxn ang="0">
                <a:pos x="13" y="19"/>
              </a:cxn>
              <a:cxn ang="0">
                <a:pos x="15" y="18"/>
              </a:cxn>
              <a:cxn ang="0">
                <a:pos x="21" y="16"/>
              </a:cxn>
              <a:cxn ang="0">
                <a:pos x="32" y="16"/>
              </a:cxn>
              <a:cxn ang="0">
                <a:pos x="36" y="19"/>
              </a:cxn>
              <a:cxn ang="0">
                <a:pos x="38" y="24"/>
              </a:cxn>
              <a:cxn ang="0">
                <a:pos x="36" y="29"/>
              </a:cxn>
              <a:cxn ang="0">
                <a:pos x="33" y="32"/>
              </a:cxn>
              <a:cxn ang="0">
                <a:pos x="30" y="35"/>
              </a:cxn>
              <a:cxn ang="0">
                <a:pos x="28" y="36"/>
              </a:cxn>
              <a:cxn ang="0">
                <a:pos x="19" y="40"/>
              </a:cxn>
              <a:cxn ang="0">
                <a:pos x="19" y="41"/>
              </a:cxn>
              <a:cxn ang="0">
                <a:pos x="22" y="46"/>
              </a:cxn>
              <a:cxn ang="0">
                <a:pos x="25" y="49"/>
              </a:cxn>
              <a:cxn ang="0">
                <a:pos x="29" y="52"/>
              </a:cxn>
              <a:cxn ang="0">
                <a:pos x="35" y="54"/>
              </a:cxn>
              <a:cxn ang="0">
                <a:pos x="40" y="51"/>
              </a:cxn>
              <a:cxn ang="0">
                <a:pos x="43" y="46"/>
              </a:cxn>
            </a:cxnLst>
            <a:rect l="0" t="0" r="r" b="b"/>
            <a:pathLst>
              <a:path w="44" h="57">
                <a:moveTo>
                  <a:pt x="44" y="46"/>
                </a:moveTo>
                <a:cubicBezTo>
                  <a:pt x="44" y="47"/>
                  <a:pt x="44" y="47"/>
                  <a:pt x="44" y="47"/>
                </a:cubicBezTo>
                <a:cubicBezTo>
                  <a:pt x="44" y="49"/>
                  <a:pt x="44" y="50"/>
                  <a:pt x="43" y="50"/>
                </a:cubicBezTo>
                <a:cubicBezTo>
                  <a:pt x="43" y="51"/>
                  <a:pt x="42" y="51"/>
                  <a:pt x="42" y="52"/>
                </a:cubicBezTo>
                <a:cubicBezTo>
                  <a:pt x="42" y="52"/>
                  <a:pt x="42" y="52"/>
                  <a:pt x="41" y="53"/>
                </a:cubicBezTo>
                <a:cubicBezTo>
                  <a:pt x="41" y="54"/>
                  <a:pt x="41" y="54"/>
                  <a:pt x="41" y="54"/>
                </a:cubicBezTo>
                <a:cubicBezTo>
                  <a:pt x="40" y="54"/>
                  <a:pt x="40" y="54"/>
                  <a:pt x="40" y="55"/>
                </a:cubicBezTo>
                <a:cubicBezTo>
                  <a:pt x="37" y="56"/>
                  <a:pt x="37" y="56"/>
                  <a:pt x="37" y="56"/>
                </a:cubicBezTo>
                <a:cubicBezTo>
                  <a:pt x="36" y="57"/>
                  <a:pt x="35" y="57"/>
                  <a:pt x="34" y="57"/>
                </a:cubicBezTo>
                <a:cubicBezTo>
                  <a:pt x="33" y="56"/>
                  <a:pt x="33" y="56"/>
                  <a:pt x="33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30" y="55"/>
                  <a:pt x="30" y="55"/>
                  <a:pt x="30" y="55"/>
                </a:cubicBezTo>
                <a:cubicBezTo>
                  <a:pt x="27" y="54"/>
                  <a:pt x="27" y="54"/>
                  <a:pt x="27" y="54"/>
                </a:cubicBezTo>
                <a:cubicBezTo>
                  <a:pt x="21" y="48"/>
                  <a:pt x="21" y="48"/>
                  <a:pt x="21" y="48"/>
                </a:cubicBezTo>
                <a:cubicBezTo>
                  <a:pt x="19" y="45"/>
                  <a:pt x="19" y="45"/>
                  <a:pt x="19" y="45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44"/>
                  <a:pt x="17" y="43"/>
                  <a:pt x="16" y="42"/>
                </a:cubicBezTo>
                <a:cubicBezTo>
                  <a:pt x="16" y="42"/>
                  <a:pt x="15" y="41"/>
                  <a:pt x="15" y="40"/>
                </a:cubicBezTo>
                <a:cubicBezTo>
                  <a:pt x="14" y="39"/>
                  <a:pt x="13" y="39"/>
                  <a:pt x="12" y="38"/>
                </a:cubicBezTo>
                <a:cubicBezTo>
                  <a:pt x="11" y="35"/>
                  <a:pt x="11" y="35"/>
                  <a:pt x="11" y="35"/>
                </a:cubicBezTo>
                <a:cubicBezTo>
                  <a:pt x="11" y="35"/>
                  <a:pt x="11" y="34"/>
                  <a:pt x="11" y="33"/>
                </a:cubicBezTo>
                <a:cubicBezTo>
                  <a:pt x="13" y="34"/>
                  <a:pt x="13" y="34"/>
                  <a:pt x="13" y="34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5"/>
                  <a:pt x="15" y="36"/>
                  <a:pt x="16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8" y="37"/>
                  <a:pt x="19" y="37"/>
                </a:cubicBezTo>
                <a:cubicBezTo>
                  <a:pt x="19" y="37"/>
                  <a:pt x="19" y="37"/>
                  <a:pt x="20" y="37"/>
                </a:cubicBezTo>
                <a:cubicBezTo>
                  <a:pt x="20" y="37"/>
                  <a:pt x="21" y="36"/>
                  <a:pt x="22" y="36"/>
                </a:cubicBezTo>
                <a:cubicBezTo>
                  <a:pt x="23" y="36"/>
                  <a:pt x="24" y="36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9" y="34"/>
                  <a:pt x="29" y="33"/>
                  <a:pt x="30" y="32"/>
                </a:cubicBezTo>
                <a:cubicBezTo>
                  <a:pt x="30" y="31"/>
                  <a:pt x="31" y="31"/>
                  <a:pt x="31" y="31"/>
                </a:cubicBezTo>
                <a:cubicBezTo>
                  <a:pt x="32" y="30"/>
                  <a:pt x="32" y="30"/>
                  <a:pt x="32" y="30"/>
                </a:cubicBezTo>
                <a:cubicBezTo>
                  <a:pt x="32" y="30"/>
                  <a:pt x="32" y="29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4" y="28"/>
                  <a:pt x="34" y="27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2"/>
                  <a:pt x="35" y="22"/>
                  <a:pt x="35" y="22"/>
                </a:cubicBezTo>
                <a:cubicBezTo>
                  <a:pt x="35" y="21"/>
                  <a:pt x="34" y="21"/>
                  <a:pt x="33" y="20"/>
                </a:cubicBezTo>
                <a:cubicBezTo>
                  <a:pt x="33" y="19"/>
                  <a:pt x="32" y="19"/>
                  <a:pt x="32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0" y="18"/>
                  <a:pt x="29" y="18"/>
                  <a:pt x="27" y="18"/>
                </a:cubicBezTo>
                <a:cubicBezTo>
                  <a:pt x="26" y="18"/>
                  <a:pt x="25" y="18"/>
                  <a:pt x="25" y="18"/>
                </a:cubicBezTo>
                <a:cubicBezTo>
                  <a:pt x="24" y="18"/>
                  <a:pt x="23" y="18"/>
                  <a:pt x="22" y="19"/>
                </a:cubicBezTo>
                <a:cubicBezTo>
                  <a:pt x="21" y="19"/>
                  <a:pt x="20" y="19"/>
                  <a:pt x="20" y="19"/>
                </a:cubicBezTo>
                <a:cubicBezTo>
                  <a:pt x="20" y="20"/>
                  <a:pt x="20" y="20"/>
                  <a:pt x="20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0"/>
                  <a:pt x="17" y="21"/>
                  <a:pt x="17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5" y="22"/>
                  <a:pt x="15" y="22"/>
                  <a:pt x="15" y="22"/>
                </a:cubicBezTo>
                <a:cubicBezTo>
                  <a:pt x="12" y="24"/>
                  <a:pt x="12" y="24"/>
                  <a:pt x="12" y="24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3"/>
                  <a:pt x="7" y="33"/>
                  <a:pt x="7" y="33"/>
                </a:cubicBezTo>
                <a:cubicBezTo>
                  <a:pt x="6" y="34"/>
                  <a:pt x="5" y="35"/>
                  <a:pt x="5" y="36"/>
                </a:cubicBezTo>
                <a:cubicBezTo>
                  <a:pt x="5" y="36"/>
                  <a:pt x="6" y="37"/>
                  <a:pt x="6" y="37"/>
                </a:cubicBezTo>
                <a:cubicBezTo>
                  <a:pt x="6" y="38"/>
                  <a:pt x="6" y="38"/>
                  <a:pt x="5" y="38"/>
                </a:cubicBezTo>
                <a:cubicBezTo>
                  <a:pt x="5" y="39"/>
                  <a:pt x="5" y="39"/>
                  <a:pt x="5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5" y="41"/>
                  <a:pt x="5" y="41"/>
                  <a:pt x="5" y="42"/>
                </a:cubicBezTo>
                <a:cubicBezTo>
                  <a:pt x="4" y="42"/>
                  <a:pt x="4" y="43"/>
                  <a:pt x="4" y="43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48"/>
                  <a:pt x="4" y="48"/>
                  <a:pt x="4" y="48"/>
                </a:cubicBezTo>
                <a:cubicBezTo>
                  <a:pt x="3" y="49"/>
                  <a:pt x="3" y="49"/>
                  <a:pt x="3" y="50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52"/>
                  <a:pt x="3" y="53"/>
                  <a:pt x="2" y="53"/>
                </a:cubicBezTo>
                <a:cubicBezTo>
                  <a:pt x="1" y="53"/>
                  <a:pt x="1" y="52"/>
                  <a:pt x="1" y="51"/>
                </a:cubicBezTo>
                <a:cubicBezTo>
                  <a:pt x="0" y="50"/>
                  <a:pt x="0" y="50"/>
                  <a:pt x="0" y="50"/>
                </a:cubicBezTo>
                <a:cubicBezTo>
                  <a:pt x="1" y="49"/>
                  <a:pt x="1" y="49"/>
                  <a:pt x="1" y="49"/>
                </a:cubicBezTo>
                <a:cubicBezTo>
                  <a:pt x="0" y="45"/>
                  <a:pt x="0" y="45"/>
                  <a:pt x="0" y="45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2"/>
                  <a:pt x="1" y="42"/>
                  <a:pt x="1" y="42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39"/>
                  <a:pt x="1" y="39"/>
                  <a:pt x="1" y="39"/>
                </a:cubicBezTo>
                <a:cubicBezTo>
                  <a:pt x="1" y="38"/>
                  <a:pt x="1" y="37"/>
                  <a:pt x="1" y="36"/>
                </a:cubicBezTo>
                <a:cubicBezTo>
                  <a:pt x="1" y="34"/>
                  <a:pt x="1" y="34"/>
                  <a:pt x="1" y="34"/>
                </a:cubicBezTo>
                <a:cubicBezTo>
                  <a:pt x="1" y="32"/>
                  <a:pt x="1" y="32"/>
                  <a:pt x="1" y="32"/>
                </a:cubicBezTo>
                <a:cubicBezTo>
                  <a:pt x="1" y="32"/>
                  <a:pt x="1" y="32"/>
                  <a:pt x="1" y="32"/>
                </a:cubicBezTo>
                <a:cubicBezTo>
                  <a:pt x="1" y="29"/>
                  <a:pt x="1" y="29"/>
                  <a:pt x="1" y="29"/>
                </a:cubicBezTo>
                <a:cubicBezTo>
                  <a:pt x="2" y="28"/>
                  <a:pt x="2" y="28"/>
                  <a:pt x="2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0"/>
                  <a:pt x="1" y="20"/>
                  <a:pt x="1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8"/>
                  <a:pt x="2" y="18"/>
                  <a:pt x="2" y="18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7"/>
                  <a:pt x="1" y="7"/>
                  <a:pt x="1" y="7"/>
                </a:cubicBezTo>
                <a:cubicBezTo>
                  <a:pt x="1" y="5"/>
                  <a:pt x="1" y="5"/>
                  <a:pt x="1" y="5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2"/>
                  <a:pt x="1" y="2"/>
                </a:cubicBezTo>
                <a:cubicBezTo>
                  <a:pt x="1" y="1"/>
                  <a:pt x="1" y="0"/>
                  <a:pt x="2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0"/>
                  <a:pt x="3" y="0"/>
                  <a:pt x="3" y="0"/>
                </a:cubicBezTo>
                <a:cubicBezTo>
                  <a:pt x="3" y="2"/>
                  <a:pt x="3" y="2"/>
                  <a:pt x="3" y="2"/>
                </a:cubicBezTo>
                <a:cubicBezTo>
                  <a:pt x="3" y="4"/>
                  <a:pt x="3" y="4"/>
                  <a:pt x="3" y="4"/>
                </a:cubicBezTo>
                <a:cubicBezTo>
                  <a:pt x="3" y="7"/>
                  <a:pt x="3" y="7"/>
                  <a:pt x="3" y="7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3"/>
                  <a:pt x="3" y="33"/>
                  <a:pt x="3" y="34"/>
                </a:cubicBezTo>
                <a:cubicBezTo>
                  <a:pt x="3" y="34"/>
                  <a:pt x="4" y="34"/>
                  <a:pt x="4" y="35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2"/>
                  <a:pt x="6" y="30"/>
                  <a:pt x="7" y="28"/>
                </a:cubicBezTo>
                <a:cubicBezTo>
                  <a:pt x="8" y="25"/>
                  <a:pt x="9" y="24"/>
                  <a:pt x="10" y="22"/>
                </a:cubicBezTo>
                <a:cubicBezTo>
                  <a:pt x="10" y="22"/>
                  <a:pt x="11" y="22"/>
                  <a:pt x="11" y="22"/>
                </a:cubicBezTo>
                <a:cubicBezTo>
                  <a:pt x="11" y="22"/>
                  <a:pt x="11" y="21"/>
                  <a:pt x="11" y="21"/>
                </a:cubicBezTo>
                <a:cubicBezTo>
                  <a:pt x="12" y="21"/>
                  <a:pt x="13" y="20"/>
                  <a:pt x="13" y="20"/>
                </a:cubicBezTo>
                <a:cubicBezTo>
                  <a:pt x="13" y="20"/>
                  <a:pt x="13" y="19"/>
                  <a:pt x="13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5" y="19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7" y="17"/>
                  <a:pt x="17" y="17"/>
                  <a:pt x="18" y="17"/>
                </a:cubicBezTo>
                <a:cubicBezTo>
                  <a:pt x="18" y="16"/>
                  <a:pt x="20" y="16"/>
                  <a:pt x="21" y="16"/>
                </a:cubicBezTo>
                <a:cubicBezTo>
                  <a:pt x="25" y="15"/>
                  <a:pt x="25" y="15"/>
                  <a:pt x="25" y="15"/>
                </a:cubicBezTo>
                <a:cubicBezTo>
                  <a:pt x="31" y="16"/>
                  <a:pt x="31" y="16"/>
                  <a:pt x="31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3" y="16"/>
                </a:cubicBezTo>
                <a:cubicBezTo>
                  <a:pt x="35" y="18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23"/>
                  <a:pt x="38" y="23"/>
                  <a:pt x="38" y="24"/>
                </a:cubicBezTo>
                <a:cubicBezTo>
                  <a:pt x="38" y="24"/>
                  <a:pt x="37" y="25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6" y="29"/>
                  <a:pt x="36" y="29"/>
                  <a:pt x="36" y="29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31"/>
                  <a:pt x="34" y="32"/>
                  <a:pt x="33" y="32"/>
                </a:cubicBezTo>
                <a:cubicBezTo>
                  <a:pt x="33" y="33"/>
                  <a:pt x="33" y="33"/>
                  <a:pt x="33" y="33"/>
                </a:cubicBezTo>
                <a:cubicBezTo>
                  <a:pt x="32" y="33"/>
                  <a:pt x="31" y="33"/>
                  <a:pt x="31" y="34"/>
                </a:cubicBezTo>
                <a:cubicBezTo>
                  <a:pt x="30" y="34"/>
                  <a:pt x="30" y="35"/>
                  <a:pt x="30" y="35"/>
                </a:cubicBezTo>
                <a:cubicBezTo>
                  <a:pt x="29" y="35"/>
                  <a:pt x="29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6" y="37"/>
                  <a:pt x="21" y="39"/>
                </a:cubicBezTo>
                <a:cubicBezTo>
                  <a:pt x="20" y="39"/>
                  <a:pt x="20" y="39"/>
                  <a:pt x="19" y="39"/>
                </a:cubicBezTo>
                <a:cubicBezTo>
                  <a:pt x="19" y="39"/>
                  <a:pt x="19" y="39"/>
                  <a:pt x="19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2"/>
                  <a:pt x="19" y="42"/>
                  <a:pt x="19" y="42"/>
                </a:cubicBezTo>
                <a:cubicBezTo>
                  <a:pt x="20" y="43"/>
                  <a:pt x="20" y="43"/>
                  <a:pt x="21" y="44"/>
                </a:cubicBezTo>
                <a:cubicBezTo>
                  <a:pt x="22" y="46"/>
                  <a:pt x="22" y="46"/>
                  <a:pt x="22" y="46"/>
                </a:cubicBezTo>
                <a:cubicBezTo>
                  <a:pt x="24" y="48"/>
                  <a:pt x="24" y="48"/>
                  <a:pt x="24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5" y="49"/>
                  <a:pt x="25" y="49"/>
                  <a:pt x="25" y="49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29" y="52"/>
                  <a:pt x="29" y="52"/>
                  <a:pt x="29" y="52"/>
                </a:cubicBezTo>
                <a:cubicBezTo>
                  <a:pt x="32" y="53"/>
                  <a:pt x="32" y="53"/>
                  <a:pt x="32" y="53"/>
                </a:cubicBezTo>
                <a:cubicBezTo>
                  <a:pt x="34" y="54"/>
                  <a:pt x="34" y="54"/>
                  <a:pt x="34" y="54"/>
                </a:cubicBezTo>
                <a:cubicBezTo>
                  <a:pt x="35" y="54"/>
                  <a:pt x="35" y="54"/>
                  <a:pt x="35" y="54"/>
                </a:cubicBezTo>
                <a:cubicBezTo>
                  <a:pt x="36" y="53"/>
                  <a:pt x="36" y="53"/>
                  <a:pt x="36" y="53"/>
                </a:cubicBezTo>
                <a:cubicBezTo>
                  <a:pt x="37" y="53"/>
                  <a:pt x="38" y="53"/>
                  <a:pt x="39" y="52"/>
                </a:cubicBezTo>
                <a:cubicBezTo>
                  <a:pt x="40" y="52"/>
                  <a:pt x="40" y="52"/>
                  <a:pt x="40" y="51"/>
                </a:cubicBezTo>
                <a:cubicBezTo>
                  <a:pt x="42" y="49"/>
                  <a:pt x="42" y="49"/>
                  <a:pt x="42" y="49"/>
                </a:cubicBezTo>
                <a:cubicBezTo>
                  <a:pt x="42" y="48"/>
                  <a:pt x="42" y="48"/>
                  <a:pt x="42" y="48"/>
                </a:cubicBezTo>
                <a:cubicBezTo>
                  <a:pt x="42" y="48"/>
                  <a:pt x="43" y="47"/>
                  <a:pt x="43" y="46"/>
                </a:cubicBezTo>
                <a:cubicBezTo>
                  <a:pt x="43" y="46"/>
                  <a:pt x="44" y="46"/>
                  <a:pt x="44" y="46"/>
                </a:cubicBezTo>
                <a:cubicBezTo>
                  <a:pt x="44" y="46"/>
                  <a:pt x="44" y="46"/>
                  <a:pt x="44" y="4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29" name="Freeform 509"/>
          <p:cNvSpPr>
            <a:spLocks noEditPoints="1"/>
          </p:cNvSpPr>
          <p:nvPr/>
        </p:nvSpPr>
        <p:spPr bwMode="auto">
          <a:xfrm>
            <a:off x="5194300" y="427038"/>
            <a:ext cx="60325" cy="114300"/>
          </a:xfrm>
          <a:custGeom>
            <a:avLst/>
            <a:gdLst/>
            <a:ahLst/>
            <a:cxnLst>
              <a:cxn ang="0">
                <a:pos x="17" y="10"/>
              </a:cxn>
              <a:cxn ang="0">
                <a:pos x="18" y="4"/>
              </a:cxn>
              <a:cxn ang="0">
                <a:pos x="15" y="4"/>
              </a:cxn>
              <a:cxn ang="0">
                <a:pos x="12" y="6"/>
              </a:cxn>
              <a:cxn ang="0">
                <a:pos x="11" y="6"/>
              </a:cxn>
              <a:cxn ang="0">
                <a:pos x="11" y="7"/>
              </a:cxn>
              <a:cxn ang="0">
                <a:pos x="9" y="9"/>
              </a:cxn>
              <a:cxn ang="0">
                <a:pos x="7" y="12"/>
              </a:cxn>
              <a:cxn ang="0">
                <a:pos x="6" y="17"/>
              </a:cxn>
              <a:cxn ang="0">
                <a:pos x="10" y="16"/>
              </a:cxn>
              <a:cxn ang="0">
                <a:pos x="12" y="16"/>
              </a:cxn>
              <a:cxn ang="0">
                <a:pos x="14" y="14"/>
              </a:cxn>
              <a:cxn ang="0">
                <a:pos x="23" y="31"/>
              </a:cxn>
              <a:cxn ang="0">
                <a:pos x="22" y="37"/>
              </a:cxn>
              <a:cxn ang="0">
                <a:pos x="19" y="39"/>
              </a:cxn>
              <a:cxn ang="0">
                <a:pos x="16" y="41"/>
              </a:cxn>
              <a:cxn ang="0">
                <a:pos x="13" y="42"/>
              </a:cxn>
              <a:cxn ang="0">
                <a:pos x="11" y="42"/>
              </a:cxn>
              <a:cxn ang="0">
                <a:pos x="7" y="43"/>
              </a:cxn>
              <a:cxn ang="0">
                <a:pos x="3" y="40"/>
              </a:cxn>
              <a:cxn ang="0">
                <a:pos x="1" y="37"/>
              </a:cxn>
              <a:cxn ang="0">
                <a:pos x="0" y="30"/>
              </a:cxn>
              <a:cxn ang="0">
                <a:pos x="1" y="25"/>
              </a:cxn>
              <a:cxn ang="0">
                <a:pos x="2" y="22"/>
              </a:cxn>
              <a:cxn ang="0">
                <a:pos x="1" y="18"/>
              </a:cxn>
              <a:cxn ang="0">
                <a:pos x="2" y="13"/>
              </a:cxn>
              <a:cxn ang="0">
                <a:pos x="4" y="12"/>
              </a:cxn>
              <a:cxn ang="0">
                <a:pos x="7" y="6"/>
              </a:cxn>
              <a:cxn ang="0">
                <a:pos x="9" y="5"/>
              </a:cxn>
              <a:cxn ang="0">
                <a:pos x="13" y="2"/>
              </a:cxn>
              <a:cxn ang="0">
                <a:pos x="16" y="1"/>
              </a:cxn>
              <a:cxn ang="0">
                <a:pos x="17" y="1"/>
              </a:cxn>
              <a:cxn ang="0">
                <a:pos x="20" y="3"/>
              </a:cxn>
              <a:cxn ang="0">
                <a:pos x="21" y="8"/>
              </a:cxn>
              <a:cxn ang="0">
                <a:pos x="19" y="13"/>
              </a:cxn>
              <a:cxn ang="0">
                <a:pos x="13" y="19"/>
              </a:cxn>
              <a:cxn ang="0">
                <a:pos x="10" y="21"/>
              </a:cxn>
              <a:cxn ang="0">
                <a:pos x="6" y="21"/>
              </a:cxn>
              <a:cxn ang="0">
                <a:pos x="3" y="25"/>
              </a:cxn>
              <a:cxn ang="0">
                <a:pos x="2" y="30"/>
              </a:cxn>
              <a:cxn ang="0">
                <a:pos x="2" y="33"/>
              </a:cxn>
              <a:cxn ang="0">
                <a:pos x="4" y="37"/>
              </a:cxn>
              <a:cxn ang="0">
                <a:pos x="8" y="39"/>
              </a:cxn>
              <a:cxn ang="0">
                <a:pos x="15" y="38"/>
              </a:cxn>
              <a:cxn ang="0">
                <a:pos x="16" y="37"/>
              </a:cxn>
              <a:cxn ang="0">
                <a:pos x="19" y="35"/>
              </a:cxn>
              <a:cxn ang="0">
                <a:pos x="23" y="31"/>
              </a:cxn>
            </a:cxnLst>
            <a:rect l="0" t="0" r="r" b="b"/>
            <a:pathLst>
              <a:path w="23" h="43">
                <a:moveTo>
                  <a:pt x="16" y="12"/>
                </a:moveTo>
                <a:cubicBezTo>
                  <a:pt x="16" y="12"/>
                  <a:pt x="17" y="12"/>
                  <a:pt x="17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8" y="9"/>
                  <a:pt x="18" y="8"/>
                  <a:pt x="18" y="8"/>
                </a:cubicBezTo>
                <a:cubicBezTo>
                  <a:pt x="19" y="8"/>
                  <a:pt x="19" y="7"/>
                  <a:pt x="19" y="7"/>
                </a:cubicBezTo>
                <a:cubicBezTo>
                  <a:pt x="19" y="6"/>
                  <a:pt x="18" y="6"/>
                  <a:pt x="18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4" y="4"/>
                  <a:pt x="14" y="5"/>
                </a:cubicBezTo>
                <a:cubicBezTo>
                  <a:pt x="14" y="5"/>
                  <a:pt x="13" y="5"/>
                  <a:pt x="12" y="5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7"/>
                  <a:pt x="11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10" y="7"/>
                  <a:pt x="10" y="8"/>
                </a:cubicBezTo>
                <a:cubicBezTo>
                  <a:pt x="9" y="9"/>
                  <a:pt x="9" y="9"/>
                  <a:pt x="9" y="9"/>
                </a:cubicBezTo>
                <a:cubicBezTo>
                  <a:pt x="8" y="11"/>
                  <a:pt x="8" y="11"/>
                  <a:pt x="8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1"/>
                  <a:pt x="7" y="12"/>
                  <a:pt x="7" y="12"/>
                </a:cubicBezTo>
                <a:cubicBezTo>
                  <a:pt x="7" y="13"/>
                  <a:pt x="6" y="14"/>
                  <a:pt x="5" y="16"/>
                </a:cubicBezTo>
                <a:cubicBezTo>
                  <a:pt x="5" y="17"/>
                  <a:pt x="5" y="17"/>
                  <a:pt x="5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8"/>
                  <a:pt x="7" y="18"/>
                  <a:pt x="7" y="18"/>
                </a:cubicBezTo>
                <a:cubicBezTo>
                  <a:pt x="8" y="17"/>
                  <a:pt x="9" y="17"/>
                  <a:pt x="10" y="17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4" y="14"/>
                  <a:pt x="14" y="14"/>
                  <a:pt x="14" y="14"/>
                </a:cubicBezTo>
                <a:cubicBezTo>
                  <a:pt x="15" y="14"/>
                  <a:pt x="15" y="13"/>
                  <a:pt x="16" y="13"/>
                </a:cubicBezTo>
                <a:cubicBezTo>
                  <a:pt x="16" y="12"/>
                  <a:pt x="16" y="12"/>
                  <a:pt x="16" y="12"/>
                </a:cubicBezTo>
                <a:close/>
                <a:moveTo>
                  <a:pt x="23" y="31"/>
                </a:moveTo>
                <a:cubicBezTo>
                  <a:pt x="23" y="32"/>
                  <a:pt x="23" y="33"/>
                  <a:pt x="23" y="33"/>
                </a:cubicBezTo>
                <a:cubicBezTo>
                  <a:pt x="23" y="33"/>
                  <a:pt x="23" y="34"/>
                  <a:pt x="23" y="34"/>
                </a:cubicBezTo>
                <a:cubicBezTo>
                  <a:pt x="22" y="35"/>
                  <a:pt x="22" y="36"/>
                  <a:pt x="22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0" y="38"/>
                  <a:pt x="20" y="38"/>
                  <a:pt x="20" y="38"/>
                </a:cubicBezTo>
                <a:cubicBezTo>
                  <a:pt x="19" y="39"/>
                  <a:pt x="19" y="39"/>
                  <a:pt x="19" y="39"/>
                </a:cubicBezTo>
                <a:cubicBezTo>
                  <a:pt x="17" y="40"/>
                  <a:pt x="17" y="40"/>
                  <a:pt x="17" y="40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5" y="42"/>
                  <a:pt x="15" y="42"/>
                  <a:pt x="15" y="42"/>
                </a:cubicBezTo>
                <a:cubicBezTo>
                  <a:pt x="14" y="42"/>
                  <a:pt x="14" y="42"/>
                  <a:pt x="14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2"/>
                  <a:pt x="12" y="42"/>
                  <a:pt x="11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3"/>
                  <a:pt x="10" y="43"/>
                  <a:pt x="9" y="43"/>
                </a:cubicBezTo>
                <a:cubicBezTo>
                  <a:pt x="9" y="43"/>
                  <a:pt x="8" y="43"/>
                  <a:pt x="8" y="42"/>
                </a:cubicBezTo>
                <a:cubicBezTo>
                  <a:pt x="8" y="43"/>
                  <a:pt x="7" y="43"/>
                  <a:pt x="7" y="43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42"/>
                  <a:pt x="4" y="42"/>
                  <a:pt x="3" y="41"/>
                </a:cubicBezTo>
                <a:cubicBezTo>
                  <a:pt x="3" y="40"/>
                  <a:pt x="3" y="40"/>
                  <a:pt x="3" y="40"/>
                </a:cubicBezTo>
                <a:cubicBezTo>
                  <a:pt x="2" y="39"/>
                  <a:pt x="2" y="39"/>
                  <a:pt x="2" y="39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1" y="38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2"/>
                  <a:pt x="1" y="22"/>
                  <a:pt x="2" y="22"/>
                </a:cubicBezTo>
                <a:cubicBezTo>
                  <a:pt x="1" y="21"/>
                  <a:pt x="1" y="20"/>
                  <a:pt x="1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8"/>
                  <a:pt x="1" y="18"/>
                  <a:pt x="1" y="18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1" y="13"/>
                  <a:pt x="2" y="13"/>
                </a:cubicBezTo>
                <a:cubicBezTo>
                  <a:pt x="2" y="13"/>
                  <a:pt x="2" y="13"/>
                  <a:pt x="3" y="13"/>
                </a:cubicBezTo>
                <a:cubicBezTo>
                  <a:pt x="3" y="13"/>
                  <a:pt x="3" y="13"/>
                  <a:pt x="4" y="13"/>
                </a:cubicBezTo>
                <a:cubicBezTo>
                  <a:pt x="4" y="13"/>
                  <a:pt x="4" y="13"/>
                  <a:pt x="4" y="12"/>
                </a:cubicBezTo>
                <a:cubicBezTo>
                  <a:pt x="4" y="12"/>
                  <a:pt x="4" y="12"/>
                  <a:pt x="5" y="11"/>
                </a:cubicBezTo>
                <a:cubicBezTo>
                  <a:pt x="5" y="10"/>
                  <a:pt x="6" y="9"/>
                  <a:pt x="7" y="8"/>
                </a:cubicBezTo>
                <a:cubicBezTo>
                  <a:pt x="7" y="7"/>
                  <a:pt x="7" y="7"/>
                  <a:pt x="7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5"/>
                  <a:pt x="8" y="5"/>
                  <a:pt x="8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4"/>
                  <a:pt x="9" y="4"/>
                  <a:pt x="10" y="4"/>
                </a:cubicBezTo>
                <a:cubicBezTo>
                  <a:pt x="10" y="3"/>
                  <a:pt x="11" y="3"/>
                  <a:pt x="12" y="2"/>
                </a:cubicBezTo>
                <a:cubicBezTo>
                  <a:pt x="12" y="2"/>
                  <a:pt x="12" y="2"/>
                  <a:pt x="13" y="2"/>
                </a:cubicBezTo>
                <a:cubicBezTo>
                  <a:pt x="13" y="2"/>
                  <a:pt x="13" y="1"/>
                  <a:pt x="13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5" y="0"/>
                  <a:pt x="15" y="0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2"/>
                  <a:pt x="18" y="2"/>
                  <a:pt x="19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3"/>
                  <a:pt x="19" y="3"/>
                  <a:pt x="20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20" y="4"/>
                  <a:pt x="21" y="5"/>
                  <a:pt x="21" y="7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19" y="13"/>
                  <a:pt x="19" y="13"/>
                  <a:pt x="19" y="13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6"/>
                  <a:pt x="18" y="16"/>
                  <a:pt x="18" y="16"/>
                </a:cubicBezTo>
                <a:cubicBezTo>
                  <a:pt x="16" y="18"/>
                  <a:pt x="14" y="19"/>
                  <a:pt x="13" y="19"/>
                </a:cubicBezTo>
                <a:cubicBezTo>
                  <a:pt x="13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0" y="21"/>
                  <a:pt x="10" y="21"/>
                  <a:pt x="10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2"/>
                  <a:pt x="7" y="22"/>
                  <a:pt x="7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5" y="21"/>
                </a:cubicBezTo>
                <a:cubicBezTo>
                  <a:pt x="4" y="22"/>
                  <a:pt x="3" y="23"/>
                  <a:pt x="3" y="24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6"/>
                  <a:pt x="2" y="26"/>
                  <a:pt x="2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3"/>
                  <a:pt x="2" y="33"/>
                  <a:pt x="2" y="34"/>
                </a:cubicBezTo>
                <a:cubicBezTo>
                  <a:pt x="2" y="35"/>
                  <a:pt x="2" y="36"/>
                  <a:pt x="3" y="36"/>
                </a:cubicBezTo>
                <a:cubicBezTo>
                  <a:pt x="3" y="36"/>
                  <a:pt x="3" y="37"/>
                  <a:pt x="4" y="37"/>
                </a:cubicBezTo>
                <a:cubicBezTo>
                  <a:pt x="4" y="38"/>
                  <a:pt x="5" y="38"/>
                  <a:pt x="6" y="38"/>
                </a:cubicBezTo>
                <a:cubicBezTo>
                  <a:pt x="6" y="39"/>
                  <a:pt x="6" y="39"/>
                  <a:pt x="6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4" y="38"/>
                  <a:pt x="14" y="38"/>
                  <a:pt x="15" y="38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36"/>
                  <a:pt x="18" y="36"/>
                  <a:pt x="18" y="36"/>
                </a:cubicBezTo>
                <a:cubicBezTo>
                  <a:pt x="19" y="36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4"/>
                  <a:pt x="20" y="34"/>
                  <a:pt x="20" y="34"/>
                </a:cubicBezTo>
                <a:cubicBezTo>
                  <a:pt x="21" y="34"/>
                  <a:pt x="22" y="33"/>
                  <a:pt x="22" y="32"/>
                </a:cubicBezTo>
                <a:cubicBezTo>
                  <a:pt x="22" y="32"/>
                  <a:pt x="22" y="31"/>
                  <a:pt x="23" y="3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0" name="Freeform 510"/>
          <p:cNvSpPr>
            <a:spLocks noEditPoints="1"/>
          </p:cNvSpPr>
          <p:nvPr/>
        </p:nvSpPr>
        <p:spPr bwMode="auto">
          <a:xfrm>
            <a:off x="4922838" y="2446338"/>
            <a:ext cx="71437" cy="155575"/>
          </a:xfrm>
          <a:custGeom>
            <a:avLst/>
            <a:gdLst/>
            <a:ahLst/>
            <a:cxnLst>
              <a:cxn ang="0">
                <a:pos x="24" y="30"/>
              </a:cxn>
              <a:cxn ang="0">
                <a:pos x="20" y="20"/>
              </a:cxn>
              <a:cxn ang="0">
                <a:pos x="16" y="21"/>
              </a:cxn>
              <a:cxn ang="0">
                <a:pos x="13" y="25"/>
              </a:cxn>
              <a:cxn ang="0">
                <a:pos x="11" y="29"/>
              </a:cxn>
              <a:cxn ang="0">
                <a:pos x="8" y="37"/>
              </a:cxn>
              <a:cxn ang="0">
                <a:pos x="6" y="42"/>
              </a:cxn>
              <a:cxn ang="0">
                <a:pos x="5" y="46"/>
              </a:cxn>
              <a:cxn ang="0">
                <a:pos x="4" y="49"/>
              </a:cxn>
              <a:cxn ang="0">
                <a:pos x="4" y="52"/>
              </a:cxn>
              <a:cxn ang="0">
                <a:pos x="7" y="51"/>
              </a:cxn>
              <a:cxn ang="0">
                <a:pos x="10" y="53"/>
              </a:cxn>
              <a:cxn ang="0">
                <a:pos x="16" y="54"/>
              </a:cxn>
              <a:cxn ang="0">
                <a:pos x="19" y="53"/>
              </a:cxn>
              <a:cxn ang="0">
                <a:pos x="20" y="52"/>
              </a:cxn>
              <a:cxn ang="0">
                <a:pos x="24" y="46"/>
              </a:cxn>
              <a:cxn ang="0">
                <a:pos x="25" y="38"/>
              </a:cxn>
              <a:cxn ang="0">
                <a:pos x="27" y="46"/>
              </a:cxn>
              <a:cxn ang="0">
                <a:pos x="24" y="52"/>
              </a:cxn>
              <a:cxn ang="0">
                <a:pos x="19" y="57"/>
              </a:cxn>
              <a:cxn ang="0">
                <a:pos x="17" y="57"/>
              </a:cxn>
              <a:cxn ang="0">
                <a:pos x="14" y="58"/>
              </a:cxn>
              <a:cxn ang="0">
                <a:pos x="10" y="58"/>
              </a:cxn>
              <a:cxn ang="0">
                <a:pos x="5" y="54"/>
              </a:cxn>
              <a:cxn ang="0">
                <a:pos x="0" y="50"/>
              </a:cxn>
              <a:cxn ang="0">
                <a:pos x="0" y="46"/>
              </a:cxn>
              <a:cxn ang="0">
                <a:pos x="0" y="40"/>
              </a:cxn>
              <a:cxn ang="0">
                <a:pos x="0" y="32"/>
              </a:cxn>
              <a:cxn ang="0">
                <a:pos x="1" y="27"/>
              </a:cxn>
              <a:cxn ang="0">
                <a:pos x="1" y="18"/>
              </a:cxn>
              <a:cxn ang="0">
                <a:pos x="1" y="13"/>
              </a:cxn>
              <a:cxn ang="0">
                <a:pos x="1" y="10"/>
              </a:cxn>
              <a:cxn ang="0">
                <a:pos x="1" y="7"/>
              </a:cxn>
              <a:cxn ang="0">
                <a:pos x="1" y="2"/>
              </a:cxn>
              <a:cxn ang="0">
                <a:pos x="1" y="0"/>
              </a:cxn>
              <a:cxn ang="0">
                <a:pos x="3" y="4"/>
              </a:cxn>
              <a:cxn ang="0">
                <a:pos x="3" y="6"/>
              </a:cxn>
              <a:cxn ang="0">
                <a:pos x="3" y="8"/>
              </a:cxn>
              <a:cxn ang="0">
                <a:pos x="3" y="11"/>
              </a:cxn>
              <a:cxn ang="0">
                <a:pos x="4" y="15"/>
              </a:cxn>
              <a:cxn ang="0">
                <a:pos x="4" y="20"/>
              </a:cxn>
              <a:cxn ang="0">
                <a:pos x="3" y="27"/>
              </a:cxn>
              <a:cxn ang="0">
                <a:pos x="3" y="30"/>
              </a:cxn>
              <a:cxn ang="0">
                <a:pos x="3" y="33"/>
              </a:cxn>
              <a:cxn ang="0">
                <a:pos x="3" y="35"/>
              </a:cxn>
              <a:cxn ang="0">
                <a:pos x="3" y="41"/>
              </a:cxn>
              <a:cxn ang="0">
                <a:pos x="5" y="39"/>
              </a:cxn>
              <a:cxn ang="0">
                <a:pos x="6" y="35"/>
              </a:cxn>
              <a:cxn ang="0">
                <a:pos x="7" y="33"/>
              </a:cxn>
              <a:cxn ang="0">
                <a:pos x="8" y="29"/>
              </a:cxn>
              <a:cxn ang="0">
                <a:pos x="10" y="27"/>
              </a:cxn>
              <a:cxn ang="0">
                <a:pos x="12" y="24"/>
              </a:cxn>
              <a:cxn ang="0">
                <a:pos x="13" y="21"/>
              </a:cxn>
              <a:cxn ang="0">
                <a:pos x="16" y="18"/>
              </a:cxn>
              <a:cxn ang="0">
                <a:pos x="18" y="17"/>
              </a:cxn>
              <a:cxn ang="0">
                <a:pos x="19" y="16"/>
              </a:cxn>
              <a:cxn ang="0">
                <a:pos x="22" y="17"/>
              </a:cxn>
              <a:cxn ang="0">
                <a:pos x="24" y="22"/>
              </a:cxn>
              <a:cxn ang="0">
                <a:pos x="25" y="24"/>
              </a:cxn>
              <a:cxn ang="0">
                <a:pos x="26" y="30"/>
              </a:cxn>
              <a:cxn ang="0">
                <a:pos x="27" y="35"/>
              </a:cxn>
              <a:cxn ang="0">
                <a:pos x="27" y="41"/>
              </a:cxn>
            </a:cxnLst>
            <a:rect l="0" t="0" r="r" b="b"/>
            <a:pathLst>
              <a:path w="27" h="58">
                <a:moveTo>
                  <a:pt x="25" y="37"/>
                </a:moveTo>
                <a:cubicBezTo>
                  <a:pt x="25" y="36"/>
                  <a:pt x="25" y="36"/>
                  <a:pt x="25" y="36"/>
                </a:cubicBezTo>
                <a:cubicBezTo>
                  <a:pt x="25" y="34"/>
                  <a:pt x="25" y="34"/>
                  <a:pt x="25" y="34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27"/>
                  <a:pt x="24" y="27"/>
                  <a:pt x="24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0"/>
                  <a:pt x="20" y="20"/>
                  <a:pt x="20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2"/>
                  <a:pt x="16" y="22"/>
                  <a:pt x="16" y="22"/>
                </a:cubicBezTo>
                <a:cubicBezTo>
                  <a:pt x="15" y="22"/>
                  <a:pt x="15" y="23"/>
                  <a:pt x="15" y="23"/>
                </a:cubicBezTo>
                <a:cubicBezTo>
                  <a:pt x="14" y="24"/>
                  <a:pt x="14" y="25"/>
                  <a:pt x="13" y="25"/>
                </a:cubicBezTo>
                <a:cubicBezTo>
                  <a:pt x="13" y="25"/>
                  <a:pt x="13" y="26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9"/>
                  <a:pt x="11" y="29"/>
                  <a:pt x="11" y="29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33"/>
                  <a:pt x="10" y="33"/>
                  <a:pt x="9" y="34"/>
                </a:cubicBezTo>
                <a:cubicBezTo>
                  <a:pt x="9" y="34"/>
                  <a:pt x="9" y="35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7" y="39"/>
                  <a:pt x="7" y="39"/>
                  <a:pt x="7" y="39"/>
                </a:cubicBezTo>
                <a:cubicBezTo>
                  <a:pt x="6" y="42"/>
                  <a:pt x="6" y="42"/>
                  <a:pt x="6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6" y="45"/>
                  <a:pt x="6" y="46"/>
                  <a:pt x="5" y="46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8"/>
                  <a:pt x="5" y="48"/>
                  <a:pt x="5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0"/>
                  <a:pt x="3" y="50"/>
                  <a:pt x="3" y="50"/>
                </a:cubicBezTo>
                <a:cubicBezTo>
                  <a:pt x="3" y="51"/>
                  <a:pt x="4" y="51"/>
                  <a:pt x="4" y="51"/>
                </a:cubicBezTo>
                <a:cubicBezTo>
                  <a:pt x="4" y="51"/>
                  <a:pt x="4" y="51"/>
                  <a:pt x="4" y="51"/>
                </a:cubicBezTo>
                <a:cubicBezTo>
                  <a:pt x="4" y="51"/>
                  <a:pt x="4" y="52"/>
                  <a:pt x="4" y="52"/>
                </a:cubicBezTo>
                <a:cubicBezTo>
                  <a:pt x="6" y="51"/>
                  <a:pt x="6" y="51"/>
                  <a:pt x="6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8" y="51"/>
                  <a:pt x="8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9" y="52"/>
                  <a:pt x="9" y="53"/>
                  <a:pt x="10" y="53"/>
                </a:cubicBezTo>
                <a:cubicBezTo>
                  <a:pt x="10" y="54"/>
                  <a:pt x="10" y="54"/>
                  <a:pt x="10" y="54"/>
                </a:cubicBezTo>
                <a:cubicBezTo>
                  <a:pt x="10" y="54"/>
                  <a:pt x="11" y="54"/>
                  <a:pt x="11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54"/>
                  <a:pt x="18" y="53"/>
                  <a:pt x="19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1" y="52"/>
                  <a:pt x="21" y="52"/>
                  <a:pt x="21" y="51"/>
                </a:cubicBezTo>
                <a:cubicBezTo>
                  <a:pt x="21" y="50"/>
                  <a:pt x="21" y="50"/>
                  <a:pt x="22" y="50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7"/>
                  <a:pt x="25" y="37"/>
                  <a:pt x="25" y="37"/>
                </a:cubicBezTo>
                <a:close/>
                <a:moveTo>
                  <a:pt x="27" y="44"/>
                </a:moveTo>
                <a:cubicBezTo>
                  <a:pt x="27" y="44"/>
                  <a:pt x="27" y="44"/>
                  <a:pt x="27" y="44"/>
                </a:cubicBezTo>
                <a:cubicBezTo>
                  <a:pt x="27" y="46"/>
                  <a:pt x="27" y="46"/>
                  <a:pt x="27" y="46"/>
                </a:cubicBezTo>
                <a:cubicBezTo>
                  <a:pt x="25" y="49"/>
                  <a:pt x="25" y="49"/>
                  <a:pt x="25" y="49"/>
                </a:cubicBezTo>
                <a:cubicBezTo>
                  <a:pt x="25" y="50"/>
                  <a:pt x="25" y="50"/>
                  <a:pt x="25" y="50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2"/>
                  <a:pt x="23" y="53"/>
                  <a:pt x="23" y="54"/>
                </a:cubicBezTo>
                <a:cubicBezTo>
                  <a:pt x="21" y="55"/>
                  <a:pt x="21" y="55"/>
                  <a:pt x="21" y="55"/>
                </a:cubicBezTo>
                <a:cubicBezTo>
                  <a:pt x="21" y="56"/>
                  <a:pt x="20" y="56"/>
                  <a:pt x="20" y="56"/>
                </a:cubicBezTo>
                <a:cubicBezTo>
                  <a:pt x="19" y="56"/>
                  <a:pt x="19" y="56"/>
                  <a:pt x="19" y="57"/>
                </a:cubicBezTo>
                <a:cubicBezTo>
                  <a:pt x="18" y="57"/>
                  <a:pt x="18" y="57"/>
                  <a:pt x="18" y="57"/>
                </a:cubicBezTo>
                <a:cubicBezTo>
                  <a:pt x="18" y="57"/>
                  <a:pt x="18" y="57"/>
                  <a:pt x="18" y="57"/>
                </a:cubicBezTo>
                <a:cubicBezTo>
                  <a:pt x="17" y="57"/>
                  <a:pt x="17" y="57"/>
                  <a:pt x="17" y="57"/>
                </a:cubicBezTo>
                <a:cubicBezTo>
                  <a:pt x="17" y="57"/>
                  <a:pt x="17" y="57"/>
                  <a:pt x="17" y="57"/>
                </a:cubicBezTo>
                <a:cubicBezTo>
                  <a:pt x="17" y="57"/>
                  <a:pt x="16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15" y="57"/>
                  <a:pt x="15" y="57"/>
                  <a:pt x="15" y="57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2" y="58"/>
                  <a:pt x="12" y="58"/>
                  <a:pt x="12" y="58"/>
                </a:cubicBezTo>
                <a:cubicBezTo>
                  <a:pt x="11" y="57"/>
                  <a:pt x="11" y="57"/>
                  <a:pt x="11" y="57"/>
                </a:cubicBezTo>
                <a:cubicBezTo>
                  <a:pt x="10" y="58"/>
                  <a:pt x="10" y="58"/>
                  <a:pt x="10" y="58"/>
                </a:cubicBezTo>
                <a:cubicBezTo>
                  <a:pt x="8" y="57"/>
                  <a:pt x="8" y="57"/>
                  <a:pt x="8" y="57"/>
                </a:cubicBezTo>
                <a:cubicBezTo>
                  <a:pt x="7" y="57"/>
                  <a:pt x="7" y="56"/>
                  <a:pt x="6" y="56"/>
                </a:cubicBezTo>
                <a:cubicBezTo>
                  <a:pt x="5" y="55"/>
                  <a:pt x="5" y="55"/>
                  <a:pt x="5" y="55"/>
                </a:cubicBezTo>
                <a:cubicBezTo>
                  <a:pt x="5" y="54"/>
                  <a:pt x="5" y="54"/>
                  <a:pt x="5" y="54"/>
                </a:cubicBezTo>
                <a:cubicBezTo>
                  <a:pt x="5" y="54"/>
                  <a:pt x="4" y="53"/>
                  <a:pt x="4" y="53"/>
                </a:cubicBezTo>
                <a:cubicBezTo>
                  <a:pt x="3" y="53"/>
                  <a:pt x="3" y="53"/>
                  <a:pt x="3" y="53"/>
                </a:cubicBezTo>
                <a:cubicBezTo>
                  <a:pt x="2" y="53"/>
                  <a:pt x="2" y="53"/>
                  <a:pt x="2" y="53"/>
                </a:cubicBezTo>
                <a:cubicBezTo>
                  <a:pt x="0" y="50"/>
                  <a:pt x="0" y="50"/>
                  <a:pt x="0" y="50"/>
                </a:cubicBezTo>
                <a:cubicBezTo>
                  <a:pt x="1" y="49"/>
                  <a:pt x="1" y="49"/>
                  <a:pt x="1" y="49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4"/>
                  <a:pt x="0" y="34"/>
                  <a:pt x="0" y="34"/>
                </a:cubicBezTo>
                <a:cubicBezTo>
                  <a:pt x="1" y="32"/>
                  <a:pt x="1" y="32"/>
                  <a:pt x="1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1" y="30"/>
                  <a:pt x="1" y="30"/>
                  <a:pt x="1" y="30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5"/>
                  <a:pt x="1" y="24"/>
                  <a:pt x="1" y="24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1" y="18"/>
                  <a:pt x="1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1" y="11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8"/>
                  <a:pt x="1" y="8"/>
                  <a:pt x="1" y="8"/>
                </a:cubicBezTo>
                <a:cubicBezTo>
                  <a:pt x="1" y="8"/>
                  <a:pt x="1" y="7"/>
                  <a:pt x="1" y="7"/>
                </a:cubicBezTo>
                <a:cubicBezTo>
                  <a:pt x="1" y="6"/>
                  <a:pt x="1" y="6"/>
                  <a:pt x="0" y="5"/>
                </a:cubicBezTo>
                <a:cubicBezTo>
                  <a:pt x="0" y="5"/>
                  <a:pt x="0" y="5"/>
                  <a:pt x="1" y="5"/>
                </a:cubicBezTo>
                <a:cubicBezTo>
                  <a:pt x="0" y="3"/>
                  <a:pt x="0" y="3"/>
                  <a:pt x="0" y="3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1"/>
                </a:cubicBezTo>
                <a:cubicBezTo>
                  <a:pt x="3" y="2"/>
                  <a:pt x="3" y="2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3" y="4"/>
                  <a:pt x="3" y="4"/>
                  <a:pt x="3" y="4"/>
                </a:cubicBezTo>
                <a:cubicBezTo>
                  <a:pt x="3" y="4"/>
                  <a:pt x="3" y="4"/>
                  <a:pt x="3" y="4"/>
                </a:cubicBezTo>
                <a:cubicBezTo>
                  <a:pt x="2" y="4"/>
                  <a:pt x="2" y="4"/>
                  <a:pt x="2" y="4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6"/>
                  <a:pt x="3" y="6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8"/>
                  <a:pt x="3" y="8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11"/>
                  <a:pt x="3" y="11"/>
                  <a:pt x="3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4" y="11"/>
                  <a:pt x="4" y="12"/>
                  <a:pt x="4" y="12"/>
                </a:cubicBezTo>
                <a:cubicBezTo>
                  <a:pt x="4" y="12"/>
                  <a:pt x="4" y="12"/>
                  <a:pt x="3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4"/>
                  <a:pt x="4" y="14"/>
                  <a:pt x="4" y="15"/>
                </a:cubicBezTo>
                <a:cubicBezTo>
                  <a:pt x="4" y="15"/>
                  <a:pt x="3" y="16"/>
                  <a:pt x="3" y="16"/>
                </a:cubicBezTo>
                <a:cubicBezTo>
                  <a:pt x="3" y="17"/>
                  <a:pt x="4" y="17"/>
                  <a:pt x="4" y="18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23"/>
                  <a:pt x="3" y="23"/>
                  <a:pt x="3" y="23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6"/>
                  <a:pt x="3" y="36"/>
                  <a:pt x="2" y="36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42"/>
                  <a:pt x="3" y="42"/>
                  <a:pt x="3" y="42"/>
                </a:cubicBezTo>
                <a:cubicBezTo>
                  <a:pt x="4" y="42"/>
                  <a:pt x="4" y="42"/>
                  <a:pt x="4" y="41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4" y="40"/>
                  <a:pt x="5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8"/>
                  <a:pt x="5" y="38"/>
                  <a:pt x="5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37"/>
                  <a:pt x="6" y="36"/>
                  <a:pt x="6" y="35"/>
                </a:cubicBezTo>
                <a:cubicBezTo>
                  <a:pt x="6" y="34"/>
                  <a:pt x="6" y="34"/>
                  <a:pt x="6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2"/>
                  <a:pt x="7" y="32"/>
                  <a:pt x="7" y="32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9" y="28"/>
                  <a:pt x="9" y="28"/>
                  <a:pt x="9" y="28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6"/>
                  <a:pt x="10" y="26"/>
                  <a:pt x="10" y="25"/>
                </a:cubicBezTo>
                <a:cubicBezTo>
                  <a:pt x="11" y="24"/>
                  <a:pt x="11" y="24"/>
                  <a:pt x="11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3"/>
                  <a:pt x="13" y="23"/>
                  <a:pt x="13" y="22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5" y="20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7" y="17"/>
                  <a:pt x="1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8"/>
                  <a:pt x="22" y="18"/>
                  <a:pt x="22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21"/>
                  <a:pt x="23" y="21"/>
                  <a:pt x="23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27"/>
                  <a:pt x="26" y="28"/>
                  <a:pt x="26" y="29"/>
                </a:cubicBezTo>
                <a:cubicBezTo>
                  <a:pt x="26" y="29"/>
                  <a:pt x="26" y="30"/>
                  <a:pt x="26" y="30"/>
                </a:cubicBezTo>
                <a:cubicBezTo>
                  <a:pt x="26" y="30"/>
                  <a:pt x="26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1"/>
                  <a:pt x="27" y="31"/>
                  <a:pt x="26" y="31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7" y="44"/>
                  <a:pt x="27" y="4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1" name="Freeform 511"/>
          <p:cNvSpPr>
            <a:spLocks noEditPoints="1"/>
          </p:cNvSpPr>
          <p:nvPr/>
        </p:nvSpPr>
        <p:spPr bwMode="auto">
          <a:xfrm>
            <a:off x="5018088" y="2495551"/>
            <a:ext cx="63500" cy="111125"/>
          </a:xfrm>
          <a:custGeom>
            <a:avLst/>
            <a:gdLst/>
            <a:ahLst/>
            <a:cxnLst>
              <a:cxn ang="0">
                <a:pos x="18" y="10"/>
              </a:cxn>
              <a:cxn ang="0">
                <a:pos x="19" y="4"/>
              </a:cxn>
              <a:cxn ang="0">
                <a:pos x="16" y="3"/>
              </a:cxn>
              <a:cxn ang="0">
                <a:pos x="12" y="5"/>
              </a:cxn>
              <a:cxn ang="0">
                <a:pos x="12" y="5"/>
              </a:cxn>
              <a:cxn ang="0">
                <a:pos x="11" y="6"/>
              </a:cxn>
              <a:cxn ang="0">
                <a:pos x="10" y="8"/>
              </a:cxn>
              <a:cxn ang="0">
                <a:pos x="8" y="12"/>
              </a:cxn>
              <a:cxn ang="0">
                <a:pos x="6" y="17"/>
              </a:cxn>
              <a:cxn ang="0">
                <a:pos x="10" y="15"/>
              </a:cxn>
              <a:cxn ang="0">
                <a:pos x="13" y="15"/>
              </a:cxn>
              <a:cxn ang="0">
                <a:pos x="14" y="13"/>
              </a:cxn>
              <a:cxn ang="0">
                <a:pos x="23" y="31"/>
              </a:cxn>
              <a:cxn ang="0">
                <a:pos x="22" y="36"/>
              </a:cxn>
              <a:cxn ang="0">
                <a:pos x="20" y="38"/>
              </a:cxn>
              <a:cxn ang="0">
                <a:pos x="16" y="40"/>
              </a:cxn>
              <a:cxn ang="0">
                <a:pos x="14" y="41"/>
              </a:cxn>
              <a:cxn ang="0">
                <a:pos x="11" y="42"/>
              </a:cxn>
              <a:cxn ang="0">
                <a:pos x="7" y="42"/>
              </a:cxn>
              <a:cxn ang="0">
                <a:pos x="4" y="39"/>
              </a:cxn>
              <a:cxn ang="0">
                <a:pos x="1" y="36"/>
              </a:cxn>
              <a:cxn ang="0">
                <a:pos x="0" y="29"/>
              </a:cxn>
              <a:cxn ang="0">
                <a:pos x="1" y="24"/>
              </a:cxn>
              <a:cxn ang="0">
                <a:pos x="2" y="21"/>
              </a:cxn>
              <a:cxn ang="0">
                <a:pos x="2" y="17"/>
              </a:cxn>
              <a:cxn ang="0">
                <a:pos x="2" y="12"/>
              </a:cxn>
              <a:cxn ang="0">
                <a:pos x="5" y="12"/>
              </a:cxn>
              <a:cxn ang="0">
                <a:pos x="8" y="5"/>
              </a:cxn>
              <a:cxn ang="0">
                <a:pos x="9" y="4"/>
              </a:cxn>
              <a:cxn ang="0">
                <a:pos x="13" y="1"/>
              </a:cxn>
              <a:cxn ang="0">
                <a:pos x="16" y="0"/>
              </a:cxn>
              <a:cxn ang="0">
                <a:pos x="18" y="0"/>
              </a:cxn>
              <a:cxn ang="0">
                <a:pos x="20" y="2"/>
              </a:cxn>
              <a:cxn ang="0">
                <a:pos x="21" y="7"/>
              </a:cxn>
              <a:cxn ang="0">
                <a:pos x="20" y="12"/>
              </a:cxn>
              <a:cxn ang="0">
                <a:pos x="13" y="19"/>
              </a:cxn>
              <a:cxn ang="0">
                <a:pos x="10" y="20"/>
              </a:cxn>
              <a:cxn ang="0">
                <a:pos x="7" y="21"/>
              </a:cxn>
              <a:cxn ang="0">
                <a:pos x="3" y="24"/>
              </a:cxn>
              <a:cxn ang="0">
                <a:pos x="3" y="29"/>
              </a:cxn>
              <a:cxn ang="0">
                <a:pos x="2" y="32"/>
              </a:cxn>
              <a:cxn ang="0">
                <a:pos x="4" y="36"/>
              </a:cxn>
              <a:cxn ang="0">
                <a:pos x="8" y="38"/>
              </a:cxn>
              <a:cxn ang="0">
                <a:pos x="15" y="37"/>
              </a:cxn>
              <a:cxn ang="0">
                <a:pos x="17" y="36"/>
              </a:cxn>
              <a:cxn ang="0">
                <a:pos x="20" y="34"/>
              </a:cxn>
              <a:cxn ang="0">
                <a:pos x="23" y="31"/>
              </a:cxn>
            </a:cxnLst>
            <a:rect l="0" t="0" r="r" b="b"/>
            <a:pathLst>
              <a:path w="24" h="42">
                <a:moveTo>
                  <a:pt x="17" y="12"/>
                </a:moveTo>
                <a:cubicBezTo>
                  <a:pt x="17" y="12"/>
                  <a:pt x="17" y="11"/>
                  <a:pt x="18" y="11"/>
                </a:cubicBezTo>
                <a:cubicBezTo>
                  <a:pt x="18" y="10"/>
                  <a:pt x="18" y="10"/>
                  <a:pt x="18" y="10"/>
                </a:cubicBezTo>
                <a:cubicBezTo>
                  <a:pt x="19" y="8"/>
                  <a:pt x="19" y="8"/>
                  <a:pt x="19" y="7"/>
                </a:cubicBezTo>
                <a:cubicBezTo>
                  <a:pt x="19" y="7"/>
                  <a:pt x="19" y="7"/>
                  <a:pt x="19" y="6"/>
                </a:cubicBezTo>
                <a:cubicBezTo>
                  <a:pt x="19" y="6"/>
                  <a:pt x="19" y="5"/>
                  <a:pt x="19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6" y="3"/>
                  <a:pt x="16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5" y="3"/>
                  <a:pt x="15" y="3"/>
                  <a:pt x="15" y="4"/>
                </a:cubicBezTo>
                <a:cubicBezTo>
                  <a:pt x="14" y="4"/>
                  <a:pt x="14" y="4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7"/>
                  <a:pt x="11" y="7"/>
                  <a:pt x="10" y="7"/>
                </a:cubicBezTo>
                <a:cubicBezTo>
                  <a:pt x="10" y="8"/>
                  <a:pt x="10" y="8"/>
                  <a:pt x="10" y="8"/>
                </a:cubicBezTo>
                <a:cubicBezTo>
                  <a:pt x="9" y="10"/>
                  <a:pt x="9" y="10"/>
                  <a:pt x="9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2"/>
                </a:cubicBezTo>
                <a:cubicBezTo>
                  <a:pt x="7" y="12"/>
                  <a:pt x="7" y="14"/>
                  <a:pt x="5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7"/>
                  <a:pt x="6" y="17"/>
                  <a:pt x="6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9" y="16"/>
                  <a:pt x="10" y="16"/>
                </a:cubicBezTo>
                <a:cubicBezTo>
                  <a:pt x="10" y="15"/>
                  <a:pt x="10" y="15"/>
                  <a:pt x="10" y="15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2" y="15"/>
                  <a:pt x="12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3"/>
                  <a:pt x="14" y="13"/>
                  <a:pt x="14" y="13"/>
                </a:cubicBezTo>
                <a:cubicBezTo>
                  <a:pt x="15" y="13"/>
                  <a:pt x="16" y="13"/>
                  <a:pt x="17" y="12"/>
                </a:cubicBezTo>
                <a:cubicBezTo>
                  <a:pt x="17" y="12"/>
                  <a:pt x="17" y="12"/>
                  <a:pt x="17" y="12"/>
                </a:cubicBezTo>
                <a:close/>
                <a:moveTo>
                  <a:pt x="23" y="31"/>
                </a:moveTo>
                <a:cubicBezTo>
                  <a:pt x="24" y="31"/>
                  <a:pt x="24" y="32"/>
                  <a:pt x="24" y="32"/>
                </a:cubicBezTo>
                <a:cubicBezTo>
                  <a:pt x="24" y="32"/>
                  <a:pt x="24" y="33"/>
                  <a:pt x="23" y="34"/>
                </a:cubicBezTo>
                <a:cubicBezTo>
                  <a:pt x="23" y="34"/>
                  <a:pt x="22" y="35"/>
                  <a:pt x="22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40"/>
                  <a:pt x="17" y="40"/>
                  <a:pt x="17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5" y="41"/>
                  <a:pt x="15" y="41"/>
                  <a:pt x="15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3" y="41"/>
                  <a:pt x="12" y="42"/>
                  <a:pt x="12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0" y="42"/>
                  <a:pt x="10" y="42"/>
                </a:cubicBezTo>
                <a:cubicBezTo>
                  <a:pt x="9" y="42"/>
                  <a:pt x="9" y="42"/>
                  <a:pt x="8" y="42"/>
                </a:cubicBezTo>
                <a:cubicBezTo>
                  <a:pt x="8" y="42"/>
                  <a:pt x="8" y="42"/>
                  <a:pt x="7" y="42"/>
                </a:cubicBezTo>
                <a:cubicBezTo>
                  <a:pt x="7" y="41"/>
                  <a:pt x="7" y="41"/>
                  <a:pt x="7" y="41"/>
                </a:cubicBezTo>
                <a:cubicBezTo>
                  <a:pt x="5" y="41"/>
                  <a:pt x="4" y="41"/>
                  <a:pt x="4" y="40"/>
                </a:cubicBezTo>
                <a:cubicBezTo>
                  <a:pt x="4" y="39"/>
                  <a:pt x="4" y="39"/>
                  <a:pt x="4" y="39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7"/>
                  <a:pt x="2" y="37"/>
                  <a:pt x="1" y="36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9"/>
                  <a:pt x="0" y="29"/>
                  <a:pt x="0" y="29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2" y="22"/>
                  <a:pt x="2" y="22"/>
                </a:cubicBezTo>
                <a:cubicBezTo>
                  <a:pt x="2" y="22"/>
                  <a:pt x="2" y="21"/>
                  <a:pt x="2" y="21"/>
                </a:cubicBezTo>
                <a:cubicBezTo>
                  <a:pt x="2" y="20"/>
                  <a:pt x="2" y="20"/>
                  <a:pt x="2" y="19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6"/>
                  <a:pt x="2" y="16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3"/>
                  <a:pt x="2" y="12"/>
                  <a:pt x="2" y="12"/>
                </a:cubicBezTo>
                <a:cubicBezTo>
                  <a:pt x="2" y="12"/>
                  <a:pt x="3" y="13"/>
                  <a:pt x="3" y="13"/>
                </a:cubicBezTo>
                <a:cubicBezTo>
                  <a:pt x="3" y="13"/>
                  <a:pt x="4" y="12"/>
                  <a:pt x="5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1"/>
                  <a:pt x="5" y="11"/>
                  <a:pt x="5" y="11"/>
                </a:cubicBezTo>
                <a:cubicBezTo>
                  <a:pt x="6" y="9"/>
                  <a:pt x="7" y="8"/>
                  <a:pt x="7" y="7"/>
                </a:cubicBezTo>
                <a:cubicBezTo>
                  <a:pt x="8" y="6"/>
                  <a:pt x="8" y="6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10" y="3"/>
                  <a:pt x="10" y="3"/>
                </a:cubicBezTo>
                <a:cubicBezTo>
                  <a:pt x="11" y="3"/>
                  <a:pt x="12" y="2"/>
                  <a:pt x="13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4" y="1"/>
                  <a:pt x="1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9" y="2"/>
                  <a:pt x="19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3"/>
                  <a:pt x="20" y="3"/>
                  <a:pt x="20" y="3"/>
                </a:cubicBezTo>
                <a:cubicBezTo>
                  <a:pt x="21" y="3"/>
                  <a:pt x="21" y="4"/>
                  <a:pt x="21" y="6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6" y="17"/>
                  <a:pt x="15" y="18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2" y="19"/>
                  <a:pt x="12" y="19"/>
                </a:cubicBezTo>
                <a:cubicBezTo>
                  <a:pt x="10" y="20"/>
                  <a:pt x="10" y="20"/>
                  <a:pt x="10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8" y="21"/>
                  <a:pt x="8" y="21"/>
                  <a:pt x="8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0"/>
                  <a:pt x="6" y="20"/>
                  <a:pt x="5" y="20"/>
                </a:cubicBezTo>
                <a:cubicBezTo>
                  <a:pt x="4" y="21"/>
                  <a:pt x="4" y="22"/>
                  <a:pt x="4" y="23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5"/>
                  <a:pt x="3" y="26"/>
                  <a:pt x="3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3" y="29"/>
                  <a:pt x="3" y="29"/>
                  <a:pt x="3" y="29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2" y="33"/>
                  <a:pt x="3" y="34"/>
                </a:cubicBezTo>
                <a:cubicBezTo>
                  <a:pt x="3" y="34"/>
                  <a:pt x="3" y="35"/>
                  <a:pt x="3" y="35"/>
                </a:cubicBezTo>
                <a:cubicBezTo>
                  <a:pt x="3" y="35"/>
                  <a:pt x="3" y="36"/>
                  <a:pt x="4" y="36"/>
                </a:cubicBezTo>
                <a:cubicBezTo>
                  <a:pt x="5" y="37"/>
                  <a:pt x="5" y="37"/>
                  <a:pt x="6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12" y="39"/>
                  <a:pt x="12" y="39"/>
                  <a:pt x="12" y="39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5" y="37"/>
                  <a:pt x="15" y="37"/>
                </a:cubicBezTo>
                <a:cubicBezTo>
                  <a:pt x="16" y="36"/>
                  <a:pt x="16" y="36"/>
                  <a:pt x="16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8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4"/>
                  <a:pt x="20" y="34"/>
                  <a:pt x="20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1" y="33"/>
                  <a:pt x="22" y="33"/>
                  <a:pt x="22" y="31"/>
                </a:cubicBezTo>
                <a:cubicBezTo>
                  <a:pt x="23" y="31"/>
                  <a:pt x="23" y="31"/>
                  <a:pt x="23" y="3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2" name="Freeform 512"/>
          <p:cNvSpPr>
            <a:spLocks noEditPoints="1"/>
          </p:cNvSpPr>
          <p:nvPr/>
        </p:nvSpPr>
        <p:spPr bwMode="auto">
          <a:xfrm>
            <a:off x="5100638" y="2492376"/>
            <a:ext cx="79375" cy="109538"/>
          </a:xfrm>
          <a:custGeom>
            <a:avLst/>
            <a:gdLst/>
            <a:ahLst/>
            <a:cxnLst>
              <a:cxn ang="0">
                <a:pos x="21" y="4"/>
              </a:cxn>
              <a:cxn ang="0">
                <a:pos x="18" y="4"/>
              </a:cxn>
              <a:cxn ang="0">
                <a:pos x="16" y="3"/>
              </a:cxn>
              <a:cxn ang="0">
                <a:pos x="11" y="5"/>
              </a:cxn>
              <a:cxn ang="0">
                <a:pos x="8" y="8"/>
              </a:cxn>
              <a:cxn ang="0">
                <a:pos x="6" y="15"/>
              </a:cxn>
              <a:cxn ang="0">
                <a:pos x="5" y="20"/>
              </a:cxn>
              <a:cxn ang="0">
                <a:pos x="3" y="24"/>
              </a:cxn>
              <a:cxn ang="0">
                <a:pos x="3" y="29"/>
              </a:cxn>
              <a:cxn ang="0">
                <a:pos x="2" y="34"/>
              </a:cxn>
              <a:cxn ang="0">
                <a:pos x="4" y="37"/>
              </a:cxn>
              <a:cxn ang="0">
                <a:pos x="9" y="34"/>
              </a:cxn>
              <a:cxn ang="0">
                <a:pos x="10" y="32"/>
              </a:cxn>
              <a:cxn ang="0">
                <a:pos x="13" y="29"/>
              </a:cxn>
              <a:cxn ang="0">
                <a:pos x="17" y="25"/>
              </a:cxn>
              <a:cxn ang="0">
                <a:pos x="18" y="22"/>
              </a:cxn>
              <a:cxn ang="0">
                <a:pos x="21" y="19"/>
              </a:cxn>
              <a:cxn ang="0">
                <a:pos x="23" y="17"/>
              </a:cxn>
              <a:cxn ang="0">
                <a:pos x="24" y="14"/>
              </a:cxn>
              <a:cxn ang="0">
                <a:pos x="26" y="8"/>
              </a:cxn>
              <a:cxn ang="0">
                <a:pos x="27" y="40"/>
              </a:cxn>
              <a:cxn ang="0">
                <a:pos x="25" y="37"/>
              </a:cxn>
              <a:cxn ang="0">
                <a:pos x="24" y="27"/>
              </a:cxn>
              <a:cxn ang="0">
                <a:pos x="24" y="24"/>
              </a:cxn>
              <a:cxn ang="0">
                <a:pos x="25" y="21"/>
              </a:cxn>
              <a:cxn ang="0">
                <a:pos x="22" y="21"/>
              </a:cxn>
              <a:cxn ang="0">
                <a:pos x="20" y="24"/>
              </a:cxn>
              <a:cxn ang="0">
                <a:pos x="17" y="29"/>
              </a:cxn>
              <a:cxn ang="0">
                <a:pos x="12" y="35"/>
              </a:cxn>
              <a:cxn ang="0">
                <a:pos x="5" y="41"/>
              </a:cxn>
              <a:cxn ang="0">
                <a:pos x="1" y="35"/>
              </a:cxn>
              <a:cxn ang="0">
                <a:pos x="0" y="30"/>
              </a:cxn>
              <a:cxn ang="0">
                <a:pos x="1" y="24"/>
              </a:cxn>
              <a:cxn ang="0">
                <a:pos x="2" y="21"/>
              </a:cxn>
              <a:cxn ang="0">
                <a:pos x="2" y="19"/>
              </a:cxn>
              <a:cxn ang="0">
                <a:pos x="3" y="16"/>
              </a:cxn>
              <a:cxn ang="0">
                <a:pos x="5" y="10"/>
              </a:cxn>
              <a:cxn ang="0">
                <a:pos x="6" y="7"/>
              </a:cxn>
              <a:cxn ang="0">
                <a:pos x="7" y="4"/>
              </a:cxn>
              <a:cxn ang="0">
                <a:pos x="9" y="1"/>
              </a:cxn>
              <a:cxn ang="0">
                <a:pos x="17" y="1"/>
              </a:cxn>
              <a:cxn ang="0">
                <a:pos x="22" y="2"/>
              </a:cxn>
              <a:cxn ang="0">
                <a:pos x="26" y="4"/>
              </a:cxn>
              <a:cxn ang="0">
                <a:pos x="28" y="4"/>
              </a:cxn>
              <a:cxn ang="0">
                <a:pos x="29" y="8"/>
              </a:cxn>
              <a:cxn ang="0">
                <a:pos x="28" y="13"/>
              </a:cxn>
              <a:cxn ang="0">
                <a:pos x="28" y="16"/>
              </a:cxn>
              <a:cxn ang="0">
                <a:pos x="27" y="20"/>
              </a:cxn>
              <a:cxn ang="0">
                <a:pos x="27" y="22"/>
              </a:cxn>
              <a:cxn ang="0">
                <a:pos x="26" y="25"/>
              </a:cxn>
              <a:cxn ang="0">
                <a:pos x="26" y="31"/>
              </a:cxn>
              <a:cxn ang="0">
                <a:pos x="26" y="34"/>
              </a:cxn>
              <a:cxn ang="0">
                <a:pos x="29" y="37"/>
              </a:cxn>
              <a:cxn ang="0">
                <a:pos x="29" y="38"/>
              </a:cxn>
            </a:cxnLst>
            <a:rect l="0" t="0" r="r" b="b"/>
            <a:pathLst>
              <a:path w="30" h="41">
                <a:moveTo>
                  <a:pt x="26" y="8"/>
                </a:moveTo>
                <a:cubicBezTo>
                  <a:pt x="25" y="7"/>
                  <a:pt x="25" y="7"/>
                  <a:pt x="25" y="7"/>
                </a:cubicBezTo>
                <a:cubicBezTo>
                  <a:pt x="24" y="6"/>
                  <a:pt x="24" y="6"/>
                  <a:pt x="24" y="6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3"/>
                  <a:pt x="18" y="3"/>
                  <a:pt x="18" y="3"/>
                </a:cubicBezTo>
                <a:cubicBezTo>
                  <a:pt x="17" y="4"/>
                  <a:pt x="17" y="4"/>
                  <a:pt x="17" y="4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3" y="4"/>
                  <a:pt x="11" y="4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6"/>
                  <a:pt x="10" y="6"/>
                  <a:pt x="10" y="6"/>
                </a:cubicBezTo>
                <a:cubicBezTo>
                  <a:pt x="9" y="6"/>
                  <a:pt x="9" y="7"/>
                  <a:pt x="8" y="8"/>
                </a:cubicBezTo>
                <a:cubicBezTo>
                  <a:pt x="7" y="10"/>
                  <a:pt x="7" y="12"/>
                  <a:pt x="6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5" y="16"/>
                  <a:pt x="5" y="17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0"/>
                  <a:pt x="5" y="20"/>
                  <a:pt x="5" y="20"/>
                </a:cubicBezTo>
                <a:cubicBezTo>
                  <a:pt x="4" y="20"/>
                  <a:pt x="4" y="21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4"/>
                  <a:pt x="3" y="25"/>
                  <a:pt x="3" y="26"/>
                </a:cubicBezTo>
                <a:cubicBezTo>
                  <a:pt x="4" y="27"/>
                  <a:pt x="4" y="27"/>
                  <a:pt x="4" y="27"/>
                </a:cubicBezTo>
                <a:cubicBezTo>
                  <a:pt x="3" y="27"/>
                  <a:pt x="3" y="28"/>
                  <a:pt x="2" y="28"/>
                </a:cubicBez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3" y="31"/>
                  <a:pt x="3" y="31"/>
                  <a:pt x="3" y="31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4"/>
                  <a:pt x="2" y="34"/>
                  <a:pt x="2" y="34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4" y="37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7" y="35"/>
                  <a:pt x="8" y="35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3"/>
                  <a:pt x="9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2"/>
                </a:cubicBezTo>
                <a:cubicBezTo>
                  <a:pt x="12" y="31"/>
                  <a:pt x="12" y="31"/>
                  <a:pt x="12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30"/>
                  <a:pt x="13" y="29"/>
                  <a:pt x="13" y="29"/>
                </a:cubicBezTo>
                <a:cubicBezTo>
                  <a:pt x="14" y="27"/>
                  <a:pt x="14" y="27"/>
                  <a:pt x="14" y="27"/>
                </a:cubicBezTo>
                <a:cubicBezTo>
                  <a:pt x="15" y="27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8" y="23"/>
                  <a:pt x="18" y="23"/>
                </a:cubicBezTo>
                <a:cubicBezTo>
                  <a:pt x="18" y="23"/>
                  <a:pt x="18" y="23"/>
                  <a:pt x="18" y="22"/>
                </a:cubicBezTo>
                <a:cubicBezTo>
                  <a:pt x="19" y="22"/>
                  <a:pt x="19" y="21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20" y="21"/>
                  <a:pt x="20" y="20"/>
                  <a:pt x="20" y="20"/>
                </a:cubicBezTo>
                <a:cubicBezTo>
                  <a:pt x="20" y="19"/>
                  <a:pt x="21" y="19"/>
                  <a:pt x="21" y="19"/>
                </a:cubicBezTo>
                <a:cubicBezTo>
                  <a:pt x="21" y="18"/>
                  <a:pt x="22" y="18"/>
                  <a:pt x="22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7"/>
                  <a:pt x="22" y="17"/>
                  <a:pt x="22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2" y="17"/>
                  <a:pt x="22" y="16"/>
                </a:cubicBezTo>
                <a:cubicBezTo>
                  <a:pt x="23" y="16"/>
                  <a:pt x="23" y="15"/>
                  <a:pt x="24" y="15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2"/>
                  <a:pt x="25" y="12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6" y="8"/>
                  <a:pt x="26" y="8"/>
                  <a:pt x="26" y="8"/>
                </a:cubicBezTo>
                <a:close/>
                <a:moveTo>
                  <a:pt x="30" y="39"/>
                </a:moveTo>
                <a:cubicBezTo>
                  <a:pt x="29" y="39"/>
                  <a:pt x="29" y="39"/>
                  <a:pt x="29" y="39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7"/>
                  <a:pt x="25" y="37"/>
                  <a:pt x="25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2"/>
                  <a:pt x="24" y="22"/>
                  <a:pt x="24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0"/>
                  <a:pt x="24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20"/>
                  <a:pt x="22" y="21"/>
                  <a:pt x="22" y="21"/>
                </a:cubicBezTo>
                <a:cubicBezTo>
                  <a:pt x="22" y="22"/>
                  <a:pt x="22" y="22"/>
                  <a:pt x="22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19" y="26"/>
                  <a:pt x="19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9"/>
                  <a:pt x="17" y="29"/>
                  <a:pt x="17" y="29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2"/>
                  <a:pt x="14" y="32"/>
                  <a:pt x="14" y="32"/>
                </a:cubicBezTo>
                <a:cubicBezTo>
                  <a:pt x="13" y="34"/>
                  <a:pt x="13" y="34"/>
                  <a:pt x="13" y="34"/>
                </a:cubicBezTo>
                <a:cubicBezTo>
                  <a:pt x="12" y="35"/>
                  <a:pt x="12" y="35"/>
                  <a:pt x="12" y="35"/>
                </a:cubicBezTo>
                <a:cubicBezTo>
                  <a:pt x="10" y="36"/>
                  <a:pt x="10" y="36"/>
                  <a:pt x="10" y="36"/>
                </a:cubicBezTo>
                <a:cubicBezTo>
                  <a:pt x="7" y="40"/>
                  <a:pt x="7" y="40"/>
                  <a:pt x="7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0"/>
                  <a:pt x="5" y="40"/>
                  <a:pt x="5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4" y="40"/>
                  <a:pt x="3" y="39"/>
                </a:cubicBezTo>
                <a:cubicBezTo>
                  <a:pt x="1" y="38"/>
                  <a:pt x="0" y="37"/>
                  <a:pt x="0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4"/>
                  <a:pt x="0" y="33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0" y="31"/>
                  <a:pt x="0" y="30"/>
                </a:cubicBezTo>
                <a:cubicBezTo>
                  <a:pt x="0" y="30"/>
                  <a:pt x="0" y="30"/>
                  <a:pt x="0" y="29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5"/>
                  <a:pt x="1" y="25"/>
                </a:cubicBezTo>
                <a:cubicBezTo>
                  <a:pt x="1" y="25"/>
                  <a:pt x="1" y="25"/>
                  <a:pt x="1" y="24"/>
                </a:cubicBezTo>
                <a:cubicBezTo>
                  <a:pt x="1" y="24"/>
                  <a:pt x="1" y="23"/>
                  <a:pt x="1" y="23"/>
                </a:cubicBezTo>
                <a:cubicBezTo>
                  <a:pt x="1" y="23"/>
                  <a:pt x="1" y="23"/>
                  <a:pt x="1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" y="22"/>
                  <a:pt x="2" y="21"/>
                  <a:pt x="2" y="21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0"/>
                  <a:pt x="2" y="19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9"/>
                  <a:pt x="2" y="18"/>
                  <a:pt x="2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8"/>
                  <a:pt x="3" y="17"/>
                  <a:pt x="3" y="17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2"/>
                  <a:pt x="4" y="11"/>
                  <a:pt x="5" y="10"/>
                </a:cubicBezTo>
                <a:cubicBezTo>
                  <a:pt x="5" y="9"/>
                  <a:pt x="5" y="9"/>
                  <a:pt x="5" y="9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7"/>
                  <a:pt x="5" y="7"/>
                  <a:pt x="6" y="7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7" y="4"/>
                  <a:pt x="7" y="4"/>
                </a:cubicBezTo>
                <a:cubicBezTo>
                  <a:pt x="8" y="3"/>
                  <a:pt x="8" y="3"/>
                  <a:pt x="8" y="2"/>
                </a:cubicBezTo>
                <a:cubicBezTo>
                  <a:pt x="9" y="2"/>
                  <a:pt x="9" y="2"/>
                  <a:pt x="9" y="2"/>
                </a:cubicBezTo>
                <a:cubicBezTo>
                  <a:pt x="9" y="2"/>
                  <a:pt x="10" y="2"/>
                  <a:pt x="10" y="2"/>
                </a:cubicBezTo>
                <a:cubicBezTo>
                  <a:pt x="10" y="2"/>
                  <a:pt x="9" y="1"/>
                  <a:pt x="9" y="1"/>
                </a:cubicBezTo>
                <a:cubicBezTo>
                  <a:pt x="10" y="1"/>
                  <a:pt x="11" y="1"/>
                  <a:pt x="11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22" y="1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ubicBezTo>
                  <a:pt x="24" y="3"/>
                  <a:pt x="24" y="3"/>
                  <a:pt x="24" y="3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7" y="4"/>
                  <a:pt x="28" y="3"/>
                  <a:pt x="29" y="3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30" y="7"/>
                  <a:pt x="30" y="7"/>
                  <a:pt x="30" y="7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10"/>
                  <a:pt x="28" y="10"/>
                  <a:pt x="28" y="11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2"/>
                  <a:pt x="28" y="12"/>
                  <a:pt x="28" y="13"/>
                </a:cubicBezTo>
                <a:cubicBezTo>
                  <a:pt x="28" y="13"/>
                  <a:pt x="28" y="14"/>
                  <a:pt x="28" y="15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8"/>
                  <a:pt x="28" y="18"/>
                  <a:pt x="28" y="18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6" y="24"/>
                  <a:pt x="26" y="25"/>
                </a:cubicBezTo>
                <a:cubicBezTo>
                  <a:pt x="27" y="26"/>
                  <a:pt x="27" y="26"/>
                  <a:pt x="27" y="26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7"/>
                  <a:pt x="27" y="28"/>
                  <a:pt x="27" y="28"/>
                </a:cubicBezTo>
                <a:cubicBezTo>
                  <a:pt x="26" y="29"/>
                  <a:pt x="26" y="30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3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7" y="35"/>
                  <a:pt x="27" y="35"/>
                  <a:pt x="27" y="35"/>
                </a:cubicBezTo>
                <a:cubicBezTo>
                  <a:pt x="28" y="36"/>
                  <a:pt x="28" y="36"/>
                  <a:pt x="28" y="36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8"/>
                  <a:pt x="29" y="38"/>
                  <a:pt x="30" y="3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3" name="Freeform 513"/>
          <p:cNvSpPr>
            <a:spLocks/>
          </p:cNvSpPr>
          <p:nvPr/>
        </p:nvSpPr>
        <p:spPr bwMode="auto">
          <a:xfrm>
            <a:off x="5214938" y="2505076"/>
            <a:ext cx="71437" cy="96838"/>
          </a:xfrm>
          <a:custGeom>
            <a:avLst/>
            <a:gdLst/>
            <a:ahLst/>
            <a:cxnLst>
              <a:cxn ang="0">
                <a:pos x="27" y="2"/>
              </a:cxn>
              <a:cxn ang="0">
                <a:pos x="23" y="4"/>
              </a:cxn>
              <a:cxn ang="0">
                <a:pos x="20" y="5"/>
              </a:cxn>
              <a:cxn ang="0">
                <a:pos x="18" y="7"/>
              </a:cxn>
              <a:cxn ang="0">
                <a:pos x="16" y="8"/>
              </a:cxn>
              <a:cxn ang="0">
                <a:pos x="15" y="9"/>
              </a:cxn>
              <a:cxn ang="0">
                <a:pos x="13" y="11"/>
              </a:cxn>
              <a:cxn ang="0">
                <a:pos x="11" y="13"/>
              </a:cxn>
              <a:cxn ang="0">
                <a:pos x="10" y="15"/>
              </a:cxn>
              <a:cxn ang="0">
                <a:pos x="9" y="16"/>
              </a:cxn>
              <a:cxn ang="0">
                <a:pos x="8" y="20"/>
              </a:cxn>
              <a:cxn ang="0">
                <a:pos x="7" y="22"/>
              </a:cxn>
              <a:cxn ang="0">
                <a:pos x="7" y="23"/>
              </a:cxn>
              <a:cxn ang="0">
                <a:pos x="6" y="24"/>
              </a:cxn>
              <a:cxn ang="0">
                <a:pos x="5" y="28"/>
              </a:cxn>
              <a:cxn ang="0">
                <a:pos x="5" y="31"/>
              </a:cxn>
              <a:cxn ang="0">
                <a:pos x="5" y="34"/>
              </a:cxn>
              <a:cxn ang="0">
                <a:pos x="6" y="35"/>
              </a:cxn>
              <a:cxn ang="0">
                <a:pos x="4" y="36"/>
              </a:cxn>
              <a:cxn ang="0">
                <a:pos x="2" y="36"/>
              </a:cxn>
              <a:cxn ang="0">
                <a:pos x="2" y="34"/>
              </a:cxn>
              <a:cxn ang="0">
                <a:pos x="2" y="32"/>
              </a:cxn>
              <a:cxn ang="0">
                <a:pos x="2" y="28"/>
              </a:cxn>
              <a:cxn ang="0">
                <a:pos x="2" y="26"/>
              </a:cxn>
              <a:cxn ang="0">
                <a:pos x="2" y="23"/>
              </a:cxn>
              <a:cxn ang="0">
                <a:pos x="2" y="21"/>
              </a:cxn>
              <a:cxn ang="0">
                <a:pos x="2" y="19"/>
              </a:cxn>
              <a:cxn ang="0">
                <a:pos x="1" y="16"/>
              </a:cxn>
              <a:cxn ang="0">
                <a:pos x="1" y="14"/>
              </a:cxn>
              <a:cxn ang="0">
                <a:pos x="1" y="11"/>
              </a:cxn>
              <a:cxn ang="0">
                <a:pos x="1" y="8"/>
              </a:cxn>
              <a:cxn ang="0">
                <a:pos x="1" y="6"/>
              </a:cxn>
              <a:cxn ang="0">
                <a:pos x="0" y="2"/>
              </a:cxn>
              <a:cxn ang="0">
                <a:pos x="2" y="0"/>
              </a:cxn>
              <a:cxn ang="0">
                <a:pos x="3" y="2"/>
              </a:cxn>
              <a:cxn ang="0">
                <a:pos x="4" y="11"/>
              </a:cxn>
              <a:cxn ang="0">
                <a:pos x="4" y="13"/>
              </a:cxn>
              <a:cxn ang="0">
                <a:pos x="4" y="16"/>
              </a:cxn>
              <a:cxn ang="0">
                <a:pos x="4" y="18"/>
              </a:cxn>
              <a:cxn ang="0">
                <a:pos x="4" y="21"/>
              </a:cxn>
              <a:cxn ang="0">
                <a:pos x="5" y="19"/>
              </a:cxn>
              <a:cxn ang="0">
                <a:pos x="7" y="15"/>
              </a:cxn>
              <a:cxn ang="0">
                <a:pos x="8" y="15"/>
              </a:cxn>
              <a:cxn ang="0">
                <a:pos x="8" y="14"/>
              </a:cxn>
              <a:cxn ang="0">
                <a:pos x="9" y="12"/>
              </a:cxn>
              <a:cxn ang="0">
                <a:pos x="10" y="11"/>
              </a:cxn>
              <a:cxn ang="0">
                <a:pos x="11" y="10"/>
              </a:cxn>
              <a:cxn ang="0">
                <a:pos x="12" y="9"/>
              </a:cxn>
              <a:cxn ang="0">
                <a:pos x="14" y="7"/>
              </a:cxn>
              <a:cxn ang="0">
                <a:pos x="17" y="5"/>
              </a:cxn>
              <a:cxn ang="0">
                <a:pos x="18" y="4"/>
              </a:cxn>
              <a:cxn ang="0">
                <a:pos x="19" y="3"/>
              </a:cxn>
              <a:cxn ang="0">
                <a:pos x="23" y="2"/>
              </a:cxn>
              <a:cxn ang="0">
                <a:pos x="25" y="1"/>
              </a:cxn>
              <a:cxn ang="0">
                <a:pos x="27" y="1"/>
              </a:cxn>
            </a:cxnLst>
            <a:rect l="0" t="0" r="r" b="b"/>
            <a:pathLst>
              <a:path w="27" h="36">
                <a:moveTo>
                  <a:pt x="27" y="1"/>
                </a:moveTo>
                <a:cubicBezTo>
                  <a:pt x="27" y="2"/>
                  <a:pt x="27" y="2"/>
                  <a:pt x="27" y="2"/>
                </a:cubicBezTo>
                <a:cubicBezTo>
                  <a:pt x="25" y="3"/>
                  <a:pt x="25" y="3"/>
                  <a:pt x="25" y="3"/>
                </a:cubicBezTo>
                <a:cubicBezTo>
                  <a:pt x="23" y="4"/>
                  <a:pt x="23" y="4"/>
                  <a:pt x="23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0" y="5"/>
                  <a:pt x="20" y="5"/>
                  <a:pt x="20" y="5"/>
                </a:cubicBezTo>
                <a:cubicBezTo>
                  <a:pt x="19" y="6"/>
                  <a:pt x="19" y="6"/>
                  <a:pt x="19" y="6"/>
                </a:cubicBezTo>
                <a:cubicBezTo>
                  <a:pt x="18" y="6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6" y="8"/>
                  <a:pt x="16" y="8"/>
                  <a:pt x="16" y="8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4" y="10"/>
                  <a:pt x="14" y="10"/>
                  <a:pt x="14" y="10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2" y="11"/>
                  <a:pt x="12" y="12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4"/>
                  <a:pt x="10" y="14"/>
                  <a:pt x="10" y="16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6"/>
                  <a:pt x="10" y="16"/>
                  <a:pt x="10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9"/>
                  <a:pt x="8" y="19"/>
                  <a:pt x="8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6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5"/>
                  <a:pt x="6" y="26"/>
                  <a:pt x="5" y="27"/>
                </a:cubicBezTo>
                <a:cubicBezTo>
                  <a:pt x="5" y="28"/>
                  <a:pt x="5" y="28"/>
                  <a:pt x="5" y="28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5" y="30"/>
                  <a:pt x="5" y="31"/>
                </a:cubicBezTo>
                <a:cubicBezTo>
                  <a:pt x="4" y="32"/>
                  <a:pt x="4" y="32"/>
                  <a:pt x="4" y="32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6" y="35"/>
                  <a:pt x="6" y="35"/>
                  <a:pt x="6" y="35"/>
                </a:cubicBezTo>
                <a:cubicBezTo>
                  <a:pt x="5" y="35"/>
                  <a:pt x="5" y="36"/>
                  <a:pt x="5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2" y="36"/>
                  <a:pt x="2" y="36"/>
                  <a:pt x="2" y="36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4"/>
                  <a:pt x="2" y="34"/>
                  <a:pt x="2" y="34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28"/>
                  <a:pt x="2" y="28"/>
                  <a:pt x="2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1" y="27"/>
                  <a:pt x="2" y="26"/>
                </a:cubicBezTo>
                <a:cubicBezTo>
                  <a:pt x="2" y="25"/>
                  <a:pt x="2" y="25"/>
                  <a:pt x="2" y="25"/>
                </a:cubicBezTo>
                <a:cubicBezTo>
                  <a:pt x="2" y="24"/>
                  <a:pt x="2" y="24"/>
                  <a:pt x="2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4"/>
                  <a:pt x="1" y="14"/>
                  <a:pt x="1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2"/>
                  <a:pt x="1" y="12"/>
                  <a:pt x="1" y="11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1" y="6"/>
                  <a:pt x="1" y="6"/>
                </a:cubicBezTo>
                <a:cubicBezTo>
                  <a:pt x="0" y="5"/>
                  <a:pt x="0" y="4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1"/>
                  <a:pt x="3" y="1"/>
                  <a:pt x="3" y="2"/>
                </a:cubicBezTo>
                <a:cubicBezTo>
                  <a:pt x="3" y="4"/>
                  <a:pt x="3" y="4"/>
                  <a:pt x="3" y="4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1"/>
                  <a:pt x="4" y="11"/>
                  <a:pt x="3" y="12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8"/>
                  <a:pt x="6" y="18"/>
                </a:cubicBezTo>
                <a:cubicBezTo>
                  <a:pt x="7" y="17"/>
                  <a:pt x="7" y="16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9" y="12"/>
                  <a:pt x="9" y="12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9"/>
                  <a:pt x="12" y="9"/>
                  <a:pt x="12" y="9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7"/>
                  <a:pt x="14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6"/>
                  <a:pt x="16" y="6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8" y="4"/>
                  <a:pt x="18" y="4"/>
                  <a:pt x="18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3"/>
                  <a:pt x="19" y="3"/>
                  <a:pt x="19" y="3"/>
                </a:cubicBezTo>
                <a:cubicBezTo>
                  <a:pt x="21" y="2"/>
                  <a:pt x="22" y="2"/>
                  <a:pt x="22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2"/>
                  <a:pt x="24" y="1"/>
                  <a:pt x="24" y="1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1"/>
                  <a:pt x="25" y="1"/>
                  <a:pt x="26" y="1"/>
                </a:cubicBezTo>
                <a:cubicBezTo>
                  <a:pt x="27" y="1"/>
                  <a:pt x="27" y="1"/>
                  <a:pt x="27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4" name="Freeform 514"/>
          <p:cNvSpPr>
            <a:spLocks/>
          </p:cNvSpPr>
          <p:nvPr/>
        </p:nvSpPr>
        <p:spPr bwMode="auto">
          <a:xfrm>
            <a:off x="4046538" y="1765301"/>
            <a:ext cx="169862" cy="96838"/>
          </a:xfrm>
          <a:custGeom>
            <a:avLst/>
            <a:gdLst/>
            <a:ahLst/>
            <a:cxnLst>
              <a:cxn ang="0">
                <a:pos x="63" y="31"/>
              </a:cxn>
              <a:cxn ang="0">
                <a:pos x="61" y="33"/>
              </a:cxn>
              <a:cxn ang="0">
                <a:pos x="59" y="35"/>
              </a:cxn>
              <a:cxn ang="0">
                <a:pos x="52" y="34"/>
              </a:cxn>
              <a:cxn ang="0">
                <a:pos x="50" y="31"/>
              </a:cxn>
              <a:cxn ang="0">
                <a:pos x="47" y="26"/>
              </a:cxn>
              <a:cxn ang="0">
                <a:pos x="46" y="18"/>
              </a:cxn>
              <a:cxn ang="0">
                <a:pos x="45" y="12"/>
              </a:cxn>
              <a:cxn ang="0">
                <a:pos x="39" y="22"/>
              </a:cxn>
              <a:cxn ang="0">
                <a:pos x="38" y="25"/>
              </a:cxn>
              <a:cxn ang="0">
                <a:pos x="32" y="33"/>
              </a:cxn>
              <a:cxn ang="0">
                <a:pos x="28" y="36"/>
              </a:cxn>
              <a:cxn ang="0">
                <a:pos x="26" y="32"/>
              </a:cxn>
              <a:cxn ang="0">
                <a:pos x="25" y="25"/>
              </a:cxn>
              <a:cxn ang="0">
                <a:pos x="25" y="21"/>
              </a:cxn>
              <a:cxn ang="0">
                <a:pos x="25" y="16"/>
              </a:cxn>
              <a:cxn ang="0">
                <a:pos x="25" y="8"/>
              </a:cxn>
              <a:cxn ang="0">
                <a:pos x="21" y="6"/>
              </a:cxn>
              <a:cxn ang="0">
                <a:pos x="16" y="13"/>
              </a:cxn>
              <a:cxn ang="0">
                <a:pos x="13" y="18"/>
              </a:cxn>
              <a:cxn ang="0">
                <a:pos x="10" y="23"/>
              </a:cxn>
              <a:cxn ang="0">
                <a:pos x="7" y="28"/>
              </a:cxn>
              <a:cxn ang="0">
                <a:pos x="5" y="31"/>
              </a:cxn>
              <a:cxn ang="0">
                <a:pos x="2" y="35"/>
              </a:cxn>
              <a:cxn ang="0">
                <a:pos x="0" y="32"/>
              </a:cxn>
              <a:cxn ang="0">
                <a:pos x="0" y="27"/>
              </a:cxn>
              <a:cxn ang="0">
                <a:pos x="0" y="23"/>
              </a:cxn>
              <a:cxn ang="0">
                <a:pos x="1" y="18"/>
              </a:cxn>
              <a:cxn ang="0">
                <a:pos x="1" y="15"/>
              </a:cxn>
              <a:cxn ang="0">
                <a:pos x="0" y="8"/>
              </a:cxn>
              <a:cxn ang="0">
                <a:pos x="0" y="2"/>
              </a:cxn>
              <a:cxn ang="0">
                <a:pos x="3" y="3"/>
              </a:cxn>
              <a:cxn ang="0">
                <a:pos x="3" y="7"/>
              </a:cxn>
              <a:cxn ang="0">
                <a:pos x="3" y="16"/>
              </a:cxn>
              <a:cxn ang="0">
                <a:pos x="3" y="19"/>
              </a:cxn>
              <a:cxn ang="0">
                <a:pos x="2" y="25"/>
              </a:cxn>
              <a:cxn ang="0">
                <a:pos x="2" y="28"/>
              </a:cxn>
              <a:cxn ang="0">
                <a:pos x="5" y="25"/>
              </a:cxn>
              <a:cxn ang="0">
                <a:pos x="8" y="21"/>
              </a:cxn>
              <a:cxn ang="0">
                <a:pos x="11" y="16"/>
              </a:cxn>
              <a:cxn ang="0">
                <a:pos x="14" y="11"/>
              </a:cxn>
              <a:cxn ang="0">
                <a:pos x="19" y="5"/>
              </a:cxn>
              <a:cxn ang="0">
                <a:pos x="23" y="1"/>
              </a:cxn>
              <a:cxn ang="0">
                <a:pos x="25" y="3"/>
              </a:cxn>
              <a:cxn ang="0">
                <a:pos x="27" y="8"/>
              </a:cxn>
              <a:cxn ang="0">
                <a:pos x="27" y="15"/>
              </a:cxn>
              <a:cxn ang="0">
                <a:pos x="27" y="22"/>
              </a:cxn>
              <a:cxn ang="0">
                <a:pos x="28" y="29"/>
              </a:cxn>
              <a:cxn ang="0">
                <a:pos x="33" y="27"/>
              </a:cxn>
              <a:cxn ang="0">
                <a:pos x="37" y="21"/>
              </a:cxn>
              <a:cxn ang="0">
                <a:pos x="40" y="16"/>
              </a:cxn>
              <a:cxn ang="0">
                <a:pos x="44" y="9"/>
              </a:cxn>
              <a:cxn ang="0">
                <a:pos x="50" y="4"/>
              </a:cxn>
              <a:cxn ang="0">
                <a:pos x="50" y="6"/>
              </a:cxn>
              <a:cxn ang="0">
                <a:pos x="49" y="14"/>
              </a:cxn>
              <a:cxn ang="0">
                <a:pos x="49" y="18"/>
              </a:cxn>
              <a:cxn ang="0">
                <a:pos x="49" y="21"/>
              </a:cxn>
              <a:cxn ang="0">
                <a:pos x="50" y="28"/>
              </a:cxn>
              <a:cxn ang="0">
                <a:pos x="54" y="32"/>
              </a:cxn>
              <a:cxn ang="0">
                <a:pos x="59" y="31"/>
              </a:cxn>
              <a:cxn ang="0">
                <a:pos x="63" y="27"/>
              </a:cxn>
            </a:cxnLst>
            <a:rect l="0" t="0" r="r" b="b"/>
            <a:pathLst>
              <a:path w="64" h="36">
                <a:moveTo>
                  <a:pt x="64" y="29"/>
                </a:moveTo>
                <a:cubicBezTo>
                  <a:pt x="64" y="29"/>
                  <a:pt x="64" y="29"/>
                  <a:pt x="64" y="29"/>
                </a:cubicBezTo>
                <a:cubicBezTo>
                  <a:pt x="63" y="29"/>
                  <a:pt x="63" y="29"/>
                  <a:pt x="63" y="29"/>
                </a:cubicBezTo>
                <a:cubicBezTo>
                  <a:pt x="63" y="30"/>
                  <a:pt x="63" y="30"/>
                  <a:pt x="63" y="31"/>
                </a:cubicBezTo>
                <a:cubicBezTo>
                  <a:pt x="62" y="31"/>
                  <a:pt x="62" y="31"/>
                  <a:pt x="62" y="31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32"/>
                  <a:pt x="61" y="32"/>
                  <a:pt x="61" y="33"/>
                </a:cubicBezTo>
                <a:cubicBezTo>
                  <a:pt x="61" y="33"/>
                  <a:pt x="60" y="33"/>
                  <a:pt x="60" y="33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34"/>
                  <a:pt x="59" y="35"/>
                  <a:pt x="59" y="35"/>
                </a:cubicBezTo>
                <a:cubicBezTo>
                  <a:pt x="59" y="35"/>
                  <a:pt x="58" y="35"/>
                  <a:pt x="58" y="34"/>
                </a:cubicBezTo>
                <a:cubicBezTo>
                  <a:pt x="57" y="35"/>
                  <a:pt x="56" y="35"/>
                  <a:pt x="56" y="35"/>
                </a:cubicBezTo>
                <a:cubicBezTo>
                  <a:pt x="55" y="35"/>
                  <a:pt x="54" y="35"/>
                  <a:pt x="53" y="35"/>
                </a:cubicBezTo>
                <a:cubicBezTo>
                  <a:pt x="53" y="34"/>
                  <a:pt x="53" y="34"/>
                  <a:pt x="52" y="34"/>
                </a:cubicBezTo>
                <a:cubicBezTo>
                  <a:pt x="52" y="34"/>
                  <a:pt x="52" y="34"/>
                  <a:pt x="52" y="34"/>
                </a:cubicBezTo>
                <a:cubicBezTo>
                  <a:pt x="52" y="34"/>
                  <a:pt x="51" y="34"/>
                  <a:pt x="50" y="33"/>
                </a:cubicBezTo>
                <a:cubicBezTo>
                  <a:pt x="51" y="33"/>
                  <a:pt x="51" y="33"/>
                  <a:pt x="51" y="33"/>
                </a:cubicBezTo>
                <a:cubicBezTo>
                  <a:pt x="50" y="32"/>
                  <a:pt x="50" y="32"/>
                  <a:pt x="50" y="31"/>
                </a:cubicBezTo>
                <a:cubicBezTo>
                  <a:pt x="50" y="30"/>
                  <a:pt x="50" y="30"/>
                  <a:pt x="50" y="30"/>
                </a:cubicBezTo>
                <a:cubicBezTo>
                  <a:pt x="49" y="29"/>
                  <a:pt x="49" y="29"/>
                  <a:pt x="49" y="29"/>
                </a:cubicBezTo>
                <a:cubicBezTo>
                  <a:pt x="48" y="27"/>
                  <a:pt x="48" y="27"/>
                  <a:pt x="48" y="27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5"/>
                  <a:pt x="47" y="25"/>
                  <a:pt x="47" y="25"/>
                </a:cubicBezTo>
                <a:cubicBezTo>
                  <a:pt x="47" y="22"/>
                  <a:pt x="47" y="22"/>
                  <a:pt x="47" y="22"/>
                </a:cubicBezTo>
                <a:cubicBezTo>
                  <a:pt x="47" y="21"/>
                  <a:pt x="47" y="21"/>
                  <a:pt x="47" y="21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1"/>
                  <a:pt x="46" y="11"/>
                  <a:pt x="46" y="11"/>
                </a:cubicBezTo>
                <a:cubicBezTo>
                  <a:pt x="45" y="12"/>
                  <a:pt x="45" y="12"/>
                  <a:pt x="45" y="12"/>
                </a:cubicBezTo>
                <a:cubicBezTo>
                  <a:pt x="43" y="15"/>
                  <a:pt x="43" y="15"/>
                  <a:pt x="43" y="15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8"/>
                  <a:pt x="41" y="19"/>
                  <a:pt x="40" y="20"/>
                </a:cubicBezTo>
                <a:cubicBezTo>
                  <a:pt x="40" y="20"/>
                  <a:pt x="39" y="20"/>
                  <a:pt x="39" y="22"/>
                </a:cubicBezTo>
                <a:cubicBezTo>
                  <a:pt x="39" y="22"/>
                  <a:pt x="39" y="22"/>
                  <a:pt x="39" y="23"/>
                </a:cubicBezTo>
                <a:cubicBezTo>
                  <a:pt x="38" y="23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5"/>
                  <a:pt x="38" y="25"/>
                  <a:pt x="38" y="25"/>
                </a:cubicBezTo>
                <a:cubicBezTo>
                  <a:pt x="37" y="25"/>
                  <a:pt x="36" y="26"/>
                  <a:pt x="36" y="27"/>
                </a:cubicBezTo>
                <a:cubicBezTo>
                  <a:pt x="36" y="27"/>
                  <a:pt x="36" y="28"/>
                  <a:pt x="35" y="29"/>
                </a:cubicBezTo>
                <a:cubicBezTo>
                  <a:pt x="35" y="29"/>
                  <a:pt x="34" y="30"/>
                  <a:pt x="33" y="31"/>
                </a:cubicBezTo>
                <a:cubicBezTo>
                  <a:pt x="33" y="32"/>
                  <a:pt x="32" y="32"/>
                  <a:pt x="32" y="33"/>
                </a:cubicBezTo>
                <a:cubicBezTo>
                  <a:pt x="32" y="34"/>
                  <a:pt x="31" y="34"/>
                  <a:pt x="31" y="34"/>
                </a:cubicBezTo>
                <a:cubicBezTo>
                  <a:pt x="31" y="34"/>
                  <a:pt x="30" y="34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30" y="35"/>
                  <a:pt x="29" y="35"/>
                  <a:pt x="28" y="36"/>
                </a:cubicBezTo>
                <a:cubicBezTo>
                  <a:pt x="27" y="36"/>
                  <a:pt x="27" y="36"/>
                  <a:pt x="27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6" y="29"/>
                  <a:pt x="26" y="28"/>
                </a:cubicBezTo>
                <a:cubicBezTo>
                  <a:pt x="26" y="28"/>
                  <a:pt x="25" y="28"/>
                  <a:pt x="25" y="27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6"/>
                  <a:pt x="25" y="16"/>
                  <a:pt x="25" y="16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8"/>
                  <a:pt x="25" y="8"/>
                  <a:pt x="25" y="8"/>
                </a:cubicBezTo>
                <a:cubicBezTo>
                  <a:pt x="24" y="7"/>
                  <a:pt x="24" y="6"/>
                  <a:pt x="24" y="6"/>
                </a:cubicBezTo>
                <a:cubicBezTo>
                  <a:pt x="24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2" y="5"/>
                  <a:pt x="21" y="6"/>
                </a:cubicBezTo>
                <a:cubicBezTo>
                  <a:pt x="20" y="8"/>
                  <a:pt x="20" y="8"/>
                  <a:pt x="20" y="8"/>
                </a:cubicBezTo>
                <a:cubicBezTo>
                  <a:pt x="19" y="9"/>
                  <a:pt x="19" y="9"/>
                  <a:pt x="19" y="9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5" y="14"/>
                  <a:pt x="15" y="14"/>
                  <a:pt x="15" y="14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18"/>
                  <a:pt x="12" y="19"/>
                  <a:pt x="12" y="19"/>
                </a:cubicBezTo>
                <a:cubicBezTo>
                  <a:pt x="12" y="21"/>
                  <a:pt x="12" y="21"/>
                  <a:pt x="12" y="21"/>
                </a:cubicBezTo>
                <a:cubicBezTo>
                  <a:pt x="11" y="21"/>
                  <a:pt x="11" y="21"/>
                  <a:pt x="11" y="22"/>
                </a:cubicBezTo>
                <a:cubicBezTo>
                  <a:pt x="11" y="22"/>
                  <a:pt x="10" y="23"/>
                  <a:pt x="10" y="23"/>
                </a:cubicBezTo>
                <a:cubicBezTo>
                  <a:pt x="10" y="23"/>
                  <a:pt x="9" y="24"/>
                  <a:pt x="9" y="25"/>
                </a:cubicBezTo>
                <a:cubicBezTo>
                  <a:pt x="9" y="25"/>
                  <a:pt x="8" y="25"/>
                  <a:pt x="8" y="26"/>
                </a:cubicBezTo>
                <a:cubicBezTo>
                  <a:pt x="8" y="27"/>
                  <a:pt x="8" y="27"/>
                  <a:pt x="7" y="27"/>
                </a:cubicBezTo>
                <a:cubicBezTo>
                  <a:pt x="7" y="27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5" y="31"/>
                  <a:pt x="5" y="31"/>
                </a:cubicBezTo>
                <a:cubicBezTo>
                  <a:pt x="4" y="32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4"/>
                  <a:pt x="3" y="35"/>
                  <a:pt x="2" y="35"/>
                </a:cubicBezTo>
                <a:cubicBezTo>
                  <a:pt x="2" y="36"/>
                  <a:pt x="1" y="36"/>
                  <a:pt x="1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34"/>
                  <a:pt x="0" y="34"/>
                  <a:pt x="0" y="33"/>
                </a:cubicBezTo>
                <a:cubicBezTo>
                  <a:pt x="0" y="33"/>
                  <a:pt x="0" y="33"/>
                  <a:pt x="0" y="3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0" y="30"/>
                  <a:pt x="0" y="3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2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8"/>
                  <a:pt x="1" y="1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5"/>
                  <a:pt x="1" y="15"/>
                </a:cubicBezTo>
                <a:cubicBezTo>
                  <a:pt x="1" y="14"/>
                  <a:pt x="1" y="14"/>
                  <a:pt x="1" y="13"/>
                </a:cubicBezTo>
                <a:cubicBezTo>
                  <a:pt x="1" y="12"/>
                  <a:pt x="1" y="12"/>
                  <a:pt x="1" y="12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8"/>
                  <a:pt x="0" y="8"/>
                  <a:pt x="0" y="8"/>
                </a:cubicBezTo>
                <a:cubicBezTo>
                  <a:pt x="1" y="7"/>
                  <a:pt x="1" y="7"/>
                  <a:pt x="1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1"/>
                  <a:pt x="2" y="1"/>
                  <a:pt x="2" y="1"/>
                </a:cubicBezTo>
                <a:cubicBezTo>
                  <a:pt x="3" y="1"/>
                  <a:pt x="3" y="2"/>
                  <a:pt x="3" y="3"/>
                </a:cubicBezTo>
                <a:cubicBezTo>
                  <a:pt x="3" y="4"/>
                  <a:pt x="3" y="4"/>
                  <a:pt x="3" y="4"/>
                </a:cubicBezTo>
                <a:cubicBezTo>
                  <a:pt x="3" y="5"/>
                  <a:pt x="3" y="5"/>
                  <a:pt x="3" y="5"/>
                </a:cubicBezTo>
                <a:cubicBezTo>
                  <a:pt x="3" y="6"/>
                  <a:pt x="3" y="6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8"/>
                  <a:pt x="2" y="18"/>
                  <a:pt x="2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20"/>
                  <a:pt x="2" y="20"/>
                  <a:pt x="2" y="20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4"/>
                  <a:pt x="2" y="25"/>
                  <a:pt x="2" y="25"/>
                </a:cubicBezTo>
                <a:cubicBezTo>
                  <a:pt x="2" y="25"/>
                  <a:pt x="2" y="26"/>
                  <a:pt x="2" y="26"/>
                </a:cubicBezTo>
                <a:cubicBezTo>
                  <a:pt x="2" y="26"/>
                  <a:pt x="2" y="26"/>
                  <a:pt x="2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8"/>
                  <a:pt x="2" y="28"/>
                  <a:pt x="2" y="28"/>
                </a:cubicBezTo>
                <a:cubicBezTo>
                  <a:pt x="3" y="29"/>
                  <a:pt x="3" y="29"/>
                  <a:pt x="3" y="29"/>
                </a:cubicBezTo>
                <a:cubicBezTo>
                  <a:pt x="4" y="27"/>
                  <a:pt x="4" y="27"/>
                  <a:pt x="4" y="27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4"/>
                  <a:pt x="6" y="24"/>
                </a:cubicBezTo>
                <a:cubicBezTo>
                  <a:pt x="6" y="24"/>
                  <a:pt x="6" y="23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8" y="21"/>
                  <a:pt x="8" y="21"/>
                </a:cubicBezTo>
                <a:cubicBezTo>
                  <a:pt x="8" y="20"/>
                  <a:pt x="9" y="20"/>
                  <a:pt x="9" y="19"/>
                </a:cubicBezTo>
                <a:cubicBezTo>
                  <a:pt x="9" y="19"/>
                  <a:pt x="10" y="18"/>
                  <a:pt x="10" y="18"/>
                </a:cubicBezTo>
                <a:cubicBezTo>
                  <a:pt x="10" y="18"/>
                  <a:pt x="10" y="18"/>
                  <a:pt x="10" y="17"/>
                </a:cubicBezTo>
                <a:cubicBezTo>
                  <a:pt x="10" y="17"/>
                  <a:pt x="11" y="17"/>
                  <a:pt x="11" y="16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3" y="12"/>
                </a:cubicBezTo>
                <a:cubicBezTo>
                  <a:pt x="14" y="11"/>
                  <a:pt x="14" y="11"/>
                  <a:pt x="14" y="11"/>
                </a:cubicBezTo>
                <a:cubicBezTo>
                  <a:pt x="15" y="11"/>
                  <a:pt x="15" y="10"/>
                  <a:pt x="15" y="9"/>
                </a:cubicBezTo>
                <a:cubicBezTo>
                  <a:pt x="16" y="8"/>
                  <a:pt x="16" y="8"/>
                  <a:pt x="17" y="7"/>
                </a:cubicBezTo>
                <a:cubicBezTo>
                  <a:pt x="17" y="6"/>
                  <a:pt x="18" y="6"/>
                  <a:pt x="18" y="6"/>
                </a:cubicBezTo>
                <a:cubicBezTo>
                  <a:pt x="18" y="6"/>
                  <a:pt x="19" y="5"/>
                  <a:pt x="19" y="5"/>
                </a:cubicBezTo>
                <a:cubicBezTo>
                  <a:pt x="19" y="5"/>
                  <a:pt x="19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3"/>
                  <a:pt x="21" y="2"/>
                </a:cubicBezTo>
                <a:cubicBezTo>
                  <a:pt x="22" y="1"/>
                  <a:pt x="22" y="1"/>
                  <a:pt x="23" y="1"/>
                </a:cubicBezTo>
                <a:cubicBezTo>
                  <a:pt x="23" y="1"/>
                  <a:pt x="23" y="1"/>
                  <a:pt x="25" y="2"/>
                </a:cubicBezTo>
                <a:cubicBezTo>
                  <a:pt x="25" y="2"/>
                  <a:pt x="25" y="2"/>
                  <a:pt x="25" y="2"/>
                </a:cubicBezTo>
                <a:cubicBezTo>
                  <a:pt x="25" y="2"/>
                  <a:pt x="25" y="2"/>
                  <a:pt x="25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3"/>
                  <a:pt x="26" y="4"/>
                  <a:pt x="26" y="5"/>
                </a:cubicBezTo>
                <a:cubicBezTo>
                  <a:pt x="26" y="6"/>
                  <a:pt x="26" y="6"/>
                  <a:pt x="26" y="6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8"/>
                  <a:pt x="27" y="8"/>
                  <a:pt x="27" y="8"/>
                </a:cubicBezTo>
                <a:cubicBezTo>
                  <a:pt x="28" y="9"/>
                  <a:pt x="28" y="11"/>
                  <a:pt x="28" y="11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4"/>
                  <a:pt x="28" y="14"/>
                  <a:pt x="28" y="14"/>
                </a:cubicBezTo>
                <a:cubicBezTo>
                  <a:pt x="27" y="15"/>
                  <a:pt x="27" y="15"/>
                  <a:pt x="27" y="15"/>
                </a:cubicBezTo>
                <a:cubicBezTo>
                  <a:pt x="28" y="17"/>
                  <a:pt x="28" y="17"/>
                  <a:pt x="28" y="17"/>
                </a:cubicBezTo>
                <a:cubicBezTo>
                  <a:pt x="27" y="18"/>
                  <a:pt x="27" y="19"/>
                  <a:pt x="27" y="19"/>
                </a:cubicBezTo>
                <a:cubicBezTo>
                  <a:pt x="28" y="22"/>
                  <a:pt x="28" y="22"/>
                  <a:pt x="28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8" y="28"/>
                </a:cubicBezTo>
                <a:cubicBezTo>
                  <a:pt x="28" y="29"/>
                  <a:pt x="28" y="29"/>
                  <a:pt x="28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30" y="32"/>
                  <a:pt x="30" y="32"/>
                  <a:pt x="30" y="32"/>
                </a:cubicBezTo>
                <a:cubicBezTo>
                  <a:pt x="33" y="27"/>
                  <a:pt x="33" y="27"/>
                  <a:pt x="33" y="27"/>
                </a:cubicBezTo>
                <a:cubicBezTo>
                  <a:pt x="34" y="27"/>
                  <a:pt x="34" y="26"/>
                  <a:pt x="34" y="25"/>
                </a:cubicBezTo>
                <a:cubicBezTo>
                  <a:pt x="34" y="25"/>
                  <a:pt x="35" y="24"/>
                  <a:pt x="35" y="24"/>
                </a:cubicBezTo>
                <a:cubicBezTo>
                  <a:pt x="35" y="24"/>
                  <a:pt x="36" y="23"/>
                  <a:pt x="36" y="22"/>
                </a:cubicBezTo>
                <a:cubicBezTo>
                  <a:pt x="36" y="22"/>
                  <a:pt x="36" y="21"/>
                  <a:pt x="37" y="21"/>
                </a:cubicBezTo>
                <a:cubicBezTo>
                  <a:pt x="37" y="21"/>
                  <a:pt x="37" y="20"/>
                  <a:pt x="37" y="20"/>
                </a:cubicBezTo>
                <a:cubicBezTo>
                  <a:pt x="37" y="20"/>
                  <a:pt x="37" y="20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8"/>
                  <a:pt x="39" y="17"/>
                  <a:pt x="40" y="16"/>
                </a:cubicBezTo>
                <a:cubicBezTo>
                  <a:pt x="40" y="16"/>
                  <a:pt x="40" y="15"/>
                  <a:pt x="41" y="14"/>
                </a:cubicBezTo>
                <a:cubicBezTo>
                  <a:pt x="42" y="13"/>
                  <a:pt x="42" y="13"/>
                  <a:pt x="42" y="12"/>
                </a:cubicBezTo>
                <a:cubicBezTo>
                  <a:pt x="43" y="11"/>
                  <a:pt x="43" y="11"/>
                  <a:pt x="43" y="11"/>
                </a:cubicBezTo>
                <a:cubicBezTo>
                  <a:pt x="44" y="10"/>
                  <a:pt x="44" y="9"/>
                  <a:pt x="44" y="9"/>
                </a:cubicBezTo>
                <a:cubicBezTo>
                  <a:pt x="45" y="8"/>
                  <a:pt x="46" y="7"/>
                  <a:pt x="46" y="5"/>
                </a:cubicBezTo>
                <a:cubicBezTo>
                  <a:pt x="47" y="5"/>
                  <a:pt x="47" y="5"/>
                  <a:pt x="48" y="4"/>
                </a:cubicBezTo>
                <a:cubicBezTo>
                  <a:pt x="49" y="3"/>
                  <a:pt x="49" y="3"/>
                  <a:pt x="49" y="3"/>
                </a:cubicBezTo>
                <a:cubicBezTo>
                  <a:pt x="50" y="4"/>
                  <a:pt x="50" y="4"/>
                  <a:pt x="50" y="4"/>
                </a:cubicBezTo>
                <a:cubicBezTo>
                  <a:pt x="50" y="4"/>
                  <a:pt x="50" y="4"/>
                  <a:pt x="50" y="4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7"/>
                  <a:pt x="49" y="7"/>
                  <a:pt x="49" y="7"/>
                </a:cubicBezTo>
                <a:cubicBezTo>
                  <a:pt x="49" y="11"/>
                  <a:pt x="49" y="11"/>
                  <a:pt x="49" y="11"/>
                </a:cubicBezTo>
                <a:cubicBezTo>
                  <a:pt x="49" y="11"/>
                  <a:pt x="49" y="11"/>
                  <a:pt x="49" y="11"/>
                </a:cubicBezTo>
                <a:cubicBezTo>
                  <a:pt x="49" y="12"/>
                  <a:pt x="49" y="13"/>
                  <a:pt x="49" y="14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7"/>
                  <a:pt x="49" y="17"/>
                  <a:pt x="49" y="17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8"/>
                  <a:pt x="48" y="18"/>
                  <a:pt x="48" y="18"/>
                </a:cubicBezTo>
                <a:cubicBezTo>
                  <a:pt x="48" y="18"/>
                  <a:pt x="49" y="19"/>
                  <a:pt x="49" y="19"/>
                </a:cubicBezTo>
                <a:cubicBezTo>
                  <a:pt x="49" y="19"/>
                  <a:pt x="49" y="20"/>
                  <a:pt x="49" y="20"/>
                </a:cubicBezTo>
                <a:cubicBezTo>
                  <a:pt x="49" y="20"/>
                  <a:pt x="49" y="20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2"/>
                </a:cubicBezTo>
                <a:cubicBezTo>
                  <a:pt x="49" y="23"/>
                  <a:pt x="49" y="24"/>
                  <a:pt x="50" y="25"/>
                </a:cubicBezTo>
                <a:cubicBezTo>
                  <a:pt x="50" y="25"/>
                  <a:pt x="50" y="26"/>
                  <a:pt x="50" y="28"/>
                </a:cubicBezTo>
                <a:cubicBezTo>
                  <a:pt x="51" y="29"/>
                  <a:pt x="51" y="29"/>
                  <a:pt x="51" y="29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1"/>
                  <a:pt x="53" y="31"/>
                  <a:pt x="53" y="31"/>
                </a:cubicBezTo>
                <a:cubicBezTo>
                  <a:pt x="54" y="32"/>
                  <a:pt x="54" y="32"/>
                  <a:pt x="54" y="32"/>
                </a:cubicBezTo>
                <a:cubicBezTo>
                  <a:pt x="55" y="32"/>
                  <a:pt x="55" y="32"/>
                  <a:pt x="55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57" y="32"/>
                  <a:pt x="57" y="32"/>
                  <a:pt x="57" y="32"/>
                </a:cubicBezTo>
                <a:cubicBezTo>
                  <a:pt x="58" y="32"/>
                  <a:pt x="58" y="32"/>
                  <a:pt x="59" y="31"/>
                </a:cubicBezTo>
                <a:cubicBezTo>
                  <a:pt x="59" y="31"/>
                  <a:pt x="59" y="31"/>
                  <a:pt x="60" y="31"/>
                </a:cubicBezTo>
                <a:cubicBezTo>
                  <a:pt x="61" y="30"/>
                  <a:pt x="61" y="29"/>
                  <a:pt x="61" y="29"/>
                </a:cubicBezTo>
                <a:cubicBezTo>
                  <a:pt x="63" y="28"/>
                  <a:pt x="63" y="28"/>
                  <a:pt x="63" y="28"/>
                </a:cubicBezTo>
                <a:cubicBezTo>
                  <a:pt x="63" y="27"/>
                  <a:pt x="63" y="27"/>
                  <a:pt x="63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8"/>
                  <a:pt x="64" y="29"/>
                  <a:pt x="64" y="2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5" name="Freeform 515"/>
          <p:cNvSpPr>
            <a:spLocks noEditPoints="1"/>
          </p:cNvSpPr>
          <p:nvPr/>
        </p:nvSpPr>
        <p:spPr bwMode="auto">
          <a:xfrm>
            <a:off x="4232275" y="1754188"/>
            <a:ext cx="80962" cy="109538"/>
          </a:xfrm>
          <a:custGeom>
            <a:avLst/>
            <a:gdLst/>
            <a:ahLst/>
            <a:cxnLst>
              <a:cxn ang="0">
                <a:pos x="21" y="5"/>
              </a:cxn>
              <a:cxn ang="0">
                <a:pos x="18" y="4"/>
              </a:cxn>
              <a:cxn ang="0">
                <a:pos x="16" y="4"/>
              </a:cxn>
              <a:cxn ang="0">
                <a:pos x="11" y="5"/>
              </a:cxn>
              <a:cxn ang="0">
                <a:pos x="8" y="9"/>
              </a:cxn>
              <a:cxn ang="0">
                <a:pos x="6" y="15"/>
              </a:cxn>
              <a:cxn ang="0">
                <a:pos x="5" y="20"/>
              </a:cxn>
              <a:cxn ang="0">
                <a:pos x="3" y="24"/>
              </a:cxn>
              <a:cxn ang="0">
                <a:pos x="3" y="29"/>
              </a:cxn>
              <a:cxn ang="0">
                <a:pos x="2" y="35"/>
              </a:cxn>
              <a:cxn ang="0">
                <a:pos x="4" y="37"/>
              </a:cxn>
              <a:cxn ang="0">
                <a:pos x="9" y="35"/>
              </a:cxn>
              <a:cxn ang="0">
                <a:pos x="10" y="33"/>
              </a:cxn>
              <a:cxn ang="0">
                <a:pos x="13" y="30"/>
              </a:cxn>
              <a:cxn ang="0">
                <a:pos x="17" y="25"/>
              </a:cxn>
              <a:cxn ang="0">
                <a:pos x="18" y="23"/>
              </a:cxn>
              <a:cxn ang="0">
                <a:pos x="21" y="19"/>
              </a:cxn>
              <a:cxn ang="0">
                <a:pos x="23" y="17"/>
              </a:cxn>
              <a:cxn ang="0">
                <a:pos x="24" y="14"/>
              </a:cxn>
              <a:cxn ang="0">
                <a:pos x="26" y="9"/>
              </a:cxn>
              <a:cxn ang="0">
                <a:pos x="27" y="41"/>
              </a:cxn>
              <a:cxn ang="0">
                <a:pos x="25" y="37"/>
              </a:cxn>
              <a:cxn ang="0">
                <a:pos x="24" y="27"/>
              </a:cxn>
              <a:cxn ang="0">
                <a:pos x="24" y="24"/>
              </a:cxn>
              <a:cxn ang="0">
                <a:pos x="25" y="21"/>
              </a:cxn>
              <a:cxn ang="0">
                <a:pos x="22" y="22"/>
              </a:cxn>
              <a:cxn ang="0">
                <a:pos x="20" y="24"/>
              </a:cxn>
              <a:cxn ang="0">
                <a:pos x="17" y="29"/>
              </a:cxn>
              <a:cxn ang="0">
                <a:pos x="12" y="35"/>
              </a:cxn>
              <a:cxn ang="0">
                <a:pos x="5" y="41"/>
              </a:cxn>
              <a:cxn ang="0">
                <a:pos x="1" y="36"/>
              </a:cxn>
              <a:cxn ang="0">
                <a:pos x="0" y="31"/>
              </a:cxn>
              <a:cxn ang="0">
                <a:pos x="1" y="25"/>
              </a:cxn>
              <a:cxn ang="0">
                <a:pos x="2" y="21"/>
              </a:cxn>
              <a:cxn ang="0">
                <a:pos x="2" y="19"/>
              </a:cxn>
              <a:cxn ang="0">
                <a:pos x="3" y="16"/>
              </a:cxn>
              <a:cxn ang="0">
                <a:pos x="5" y="11"/>
              </a:cxn>
              <a:cxn ang="0">
                <a:pos x="6" y="8"/>
              </a:cxn>
              <a:cxn ang="0">
                <a:pos x="7" y="4"/>
              </a:cxn>
              <a:cxn ang="0">
                <a:pos x="9" y="2"/>
              </a:cxn>
              <a:cxn ang="0">
                <a:pos x="17" y="1"/>
              </a:cxn>
              <a:cxn ang="0">
                <a:pos x="22" y="2"/>
              </a:cxn>
              <a:cxn ang="0">
                <a:pos x="26" y="4"/>
              </a:cxn>
              <a:cxn ang="0">
                <a:pos x="28" y="5"/>
              </a:cxn>
              <a:cxn ang="0">
                <a:pos x="29" y="8"/>
              </a:cxn>
              <a:cxn ang="0">
                <a:pos x="28" y="13"/>
              </a:cxn>
              <a:cxn ang="0">
                <a:pos x="28" y="17"/>
              </a:cxn>
              <a:cxn ang="0">
                <a:pos x="27" y="21"/>
              </a:cxn>
              <a:cxn ang="0">
                <a:pos x="27" y="22"/>
              </a:cxn>
              <a:cxn ang="0">
                <a:pos x="26" y="25"/>
              </a:cxn>
              <a:cxn ang="0">
                <a:pos x="26" y="32"/>
              </a:cxn>
              <a:cxn ang="0">
                <a:pos x="26" y="35"/>
              </a:cxn>
              <a:cxn ang="0">
                <a:pos x="29" y="37"/>
              </a:cxn>
              <a:cxn ang="0">
                <a:pos x="29" y="38"/>
              </a:cxn>
            </a:cxnLst>
            <a:rect l="0" t="0" r="r" b="b"/>
            <a:pathLst>
              <a:path w="30" h="41">
                <a:moveTo>
                  <a:pt x="26" y="9"/>
                </a:moveTo>
                <a:cubicBezTo>
                  <a:pt x="25" y="7"/>
                  <a:pt x="25" y="7"/>
                  <a:pt x="25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4"/>
                  <a:pt x="21" y="4"/>
                </a:cubicBezTo>
                <a:cubicBezTo>
                  <a:pt x="20" y="4"/>
                  <a:pt x="20" y="5"/>
                  <a:pt x="20" y="5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4"/>
                  <a:pt x="13" y="4"/>
                  <a:pt x="11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9" y="6"/>
                  <a:pt x="9" y="7"/>
                  <a:pt x="8" y="9"/>
                </a:cubicBezTo>
                <a:cubicBezTo>
                  <a:pt x="7" y="11"/>
                  <a:pt x="7" y="12"/>
                  <a:pt x="6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6"/>
                  <a:pt x="5" y="17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0"/>
                  <a:pt x="5" y="20"/>
                  <a:pt x="5" y="20"/>
                </a:cubicBezTo>
                <a:cubicBezTo>
                  <a:pt x="4" y="21"/>
                  <a:pt x="4" y="21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5"/>
                  <a:pt x="3" y="26"/>
                  <a:pt x="3" y="26"/>
                </a:cubicBezTo>
                <a:cubicBezTo>
                  <a:pt x="4" y="27"/>
                  <a:pt x="4" y="27"/>
                  <a:pt x="4" y="27"/>
                </a:cubicBezTo>
                <a:cubicBezTo>
                  <a:pt x="3" y="28"/>
                  <a:pt x="3" y="28"/>
                  <a:pt x="2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2" y="30"/>
                  <a:pt x="2" y="30"/>
                  <a:pt x="2" y="30"/>
                </a:cubicBezTo>
                <a:cubicBezTo>
                  <a:pt x="3" y="32"/>
                  <a:pt x="3" y="32"/>
                  <a:pt x="3" y="32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6"/>
                  <a:pt x="2" y="36"/>
                  <a:pt x="2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7"/>
                  <a:pt x="3" y="37"/>
                  <a:pt x="4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6"/>
                  <a:pt x="7" y="36"/>
                  <a:pt x="8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9" y="35"/>
                  <a:pt x="9" y="35"/>
                </a:cubicBezTo>
                <a:cubicBezTo>
                  <a:pt x="9" y="35"/>
                  <a:pt x="9" y="34"/>
                  <a:pt x="9" y="34"/>
                </a:cubicBezTo>
                <a:cubicBezTo>
                  <a:pt x="9" y="34"/>
                  <a:pt x="9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2" y="31"/>
                  <a:pt x="12" y="31"/>
                  <a:pt x="12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30"/>
                  <a:pt x="13" y="30"/>
                  <a:pt x="13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5" y="27"/>
                  <a:pt x="16" y="27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8" y="23"/>
                  <a:pt x="18" y="23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20" y="21"/>
                  <a:pt x="20" y="21"/>
                  <a:pt x="20" y="20"/>
                </a:cubicBezTo>
                <a:cubicBezTo>
                  <a:pt x="20" y="20"/>
                  <a:pt x="21" y="19"/>
                  <a:pt x="21" y="19"/>
                </a:cubicBezTo>
                <a:cubicBezTo>
                  <a:pt x="21" y="19"/>
                  <a:pt x="22" y="19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8"/>
                  <a:pt x="23" y="18"/>
                  <a:pt x="23" y="17"/>
                </a:cubicBezTo>
                <a:cubicBezTo>
                  <a:pt x="23" y="17"/>
                  <a:pt x="22" y="17"/>
                  <a:pt x="22" y="17"/>
                </a:cubicBezTo>
                <a:cubicBezTo>
                  <a:pt x="23" y="16"/>
                  <a:pt x="23" y="16"/>
                  <a:pt x="23" y="15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5" y="12"/>
                  <a:pt x="25" y="12"/>
                </a:cubicBezTo>
                <a:cubicBezTo>
                  <a:pt x="25" y="11"/>
                  <a:pt x="25" y="11"/>
                  <a:pt x="25" y="11"/>
                </a:cubicBezTo>
                <a:cubicBezTo>
                  <a:pt x="26" y="9"/>
                  <a:pt x="26" y="9"/>
                  <a:pt x="26" y="9"/>
                </a:cubicBezTo>
                <a:close/>
                <a:moveTo>
                  <a:pt x="30" y="39"/>
                </a:moveTo>
                <a:cubicBezTo>
                  <a:pt x="29" y="40"/>
                  <a:pt x="29" y="40"/>
                  <a:pt x="29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1"/>
                  <a:pt x="27" y="41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7"/>
                  <a:pt x="25" y="37"/>
                  <a:pt x="25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3"/>
                  <a:pt x="24" y="23"/>
                  <a:pt x="24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0"/>
                  <a:pt x="24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21"/>
                  <a:pt x="22" y="21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19" y="26"/>
                  <a:pt x="19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7" y="29"/>
                  <a:pt x="17" y="29"/>
                  <a:pt x="17" y="29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2"/>
                  <a:pt x="14" y="32"/>
                  <a:pt x="14" y="32"/>
                </a:cubicBezTo>
                <a:cubicBezTo>
                  <a:pt x="13" y="34"/>
                  <a:pt x="13" y="34"/>
                  <a:pt x="13" y="34"/>
                </a:cubicBezTo>
                <a:cubicBezTo>
                  <a:pt x="12" y="35"/>
                  <a:pt x="12" y="35"/>
                  <a:pt x="12" y="35"/>
                </a:cubicBezTo>
                <a:cubicBezTo>
                  <a:pt x="10" y="37"/>
                  <a:pt x="10" y="37"/>
                  <a:pt x="10" y="37"/>
                </a:cubicBezTo>
                <a:cubicBezTo>
                  <a:pt x="7" y="40"/>
                  <a:pt x="7" y="40"/>
                  <a:pt x="7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0"/>
                  <a:pt x="5" y="41"/>
                  <a:pt x="5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4" y="41"/>
                  <a:pt x="3" y="40"/>
                </a:cubicBezTo>
                <a:cubicBezTo>
                  <a:pt x="1" y="39"/>
                  <a:pt x="0" y="38"/>
                  <a:pt x="0" y="36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5"/>
                  <a:pt x="0" y="34"/>
                  <a:pt x="0" y="3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1"/>
                  <a:pt x="0" y="31"/>
                </a:cubicBezTo>
                <a:cubicBezTo>
                  <a:pt x="0" y="31"/>
                  <a:pt x="0" y="30"/>
                  <a:pt x="0" y="29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3"/>
                  <a:pt x="1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2"/>
                  <a:pt x="2" y="22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0"/>
                  <a:pt x="2" y="20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8"/>
                  <a:pt x="3" y="18"/>
                  <a:pt x="3" y="17"/>
                </a:cubicBezTo>
                <a:cubicBezTo>
                  <a:pt x="3" y="17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2"/>
                  <a:pt x="4" y="11"/>
                  <a:pt x="5" y="11"/>
                </a:cubicBezTo>
                <a:cubicBezTo>
                  <a:pt x="5" y="9"/>
                  <a:pt x="5" y="9"/>
                  <a:pt x="5" y="9"/>
                </a:cubicBezTo>
                <a:cubicBezTo>
                  <a:pt x="5" y="9"/>
                  <a:pt x="5" y="9"/>
                  <a:pt x="5" y="9"/>
                </a:cubicBezTo>
                <a:cubicBezTo>
                  <a:pt x="5" y="9"/>
                  <a:pt x="5" y="8"/>
                  <a:pt x="5" y="8"/>
                </a:cubicBezTo>
                <a:cubicBezTo>
                  <a:pt x="5" y="8"/>
                  <a:pt x="5" y="8"/>
                  <a:pt x="6" y="8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5"/>
                  <a:pt x="7" y="5"/>
                  <a:pt x="7" y="4"/>
                </a:cubicBezTo>
                <a:cubicBezTo>
                  <a:pt x="8" y="4"/>
                  <a:pt x="8" y="3"/>
                  <a:pt x="8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3"/>
                  <a:pt x="10" y="2"/>
                  <a:pt x="10" y="2"/>
                </a:cubicBezTo>
                <a:cubicBezTo>
                  <a:pt x="10" y="2"/>
                  <a:pt x="9" y="2"/>
                  <a:pt x="9" y="2"/>
                </a:cubicBezTo>
                <a:cubicBezTo>
                  <a:pt x="10" y="2"/>
                  <a:pt x="11" y="1"/>
                  <a:pt x="11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3"/>
                  <a:pt x="22" y="3"/>
                  <a:pt x="23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4" y="4"/>
                  <a:pt x="24" y="4"/>
                  <a:pt x="24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5"/>
                  <a:pt x="26" y="5"/>
                  <a:pt x="26" y="5"/>
                </a:cubicBezTo>
                <a:cubicBezTo>
                  <a:pt x="27" y="4"/>
                  <a:pt x="28" y="4"/>
                  <a:pt x="29" y="3"/>
                </a:cubicBezTo>
                <a:cubicBezTo>
                  <a:pt x="29" y="5"/>
                  <a:pt x="29" y="5"/>
                  <a:pt x="29" y="5"/>
                </a:cubicBezTo>
                <a:cubicBezTo>
                  <a:pt x="28" y="5"/>
                  <a:pt x="28" y="5"/>
                  <a:pt x="28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30" y="8"/>
                  <a:pt x="30" y="8"/>
                  <a:pt x="30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28" y="11"/>
                  <a:pt x="28" y="11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4"/>
                  <a:pt x="28" y="14"/>
                  <a:pt x="28" y="15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8"/>
                  <a:pt x="28" y="18"/>
                  <a:pt x="28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6" y="25"/>
                  <a:pt x="26" y="25"/>
                </a:cubicBezTo>
                <a:cubicBezTo>
                  <a:pt x="27" y="26"/>
                  <a:pt x="27" y="26"/>
                  <a:pt x="27" y="26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8"/>
                  <a:pt x="27" y="28"/>
                  <a:pt x="27" y="28"/>
                </a:cubicBezTo>
                <a:cubicBezTo>
                  <a:pt x="26" y="29"/>
                  <a:pt x="26" y="30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3"/>
                  <a:pt x="26" y="33"/>
                </a:cubicBezTo>
                <a:cubicBezTo>
                  <a:pt x="26" y="33"/>
                  <a:pt x="26" y="34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7" y="36"/>
                  <a:pt x="27" y="36"/>
                  <a:pt x="27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8"/>
                  <a:pt x="29" y="39"/>
                  <a:pt x="30" y="3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6" name="Freeform 516"/>
          <p:cNvSpPr>
            <a:spLocks/>
          </p:cNvSpPr>
          <p:nvPr/>
        </p:nvSpPr>
        <p:spPr bwMode="auto">
          <a:xfrm>
            <a:off x="4341813" y="1760538"/>
            <a:ext cx="101600" cy="158750"/>
          </a:xfrm>
          <a:custGeom>
            <a:avLst/>
            <a:gdLst/>
            <a:ahLst/>
            <a:cxnLst>
              <a:cxn ang="0">
                <a:pos x="37" y="32"/>
              </a:cxn>
              <a:cxn ang="0">
                <a:pos x="37" y="40"/>
              </a:cxn>
              <a:cxn ang="0">
                <a:pos x="36" y="47"/>
              </a:cxn>
              <a:cxn ang="0">
                <a:pos x="34" y="52"/>
              </a:cxn>
              <a:cxn ang="0">
                <a:pos x="28" y="58"/>
              </a:cxn>
              <a:cxn ang="0">
                <a:pos x="23" y="60"/>
              </a:cxn>
              <a:cxn ang="0">
                <a:pos x="15" y="60"/>
              </a:cxn>
              <a:cxn ang="0">
                <a:pos x="9" y="58"/>
              </a:cxn>
              <a:cxn ang="0">
                <a:pos x="5" y="52"/>
              </a:cxn>
              <a:cxn ang="0">
                <a:pos x="9" y="52"/>
              </a:cxn>
              <a:cxn ang="0">
                <a:pos x="9" y="54"/>
              </a:cxn>
              <a:cxn ang="0">
                <a:pos x="14" y="57"/>
              </a:cxn>
              <a:cxn ang="0">
                <a:pos x="19" y="58"/>
              </a:cxn>
              <a:cxn ang="0">
                <a:pos x="27" y="56"/>
              </a:cxn>
              <a:cxn ang="0">
                <a:pos x="33" y="50"/>
              </a:cxn>
              <a:cxn ang="0">
                <a:pos x="34" y="45"/>
              </a:cxn>
              <a:cxn ang="0">
                <a:pos x="35" y="38"/>
              </a:cxn>
              <a:cxn ang="0">
                <a:pos x="35" y="27"/>
              </a:cxn>
              <a:cxn ang="0">
                <a:pos x="33" y="16"/>
              </a:cxn>
              <a:cxn ang="0">
                <a:pos x="31" y="18"/>
              </a:cxn>
              <a:cxn ang="0">
                <a:pos x="25" y="25"/>
              </a:cxn>
              <a:cxn ang="0">
                <a:pos x="18" y="32"/>
              </a:cxn>
              <a:cxn ang="0">
                <a:pos x="15" y="35"/>
              </a:cxn>
              <a:cxn ang="0">
                <a:pos x="8" y="38"/>
              </a:cxn>
              <a:cxn ang="0">
                <a:pos x="1" y="33"/>
              </a:cxn>
              <a:cxn ang="0">
                <a:pos x="1" y="23"/>
              </a:cxn>
              <a:cxn ang="0">
                <a:pos x="3" y="16"/>
              </a:cxn>
              <a:cxn ang="0">
                <a:pos x="7" y="9"/>
              </a:cxn>
              <a:cxn ang="0">
                <a:pos x="13" y="3"/>
              </a:cxn>
              <a:cxn ang="0">
                <a:pos x="18" y="1"/>
              </a:cxn>
              <a:cxn ang="0">
                <a:pos x="24" y="1"/>
              </a:cxn>
              <a:cxn ang="0">
                <a:pos x="27" y="7"/>
              </a:cxn>
              <a:cxn ang="0">
                <a:pos x="22" y="4"/>
              </a:cxn>
              <a:cxn ang="0">
                <a:pos x="17" y="5"/>
              </a:cxn>
              <a:cxn ang="0">
                <a:pos x="12" y="8"/>
              </a:cxn>
              <a:cxn ang="0">
                <a:pos x="10" y="10"/>
              </a:cxn>
              <a:cxn ang="0">
                <a:pos x="6" y="16"/>
              </a:cxn>
              <a:cxn ang="0">
                <a:pos x="3" y="24"/>
              </a:cxn>
              <a:cxn ang="0">
                <a:pos x="2" y="31"/>
              </a:cxn>
              <a:cxn ang="0">
                <a:pos x="5" y="35"/>
              </a:cxn>
              <a:cxn ang="0">
                <a:pos x="12" y="34"/>
              </a:cxn>
              <a:cxn ang="0">
                <a:pos x="17" y="30"/>
              </a:cxn>
              <a:cxn ang="0">
                <a:pos x="22" y="26"/>
              </a:cxn>
              <a:cxn ang="0">
                <a:pos x="26" y="22"/>
              </a:cxn>
              <a:cxn ang="0">
                <a:pos x="27" y="20"/>
              </a:cxn>
              <a:cxn ang="0">
                <a:pos x="29" y="16"/>
              </a:cxn>
              <a:cxn ang="0">
                <a:pos x="32" y="8"/>
              </a:cxn>
              <a:cxn ang="0">
                <a:pos x="30" y="2"/>
              </a:cxn>
              <a:cxn ang="0">
                <a:pos x="33" y="3"/>
              </a:cxn>
              <a:cxn ang="0">
                <a:pos x="34" y="8"/>
              </a:cxn>
              <a:cxn ang="0">
                <a:pos x="35" y="13"/>
              </a:cxn>
              <a:cxn ang="0">
                <a:pos x="36" y="17"/>
              </a:cxn>
              <a:cxn ang="0">
                <a:pos x="37" y="23"/>
              </a:cxn>
            </a:cxnLst>
            <a:rect l="0" t="0" r="r" b="b"/>
            <a:pathLst>
              <a:path w="38" h="60">
                <a:moveTo>
                  <a:pt x="38" y="27"/>
                </a:moveTo>
                <a:cubicBezTo>
                  <a:pt x="37" y="30"/>
                  <a:pt x="37" y="30"/>
                  <a:pt x="37" y="30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7" y="33"/>
                  <a:pt x="37" y="33"/>
                </a:cubicBezTo>
                <a:cubicBezTo>
                  <a:pt x="37" y="34"/>
                  <a:pt x="37" y="34"/>
                  <a:pt x="37" y="34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37"/>
                  <a:pt x="37" y="38"/>
                  <a:pt x="37" y="40"/>
                </a:cubicBezTo>
                <a:cubicBezTo>
                  <a:pt x="37" y="42"/>
                  <a:pt x="36" y="43"/>
                  <a:pt x="36" y="43"/>
                </a:cubicBezTo>
                <a:cubicBezTo>
                  <a:pt x="36" y="44"/>
                  <a:pt x="36" y="44"/>
                  <a:pt x="36" y="44"/>
                </a:cubicBezTo>
                <a:cubicBezTo>
                  <a:pt x="36" y="45"/>
                  <a:pt x="36" y="45"/>
                  <a:pt x="35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8"/>
                  <a:pt x="36" y="48"/>
                  <a:pt x="36" y="48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9"/>
                  <a:pt x="35" y="50"/>
                </a:cubicBezTo>
                <a:cubicBezTo>
                  <a:pt x="34" y="51"/>
                  <a:pt x="34" y="51"/>
                  <a:pt x="34" y="52"/>
                </a:cubicBezTo>
                <a:cubicBezTo>
                  <a:pt x="34" y="52"/>
                  <a:pt x="33" y="53"/>
                  <a:pt x="33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31" y="56"/>
                  <a:pt x="30" y="56"/>
                  <a:pt x="29" y="57"/>
                </a:cubicBezTo>
                <a:cubicBezTo>
                  <a:pt x="28" y="58"/>
                  <a:pt x="28" y="58"/>
                  <a:pt x="28" y="58"/>
                </a:cubicBezTo>
                <a:cubicBezTo>
                  <a:pt x="27" y="58"/>
                  <a:pt x="27" y="58"/>
                  <a:pt x="26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24" y="59"/>
                  <a:pt x="23" y="60"/>
                  <a:pt x="23" y="60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60"/>
                  <a:pt x="23" y="60"/>
                  <a:pt x="23" y="60"/>
                </a:cubicBezTo>
                <a:cubicBezTo>
                  <a:pt x="22" y="60"/>
                  <a:pt x="21" y="60"/>
                  <a:pt x="20" y="60"/>
                </a:cubicBezTo>
                <a:cubicBezTo>
                  <a:pt x="17" y="60"/>
                  <a:pt x="17" y="60"/>
                  <a:pt x="17" y="60"/>
                </a:cubicBezTo>
                <a:cubicBezTo>
                  <a:pt x="15" y="60"/>
                  <a:pt x="15" y="60"/>
                  <a:pt x="15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10" y="59"/>
                  <a:pt x="10" y="59"/>
                  <a:pt x="10" y="59"/>
                </a:cubicBezTo>
                <a:cubicBezTo>
                  <a:pt x="9" y="58"/>
                  <a:pt x="9" y="58"/>
                  <a:pt x="9" y="58"/>
                </a:cubicBezTo>
                <a:cubicBezTo>
                  <a:pt x="9" y="58"/>
                  <a:pt x="8" y="58"/>
                  <a:pt x="7" y="57"/>
                </a:cubicBezTo>
                <a:cubicBezTo>
                  <a:pt x="6" y="56"/>
                  <a:pt x="5" y="55"/>
                  <a:pt x="5" y="54"/>
                </a:cubicBezTo>
                <a:cubicBezTo>
                  <a:pt x="5" y="54"/>
                  <a:pt x="5" y="54"/>
                  <a:pt x="5" y="54"/>
                </a:cubicBezTo>
                <a:cubicBezTo>
                  <a:pt x="5" y="52"/>
                  <a:pt x="5" y="52"/>
                  <a:pt x="5" y="52"/>
                </a:cubicBezTo>
                <a:cubicBezTo>
                  <a:pt x="5" y="52"/>
                  <a:pt x="5" y="52"/>
                  <a:pt x="5" y="52"/>
                </a:cubicBezTo>
                <a:cubicBezTo>
                  <a:pt x="5" y="52"/>
                  <a:pt x="6" y="52"/>
                  <a:pt x="6" y="52"/>
                </a:cubicBezTo>
                <a:cubicBezTo>
                  <a:pt x="6" y="52"/>
                  <a:pt x="6" y="52"/>
                  <a:pt x="7" y="52"/>
                </a:cubicBezTo>
                <a:cubicBezTo>
                  <a:pt x="7" y="52"/>
                  <a:pt x="8" y="52"/>
                  <a:pt x="9" y="52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3"/>
                  <a:pt x="9" y="53"/>
                  <a:pt x="10" y="53"/>
                </a:cubicBezTo>
                <a:cubicBezTo>
                  <a:pt x="10" y="54"/>
                  <a:pt x="10" y="54"/>
                  <a:pt x="10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9" y="55"/>
                  <a:pt x="10" y="55"/>
                  <a:pt x="10" y="56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56"/>
                  <a:pt x="11" y="56"/>
                  <a:pt x="11" y="56"/>
                </a:cubicBezTo>
                <a:cubicBezTo>
                  <a:pt x="14" y="57"/>
                  <a:pt x="14" y="57"/>
                  <a:pt x="14" y="57"/>
                </a:cubicBezTo>
                <a:cubicBezTo>
                  <a:pt x="15" y="57"/>
                  <a:pt x="15" y="57"/>
                  <a:pt x="15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17" y="58"/>
                  <a:pt x="17" y="58"/>
                  <a:pt x="17" y="58"/>
                </a:cubicBezTo>
                <a:cubicBezTo>
                  <a:pt x="18" y="58"/>
                  <a:pt x="18" y="58"/>
                  <a:pt x="19" y="58"/>
                </a:cubicBezTo>
                <a:cubicBezTo>
                  <a:pt x="19" y="58"/>
                  <a:pt x="21" y="57"/>
                  <a:pt x="23" y="57"/>
                </a:cubicBezTo>
                <a:cubicBezTo>
                  <a:pt x="24" y="57"/>
                  <a:pt x="24" y="57"/>
                  <a:pt x="25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6"/>
                  <a:pt x="27" y="56"/>
                  <a:pt x="28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31" y="52"/>
                  <a:pt x="31" y="52"/>
                  <a:pt x="31" y="52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49"/>
                  <a:pt x="33" y="49"/>
                  <a:pt x="33" y="49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2"/>
                  <a:pt x="35" y="42"/>
                  <a:pt x="35" y="42"/>
                </a:cubicBezTo>
                <a:cubicBezTo>
                  <a:pt x="35" y="40"/>
                  <a:pt x="35" y="40"/>
                  <a:pt x="35" y="40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36"/>
                  <a:pt x="36" y="35"/>
                  <a:pt x="36" y="34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4"/>
                  <a:pt x="35" y="24"/>
                  <a:pt x="35" y="24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0"/>
                  <a:pt x="34" y="20"/>
                  <a:pt x="34" y="20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2" y="16"/>
                  <a:pt x="32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9" y="21"/>
                  <a:pt x="29" y="21"/>
                  <a:pt x="29" y="21"/>
                </a:cubicBezTo>
                <a:cubicBezTo>
                  <a:pt x="27" y="23"/>
                  <a:pt x="27" y="23"/>
                  <a:pt x="27" y="23"/>
                </a:cubicBezTo>
                <a:cubicBezTo>
                  <a:pt x="25" y="25"/>
                  <a:pt x="25" y="25"/>
                  <a:pt x="25" y="25"/>
                </a:cubicBezTo>
                <a:cubicBezTo>
                  <a:pt x="23" y="28"/>
                  <a:pt x="23" y="28"/>
                  <a:pt x="23" y="28"/>
                </a:cubicBezTo>
                <a:cubicBezTo>
                  <a:pt x="22" y="28"/>
                  <a:pt x="22" y="29"/>
                  <a:pt x="21" y="29"/>
                </a:cubicBezTo>
                <a:cubicBezTo>
                  <a:pt x="20" y="30"/>
                  <a:pt x="20" y="30"/>
                  <a:pt x="19" y="31"/>
                </a:cubicBezTo>
                <a:cubicBezTo>
                  <a:pt x="19" y="31"/>
                  <a:pt x="18" y="31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2"/>
                  <a:pt x="17" y="33"/>
                  <a:pt x="17" y="33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5"/>
                  <a:pt x="15" y="35"/>
                  <a:pt x="15" y="35"/>
                </a:cubicBezTo>
                <a:cubicBezTo>
                  <a:pt x="14" y="35"/>
                  <a:pt x="14" y="35"/>
                  <a:pt x="13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0" y="37"/>
                  <a:pt x="9" y="38"/>
                  <a:pt x="8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38"/>
                  <a:pt x="5" y="38"/>
                  <a:pt x="4" y="38"/>
                </a:cubicBezTo>
                <a:cubicBezTo>
                  <a:pt x="2" y="36"/>
                  <a:pt x="1" y="34"/>
                  <a:pt x="1" y="3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1"/>
                  <a:pt x="2" y="20"/>
                  <a:pt x="2" y="19"/>
                </a:cubicBezTo>
                <a:cubicBezTo>
                  <a:pt x="3" y="19"/>
                  <a:pt x="3" y="18"/>
                  <a:pt x="3" y="17"/>
                </a:cubicBezTo>
                <a:cubicBezTo>
                  <a:pt x="3" y="16"/>
                  <a:pt x="3" y="16"/>
                  <a:pt x="3" y="16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6" y="11"/>
                  <a:pt x="6" y="10"/>
                </a:cubicBezTo>
                <a:cubicBezTo>
                  <a:pt x="7" y="9"/>
                  <a:pt x="7" y="9"/>
                  <a:pt x="7" y="9"/>
                </a:cubicBezTo>
                <a:cubicBezTo>
                  <a:pt x="8" y="8"/>
                  <a:pt x="8" y="7"/>
                  <a:pt x="9" y="7"/>
                </a:cubicBezTo>
                <a:cubicBezTo>
                  <a:pt x="9" y="7"/>
                  <a:pt x="10" y="6"/>
                  <a:pt x="10" y="5"/>
                </a:cubicBezTo>
                <a:cubicBezTo>
                  <a:pt x="10" y="5"/>
                  <a:pt x="11" y="5"/>
                  <a:pt x="12" y="4"/>
                </a:cubicBezTo>
                <a:cubicBezTo>
                  <a:pt x="12" y="4"/>
                  <a:pt x="13" y="4"/>
                  <a:pt x="13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1"/>
                  <a:pt x="16" y="1"/>
                  <a:pt x="17" y="1"/>
                </a:cubicBezTo>
                <a:cubicBezTo>
                  <a:pt x="17" y="1"/>
                  <a:pt x="17" y="1"/>
                  <a:pt x="18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2" y="1"/>
                  <a:pt x="22" y="1"/>
                  <a:pt x="22" y="1"/>
                </a:cubicBezTo>
                <a:cubicBezTo>
                  <a:pt x="23" y="1"/>
                  <a:pt x="23" y="1"/>
                  <a:pt x="23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5" y="2"/>
                  <a:pt x="26" y="3"/>
                </a:cubicBezTo>
                <a:cubicBezTo>
                  <a:pt x="27" y="4"/>
                  <a:pt x="27" y="4"/>
                  <a:pt x="27" y="5"/>
                </a:cubicBezTo>
                <a:cubicBezTo>
                  <a:pt x="27" y="5"/>
                  <a:pt x="27" y="6"/>
                  <a:pt x="27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4" y="5"/>
                  <a:pt x="24" y="5"/>
                  <a:pt x="24" y="5"/>
                </a:cubicBezTo>
                <a:cubicBezTo>
                  <a:pt x="23" y="4"/>
                  <a:pt x="23" y="4"/>
                  <a:pt x="23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1" y="3"/>
                  <a:pt x="21" y="3"/>
                  <a:pt x="20" y="3"/>
                </a:cubicBezTo>
                <a:cubicBezTo>
                  <a:pt x="19" y="3"/>
                  <a:pt x="19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6"/>
                  <a:pt x="14" y="6"/>
                  <a:pt x="13" y="6"/>
                </a:cubicBezTo>
                <a:cubicBezTo>
                  <a:pt x="13" y="7"/>
                  <a:pt x="12" y="7"/>
                  <a:pt x="12" y="8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0"/>
                  <a:pt x="11" y="10"/>
                  <a:pt x="11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8" y="12"/>
                  <a:pt x="8" y="12"/>
                  <a:pt x="8" y="12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5" y="17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5"/>
                  <a:pt x="3" y="25"/>
                  <a:pt x="3" y="25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2"/>
                  <a:pt x="3" y="33"/>
                </a:cubicBezTo>
                <a:cubicBezTo>
                  <a:pt x="3" y="33"/>
                  <a:pt x="3" y="34"/>
                  <a:pt x="3" y="34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5" y="35"/>
                  <a:pt x="5" y="35"/>
                </a:cubicBezTo>
                <a:cubicBezTo>
                  <a:pt x="5" y="35"/>
                  <a:pt x="6" y="35"/>
                  <a:pt x="6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8" y="35"/>
                </a:cubicBezTo>
                <a:cubicBezTo>
                  <a:pt x="8" y="34"/>
                  <a:pt x="10" y="34"/>
                  <a:pt x="12" y="34"/>
                </a:cubicBezTo>
                <a:cubicBezTo>
                  <a:pt x="12" y="33"/>
                  <a:pt x="12" y="33"/>
                  <a:pt x="13" y="33"/>
                </a:cubicBezTo>
                <a:cubicBezTo>
                  <a:pt x="13" y="32"/>
                  <a:pt x="14" y="32"/>
                  <a:pt x="14" y="31"/>
                </a:cubicBezTo>
                <a:cubicBezTo>
                  <a:pt x="14" y="31"/>
                  <a:pt x="15" y="31"/>
                  <a:pt x="15" y="31"/>
                </a:cubicBezTo>
                <a:cubicBezTo>
                  <a:pt x="16" y="30"/>
                  <a:pt x="16" y="30"/>
                  <a:pt x="17" y="30"/>
                </a:cubicBezTo>
                <a:cubicBezTo>
                  <a:pt x="18" y="30"/>
                  <a:pt x="18" y="29"/>
                  <a:pt x="18" y="28"/>
                </a:cubicBezTo>
                <a:cubicBezTo>
                  <a:pt x="19" y="28"/>
                  <a:pt x="20" y="27"/>
                  <a:pt x="20" y="27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2" y="26"/>
                  <a:pt x="22" y="26"/>
                </a:cubicBezTo>
                <a:cubicBezTo>
                  <a:pt x="22" y="25"/>
                  <a:pt x="23" y="24"/>
                  <a:pt x="24" y="23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3"/>
                  <a:pt x="25" y="23"/>
                  <a:pt x="25" y="23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2"/>
                  <a:pt x="26" y="21"/>
                  <a:pt x="26" y="21"/>
                </a:cubicBezTo>
                <a:cubicBezTo>
                  <a:pt x="26" y="21"/>
                  <a:pt x="26" y="21"/>
                  <a:pt x="27" y="21"/>
                </a:cubicBezTo>
                <a:cubicBezTo>
                  <a:pt x="27" y="21"/>
                  <a:pt x="27" y="21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6"/>
                  <a:pt x="29" y="16"/>
                  <a:pt x="29" y="16"/>
                </a:cubicBezTo>
                <a:cubicBezTo>
                  <a:pt x="30" y="16"/>
                  <a:pt x="31" y="14"/>
                  <a:pt x="32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31" y="7"/>
                  <a:pt x="31" y="7"/>
                </a:cubicBezTo>
                <a:cubicBezTo>
                  <a:pt x="30" y="5"/>
                  <a:pt x="30" y="5"/>
                  <a:pt x="30" y="5"/>
                </a:cubicBezTo>
                <a:cubicBezTo>
                  <a:pt x="31" y="4"/>
                  <a:pt x="31" y="4"/>
                  <a:pt x="31" y="4"/>
                </a:cubicBezTo>
                <a:cubicBezTo>
                  <a:pt x="30" y="2"/>
                  <a:pt x="30" y="2"/>
                  <a:pt x="30" y="2"/>
                </a:cubicBezTo>
                <a:cubicBezTo>
                  <a:pt x="31" y="2"/>
                  <a:pt x="31" y="1"/>
                  <a:pt x="31" y="1"/>
                </a:cubicBezTo>
                <a:cubicBezTo>
                  <a:pt x="31" y="1"/>
                  <a:pt x="32" y="1"/>
                  <a:pt x="32" y="2"/>
                </a:cubicBezTo>
                <a:cubicBezTo>
                  <a:pt x="32" y="2"/>
                  <a:pt x="32" y="2"/>
                  <a:pt x="33" y="3"/>
                </a:cubicBezTo>
                <a:cubicBezTo>
                  <a:pt x="33" y="3"/>
                  <a:pt x="33" y="3"/>
                  <a:pt x="33" y="3"/>
                </a:cubicBezTo>
                <a:cubicBezTo>
                  <a:pt x="33" y="5"/>
                  <a:pt x="33" y="5"/>
                  <a:pt x="33" y="5"/>
                </a:cubicBezTo>
                <a:cubicBezTo>
                  <a:pt x="34" y="6"/>
                  <a:pt x="34" y="6"/>
                  <a:pt x="34" y="6"/>
                </a:cubicBezTo>
                <a:cubicBezTo>
                  <a:pt x="34" y="6"/>
                  <a:pt x="34" y="7"/>
                  <a:pt x="34" y="7"/>
                </a:cubicBezTo>
                <a:cubicBezTo>
                  <a:pt x="34" y="7"/>
                  <a:pt x="34" y="8"/>
                  <a:pt x="34" y="8"/>
                </a:cubicBezTo>
                <a:cubicBezTo>
                  <a:pt x="34" y="9"/>
                  <a:pt x="35" y="9"/>
                  <a:pt x="35" y="9"/>
                </a:cubicBezTo>
                <a:cubicBezTo>
                  <a:pt x="35" y="9"/>
                  <a:pt x="34" y="10"/>
                  <a:pt x="34" y="10"/>
                </a:cubicBezTo>
                <a:cubicBezTo>
                  <a:pt x="35" y="10"/>
                  <a:pt x="35" y="11"/>
                  <a:pt x="35" y="12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4"/>
                  <a:pt x="36" y="15"/>
                  <a:pt x="36" y="15"/>
                </a:cubicBezTo>
                <a:cubicBezTo>
                  <a:pt x="36" y="15"/>
                  <a:pt x="36" y="16"/>
                  <a:pt x="36" y="16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21"/>
                  <a:pt x="36" y="21"/>
                  <a:pt x="36" y="21"/>
                </a:cubicBezTo>
                <a:cubicBezTo>
                  <a:pt x="37" y="21"/>
                  <a:pt x="37" y="22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7" y="25"/>
                  <a:pt x="37" y="25"/>
                  <a:pt x="37" y="25"/>
                </a:cubicBezTo>
                <a:cubicBezTo>
                  <a:pt x="38" y="27"/>
                  <a:pt x="38" y="27"/>
                  <a:pt x="38" y="27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7" name="Freeform 517"/>
          <p:cNvSpPr>
            <a:spLocks noEditPoints="1"/>
          </p:cNvSpPr>
          <p:nvPr/>
        </p:nvSpPr>
        <p:spPr bwMode="auto">
          <a:xfrm>
            <a:off x="4454525" y="1765301"/>
            <a:ext cx="95250" cy="169863"/>
          </a:xfrm>
          <a:custGeom>
            <a:avLst/>
            <a:gdLst/>
            <a:ahLst/>
            <a:cxnLst>
              <a:cxn ang="0">
                <a:pos x="33" y="22"/>
              </a:cxn>
              <a:cxn ang="0">
                <a:pos x="32" y="17"/>
              </a:cxn>
              <a:cxn ang="0">
                <a:pos x="29" y="11"/>
              </a:cxn>
              <a:cxn ang="0">
                <a:pos x="26" y="8"/>
              </a:cxn>
              <a:cxn ang="0">
                <a:pos x="23" y="6"/>
              </a:cxn>
              <a:cxn ang="0">
                <a:pos x="20" y="6"/>
              </a:cxn>
              <a:cxn ang="0">
                <a:pos x="18" y="5"/>
              </a:cxn>
              <a:cxn ang="0">
                <a:pos x="15" y="8"/>
              </a:cxn>
              <a:cxn ang="0">
                <a:pos x="15" y="14"/>
              </a:cxn>
              <a:cxn ang="0">
                <a:pos x="14" y="20"/>
              </a:cxn>
              <a:cxn ang="0">
                <a:pos x="16" y="23"/>
              </a:cxn>
              <a:cxn ang="0">
                <a:pos x="15" y="27"/>
              </a:cxn>
              <a:cxn ang="0">
                <a:pos x="18" y="30"/>
              </a:cxn>
              <a:cxn ang="0">
                <a:pos x="21" y="30"/>
              </a:cxn>
              <a:cxn ang="0">
                <a:pos x="25" y="30"/>
              </a:cxn>
              <a:cxn ang="0">
                <a:pos x="31" y="29"/>
              </a:cxn>
              <a:cxn ang="0">
                <a:pos x="32" y="28"/>
              </a:cxn>
              <a:cxn ang="0">
                <a:pos x="34" y="26"/>
              </a:cxn>
              <a:cxn ang="0">
                <a:pos x="35" y="28"/>
              </a:cxn>
              <a:cxn ang="0">
                <a:pos x="33" y="31"/>
              </a:cxn>
              <a:cxn ang="0">
                <a:pos x="29" y="33"/>
              </a:cxn>
              <a:cxn ang="0">
                <a:pos x="25" y="33"/>
              </a:cxn>
              <a:cxn ang="0">
                <a:pos x="20" y="32"/>
              </a:cxn>
              <a:cxn ang="0">
                <a:pos x="15" y="32"/>
              </a:cxn>
              <a:cxn ang="0">
                <a:pos x="15" y="36"/>
              </a:cxn>
              <a:cxn ang="0">
                <a:pos x="14" y="44"/>
              </a:cxn>
              <a:cxn ang="0">
                <a:pos x="14" y="51"/>
              </a:cxn>
              <a:cxn ang="0">
                <a:pos x="14" y="54"/>
              </a:cxn>
              <a:cxn ang="0">
                <a:pos x="13" y="64"/>
              </a:cxn>
              <a:cxn ang="0">
                <a:pos x="12" y="57"/>
              </a:cxn>
              <a:cxn ang="0">
                <a:pos x="12" y="49"/>
              </a:cxn>
              <a:cxn ang="0">
                <a:pos x="12" y="43"/>
              </a:cxn>
              <a:cxn ang="0">
                <a:pos x="12" y="37"/>
              </a:cxn>
              <a:cxn ang="0">
                <a:pos x="12" y="32"/>
              </a:cxn>
              <a:cxn ang="0">
                <a:pos x="12" y="26"/>
              </a:cxn>
              <a:cxn ang="0">
                <a:pos x="12" y="25"/>
              </a:cxn>
              <a:cxn ang="0">
                <a:pos x="12" y="24"/>
              </a:cxn>
              <a:cxn ang="0">
                <a:pos x="12" y="22"/>
              </a:cxn>
              <a:cxn ang="0">
                <a:pos x="12" y="21"/>
              </a:cxn>
              <a:cxn ang="0">
                <a:pos x="12" y="19"/>
              </a:cxn>
              <a:cxn ang="0">
                <a:pos x="12" y="14"/>
              </a:cxn>
              <a:cxn ang="0">
                <a:pos x="12" y="9"/>
              </a:cxn>
              <a:cxn ang="0">
                <a:pos x="11" y="5"/>
              </a:cxn>
              <a:cxn ang="0">
                <a:pos x="8" y="6"/>
              </a:cxn>
              <a:cxn ang="0">
                <a:pos x="5" y="7"/>
              </a:cxn>
              <a:cxn ang="0">
                <a:pos x="2" y="8"/>
              </a:cxn>
              <a:cxn ang="0">
                <a:pos x="1" y="5"/>
              </a:cxn>
              <a:cxn ang="0">
                <a:pos x="7" y="2"/>
              </a:cxn>
              <a:cxn ang="0">
                <a:pos x="11" y="1"/>
              </a:cxn>
              <a:cxn ang="0">
                <a:pos x="15" y="2"/>
              </a:cxn>
              <a:cxn ang="0">
                <a:pos x="19" y="2"/>
              </a:cxn>
              <a:cxn ang="0">
                <a:pos x="22" y="4"/>
              </a:cxn>
              <a:cxn ang="0">
                <a:pos x="25" y="5"/>
              </a:cxn>
              <a:cxn ang="0">
                <a:pos x="28" y="8"/>
              </a:cxn>
              <a:cxn ang="0">
                <a:pos x="31" y="11"/>
              </a:cxn>
              <a:cxn ang="0">
                <a:pos x="33" y="14"/>
              </a:cxn>
              <a:cxn ang="0">
                <a:pos x="35" y="18"/>
              </a:cxn>
              <a:cxn ang="0">
                <a:pos x="35" y="22"/>
              </a:cxn>
              <a:cxn ang="0">
                <a:pos x="35" y="26"/>
              </a:cxn>
            </a:cxnLst>
            <a:rect l="0" t="0" r="r" b="b"/>
            <a:pathLst>
              <a:path w="36" h="64">
                <a:moveTo>
                  <a:pt x="34" y="25"/>
                </a:moveTo>
                <a:cubicBezTo>
                  <a:pt x="34" y="24"/>
                  <a:pt x="34" y="24"/>
                  <a:pt x="34" y="24"/>
                </a:cubicBezTo>
                <a:cubicBezTo>
                  <a:pt x="34" y="23"/>
                  <a:pt x="34" y="23"/>
                  <a:pt x="34" y="23"/>
                </a:cubicBezTo>
                <a:cubicBezTo>
                  <a:pt x="33" y="22"/>
                  <a:pt x="33" y="22"/>
                  <a:pt x="33" y="22"/>
                </a:cubicBezTo>
                <a:cubicBezTo>
                  <a:pt x="34" y="21"/>
                  <a:pt x="34" y="21"/>
                  <a:pt x="34" y="21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19"/>
                  <a:pt x="33" y="19"/>
                  <a:pt x="33" y="19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3"/>
                  <a:pt x="30" y="13"/>
                  <a:pt x="30" y="13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9"/>
                  <a:pt x="27" y="9"/>
                  <a:pt x="27" y="9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9"/>
                  <a:pt x="25" y="9"/>
                  <a:pt x="25" y="9"/>
                </a:cubicBezTo>
                <a:cubicBezTo>
                  <a:pt x="24" y="7"/>
                  <a:pt x="24" y="7"/>
                  <a:pt x="24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6"/>
                  <a:pt x="23" y="6"/>
                  <a:pt x="23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4" y="5"/>
                  <a:pt x="14" y="6"/>
                  <a:pt x="14" y="6"/>
                </a:cubicBezTo>
                <a:cubicBezTo>
                  <a:pt x="14" y="6"/>
                  <a:pt x="14" y="6"/>
                  <a:pt x="14" y="7"/>
                </a:cubicBezTo>
                <a:cubicBezTo>
                  <a:pt x="14" y="7"/>
                  <a:pt x="15" y="7"/>
                  <a:pt x="15" y="8"/>
                </a:cubicBezTo>
                <a:cubicBezTo>
                  <a:pt x="14" y="10"/>
                  <a:pt x="14" y="10"/>
                  <a:pt x="14" y="10"/>
                </a:cubicBezTo>
                <a:cubicBezTo>
                  <a:pt x="15" y="12"/>
                  <a:pt x="15" y="12"/>
                  <a:pt x="15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2"/>
                  <a:pt x="15" y="22"/>
                  <a:pt x="15" y="22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30"/>
                  <a:pt x="15" y="30"/>
                  <a:pt x="15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30"/>
                  <a:pt x="19" y="29"/>
                  <a:pt x="19" y="29"/>
                </a:cubicBezTo>
                <a:cubicBezTo>
                  <a:pt x="19" y="29"/>
                  <a:pt x="19" y="30"/>
                  <a:pt x="20" y="30"/>
                </a:cubicBezTo>
                <a:cubicBezTo>
                  <a:pt x="20" y="30"/>
                  <a:pt x="20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2" y="30"/>
                  <a:pt x="22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9" y="30"/>
                  <a:pt x="30" y="30"/>
                  <a:pt x="31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8"/>
                  <a:pt x="32" y="28"/>
                  <a:pt x="32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6"/>
                  <a:pt x="33" y="26"/>
                  <a:pt x="33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3" y="25"/>
                  <a:pt x="33" y="25"/>
                  <a:pt x="33" y="25"/>
                </a:cubicBezTo>
                <a:cubicBezTo>
                  <a:pt x="34" y="25"/>
                  <a:pt x="34" y="25"/>
                  <a:pt x="34" y="25"/>
                </a:cubicBezTo>
                <a:close/>
                <a:moveTo>
                  <a:pt x="36" y="27"/>
                </a:moveTo>
                <a:cubicBezTo>
                  <a:pt x="35" y="28"/>
                  <a:pt x="35" y="28"/>
                  <a:pt x="35" y="28"/>
                </a:cubicBezTo>
                <a:cubicBezTo>
                  <a:pt x="36" y="29"/>
                  <a:pt x="36" y="29"/>
                  <a:pt x="36" y="29"/>
                </a:cubicBezTo>
                <a:cubicBezTo>
                  <a:pt x="35" y="29"/>
                  <a:pt x="35" y="29"/>
                  <a:pt x="35" y="30"/>
                </a:cubicBezTo>
                <a:cubicBezTo>
                  <a:pt x="34" y="31"/>
                  <a:pt x="34" y="31"/>
                  <a:pt x="34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32"/>
                  <a:pt x="33" y="32"/>
                  <a:pt x="32" y="33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3"/>
                  <a:pt x="30" y="33"/>
                  <a:pt x="29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5" y="33"/>
                </a:cubicBezTo>
                <a:cubicBezTo>
                  <a:pt x="25" y="33"/>
                  <a:pt x="25" y="33"/>
                  <a:pt x="2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0" y="32"/>
                  <a:pt x="20" y="32"/>
                  <a:pt x="20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7" y="32"/>
                  <a:pt x="17" y="32"/>
                  <a:pt x="16" y="32"/>
                </a:cubicBezTo>
                <a:cubicBezTo>
                  <a:pt x="16" y="32"/>
                  <a:pt x="15" y="32"/>
                  <a:pt x="15" y="32"/>
                </a:cubicBezTo>
                <a:cubicBezTo>
                  <a:pt x="15" y="32"/>
                  <a:pt x="15" y="32"/>
                  <a:pt x="15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5"/>
                  <a:pt x="15" y="35"/>
                  <a:pt x="15" y="36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9"/>
                  <a:pt x="14" y="40"/>
                  <a:pt x="14" y="41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7"/>
                  <a:pt x="14" y="47"/>
                  <a:pt x="14" y="47"/>
                </a:cubicBezTo>
                <a:cubicBezTo>
                  <a:pt x="14" y="48"/>
                  <a:pt x="14" y="48"/>
                  <a:pt x="14" y="48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2"/>
                  <a:pt x="14" y="52"/>
                  <a:pt x="14" y="52"/>
                </a:cubicBezTo>
                <a:cubicBezTo>
                  <a:pt x="14" y="52"/>
                  <a:pt x="14" y="53"/>
                  <a:pt x="14" y="53"/>
                </a:cubicBezTo>
                <a:cubicBezTo>
                  <a:pt x="14" y="53"/>
                  <a:pt x="14" y="54"/>
                  <a:pt x="14" y="54"/>
                </a:cubicBezTo>
                <a:cubicBezTo>
                  <a:pt x="14" y="54"/>
                  <a:pt x="14" y="54"/>
                  <a:pt x="14" y="54"/>
                </a:cubicBezTo>
                <a:cubicBezTo>
                  <a:pt x="14" y="55"/>
                  <a:pt x="14" y="55"/>
                  <a:pt x="14" y="56"/>
                </a:cubicBezTo>
                <a:cubicBezTo>
                  <a:pt x="13" y="62"/>
                  <a:pt x="13" y="62"/>
                  <a:pt x="13" y="62"/>
                </a:cubicBezTo>
                <a:cubicBezTo>
                  <a:pt x="13" y="63"/>
                  <a:pt x="13" y="64"/>
                  <a:pt x="13" y="64"/>
                </a:cubicBezTo>
                <a:cubicBezTo>
                  <a:pt x="13" y="64"/>
                  <a:pt x="12" y="64"/>
                  <a:pt x="11" y="64"/>
                </a:cubicBezTo>
                <a:cubicBezTo>
                  <a:pt x="12" y="62"/>
                  <a:pt x="12" y="62"/>
                  <a:pt x="12" y="62"/>
                </a:cubicBezTo>
                <a:cubicBezTo>
                  <a:pt x="11" y="58"/>
                  <a:pt x="11" y="58"/>
                  <a:pt x="11" y="58"/>
                </a:cubicBezTo>
                <a:cubicBezTo>
                  <a:pt x="12" y="57"/>
                  <a:pt x="12" y="57"/>
                  <a:pt x="12" y="57"/>
                </a:cubicBezTo>
                <a:cubicBezTo>
                  <a:pt x="12" y="55"/>
                  <a:pt x="12" y="55"/>
                  <a:pt x="12" y="55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1"/>
                  <a:pt x="12" y="51"/>
                  <a:pt x="12" y="51"/>
                </a:cubicBezTo>
                <a:cubicBezTo>
                  <a:pt x="12" y="51"/>
                  <a:pt x="12" y="50"/>
                  <a:pt x="12" y="49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3"/>
                  <a:pt x="12" y="43"/>
                  <a:pt x="12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2" y="42"/>
                  <a:pt x="12" y="42"/>
                  <a:pt x="12" y="41"/>
                </a:cubicBezTo>
                <a:cubicBezTo>
                  <a:pt x="12" y="41"/>
                  <a:pt x="12" y="40"/>
                  <a:pt x="12" y="38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1" y="25"/>
                  <a:pt x="11" y="25"/>
                  <a:pt x="11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2" y="24"/>
                  <a:pt x="12" y="24"/>
                  <a:pt x="12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2" y="24"/>
                  <a:pt x="12" y="23"/>
                  <a:pt x="12" y="23"/>
                </a:cubicBezTo>
                <a:cubicBezTo>
                  <a:pt x="12" y="23"/>
                  <a:pt x="12" y="22"/>
                  <a:pt x="12" y="22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9" y="6"/>
                  <a:pt x="9" y="6"/>
                </a:cubicBezTo>
                <a:cubicBezTo>
                  <a:pt x="8" y="6"/>
                  <a:pt x="8" y="6"/>
                  <a:pt x="8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6"/>
                  <a:pt x="7" y="6"/>
                  <a:pt x="7" y="6"/>
                </a:cubicBezTo>
                <a:cubicBezTo>
                  <a:pt x="6" y="6"/>
                  <a:pt x="6" y="6"/>
                  <a:pt x="6" y="6"/>
                </a:cubicBezTo>
                <a:cubicBezTo>
                  <a:pt x="5" y="7"/>
                  <a:pt x="5" y="7"/>
                  <a:pt x="5" y="7"/>
                </a:cubicBezTo>
                <a:cubicBezTo>
                  <a:pt x="4" y="7"/>
                  <a:pt x="4" y="7"/>
                  <a:pt x="4" y="7"/>
                </a:cubicBezTo>
                <a:cubicBezTo>
                  <a:pt x="3" y="8"/>
                  <a:pt x="3" y="8"/>
                  <a:pt x="3" y="8"/>
                </a:cubicBezTo>
                <a:cubicBezTo>
                  <a:pt x="2" y="8"/>
                  <a:pt x="2" y="8"/>
                  <a:pt x="2" y="8"/>
                </a:cubicBezTo>
                <a:cubicBezTo>
                  <a:pt x="2" y="8"/>
                  <a:pt x="2" y="8"/>
                  <a:pt x="2" y="8"/>
                </a:cubicBezTo>
                <a:cubicBezTo>
                  <a:pt x="1" y="8"/>
                  <a:pt x="0" y="7"/>
                  <a:pt x="0" y="7"/>
                </a:cubicBezTo>
                <a:cubicBezTo>
                  <a:pt x="0" y="6"/>
                  <a:pt x="1" y="6"/>
                  <a:pt x="1" y="6"/>
                </a:cubicBezTo>
                <a:cubicBezTo>
                  <a:pt x="1" y="6"/>
                  <a:pt x="1" y="6"/>
                  <a:pt x="1" y="6"/>
                </a:cubicBezTo>
                <a:cubicBezTo>
                  <a:pt x="1" y="5"/>
                  <a:pt x="1" y="5"/>
                  <a:pt x="1" y="5"/>
                </a:cubicBezTo>
                <a:cubicBezTo>
                  <a:pt x="2" y="4"/>
                  <a:pt x="3" y="4"/>
                  <a:pt x="4" y="4"/>
                </a:cubicBezTo>
                <a:cubicBezTo>
                  <a:pt x="4" y="4"/>
                  <a:pt x="4" y="4"/>
                  <a:pt x="4" y="4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6" y="3"/>
                  <a:pt x="7" y="2"/>
                </a:cubicBezTo>
                <a:cubicBezTo>
                  <a:pt x="8" y="2"/>
                  <a:pt x="8" y="2"/>
                  <a:pt x="8" y="2"/>
                </a:cubicBezTo>
                <a:cubicBezTo>
                  <a:pt x="8" y="2"/>
                  <a:pt x="8" y="2"/>
                  <a:pt x="8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1" y="1"/>
                  <a:pt x="11" y="1"/>
                  <a:pt x="11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4" y="1"/>
                  <a:pt x="15" y="2"/>
                </a:cubicBezTo>
                <a:cubicBezTo>
                  <a:pt x="15" y="1"/>
                  <a:pt x="15" y="1"/>
                  <a:pt x="15" y="1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6" y="1"/>
                  <a:pt x="16" y="1"/>
                </a:cubicBezTo>
                <a:cubicBezTo>
                  <a:pt x="17" y="1"/>
                  <a:pt x="18" y="2"/>
                  <a:pt x="19" y="2"/>
                </a:cubicBezTo>
                <a:cubicBezTo>
                  <a:pt x="19" y="2"/>
                  <a:pt x="20" y="3"/>
                  <a:pt x="20" y="3"/>
                </a:cubicBezTo>
                <a:cubicBezTo>
                  <a:pt x="21" y="3"/>
                  <a:pt x="21" y="3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4"/>
                  <a:pt x="22" y="4"/>
                  <a:pt x="22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6" y="6"/>
                  <a:pt x="26" y="6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9" y="8"/>
                  <a:pt x="30" y="9"/>
                  <a:pt x="30" y="9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1"/>
                  <a:pt x="31" y="11"/>
                  <a:pt x="31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13"/>
                  <a:pt x="32" y="13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5"/>
                  <a:pt x="34" y="16"/>
                  <a:pt x="34" y="16"/>
                </a:cubicBezTo>
                <a:cubicBezTo>
                  <a:pt x="34" y="18"/>
                  <a:pt x="34" y="18"/>
                  <a:pt x="34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20"/>
                  <a:pt x="35" y="20"/>
                  <a:pt x="35" y="20"/>
                </a:cubicBezTo>
                <a:cubicBezTo>
                  <a:pt x="36" y="21"/>
                  <a:pt x="36" y="22"/>
                  <a:pt x="36" y="22"/>
                </a:cubicBezTo>
                <a:cubicBezTo>
                  <a:pt x="35" y="22"/>
                  <a:pt x="35" y="22"/>
                  <a:pt x="35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5" y="26"/>
                  <a:pt x="35" y="26"/>
                  <a:pt x="35" y="26"/>
                </a:cubicBezTo>
                <a:cubicBezTo>
                  <a:pt x="36" y="27"/>
                  <a:pt x="36" y="27"/>
                  <a:pt x="36" y="27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8" name="Freeform 518"/>
          <p:cNvSpPr>
            <a:spLocks noEditPoints="1"/>
          </p:cNvSpPr>
          <p:nvPr/>
        </p:nvSpPr>
        <p:spPr bwMode="auto">
          <a:xfrm>
            <a:off x="4570413" y="1712913"/>
            <a:ext cx="57150" cy="150813"/>
          </a:xfrm>
          <a:custGeom>
            <a:avLst/>
            <a:gdLst/>
            <a:ahLst/>
            <a:cxnLst>
              <a:cxn ang="0">
                <a:pos x="21" y="46"/>
              </a:cxn>
              <a:cxn ang="0">
                <a:pos x="20" y="47"/>
              </a:cxn>
              <a:cxn ang="0">
                <a:pos x="17" y="50"/>
              </a:cxn>
              <a:cxn ang="0">
                <a:pos x="15" y="51"/>
              </a:cxn>
              <a:cxn ang="0">
                <a:pos x="13" y="52"/>
              </a:cxn>
              <a:cxn ang="0">
                <a:pos x="11" y="55"/>
              </a:cxn>
              <a:cxn ang="0">
                <a:pos x="8" y="56"/>
              </a:cxn>
              <a:cxn ang="0">
                <a:pos x="6" y="56"/>
              </a:cxn>
              <a:cxn ang="0">
                <a:pos x="3" y="55"/>
              </a:cxn>
              <a:cxn ang="0">
                <a:pos x="2" y="48"/>
              </a:cxn>
              <a:cxn ang="0">
                <a:pos x="3" y="40"/>
              </a:cxn>
              <a:cxn ang="0">
                <a:pos x="3" y="35"/>
              </a:cxn>
              <a:cxn ang="0">
                <a:pos x="3" y="32"/>
              </a:cxn>
              <a:cxn ang="0">
                <a:pos x="3" y="30"/>
              </a:cxn>
              <a:cxn ang="0">
                <a:pos x="4" y="27"/>
              </a:cxn>
              <a:cxn ang="0">
                <a:pos x="4" y="25"/>
              </a:cxn>
              <a:cxn ang="0">
                <a:pos x="4" y="24"/>
              </a:cxn>
              <a:cxn ang="0">
                <a:pos x="3" y="22"/>
              </a:cxn>
              <a:cxn ang="0">
                <a:pos x="5" y="22"/>
              </a:cxn>
              <a:cxn ang="0">
                <a:pos x="6" y="22"/>
              </a:cxn>
              <a:cxn ang="0">
                <a:pos x="7" y="21"/>
              </a:cxn>
              <a:cxn ang="0">
                <a:pos x="8" y="23"/>
              </a:cxn>
              <a:cxn ang="0">
                <a:pos x="6" y="29"/>
              </a:cxn>
              <a:cxn ang="0">
                <a:pos x="6" y="32"/>
              </a:cxn>
              <a:cxn ang="0">
                <a:pos x="6" y="34"/>
              </a:cxn>
              <a:cxn ang="0">
                <a:pos x="5" y="38"/>
              </a:cxn>
              <a:cxn ang="0">
                <a:pos x="5" y="43"/>
              </a:cxn>
              <a:cxn ang="0">
                <a:pos x="4" y="46"/>
              </a:cxn>
              <a:cxn ang="0">
                <a:pos x="5" y="51"/>
              </a:cxn>
              <a:cxn ang="0">
                <a:pos x="6" y="52"/>
              </a:cxn>
              <a:cxn ang="0">
                <a:pos x="7" y="52"/>
              </a:cxn>
              <a:cxn ang="0">
                <a:pos x="10" y="51"/>
              </a:cxn>
              <a:cxn ang="0">
                <a:pos x="11" y="51"/>
              </a:cxn>
              <a:cxn ang="0">
                <a:pos x="12" y="50"/>
              </a:cxn>
              <a:cxn ang="0">
                <a:pos x="15" y="48"/>
              </a:cxn>
              <a:cxn ang="0">
                <a:pos x="17" y="47"/>
              </a:cxn>
              <a:cxn ang="0">
                <a:pos x="17" y="46"/>
              </a:cxn>
              <a:cxn ang="0">
                <a:pos x="19" y="45"/>
              </a:cxn>
              <a:cxn ang="0">
                <a:pos x="21" y="44"/>
              </a:cxn>
              <a:cxn ang="0">
                <a:pos x="13" y="2"/>
              </a:cxn>
              <a:cxn ang="0">
                <a:pos x="11" y="4"/>
              </a:cxn>
              <a:cxn ang="0">
                <a:pos x="10" y="6"/>
              </a:cxn>
              <a:cxn ang="0">
                <a:pos x="7" y="8"/>
              </a:cxn>
              <a:cxn ang="0">
                <a:pos x="5" y="10"/>
              </a:cxn>
              <a:cxn ang="0">
                <a:pos x="3" y="12"/>
              </a:cxn>
              <a:cxn ang="0">
                <a:pos x="0" y="13"/>
              </a:cxn>
              <a:cxn ang="0">
                <a:pos x="2" y="11"/>
              </a:cxn>
              <a:cxn ang="0">
                <a:pos x="4" y="8"/>
              </a:cxn>
              <a:cxn ang="0">
                <a:pos x="4" y="8"/>
              </a:cxn>
              <a:cxn ang="0">
                <a:pos x="5" y="7"/>
              </a:cxn>
              <a:cxn ang="0">
                <a:pos x="5" y="7"/>
              </a:cxn>
              <a:cxn ang="0">
                <a:pos x="6" y="5"/>
              </a:cxn>
              <a:cxn ang="0">
                <a:pos x="7" y="5"/>
              </a:cxn>
              <a:cxn ang="0">
                <a:pos x="8" y="3"/>
              </a:cxn>
              <a:cxn ang="0">
                <a:pos x="9" y="3"/>
              </a:cxn>
              <a:cxn ang="0">
                <a:pos x="10" y="0"/>
              </a:cxn>
            </a:cxnLst>
            <a:rect l="0" t="0" r="r" b="b"/>
            <a:pathLst>
              <a:path w="21" h="57">
                <a:moveTo>
                  <a:pt x="21" y="45"/>
                </a:moveTo>
                <a:cubicBezTo>
                  <a:pt x="21" y="46"/>
                  <a:pt x="21" y="46"/>
                  <a:pt x="21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7"/>
                  <a:pt x="20" y="47"/>
                  <a:pt x="20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18" y="49"/>
                  <a:pt x="18" y="49"/>
                  <a:pt x="17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4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3"/>
                  <a:pt x="12" y="53"/>
                  <a:pt x="12" y="53"/>
                </a:cubicBezTo>
                <a:cubicBezTo>
                  <a:pt x="11" y="54"/>
                  <a:pt x="11" y="55"/>
                  <a:pt x="11" y="55"/>
                </a:cubicBezTo>
                <a:cubicBezTo>
                  <a:pt x="10" y="55"/>
                  <a:pt x="10" y="55"/>
                  <a:pt x="9" y="55"/>
                </a:cubicBezTo>
                <a:cubicBezTo>
                  <a:pt x="8" y="55"/>
                  <a:pt x="8" y="55"/>
                  <a:pt x="8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5" y="57"/>
                  <a:pt x="5" y="57"/>
                  <a:pt x="5" y="57"/>
                </a:cubicBezTo>
                <a:cubicBezTo>
                  <a:pt x="3" y="55"/>
                  <a:pt x="3" y="55"/>
                  <a:pt x="3" y="55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48"/>
                  <a:pt x="2" y="48"/>
                  <a:pt x="2" y="48"/>
                </a:cubicBezTo>
                <a:cubicBezTo>
                  <a:pt x="2" y="47"/>
                  <a:pt x="2" y="47"/>
                  <a:pt x="2" y="47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4"/>
                  <a:pt x="3" y="34"/>
                </a:cubicBezTo>
                <a:cubicBezTo>
                  <a:pt x="3" y="34"/>
                  <a:pt x="3" y="33"/>
                  <a:pt x="3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1"/>
                  <a:pt x="4" y="30"/>
                  <a:pt x="3" y="30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6"/>
                  <a:pt x="4" y="26"/>
                  <a:pt x="4" y="25"/>
                </a:cubicBezTo>
                <a:cubicBezTo>
                  <a:pt x="4" y="25"/>
                  <a:pt x="3" y="24"/>
                  <a:pt x="3" y="24"/>
                </a:cubicBezTo>
                <a:cubicBezTo>
                  <a:pt x="3" y="24"/>
                  <a:pt x="4" y="24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3"/>
                  <a:pt x="3" y="22"/>
                  <a:pt x="3" y="22"/>
                </a:cubicBezTo>
                <a:cubicBezTo>
                  <a:pt x="3" y="22"/>
                  <a:pt x="4" y="21"/>
                  <a:pt x="4" y="21"/>
                </a:cubicBezTo>
                <a:cubicBezTo>
                  <a:pt x="4" y="21"/>
                  <a:pt x="4" y="21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7" y="21"/>
                  <a:pt x="7" y="21"/>
                </a:cubicBezTo>
                <a:cubicBezTo>
                  <a:pt x="7" y="21"/>
                  <a:pt x="7" y="22"/>
                  <a:pt x="7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9"/>
                  <a:pt x="6" y="29"/>
                  <a:pt x="6" y="29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2"/>
                  <a:pt x="6" y="32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43"/>
                  <a:pt x="5" y="43"/>
                  <a:pt x="5" y="43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9"/>
                  <a:pt x="4" y="50"/>
                  <a:pt x="5" y="51"/>
                </a:cubicBezTo>
                <a:cubicBezTo>
                  <a:pt x="5" y="52"/>
                  <a:pt x="5" y="52"/>
                  <a:pt x="5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7" y="52"/>
                  <a:pt x="7" y="52"/>
                  <a:pt x="7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52"/>
                  <a:pt x="9" y="51"/>
                  <a:pt x="10" y="51"/>
                </a:cubicBezTo>
                <a:cubicBezTo>
                  <a:pt x="11" y="51"/>
                  <a:pt x="11" y="51"/>
                  <a:pt x="11" y="51"/>
                </a:cubicBezTo>
                <a:cubicBezTo>
                  <a:pt x="11" y="51"/>
                  <a:pt x="11" y="51"/>
                  <a:pt x="11" y="51"/>
                </a:cubicBezTo>
                <a:cubicBezTo>
                  <a:pt x="11" y="50"/>
                  <a:pt x="11" y="50"/>
                  <a:pt x="11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5" y="48"/>
                  <a:pt x="15" y="48"/>
                </a:cubicBezTo>
                <a:cubicBezTo>
                  <a:pt x="16" y="47"/>
                  <a:pt x="16" y="47"/>
                  <a:pt x="16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44"/>
                  <a:pt x="21" y="44"/>
                  <a:pt x="21" y="45"/>
                </a:cubicBezTo>
                <a:close/>
                <a:moveTo>
                  <a:pt x="13" y="2"/>
                </a:moveTo>
                <a:cubicBezTo>
                  <a:pt x="12" y="3"/>
                  <a:pt x="12" y="3"/>
                  <a:pt x="11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0" y="6"/>
                  <a:pt x="9" y="6"/>
                </a:cubicBezTo>
                <a:cubicBezTo>
                  <a:pt x="7" y="8"/>
                  <a:pt x="7" y="8"/>
                  <a:pt x="7" y="8"/>
                </a:cubicBezTo>
                <a:cubicBezTo>
                  <a:pt x="7" y="9"/>
                  <a:pt x="7" y="9"/>
                  <a:pt x="7" y="9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1"/>
                  <a:pt x="4" y="11"/>
                  <a:pt x="4" y="11"/>
                </a:cubicBezTo>
                <a:cubicBezTo>
                  <a:pt x="3" y="12"/>
                  <a:pt x="3" y="12"/>
                  <a:pt x="3" y="12"/>
                </a:cubicBezTo>
                <a:cubicBezTo>
                  <a:pt x="2" y="12"/>
                  <a:pt x="2" y="12"/>
                  <a:pt x="1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2"/>
                  <a:pt x="0" y="12"/>
                  <a:pt x="0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0"/>
                  <a:pt x="3" y="9"/>
                  <a:pt x="3" y="9"/>
                </a:cubicBezTo>
                <a:cubicBezTo>
                  <a:pt x="4" y="9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7" y="5"/>
                  <a:pt x="7" y="5"/>
                  <a:pt x="7" y="5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8" y="3"/>
                  <a:pt x="8" y="3"/>
                </a:cubicBezTo>
                <a:cubicBezTo>
                  <a:pt x="8" y="3"/>
                  <a:pt x="9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2"/>
                  <a:pt x="9" y="2"/>
                  <a:pt x="9" y="2"/>
                </a:cubicBezTo>
                <a:cubicBezTo>
                  <a:pt x="10" y="1"/>
                  <a:pt x="10" y="1"/>
                  <a:pt x="10" y="0"/>
                </a:cubicBezTo>
                <a:cubicBezTo>
                  <a:pt x="12" y="1"/>
                  <a:pt x="12" y="1"/>
                  <a:pt x="13" y="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9" name="Freeform 519"/>
          <p:cNvSpPr>
            <a:spLocks noEditPoints="1"/>
          </p:cNvSpPr>
          <p:nvPr/>
        </p:nvSpPr>
        <p:spPr bwMode="auto">
          <a:xfrm>
            <a:off x="4640263" y="1757363"/>
            <a:ext cx="63500" cy="114300"/>
          </a:xfrm>
          <a:custGeom>
            <a:avLst/>
            <a:gdLst/>
            <a:ahLst/>
            <a:cxnLst>
              <a:cxn ang="0">
                <a:pos x="18" y="10"/>
              </a:cxn>
              <a:cxn ang="0">
                <a:pos x="18" y="4"/>
              </a:cxn>
              <a:cxn ang="0">
                <a:pos x="15" y="4"/>
              </a:cxn>
              <a:cxn ang="0">
                <a:pos x="12" y="6"/>
              </a:cxn>
              <a:cxn ang="0">
                <a:pos x="11" y="6"/>
              </a:cxn>
              <a:cxn ang="0">
                <a:pos x="11" y="6"/>
              </a:cxn>
              <a:cxn ang="0">
                <a:pos x="9" y="8"/>
              </a:cxn>
              <a:cxn ang="0">
                <a:pos x="7" y="12"/>
              </a:cxn>
              <a:cxn ang="0">
                <a:pos x="6" y="17"/>
              </a:cxn>
              <a:cxn ang="0">
                <a:pos x="10" y="16"/>
              </a:cxn>
              <a:cxn ang="0">
                <a:pos x="12" y="15"/>
              </a:cxn>
              <a:cxn ang="0">
                <a:pos x="14" y="13"/>
              </a:cxn>
              <a:cxn ang="0">
                <a:pos x="23" y="31"/>
              </a:cxn>
              <a:cxn ang="0">
                <a:pos x="22" y="36"/>
              </a:cxn>
              <a:cxn ang="0">
                <a:pos x="19" y="38"/>
              </a:cxn>
              <a:cxn ang="0">
                <a:pos x="16" y="41"/>
              </a:cxn>
              <a:cxn ang="0">
                <a:pos x="14" y="42"/>
              </a:cxn>
              <a:cxn ang="0">
                <a:pos x="11" y="42"/>
              </a:cxn>
              <a:cxn ang="0">
                <a:pos x="7" y="42"/>
              </a:cxn>
              <a:cxn ang="0">
                <a:pos x="3" y="40"/>
              </a:cxn>
              <a:cxn ang="0">
                <a:pos x="1" y="37"/>
              </a:cxn>
              <a:cxn ang="0">
                <a:pos x="0" y="29"/>
              </a:cxn>
              <a:cxn ang="0">
                <a:pos x="1" y="25"/>
              </a:cxn>
              <a:cxn ang="0">
                <a:pos x="2" y="21"/>
              </a:cxn>
              <a:cxn ang="0">
                <a:pos x="1" y="18"/>
              </a:cxn>
              <a:cxn ang="0">
                <a:pos x="2" y="12"/>
              </a:cxn>
              <a:cxn ang="0">
                <a:pos x="4" y="12"/>
              </a:cxn>
              <a:cxn ang="0">
                <a:pos x="8" y="6"/>
              </a:cxn>
              <a:cxn ang="0">
                <a:pos x="9" y="5"/>
              </a:cxn>
              <a:cxn ang="0">
                <a:pos x="13" y="1"/>
              </a:cxn>
              <a:cxn ang="0">
                <a:pos x="16" y="1"/>
              </a:cxn>
              <a:cxn ang="0">
                <a:pos x="17" y="1"/>
              </a:cxn>
              <a:cxn ang="0">
                <a:pos x="20" y="3"/>
              </a:cxn>
              <a:cxn ang="0">
                <a:pos x="21" y="7"/>
              </a:cxn>
              <a:cxn ang="0">
                <a:pos x="20" y="12"/>
              </a:cxn>
              <a:cxn ang="0">
                <a:pos x="13" y="19"/>
              </a:cxn>
              <a:cxn ang="0">
                <a:pos x="10" y="21"/>
              </a:cxn>
              <a:cxn ang="0">
                <a:pos x="7" y="21"/>
              </a:cxn>
              <a:cxn ang="0">
                <a:pos x="3" y="24"/>
              </a:cxn>
              <a:cxn ang="0">
                <a:pos x="3" y="30"/>
              </a:cxn>
              <a:cxn ang="0">
                <a:pos x="2" y="32"/>
              </a:cxn>
              <a:cxn ang="0">
                <a:pos x="4" y="37"/>
              </a:cxn>
              <a:cxn ang="0">
                <a:pos x="8" y="39"/>
              </a:cxn>
              <a:cxn ang="0">
                <a:pos x="15" y="38"/>
              </a:cxn>
              <a:cxn ang="0">
                <a:pos x="17" y="36"/>
              </a:cxn>
              <a:cxn ang="0">
                <a:pos x="20" y="34"/>
              </a:cxn>
              <a:cxn ang="0">
                <a:pos x="23" y="31"/>
              </a:cxn>
            </a:cxnLst>
            <a:rect l="0" t="0" r="r" b="b"/>
            <a:pathLst>
              <a:path w="24" h="43">
                <a:moveTo>
                  <a:pt x="16" y="12"/>
                </a:moveTo>
                <a:cubicBezTo>
                  <a:pt x="16" y="12"/>
                  <a:pt x="17" y="12"/>
                  <a:pt x="17" y="11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8"/>
                  <a:pt x="19" y="8"/>
                </a:cubicBezTo>
                <a:cubicBezTo>
                  <a:pt x="19" y="8"/>
                  <a:pt x="19" y="7"/>
                  <a:pt x="19" y="7"/>
                </a:cubicBezTo>
                <a:cubicBezTo>
                  <a:pt x="19" y="6"/>
                  <a:pt x="19" y="5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4" y="4"/>
                </a:cubicBezTo>
                <a:cubicBezTo>
                  <a:pt x="14" y="4"/>
                  <a:pt x="13" y="5"/>
                  <a:pt x="12" y="5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6"/>
                  <a:pt x="12" y="5"/>
                  <a:pt x="12" y="5"/>
                </a:cubicBezTo>
                <a:cubicBezTo>
                  <a:pt x="12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7"/>
                  <a:pt x="10" y="7"/>
                  <a:pt x="10" y="8"/>
                </a:cubicBezTo>
                <a:cubicBezTo>
                  <a:pt x="9" y="8"/>
                  <a:pt x="9" y="8"/>
                  <a:pt x="9" y="8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7" y="12"/>
                  <a:pt x="7" y="12"/>
                </a:cubicBezTo>
                <a:cubicBezTo>
                  <a:pt x="7" y="13"/>
                  <a:pt x="6" y="14"/>
                  <a:pt x="5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8"/>
                  <a:pt x="7" y="18"/>
                  <a:pt x="7" y="18"/>
                </a:cubicBezTo>
                <a:cubicBezTo>
                  <a:pt x="8" y="17"/>
                  <a:pt x="9" y="17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1" y="16"/>
                  <a:pt x="11" y="16"/>
                </a:cubicBezTo>
                <a:cubicBezTo>
                  <a:pt x="11" y="16"/>
                  <a:pt x="11" y="16"/>
                  <a:pt x="12" y="16"/>
                </a:cubicBezTo>
                <a:cubicBezTo>
                  <a:pt x="12" y="15"/>
                  <a:pt x="12" y="15"/>
                  <a:pt x="12" y="15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3"/>
                  <a:pt x="14" y="13"/>
                  <a:pt x="14" y="13"/>
                </a:cubicBezTo>
                <a:cubicBezTo>
                  <a:pt x="15" y="13"/>
                  <a:pt x="16" y="13"/>
                  <a:pt x="16" y="12"/>
                </a:cubicBezTo>
                <a:cubicBezTo>
                  <a:pt x="16" y="12"/>
                  <a:pt x="16" y="12"/>
                  <a:pt x="16" y="12"/>
                </a:cubicBezTo>
                <a:close/>
                <a:moveTo>
                  <a:pt x="23" y="31"/>
                </a:moveTo>
                <a:cubicBezTo>
                  <a:pt x="23" y="32"/>
                  <a:pt x="24" y="32"/>
                  <a:pt x="24" y="33"/>
                </a:cubicBezTo>
                <a:cubicBezTo>
                  <a:pt x="24" y="33"/>
                  <a:pt x="23" y="33"/>
                  <a:pt x="23" y="34"/>
                </a:cubicBezTo>
                <a:cubicBezTo>
                  <a:pt x="22" y="35"/>
                  <a:pt x="22" y="35"/>
                  <a:pt x="22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0" y="38"/>
                  <a:pt x="20" y="38"/>
                  <a:pt x="20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1"/>
                  <a:pt x="17" y="41"/>
                  <a:pt x="17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42"/>
                  <a:pt x="14" y="42"/>
                  <a:pt x="14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2" y="42"/>
                  <a:pt x="1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2"/>
                  <a:pt x="10" y="43"/>
                  <a:pt x="10" y="43"/>
                </a:cubicBezTo>
                <a:cubicBezTo>
                  <a:pt x="9" y="43"/>
                  <a:pt x="8" y="42"/>
                  <a:pt x="8" y="42"/>
                </a:cubicBezTo>
                <a:cubicBezTo>
                  <a:pt x="8" y="42"/>
                  <a:pt x="7" y="42"/>
                  <a:pt x="7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42"/>
                  <a:pt x="4" y="41"/>
                  <a:pt x="3" y="41"/>
                </a:cubicBezTo>
                <a:cubicBezTo>
                  <a:pt x="3" y="40"/>
                  <a:pt x="3" y="40"/>
                  <a:pt x="3" y="40"/>
                </a:cubicBezTo>
                <a:cubicBezTo>
                  <a:pt x="2" y="39"/>
                  <a:pt x="2" y="39"/>
                  <a:pt x="2" y="39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1" y="37"/>
                  <a:pt x="1" y="37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2"/>
                  <a:pt x="2" y="22"/>
                  <a:pt x="2" y="21"/>
                </a:cubicBezTo>
                <a:cubicBezTo>
                  <a:pt x="2" y="21"/>
                  <a:pt x="2" y="20"/>
                  <a:pt x="1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8"/>
                  <a:pt x="1" y="18"/>
                  <a:pt x="1" y="18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3"/>
                  <a:pt x="2" y="13"/>
                  <a:pt x="2" y="12"/>
                </a:cubicBezTo>
                <a:cubicBezTo>
                  <a:pt x="2" y="13"/>
                  <a:pt x="3" y="13"/>
                  <a:pt x="3" y="13"/>
                </a:cubicBezTo>
                <a:cubicBezTo>
                  <a:pt x="3" y="13"/>
                  <a:pt x="4" y="13"/>
                  <a:pt x="5" y="13"/>
                </a:cubicBezTo>
                <a:cubicBezTo>
                  <a:pt x="4" y="13"/>
                  <a:pt x="4" y="12"/>
                  <a:pt x="4" y="12"/>
                </a:cubicBezTo>
                <a:cubicBezTo>
                  <a:pt x="4" y="12"/>
                  <a:pt x="5" y="11"/>
                  <a:pt x="5" y="11"/>
                </a:cubicBezTo>
                <a:cubicBezTo>
                  <a:pt x="6" y="10"/>
                  <a:pt x="6" y="8"/>
                  <a:pt x="7" y="7"/>
                </a:cubicBezTo>
                <a:cubicBezTo>
                  <a:pt x="7" y="7"/>
                  <a:pt x="8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4"/>
                  <a:pt x="9" y="4"/>
                  <a:pt x="10" y="3"/>
                </a:cubicBezTo>
                <a:cubicBezTo>
                  <a:pt x="11" y="3"/>
                  <a:pt x="11" y="2"/>
                  <a:pt x="12" y="1"/>
                </a:cubicBezTo>
                <a:cubicBezTo>
                  <a:pt x="12" y="1"/>
                  <a:pt x="13" y="1"/>
                  <a:pt x="13" y="1"/>
                </a:cubicBezTo>
                <a:cubicBezTo>
                  <a:pt x="13" y="1"/>
                  <a:pt x="13" y="1"/>
                  <a:pt x="14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5" y="0"/>
                  <a:pt x="16" y="0"/>
                  <a:pt x="16" y="1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2"/>
                  <a:pt x="18" y="2"/>
                  <a:pt x="19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2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1" y="4"/>
                  <a:pt x="21" y="5"/>
                  <a:pt x="21" y="6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6"/>
                  <a:pt x="18" y="16"/>
                  <a:pt x="18" y="16"/>
                </a:cubicBezTo>
                <a:cubicBezTo>
                  <a:pt x="16" y="17"/>
                  <a:pt x="14" y="19"/>
                  <a:pt x="13" y="19"/>
                </a:cubicBezTo>
                <a:cubicBezTo>
                  <a:pt x="13" y="19"/>
                  <a:pt x="13" y="20"/>
                  <a:pt x="12" y="20"/>
                </a:cubicBezTo>
                <a:cubicBezTo>
                  <a:pt x="12" y="20"/>
                  <a:pt x="12" y="20"/>
                  <a:pt x="12" y="19"/>
                </a:cubicBezTo>
                <a:cubicBezTo>
                  <a:pt x="10" y="21"/>
                  <a:pt x="10" y="21"/>
                  <a:pt x="10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6" y="21"/>
                  <a:pt x="6" y="21"/>
                  <a:pt x="5" y="21"/>
                </a:cubicBezTo>
                <a:cubicBezTo>
                  <a:pt x="4" y="22"/>
                  <a:pt x="4" y="23"/>
                  <a:pt x="4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6"/>
                  <a:pt x="3" y="26"/>
                  <a:pt x="3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3" y="30"/>
                  <a:pt x="3" y="30"/>
                  <a:pt x="3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3"/>
                  <a:pt x="2" y="33"/>
                  <a:pt x="2" y="34"/>
                </a:cubicBezTo>
                <a:cubicBezTo>
                  <a:pt x="2" y="35"/>
                  <a:pt x="3" y="35"/>
                  <a:pt x="3" y="35"/>
                </a:cubicBezTo>
                <a:cubicBezTo>
                  <a:pt x="3" y="36"/>
                  <a:pt x="3" y="36"/>
                  <a:pt x="4" y="37"/>
                </a:cubicBezTo>
                <a:cubicBezTo>
                  <a:pt x="4" y="37"/>
                  <a:pt x="5" y="38"/>
                  <a:pt x="6" y="38"/>
                </a:cubicBezTo>
                <a:cubicBezTo>
                  <a:pt x="6" y="39"/>
                  <a:pt x="6" y="39"/>
                  <a:pt x="6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4" y="38"/>
                  <a:pt x="15" y="38"/>
                  <a:pt x="15" y="38"/>
                </a:cubicBezTo>
                <a:cubicBezTo>
                  <a:pt x="16" y="37"/>
                  <a:pt x="16" y="37"/>
                  <a:pt x="16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7" y="36"/>
                  <a:pt x="17" y="36"/>
                </a:cubicBezTo>
                <a:cubicBezTo>
                  <a:pt x="18" y="36"/>
                  <a:pt x="19" y="36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4"/>
                  <a:pt x="20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1" y="34"/>
                  <a:pt x="22" y="33"/>
                  <a:pt x="22" y="32"/>
                </a:cubicBezTo>
                <a:cubicBezTo>
                  <a:pt x="22" y="31"/>
                  <a:pt x="23" y="31"/>
                  <a:pt x="23" y="3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40" name="Freeform 520"/>
          <p:cNvSpPr>
            <a:spLocks/>
          </p:cNvSpPr>
          <p:nvPr/>
        </p:nvSpPr>
        <p:spPr bwMode="auto">
          <a:xfrm>
            <a:off x="3732213" y="3021013"/>
            <a:ext cx="82550" cy="144463"/>
          </a:xfrm>
          <a:custGeom>
            <a:avLst/>
            <a:gdLst/>
            <a:ahLst/>
            <a:cxnLst>
              <a:cxn ang="0">
                <a:pos x="29" y="54"/>
              </a:cxn>
              <a:cxn ang="0">
                <a:pos x="27" y="49"/>
              </a:cxn>
              <a:cxn ang="0">
                <a:pos x="27" y="44"/>
              </a:cxn>
              <a:cxn ang="0">
                <a:pos x="27" y="40"/>
              </a:cxn>
              <a:cxn ang="0">
                <a:pos x="27" y="36"/>
              </a:cxn>
              <a:cxn ang="0">
                <a:pos x="27" y="27"/>
              </a:cxn>
              <a:cxn ang="0">
                <a:pos x="26" y="21"/>
              </a:cxn>
              <a:cxn ang="0">
                <a:pos x="23" y="23"/>
              </a:cxn>
              <a:cxn ang="0">
                <a:pos x="18" y="27"/>
              </a:cxn>
              <a:cxn ang="0">
                <a:pos x="15" y="31"/>
              </a:cxn>
              <a:cxn ang="0">
                <a:pos x="13" y="34"/>
              </a:cxn>
              <a:cxn ang="0">
                <a:pos x="11" y="40"/>
              </a:cxn>
              <a:cxn ang="0">
                <a:pos x="8" y="44"/>
              </a:cxn>
              <a:cxn ang="0">
                <a:pos x="7" y="48"/>
              </a:cxn>
              <a:cxn ang="0">
                <a:pos x="3" y="53"/>
              </a:cxn>
              <a:cxn ang="0">
                <a:pos x="1" y="50"/>
              </a:cxn>
              <a:cxn ang="0">
                <a:pos x="1" y="42"/>
              </a:cxn>
              <a:cxn ang="0">
                <a:pos x="2" y="32"/>
              </a:cxn>
              <a:cxn ang="0">
                <a:pos x="3" y="29"/>
              </a:cxn>
              <a:cxn ang="0">
                <a:pos x="3" y="25"/>
              </a:cxn>
              <a:cxn ang="0">
                <a:pos x="3" y="22"/>
              </a:cxn>
              <a:cxn ang="0">
                <a:pos x="3" y="18"/>
              </a:cxn>
              <a:cxn ang="0">
                <a:pos x="3" y="14"/>
              </a:cxn>
              <a:cxn ang="0">
                <a:pos x="2" y="8"/>
              </a:cxn>
              <a:cxn ang="0">
                <a:pos x="0" y="1"/>
              </a:cxn>
              <a:cxn ang="0">
                <a:pos x="2" y="1"/>
              </a:cxn>
              <a:cxn ang="0">
                <a:pos x="4" y="4"/>
              </a:cxn>
              <a:cxn ang="0">
                <a:pos x="4" y="7"/>
              </a:cxn>
              <a:cxn ang="0">
                <a:pos x="5" y="14"/>
              </a:cxn>
              <a:cxn ang="0">
                <a:pos x="5" y="19"/>
              </a:cxn>
              <a:cxn ang="0">
                <a:pos x="5" y="24"/>
              </a:cxn>
              <a:cxn ang="0">
                <a:pos x="5" y="31"/>
              </a:cxn>
              <a:cxn ang="0">
                <a:pos x="4" y="35"/>
              </a:cxn>
              <a:cxn ang="0">
                <a:pos x="4" y="39"/>
              </a:cxn>
              <a:cxn ang="0">
                <a:pos x="3" y="44"/>
              </a:cxn>
              <a:cxn ang="0">
                <a:pos x="5" y="45"/>
              </a:cxn>
              <a:cxn ang="0">
                <a:pos x="8" y="38"/>
              </a:cxn>
              <a:cxn ang="0">
                <a:pos x="11" y="34"/>
              </a:cxn>
              <a:cxn ang="0">
                <a:pos x="11" y="32"/>
              </a:cxn>
              <a:cxn ang="0">
                <a:pos x="13" y="30"/>
              </a:cxn>
              <a:cxn ang="0">
                <a:pos x="14" y="28"/>
              </a:cxn>
              <a:cxn ang="0">
                <a:pos x="15" y="26"/>
              </a:cxn>
              <a:cxn ang="0">
                <a:pos x="16" y="25"/>
              </a:cxn>
              <a:cxn ang="0">
                <a:pos x="17" y="24"/>
              </a:cxn>
              <a:cxn ang="0">
                <a:pos x="17" y="24"/>
              </a:cxn>
              <a:cxn ang="0">
                <a:pos x="20" y="22"/>
              </a:cxn>
              <a:cxn ang="0">
                <a:pos x="21" y="19"/>
              </a:cxn>
              <a:cxn ang="0">
                <a:pos x="23" y="18"/>
              </a:cxn>
              <a:cxn ang="0">
                <a:pos x="27" y="18"/>
              </a:cxn>
              <a:cxn ang="0">
                <a:pos x="29" y="23"/>
              </a:cxn>
              <a:cxn ang="0">
                <a:pos x="30" y="33"/>
              </a:cxn>
              <a:cxn ang="0">
                <a:pos x="29" y="43"/>
              </a:cxn>
              <a:cxn ang="0">
                <a:pos x="30" y="49"/>
              </a:cxn>
              <a:cxn ang="0">
                <a:pos x="31" y="51"/>
              </a:cxn>
            </a:cxnLst>
            <a:rect l="0" t="0" r="r" b="b"/>
            <a:pathLst>
              <a:path w="31" h="54">
                <a:moveTo>
                  <a:pt x="31" y="51"/>
                </a:moveTo>
                <a:cubicBezTo>
                  <a:pt x="31" y="52"/>
                  <a:pt x="31" y="52"/>
                  <a:pt x="31" y="52"/>
                </a:cubicBezTo>
                <a:cubicBezTo>
                  <a:pt x="31" y="54"/>
                  <a:pt x="31" y="54"/>
                  <a:pt x="29" y="54"/>
                </a:cubicBezTo>
                <a:cubicBezTo>
                  <a:pt x="29" y="54"/>
                  <a:pt x="28" y="54"/>
                  <a:pt x="28" y="52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49"/>
                  <a:pt x="27" y="49"/>
                  <a:pt x="27" y="49"/>
                </a:cubicBezTo>
                <a:cubicBezTo>
                  <a:pt x="27" y="49"/>
                  <a:pt x="27" y="48"/>
                  <a:pt x="27" y="48"/>
                </a:cubicBezTo>
                <a:cubicBezTo>
                  <a:pt x="27" y="47"/>
                  <a:pt x="27" y="46"/>
                  <a:pt x="26" y="45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1"/>
                  <a:pt x="26" y="21"/>
                  <a:pt x="26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2"/>
                  <a:pt x="23" y="22"/>
                  <a:pt x="23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19" y="27"/>
                  <a:pt x="19" y="27"/>
                  <a:pt x="19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1"/>
                  <a:pt x="16" y="31"/>
                  <a:pt x="16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2"/>
                  <a:pt x="14" y="32"/>
                  <a:pt x="14" y="32"/>
                </a:cubicBezTo>
                <a:cubicBezTo>
                  <a:pt x="14" y="33"/>
                  <a:pt x="13" y="33"/>
                  <a:pt x="13" y="34"/>
                </a:cubicBezTo>
                <a:cubicBezTo>
                  <a:pt x="12" y="37"/>
                  <a:pt x="12" y="37"/>
                  <a:pt x="12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1" y="39"/>
                  <a:pt x="11" y="40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3"/>
                  <a:pt x="9" y="43"/>
                  <a:pt x="9" y="43"/>
                </a:cubicBezTo>
                <a:cubicBezTo>
                  <a:pt x="8" y="44"/>
                  <a:pt x="8" y="44"/>
                  <a:pt x="8" y="44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8"/>
                  <a:pt x="7" y="48"/>
                  <a:pt x="7" y="48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2"/>
                  <a:pt x="3" y="53"/>
                  <a:pt x="3" y="53"/>
                </a:cubicBezTo>
                <a:cubicBezTo>
                  <a:pt x="3" y="53"/>
                  <a:pt x="3" y="53"/>
                  <a:pt x="3" y="53"/>
                </a:cubicBezTo>
                <a:cubicBezTo>
                  <a:pt x="2" y="53"/>
                  <a:pt x="2" y="53"/>
                  <a:pt x="2" y="53"/>
                </a:cubicBezTo>
                <a:cubicBezTo>
                  <a:pt x="2" y="53"/>
                  <a:pt x="2" y="53"/>
                  <a:pt x="2" y="53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4"/>
                  <a:pt x="1" y="44"/>
                  <a:pt x="1" y="44"/>
                </a:cubicBezTo>
                <a:cubicBezTo>
                  <a:pt x="1" y="42"/>
                  <a:pt x="1" y="42"/>
                  <a:pt x="1" y="42"/>
                </a:cubicBezTo>
                <a:cubicBezTo>
                  <a:pt x="1" y="39"/>
                  <a:pt x="1" y="39"/>
                  <a:pt x="1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3"/>
                  <a:pt x="3" y="13"/>
                  <a:pt x="3" y="13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8"/>
                  <a:pt x="2" y="8"/>
                  <a:pt x="2" y="8"/>
                </a:cubicBezTo>
                <a:cubicBezTo>
                  <a:pt x="2" y="7"/>
                  <a:pt x="2" y="7"/>
                  <a:pt x="2" y="7"/>
                </a:cubicBezTo>
                <a:cubicBezTo>
                  <a:pt x="2" y="5"/>
                  <a:pt x="2" y="5"/>
                  <a:pt x="2" y="5"/>
                </a:cubicBezTo>
                <a:cubicBezTo>
                  <a:pt x="1" y="3"/>
                  <a:pt x="1" y="2"/>
                  <a:pt x="0" y="1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1"/>
                </a:cubicBezTo>
                <a:cubicBezTo>
                  <a:pt x="3" y="2"/>
                  <a:pt x="3" y="2"/>
                  <a:pt x="3" y="2"/>
                </a:cubicBezTo>
                <a:cubicBezTo>
                  <a:pt x="3" y="3"/>
                  <a:pt x="3" y="3"/>
                  <a:pt x="3" y="3"/>
                </a:cubicBezTo>
                <a:cubicBezTo>
                  <a:pt x="4" y="3"/>
                  <a:pt x="4" y="3"/>
                  <a:pt x="4" y="4"/>
                </a:cubicBezTo>
                <a:cubicBezTo>
                  <a:pt x="4" y="5"/>
                  <a:pt x="4" y="5"/>
                  <a:pt x="4" y="5"/>
                </a:cubicBezTo>
                <a:cubicBezTo>
                  <a:pt x="5" y="6"/>
                  <a:pt x="5" y="6"/>
                  <a:pt x="5" y="6"/>
                </a:cubicBezTo>
                <a:cubicBezTo>
                  <a:pt x="4" y="7"/>
                  <a:pt x="4" y="7"/>
                  <a:pt x="4" y="7"/>
                </a:cubicBezTo>
                <a:cubicBezTo>
                  <a:pt x="5" y="8"/>
                  <a:pt x="5" y="8"/>
                  <a:pt x="5" y="8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16"/>
                  <a:pt x="6" y="16"/>
                  <a:pt x="6" y="16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9"/>
                  <a:pt x="4" y="39"/>
                  <a:pt x="4" y="39"/>
                </a:cubicBezTo>
                <a:cubicBezTo>
                  <a:pt x="3" y="42"/>
                  <a:pt x="3" y="42"/>
                  <a:pt x="3" y="42"/>
                </a:cubicBezTo>
                <a:cubicBezTo>
                  <a:pt x="4" y="42"/>
                  <a:pt x="4" y="43"/>
                  <a:pt x="4" y="43"/>
                </a:cubicBezTo>
                <a:cubicBezTo>
                  <a:pt x="3" y="44"/>
                  <a:pt x="3" y="44"/>
                  <a:pt x="3" y="44"/>
                </a:cubicBezTo>
                <a:cubicBezTo>
                  <a:pt x="4" y="45"/>
                  <a:pt x="4" y="46"/>
                  <a:pt x="4" y="46"/>
                </a:cubicBezTo>
                <a:cubicBezTo>
                  <a:pt x="4" y="46"/>
                  <a:pt x="4" y="46"/>
                  <a:pt x="4" y="46"/>
                </a:cubicBezTo>
                <a:cubicBezTo>
                  <a:pt x="5" y="45"/>
                  <a:pt x="5" y="45"/>
                  <a:pt x="5" y="45"/>
                </a:cubicBezTo>
                <a:cubicBezTo>
                  <a:pt x="6" y="42"/>
                  <a:pt x="6" y="42"/>
                  <a:pt x="6" y="42"/>
                </a:cubicBezTo>
                <a:cubicBezTo>
                  <a:pt x="7" y="40"/>
                  <a:pt x="7" y="40"/>
                  <a:pt x="7" y="40"/>
                </a:cubicBezTo>
                <a:cubicBezTo>
                  <a:pt x="8" y="40"/>
                  <a:pt x="8" y="39"/>
                  <a:pt x="8" y="38"/>
                </a:cubicBezTo>
                <a:cubicBezTo>
                  <a:pt x="8" y="38"/>
                  <a:pt x="9" y="38"/>
                  <a:pt x="9" y="36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5"/>
                  <a:pt x="10" y="34"/>
                  <a:pt x="11" y="34"/>
                </a:cubicBezTo>
                <a:cubicBezTo>
                  <a:pt x="11" y="33"/>
                  <a:pt x="11" y="33"/>
                  <a:pt x="11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2" y="31"/>
                  <a:pt x="12" y="31"/>
                  <a:pt x="12" y="31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4" y="29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7"/>
                  <a:pt x="14" y="27"/>
                  <a:pt x="14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6"/>
                  <a:pt x="15" y="26"/>
                  <a:pt x="15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8" y="24"/>
                  <a:pt x="18" y="23"/>
                  <a:pt x="18" y="22"/>
                </a:cubicBezTo>
                <a:cubicBezTo>
                  <a:pt x="19" y="21"/>
                  <a:pt x="19" y="21"/>
                  <a:pt x="19" y="21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1"/>
                  <a:pt x="20" y="21"/>
                  <a:pt x="20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19"/>
                  <a:pt x="21" y="19"/>
                  <a:pt x="21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3" y="19"/>
                </a:cubicBezTo>
                <a:cubicBezTo>
                  <a:pt x="23" y="19"/>
                  <a:pt x="23" y="19"/>
                  <a:pt x="23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4" y="18"/>
                  <a:pt x="25" y="17"/>
                  <a:pt x="25" y="17"/>
                </a:cubicBezTo>
                <a:cubicBezTo>
                  <a:pt x="26" y="17"/>
                  <a:pt x="26" y="18"/>
                  <a:pt x="27" y="18"/>
                </a:cubicBezTo>
                <a:cubicBezTo>
                  <a:pt x="27" y="18"/>
                  <a:pt x="27" y="19"/>
                  <a:pt x="27" y="19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9" y="21"/>
                  <a:pt x="29" y="23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33"/>
                  <a:pt x="29" y="33"/>
                  <a:pt x="29" y="33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39"/>
                  <a:pt x="30" y="39"/>
                  <a:pt x="30" y="39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43"/>
                  <a:pt x="29" y="43"/>
                  <a:pt x="29" y="43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7"/>
                  <a:pt x="29" y="47"/>
                  <a:pt x="29" y="47"/>
                </a:cubicBezTo>
                <a:cubicBezTo>
                  <a:pt x="29" y="47"/>
                  <a:pt x="30" y="48"/>
                  <a:pt x="30" y="49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41" name="Freeform 521"/>
          <p:cNvSpPr>
            <a:spLocks noEditPoints="1"/>
          </p:cNvSpPr>
          <p:nvPr/>
        </p:nvSpPr>
        <p:spPr bwMode="auto">
          <a:xfrm>
            <a:off x="3844925" y="3054351"/>
            <a:ext cx="79375" cy="107950"/>
          </a:xfrm>
          <a:custGeom>
            <a:avLst/>
            <a:gdLst/>
            <a:ahLst/>
            <a:cxnLst>
              <a:cxn ang="0">
                <a:pos x="22" y="5"/>
              </a:cxn>
              <a:cxn ang="0">
                <a:pos x="18" y="4"/>
              </a:cxn>
              <a:cxn ang="0">
                <a:pos x="16" y="4"/>
              </a:cxn>
              <a:cxn ang="0">
                <a:pos x="11" y="5"/>
              </a:cxn>
              <a:cxn ang="0">
                <a:pos x="8" y="9"/>
              </a:cxn>
              <a:cxn ang="0">
                <a:pos x="6" y="15"/>
              </a:cxn>
              <a:cxn ang="0">
                <a:pos x="5" y="21"/>
              </a:cxn>
              <a:cxn ang="0">
                <a:pos x="4" y="24"/>
              </a:cxn>
              <a:cxn ang="0">
                <a:pos x="3" y="29"/>
              </a:cxn>
              <a:cxn ang="0">
                <a:pos x="2" y="35"/>
              </a:cxn>
              <a:cxn ang="0">
                <a:pos x="4" y="37"/>
              </a:cxn>
              <a:cxn ang="0">
                <a:pos x="9" y="35"/>
              </a:cxn>
              <a:cxn ang="0">
                <a:pos x="10" y="33"/>
              </a:cxn>
              <a:cxn ang="0">
                <a:pos x="14" y="30"/>
              </a:cxn>
              <a:cxn ang="0">
                <a:pos x="17" y="25"/>
              </a:cxn>
              <a:cxn ang="0">
                <a:pos x="18" y="23"/>
              </a:cxn>
              <a:cxn ang="0">
                <a:pos x="21" y="19"/>
              </a:cxn>
              <a:cxn ang="0">
                <a:pos x="23" y="18"/>
              </a:cxn>
              <a:cxn ang="0">
                <a:pos x="24" y="14"/>
              </a:cxn>
              <a:cxn ang="0">
                <a:pos x="26" y="9"/>
              </a:cxn>
              <a:cxn ang="0">
                <a:pos x="27" y="41"/>
              </a:cxn>
              <a:cxn ang="0">
                <a:pos x="25" y="38"/>
              </a:cxn>
              <a:cxn ang="0">
                <a:pos x="24" y="27"/>
              </a:cxn>
              <a:cxn ang="0">
                <a:pos x="24" y="24"/>
              </a:cxn>
              <a:cxn ang="0">
                <a:pos x="25" y="21"/>
              </a:cxn>
              <a:cxn ang="0">
                <a:pos x="22" y="22"/>
              </a:cxn>
              <a:cxn ang="0">
                <a:pos x="20" y="25"/>
              </a:cxn>
              <a:cxn ang="0">
                <a:pos x="17" y="29"/>
              </a:cxn>
              <a:cxn ang="0">
                <a:pos x="12" y="35"/>
              </a:cxn>
              <a:cxn ang="0">
                <a:pos x="5" y="41"/>
              </a:cxn>
              <a:cxn ang="0">
                <a:pos x="1" y="36"/>
              </a:cxn>
              <a:cxn ang="0">
                <a:pos x="0" y="31"/>
              </a:cxn>
              <a:cxn ang="0">
                <a:pos x="1" y="25"/>
              </a:cxn>
              <a:cxn ang="0">
                <a:pos x="2" y="21"/>
              </a:cxn>
              <a:cxn ang="0">
                <a:pos x="2" y="19"/>
              </a:cxn>
              <a:cxn ang="0">
                <a:pos x="4" y="16"/>
              </a:cxn>
              <a:cxn ang="0">
                <a:pos x="5" y="11"/>
              </a:cxn>
              <a:cxn ang="0">
                <a:pos x="6" y="8"/>
              </a:cxn>
              <a:cxn ang="0">
                <a:pos x="7" y="4"/>
              </a:cxn>
              <a:cxn ang="0">
                <a:pos x="10" y="2"/>
              </a:cxn>
              <a:cxn ang="0">
                <a:pos x="17" y="1"/>
              </a:cxn>
              <a:cxn ang="0">
                <a:pos x="22" y="2"/>
              </a:cxn>
              <a:cxn ang="0">
                <a:pos x="26" y="4"/>
              </a:cxn>
              <a:cxn ang="0">
                <a:pos x="29" y="5"/>
              </a:cxn>
              <a:cxn ang="0">
                <a:pos x="29" y="9"/>
              </a:cxn>
              <a:cxn ang="0">
                <a:pos x="28" y="13"/>
              </a:cxn>
              <a:cxn ang="0">
                <a:pos x="28" y="17"/>
              </a:cxn>
              <a:cxn ang="0">
                <a:pos x="28" y="21"/>
              </a:cxn>
              <a:cxn ang="0">
                <a:pos x="27" y="22"/>
              </a:cxn>
              <a:cxn ang="0">
                <a:pos x="27" y="25"/>
              </a:cxn>
              <a:cxn ang="0">
                <a:pos x="26" y="32"/>
              </a:cxn>
              <a:cxn ang="0">
                <a:pos x="26" y="35"/>
              </a:cxn>
              <a:cxn ang="0">
                <a:pos x="29" y="37"/>
              </a:cxn>
              <a:cxn ang="0">
                <a:pos x="29" y="38"/>
              </a:cxn>
            </a:cxnLst>
            <a:rect l="0" t="0" r="r" b="b"/>
            <a:pathLst>
              <a:path w="30" h="41">
                <a:moveTo>
                  <a:pt x="26" y="9"/>
                </a:moveTo>
                <a:cubicBezTo>
                  <a:pt x="25" y="7"/>
                  <a:pt x="25" y="7"/>
                  <a:pt x="25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2" y="5"/>
                  <a:pt x="22" y="5"/>
                  <a:pt x="22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4"/>
                  <a:pt x="12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9" y="7"/>
                  <a:pt x="9" y="8"/>
                  <a:pt x="8" y="9"/>
                </a:cubicBezTo>
                <a:cubicBezTo>
                  <a:pt x="8" y="11"/>
                  <a:pt x="7" y="12"/>
                  <a:pt x="6" y="13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6"/>
                  <a:pt x="6" y="17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5"/>
                  <a:pt x="4" y="26"/>
                  <a:pt x="3" y="27"/>
                </a:cubicBezTo>
                <a:cubicBezTo>
                  <a:pt x="4" y="28"/>
                  <a:pt x="4" y="28"/>
                  <a:pt x="4" y="28"/>
                </a:cubicBezTo>
                <a:cubicBezTo>
                  <a:pt x="3" y="28"/>
                  <a:pt x="3" y="28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2" y="30"/>
                  <a:pt x="2" y="30"/>
                  <a:pt x="2" y="30"/>
                </a:cubicBezTo>
                <a:cubicBezTo>
                  <a:pt x="3" y="32"/>
                  <a:pt x="3" y="32"/>
                  <a:pt x="3" y="32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6"/>
                  <a:pt x="2" y="36"/>
                  <a:pt x="2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7"/>
                  <a:pt x="4" y="37"/>
                  <a:pt x="4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6"/>
                  <a:pt x="7" y="36"/>
                  <a:pt x="8" y="36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9" y="35"/>
                  <a:pt x="9" y="35"/>
                </a:cubicBezTo>
                <a:cubicBezTo>
                  <a:pt x="9" y="35"/>
                  <a:pt x="9" y="35"/>
                  <a:pt x="9" y="34"/>
                </a:cubicBezTo>
                <a:cubicBezTo>
                  <a:pt x="9" y="34"/>
                  <a:pt x="9" y="34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2" y="31"/>
                  <a:pt x="12" y="31"/>
                  <a:pt x="12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2" y="30"/>
                  <a:pt x="12" y="30"/>
                  <a:pt x="12" y="30"/>
                </a:cubicBezTo>
                <a:cubicBezTo>
                  <a:pt x="13" y="30"/>
                  <a:pt x="13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5" y="28"/>
                  <a:pt x="16" y="27"/>
                  <a:pt x="16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8" y="24"/>
                  <a:pt x="18" y="23"/>
                </a:cubicBezTo>
                <a:cubicBezTo>
                  <a:pt x="19" y="23"/>
                  <a:pt x="19" y="22"/>
                  <a:pt x="19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1"/>
                  <a:pt x="20" y="21"/>
                  <a:pt x="21" y="20"/>
                </a:cubicBezTo>
                <a:cubicBezTo>
                  <a:pt x="21" y="20"/>
                  <a:pt x="21" y="20"/>
                  <a:pt x="21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18"/>
                  <a:pt x="23" y="18"/>
                  <a:pt x="23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6"/>
                  <a:pt x="23" y="16"/>
                  <a:pt x="24" y="16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3"/>
                  <a:pt x="24" y="13"/>
                  <a:pt x="24" y="13"/>
                </a:cubicBezTo>
                <a:cubicBezTo>
                  <a:pt x="25" y="13"/>
                  <a:pt x="25" y="12"/>
                  <a:pt x="25" y="12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9"/>
                  <a:pt x="26" y="9"/>
                  <a:pt x="26" y="9"/>
                </a:cubicBezTo>
                <a:close/>
                <a:moveTo>
                  <a:pt x="30" y="39"/>
                </a:moveTo>
                <a:cubicBezTo>
                  <a:pt x="29" y="40"/>
                  <a:pt x="29" y="40"/>
                  <a:pt x="29" y="40"/>
                </a:cubicBezTo>
                <a:cubicBezTo>
                  <a:pt x="29" y="40"/>
                  <a:pt x="29" y="40"/>
                  <a:pt x="29" y="40"/>
                </a:cubicBezTo>
                <a:cubicBezTo>
                  <a:pt x="28" y="41"/>
                  <a:pt x="28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8"/>
                  <a:pt x="25" y="38"/>
                  <a:pt x="25" y="38"/>
                </a:cubicBezTo>
                <a:cubicBezTo>
                  <a:pt x="24" y="37"/>
                  <a:pt x="24" y="37"/>
                  <a:pt x="24" y="37"/>
                </a:cubicBezTo>
                <a:cubicBezTo>
                  <a:pt x="25" y="34"/>
                  <a:pt x="25" y="34"/>
                  <a:pt x="25" y="34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6"/>
                  <a:pt x="24" y="26"/>
                  <a:pt x="24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0"/>
                  <a:pt x="25" y="20"/>
                  <a:pt x="24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21"/>
                  <a:pt x="22" y="21"/>
                  <a:pt x="22" y="22"/>
                </a:cubicBezTo>
                <a:cubicBezTo>
                  <a:pt x="22" y="23"/>
                  <a:pt x="22" y="23"/>
                  <a:pt x="22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6"/>
                  <a:pt x="19" y="26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7" y="29"/>
                  <a:pt x="17" y="29"/>
                  <a:pt x="17" y="29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32"/>
                  <a:pt x="15" y="32"/>
                  <a:pt x="15" y="32"/>
                </a:cubicBezTo>
                <a:cubicBezTo>
                  <a:pt x="13" y="34"/>
                  <a:pt x="13" y="34"/>
                  <a:pt x="13" y="34"/>
                </a:cubicBezTo>
                <a:cubicBezTo>
                  <a:pt x="12" y="35"/>
                  <a:pt x="12" y="35"/>
                  <a:pt x="12" y="35"/>
                </a:cubicBezTo>
                <a:cubicBezTo>
                  <a:pt x="10" y="37"/>
                  <a:pt x="10" y="37"/>
                  <a:pt x="10" y="37"/>
                </a:cubicBezTo>
                <a:cubicBezTo>
                  <a:pt x="7" y="40"/>
                  <a:pt x="7" y="40"/>
                  <a:pt x="7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0"/>
                  <a:pt x="6" y="41"/>
                  <a:pt x="5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4" y="41"/>
                  <a:pt x="4" y="40"/>
                </a:cubicBezTo>
                <a:cubicBezTo>
                  <a:pt x="2" y="39"/>
                  <a:pt x="0" y="38"/>
                  <a:pt x="0" y="36"/>
                </a:cubicBezTo>
                <a:cubicBezTo>
                  <a:pt x="1" y="36"/>
                  <a:pt x="1" y="36"/>
                  <a:pt x="1" y="36"/>
                </a:cubicBezTo>
                <a:cubicBezTo>
                  <a:pt x="1" y="35"/>
                  <a:pt x="0" y="34"/>
                  <a:pt x="0" y="3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1"/>
                  <a:pt x="0" y="31"/>
                </a:cubicBezTo>
                <a:cubicBezTo>
                  <a:pt x="1" y="31"/>
                  <a:pt x="1" y="30"/>
                  <a:pt x="1" y="29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3"/>
                  <a:pt x="1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2"/>
                  <a:pt x="2" y="22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0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0"/>
                  <a:pt x="2" y="20"/>
                  <a:pt x="2" y="19"/>
                </a:cubicBezTo>
                <a:cubicBezTo>
                  <a:pt x="2" y="19"/>
                  <a:pt x="2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8"/>
                  <a:pt x="3" y="18"/>
                  <a:pt x="3" y="17"/>
                </a:cubicBezTo>
                <a:cubicBezTo>
                  <a:pt x="3" y="17"/>
                  <a:pt x="4" y="16"/>
                  <a:pt x="4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3"/>
                  <a:pt x="5" y="12"/>
                  <a:pt x="5" y="11"/>
                </a:cubicBezTo>
                <a:cubicBezTo>
                  <a:pt x="5" y="9"/>
                  <a:pt x="5" y="9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5" y="9"/>
                  <a:pt x="5" y="8"/>
                  <a:pt x="5" y="8"/>
                </a:cubicBezTo>
                <a:cubicBezTo>
                  <a:pt x="5" y="8"/>
                  <a:pt x="6" y="8"/>
                  <a:pt x="6" y="8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5"/>
                  <a:pt x="7" y="5"/>
                  <a:pt x="7" y="4"/>
                </a:cubicBezTo>
                <a:cubicBezTo>
                  <a:pt x="8" y="4"/>
                  <a:pt x="8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3"/>
                  <a:pt x="10" y="3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1" y="2"/>
                  <a:pt x="11" y="2"/>
                  <a:pt x="11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2" y="2"/>
                  <a:pt x="22" y="2"/>
                  <a:pt x="22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3"/>
                  <a:pt x="23" y="3"/>
                  <a:pt x="23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4"/>
                  <a:pt x="24" y="4"/>
                  <a:pt x="24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5"/>
                  <a:pt x="26" y="5"/>
                  <a:pt x="26" y="5"/>
                </a:cubicBezTo>
                <a:cubicBezTo>
                  <a:pt x="27" y="4"/>
                  <a:pt x="28" y="4"/>
                  <a:pt x="29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6"/>
                  <a:pt x="29" y="6"/>
                  <a:pt x="29" y="6"/>
                </a:cubicBezTo>
                <a:cubicBezTo>
                  <a:pt x="30" y="8"/>
                  <a:pt x="30" y="8"/>
                  <a:pt x="30" y="8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29" y="11"/>
                  <a:pt x="28" y="12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3"/>
                  <a:pt x="28" y="13"/>
                  <a:pt x="28" y="13"/>
                </a:cubicBezTo>
                <a:cubicBezTo>
                  <a:pt x="28" y="14"/>
                  <a:pt x="28" y="14"/>
                  <a:pt x="28" y="15"/>
                </a:cubicBezTo>
                <a:cubicBezTo>
                  <a:pt x="28" y="15"/>
                  <a:pt x="28" y="15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8"/>
                  <a:pt x="28" y="18"/>
                  <a:pt x="28" y="18"/>
                </a:cubicBezTo>
                <a:cubicBezTo>
                  <a:pt x="28" y="19"/>
                  <a:pt x="28" y="19"/>
                  <a:pt x="28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8" y="21"/>
                  <a:pt x="28" y="21"/>
                  <a:pt x="28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2"/>
                  <a:pt x="28" y="22"/>
                  <a:pt x="28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5"/>
                  <a:pt x="27" y="25"/>
                </a:cubicBezTo>
                <a:cubicBezTo>
                  <a:pt x="27" y="26"/>
                  <a:pt x="27" y="26"/>
                  <a:pt x="27" y="26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8"/>
                  <a:pt x="27" y="28"/>
                  <a:pt x="27" y="29"/>
                </a:cubicBezTo>
                <a:cubicBezTo>
                  <a:pt x="27" y="29"/>
                  <a:pt x="26" y="30"/>
                  <a:pt x="26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33"/>
                  <a:pt x="26" y="34"/>
                  <a:pt x="26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6"/>
                  <a:pt x="27" y="36"/>
                  <a:pt x="27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8"/>
                </a:cubicBezTo>
                <a:cubicBezTo>
                  <a:pt x="29" y="38"/>
                  <a:pt x="29" y="38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9"/>
                  <a:pt x="30" y="39"/>
                  <a:pt x="30" y="3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42" name="Freeform 522"/>
          <p:cNvSpPr>
            <a:spLocks/>
          </p:cNvSpPr>
          <p:nvPr/>
        </p:nvSpPr>
        <p:spPr bwMode="auto">
          <a:xfrm>
            <a:off x="3959225" y="3070226"/>
            <a:ext cx="71437" cy="95250"/>
          </a:xfrm>
          <a:custGeom>
            <a:avLst/>
            <a:gdLst/>
            <a:ahLst/>
            <a:cxnLst>
              <a:cxn ang="0">
                <a:pos x="27" y="2"/>
              </a:cxn>
              <a:cxn ang="0">
                <a:pos x="23" y="4"/>
              </a:cxn>
              <a:cxn ang="0">
                <a:pos x="21" y="5"/>
              </a:cxn>
              <a:cxn ang="0">
                <a:pos x="18" y="6"/>
              </a:cxn>
              <a:cxn ang="0">
                <a:pos x="17" y="7"/>
              </a:cxn>
              <a:cxn ang="0">
                <a:pos x="15" y="9"/>
              </a:cxn>
              <a:cxn ang="0">
                <a:pos x="13" y="11"/>
              </a:cxn>
              <a:cxn ang="0">
                <a:pos x="12" y="13"/>
              </a:cxn>
              <a:cxn ang="0">
                <a:pos x="10" y="15"/>
              </a:cxn>
              <a:cxn ang="0">
                <a:pos x="9" y="16"/>
              </a:cxn>
              <a:cxn ang="0">
                <a:pos x="8" y="19"/>
              </a:cxn>
              <a:cxn ang="0">
                <a:pos x="7" y="21"/>
              </a:cxn>
              <a:cxn ang="0">
                <a:pos x="7" y="23"/>
              </a:cxn>
              <a:cxn ang="0">
                <a:pos x="6" y="24"/>
              </a:cxn>
              <a:cxn ang="0">
                <a:pos x="5" y="28"/>
              </a:cxn>
              <a:cxn ang="0">
                <a:pos x="5" y="30"/>
              </a:cxn>
              <a:cxn ang="0">
                <a:pos x="5" y="33"/>
              </a:cxn>
              <a:cxn ang="0">
                <a:pos x="6" y="34"/>
              </a:cxn>
              <a:cxn ang="0">
                <a:pos x="4" y="35"/>
              </a:cxn>
              <a:cxn ang="0">
                <a:pos x="2" y="36"/>
              </a:cxn>
              <a:cxn ang="0">
                <a:pos x="2" y="34"/>
              </a:cxn>
              <a:cxn ang="0">
                <a:pos x="2" y="32"/>
              </a:cxn>
              <a:cxn ang="0">
                <a:pos x="2" y="27"/>
              </a:cxn>
              <a:cxn ang="0">
                <a:pos x="2" y="26"/>
              </a:cxn>
              <a:cxn ang="0">
                <a:pos x="2" y="23"/>
              </a:cxn>
              <a:cxn ang="0">
                <a:pos x="2" y="21"/>
              </a:cxn>
              <a:cxn ang="0">
                <a:pos x="2" y="19"/>
              </a:cxn>
              <a:cxn ang="0">
                <a:pos x="2" y="16"/>
              </a:cxn>
              <a:cxn ang="0">
                <a:pos x="1" y="14"/>
              </a:cxn>
              <a:cxn ang="0">
                <a:pos x="1" y="11"/>
              </a:cxn>
              <a:cxn ang="0">
                <a:pos x="1" y="7"/>
              </a:cxn>
              <a:cxn ang="0">
                <a:pos x="1" y="6"/>
              </a:cxn>
              <a:cxn ang="0">
                <a:pos x="0" y="2"/>
              </a:cxn>
              <a:cxn ang="0">
                <a:pos x="2" y="0"/>
              </a:cxn>
              <a:cxn ang="0">
                <a:pos x="3" y="2"/>
              </a:cxn>
              <a:cxn ang="0">
                <a:pos x="4" y="10"/>
              </a:cxn>
              <a:cxn ang="0">
                <a:pos x="4" y="13"/>
              </a:cxn>
              <a:cxn ang="0">
                <a:pos x="4" y="16"/>
              </a:cxn>
              <a:cxn ang="0">
                <a:pos x="4" y="18"/>
              </a:cxn>
              <a:cxn ang="0">
                <a:pos x="4" y="20"/>
              </a:cxn>
              <a:cxn ang="0">
                <a:pos x="5" y="19"/>
              </a:cxn>
              <a:cxn ang="0">
                <a:pos x="7" y="15"/>
              </a:cxn>
              <a:cxn ang="0">
                <a:pos x="8" y="14"/>
              </a:cxn>
              <a:cxn ang="0">
                <a:pos x="8" y="14"/>
              </a:cxn>
              <a:cxn ang="0">
                <a:pos x="9" y="12"/>
              </a:cxn>
              <a:cxn ang="0">
                <a:pos x="10" y="11"/>
              </a:cxn>
              <a:cxn ang="0">
                <a:pos x="11" y="10"/>
              </a:cxn>
              <a:cxn ang="0">
                <a:pos x="12" y="8"/>
              </a:cxn>
              <a:cxn ang="0">
                <a:pos x="15" y="6"/>
              </a:cxn>
              <a:cxn ang="0">
                <a:pos x="17" y="5"/>
              </a:cxn>
              <a:cxn ang="0">
                <a:pos x="19" y="4"/>
              </a:cxn>
              <a:cxn ang="0">
                <a:pos x="20" y="3"/>
              </a:cxn>
              <a:cxn ang="0">
                <a:pos x="23" y="1"/>
              </a:cxn>
              <a:cxn ang="0">
                <a:pos x="25" y="1"/>
              </a:cxn>
              <a:cxn ang="0">
                <a:pos x="27" y="1"/>
              </a:cxn>
            </a:cxnLst>
            <a:rect l="0" t="0" r="r" b="b"/>
            <a:pathLst>
              <a:path w="27" h="36">
                <a:moveTo>
                  <a:pt x="27" y="1"/>
                </a:moveTo>
                <a:cubicBezTo>
                  <a:pt x="27" y="2"/>
                  <a:pt x="27" y="2"/>
                  <a:pt x="27" y="2"/>
                </a:cubicBezTo>
                <a:cubicBezTo>
                  <a:pt x="25" y="2"/>
                  <a:pt x="25" y="2"/>
                  <a:pt x="25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1" y="5"/>
                  <a:pt x="21" y="5"/>
                  <a:pt x="21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6"/>
                  <a:pt x="18" y="6"/>
                  <a:pt x="18" y="6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9"/>
                  <a:pt x="16" y="9"/>
                  <a:pt x="16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4" y="10"/>
                  <a:pt x="14" y="10"/>
                  <a:pt x="14" y="10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2" y="11"/>
                </a:cubicBezTo>
                <a:cubicBezTo>
                  <a:pt x="12" y="13"/>
                  <a:pt x="12" y="13"/>
                  <a:pt x="12" y="13"/>
                </a:cubicBezTo>
                <a:cubicBezTo>
                  <a:pt x="11" y="13"/>
                  <a:pt x="11" y="14"/>
                  <a:pt x="11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6"/>
                  <a:pt x="10" y="16"/>
                  <a:pt x="10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7"/>
                  <a:pt x="9" y="17"/>
                  <a:pt x="9" y="17"/>
                </a:cubicBezTo>
                <a:cubicBezTo>
                  <a:pt x="8" y="18"/>
                  <a:pt x="8" y="19"/>
                  <a:pt x="8" y="19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7" y="23"/>
                  <a:pt x="7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5"/>
                  <a:pt x="5" y="27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6" y="35"/>
                  <a:pt x="5" y="35"/>
                  <a:pt x="5" y="36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6"/>
                  <a:pt x="4" y="36"/>
                  <a:pt x="4" y="36"/>
                </a:cubicBezTo>
                <a:cubicBezTo>
                  <a:pt x="2" y="36"/>
                  <a:pt x="2" y="36"/>
                  <a:pt x="2" y="36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4"/>
                  <a:pt x="2" y="34"/>
                  <a:pt x="2" y="34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6"/>
                  <a:pt x="1" y="26"/>
                  <a:pt x="2" y="26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4"/>
                  <a:pt x="2" y="23"/>
                  <a:pt x="2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4"/>
                  <a:pt x="1" y="14"/>
                  <a:pt x="1" y="14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2"/>
                  <a:pt x="1" y="11"/>
                  <a:pt x="1" y="11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7"/>
                  <a:pt x="1" y="7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6"/>
                  <a:pt x="1" y="6"/>
                  <a:pt x="1" y="6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1"/>
                  <a:pt x="3" y="2"/>
                </a:cubicBezTo>
                <a:cubicBezTo>
                  <a:pt x="3" y="4"/>
                  <a:pt x="3" y="4"/>
                  <a:pt x="3" y="4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20"/>
                  <a:pt x="4" y="20"/>
                  <a:pt x="4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8"/>
                  <a:pt x="6" y="18"/>
                  <a:pt x="6" y="17"/>
                </a:cubicBezTo>
                <a:cubicBezTo>
                  <a:pt x="7" y="17"/>
                  <a:pt x="7" y="16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2"/>
                  <a:pt x="9" y="12"/>
                  <a:pt x="9" y="12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8"/>
                  <a:pt x="12" y="8"/>
                  <a:pt x="12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7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6" y="6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3"/>
                  <a:pt x="19" y="3"/>
                  <a:pt x="19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1" y="2"/>
                  <a:pt x="22" y="1"/>
                  <a:pt x="23" y="1"/>
                </a:cubicBezTo>
                <a:cubicBezTo>
                  <a:pt x="23" y="1"/>
                  <a:pt x="23" y="1"/>
                  <a:pt x="23" y="1"/>
                </a:cubicBezTo>
                <a:cubicBezTo>
                  <a:pt x="23" y="1"/>
                  <a:pt x="24" y="1"/>
                  <a:pt x="24" y="1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1"/>
                  <a:pt x="26" y="1"/>
                  <a:pt x="26" y="1"/>
                </a:cubicBezTo>
                <a:cubicBezTo>
                  <a:pt x="27" y="1"/>
                  <a:pt x="27" y="1"/>
                  <a:pt x="27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43" name="Freeform 523"/>
          <p:cNvSpPr>
            <a:spLocks noEditPoints="1"/>
          </p:cNvSpPr>
          <p:nvPr/>
        </p:nvSpPr>
        <p:spPr bwMode="auto">
          <a:xfrm>
            <a:off x="4038600" y="3055938"/>
            <a:ext cx="61912" cy="114300"/>
          </a:xfrm>
          <a:custGeom>
            <a:avLst/>
            <a:gdLst/>
            <a:ahLst/>
            <a:cxnLst>
              <a:cxn ang="0">
                <a:pos x="17" y="10"/>
              </a:cxn>
              <a:cxn ang="0">
                <a:pos x="18" y="4"/>
              </a:cxn>
              <a:cxn ang="0">
                <a:pos x="15" y="4"/>
              </a:cxn>
              <a:cxn ang="0">
                <a:pos x="12" y="6"/>
              </a:cxn>
              <a:cxn ang="0">
                <a:pos x="11" y="6"/>
              </a:cxn>
              <a:cxn ang="0">
                <a:pos x="10" y="7"/>
              </a:cxn>
              <a:cxn ang="0">
                <a:pos x="9" y="8"/>
              </a:cxn>
              <a:cxn ang="0">
                <a:pos x="7" y="12"/>
              </a:cxn>
              <a:cxn ang="0">
                <a:pos x="6" y="17"/>
              </a:cxn>
              <a:cxn ang="0">
                <a:pos x="10" y="16"/>
              </a:cxn>
              <a:cxn ang="0">
                <a:pos x="12" y="16"/>
              </a:cxn>
              <a:cxn ang="0">
                <a:pos x="14" y="14"/>
              </a:cxn>
              <a:cxn ang="0">
                <a:pos x="23" y="31"/>
              </a:cxn>
              <a:cxn ang="0">
                <a:pos x="21" y="36"/>
              </a:cxn>
              <a:cxn ang="0">
                <a:pos x="19" y="38"/>
              </a:cxn>
              <a:cxn ang="0">
                <a:pos x="15" y="41"/>
              </a:cxn>
              <a:cxn ang="0">
                <a:pos x="13" y="42"/>
              </a:cxn>
              <a:cxn ang="0">
                <a:pos x="11" y="42"/>
              </a:cxn>
              <a:cxn ang="0">
                <a:pos x="7" y="42"/>
              </a:cxn>
              <a:cxn ang="0">
                <a:pos x="3" y="40"/>
              </a:cxn>
              <a:cxn ang="0">
                <a:pos x="0" y="37"/>
              </a:cxn>
              <a:cxn ang="0">
                <a:pos x="0" y="30"/>
              </a:cxn>
              <a:cxn ang="0">
                <a:pos x="0" y="25"/>
              </a:cxn>
              <a:cxn ang="0">
                <a:pos x="1" y="21"/>
              </a:cxn>
              <a:cxn ang="0">
                <a:pos x="1" y="18"/>
              </a:cxn>
              <a:cxn ang="0">
                <a:pos x="1" y="12"/>
              </a:cxn>
              <a:cxn ang="0">
                <a:pos x="4" y="12"/>
              </a:cxn>
              <a:cxn ang="0">
                <a:pos x="7" y="6"/>
              </a:cxn>
              <a:cxn ang="0">
                <a:pos x="9" y="5"/>
              </a:cxn>
              <a:cxn ang="0">
                <a:pos x="12" y="2"/>
              </a:cxn>
              <a:cxn ang="0">
                <a:pos x="15" y="1"/>
              </a:cxn>
              <a:cxn ang="0">
                <a:pos x="17" y="1"/>
              </a:cxn>
              <a:cxn ang="0">
                <a:pos x="20" y="3"/>
              </a:cxn>
              <a:cxn ang="0">
                <a:pos x="20" y="7"/>
              </a:cxn>
              <a:cxn ang="0">
                <a:pos x="19" y="13"/>
              </a:cxn>
              <a:cxn ang="0">
                <a:pos x="13" y="19"/>
              </a:cxn>
              <a:cxn ang="0">
                <a:pos x="10" y="21"/>
              </a:cxn>
              <a:cxn ang="0">
                <a:pos x="6" y="21"/>
              </a:cxn>
              <a:cxn ang="0">
                <a:pos x="3" y="25"/>
              </a:cxn>
              <a:cxn ang="0">
                <a:pos x="2" y="30"/>
              </a:cxn>
              <a:cxn ang="0">
                <a:pos x="2" y="33"/>
              </a:cxn>
              <a:cxn ang="0">
                <a:pos x="3" y="37"/>
              </a:cxn>
              <a:cxn ang="0">
                <a:pos x="8" y="39"/>
              </a:cxn>
              <a:cxn ang="0">
                <a:pos x="15" y="38"/>
              </a:cxn>
              <a:cxn ang="0">
                <a:pos x="16" y="36"/>
              </a:cxn>
              <a:cxn ang="0">
                <a:pos x="19" y="35"/>
              </a:cxn>
              <a:cxn ang="0">
                <a:pos x="23" y="31"/>
              </a:cxn>
            </a:cxnLst>
            <a:rect l="0" t="0" r="r" b="b"/>
            <a:pathLst>
              <a:path w="23" h="43">
                <a:moveTo>
                  <a:pt x="16" y="12"/>
                </a:moveTo>
                <a:cubicBezTo>
                  <a:pt x="16" y="12"/>
                  <a:pt x="16" y="12"/>
                  <a:pt x="17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8" y="9"/>
                  <a:pt x="18" y="8"/>
                  <a:pt x="18" y="8"/>
                </a:cubicBezTo>
                <a:cubicBezTo>
                  <a:pt x="18" y="8"/>
                  <a:pt x="19" y="7"/>
                  <a:pt x="19" y="7"/>
                </a:cubicBezTo>
                <a:cubicBezTo>
                  <a:pt x="19" y="6"/>
                  <a:pt x="18" y="6"/>
                  <a:pt x="18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4" y="4"/>
                  <a:pt x="14" y="5"/>
                </a:cubicBezTo>
                <a:cubicBezTo>
                  <a:pt x="14" y="5"/>
                  <a:pt x="13" y="5"/>
                  <a:pt x="12" y="5"/>
                </a:cubicBezTo>
                <a:cubicBezTo>
                  <a:pt x="12" y="6"/>
                  <a:pt x="12" y="6"/>
                  <a:pt x="12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0" y="6"/>
                </a:cubicBezTo>
                <a:cubicBezTo>
                  <a:pt x="10" y="6"/>
                  <a:pt x="10" y="7"/>
                  <a:pt x="1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10" y="7"/>
                  <a:pt x="10" y="8"/>
                </a:cubicBezTo>
                <a:cubicBezTo>
                  <a:pt x="9" y="8"/>
                  <a:pt x="9" y="8"/>
                  <a:pt x="9" y="8"/>
                </a:cubicBezTo>
                <a:cubicBezTo>
                  <a:pt x="8" y="11"/>
                  <a:pt x="8" y="11"/>
                  <a:pt x="8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1"/>
                  <a:pt x="7" y="12"/>
                  <a:pt x="7" y="12"/>
                </a:cubicBezTo>
                <a:cubicBezTo>
                  <a:pt x="7" y="13"/>
                  <a:pt x="6" y="14"/>
                  <a:pt x="5" y="16"/>
                </a:cubicBezTo>
                <a:cubicBezTo>
                  <a:pt x="5" y="17"/>
                  <a:pt x="5" y="17"/>
                  <a:pt x="5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8"/>
                  <a:pt x="7" y="18"/>
                  <a:pt x="7" y="18"/>
                </a:cubicBezTo>
                <a:cubicBezTo>
                  <a:pt x="8" y="17"/>
                  <a:pt x="9" y="17"/>
                  <a:pt x="9" y="17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5" y="13"/>
                  <a:pt x="16" y="13"/>
                </a:cubicBezTo>
                <a:cubicBezTo>
                  <a:pt x="16" y="12"/>
                  <a:pt x="16" y="12"/>
                  <a:pt x="16" y="12"/>
                </a:cubicBezTo>
                <a:close/>
                <a:moveTo>
                  <a:pt x="23" y="31"/>
                </a:moveTo>
                <a:cubicBezTo>
                  <a:pt x="23" y="32"/>
                  <a:pt x="23" y="32"/>
                  <a:pt x="23" y="33"/>
                </a:cubicBezTo>
                <a:cubicBezTo>
                  <a:pt x="23" y="33"/>
                  <a:pt x="23" y="33"/>
                  <a:pt x="23" y="34"/>
                </a:cubicBezTo>
                <a:cubicBezTo>
                  <a:pt x="22" y="35"/>
                  <a:pt x="22" y="36"/>
                  <a:pt x="21" y="36"/>
                </a:cubicBezTo>
                <a:cubicBezTo>
                  <a:pt x="21" y="37"/>
                  <a:pt x="21" y="37"/>
                  <a:pt x="21" y="37"/>
                </a:cubicBezTo>
                <a:cubicBezTo>
                  <a:pt x="20" y="38"/>
                  <a:pt x="20" y="38"/>
                  <a:pt x="20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7" y="40"/>
                  <a:pt x="17" y="40"/>
                  <a:pt x="17" y="40"/>
                </a:cubicBezTo>
                <a:cubicBezTo>
                  <a:pt x="16" y="41"/>
                  <a:pt x="16" y="41"/>
                  <a:pt x="16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2"/>
                  <a:pt x="15" y="42"/>
                  <a:pt x="15" y="42"/>
                </a:cubicBezTo>
                <a:cubicBezTo>
                  <a:pt x="14" y="42"/>
                  <a:pt x="14" y="42"/>
                  <a:pt x="14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2"/>
                  <a:pt x="12" y="42"/>
                  <a:pt x="11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3"/>
                  <a:pt x="10" y="43"/>
                  <a:pt x="9" y="43"/>
                </a:cubicBezTo>
                <a:cubicBezTo>
                  <a:pt x="9" y="43"/>
                  <a:pt x="8" y="43"/>
                  <a:pt x="8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42"/>
                  <a:pt x="4" y="42"/>
                  <a:pt x="3" y="41"/>
                </a:cubicBezTo>
                <a:cubicBezTo>
                  <a:pt x="3" y="40"/>
                  <a:pt x="3" y="40"/>
                  <a:pt x="3" y="40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0" y="3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2"/>
                  <a:pt x="1" y="22"/>
                  <a:pt x="1" y="21"/>
                </a:cubicBezTo>
                <a:cubicBezTo>
                  <a:pt x="1" y="21"/>
                  <a:pt x="1" y="20"/>
                  <a:pt x="1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8"/>
                  <a:pt x="1" y="18"/>
                  <a:pt x="1" y="18"/>
                </a:cubicBezTo>
                <a:cubicBezTo>
                  <a:pt x="1" y="17"/>
                  <a:pt x="2" y="17"/>
                  <a:pt x="2" y="17"/>
                </a:cubicBez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1" y="13"/>
                  <a:pt x="1" y="12"/>
                </a:cubicBezTo>
                <a:cubicBezTo>
                  <a:pt x="2" y="13"/>
                  <a:pt x="2" y="13"/>
                  <a:pt x="3" y="13"/>
                </a:cubicBezTo>
                <a:cubicBezTo>
                  <a:pt x="3" y="13"/>
                  <a:pt x="3" y="13"/>
                  <a:pt x="4" y="13"/>
                </a:cubicBezTo>
                <a:cubicBezTo>
                  <a:pt x="4" y="13"/>
                  <a:pt x="4" y="13"/>
                  <a:pt x="4" y="12"/>
                </a:cubicBezTo>
                <a:cubicBezTo>
                  <a:pt x="4" y="12"/>
                  <a:pt x="4" y="12"/>
                  <a:pt x="5" y="11"/>
                </a:cubicBezTo>
                <a:cubicBezTo>
                  <a:pt x="5" y="10"/>
                  <a:pt x="6" y="9"/>
                  <a:pt x="7" y="7"/>
                </a:cubicBezTo>
                <a:cubicBezTo>
                  <a:pt x="7" y="7"/>
                  <a:pt x="7" y="6"/>
                  <a:pt x="7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5"/>
                  <a:pt x="8" y="5"/>
                  <a:pt x="8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4"/>
                  <a:pt x="9" y="4"/>
                  <a:pt x="10" y="3"/>
                </a:cubicBezTo>
                <a:cubicBezTo>
                  <a:pt x="10" y="3"/>
                  <a:pt x="11" y="3"/>
                  <a:pt x="12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2"/>
                  <a:pt x="13" y="1"/>
                  <a:pt x="13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5" y="0"/>
                  <a:pt x="15" y="0"/>
                  <a:pt x="15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2"/>
                  <a:pt x="18" y="2"/>
                  <a:pt x="19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3"/>
                  <a:pt x="19" y="3"/>
                  <a:pt x="20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20" y="4"/>
                  <a:pt x="21" y="5"/>
                  <a:pt x="21" y="6"/>
                </a:cubicBezTo>
                <a:cubicBezTo>
                  <a:pt x="20" y="7"/>
                  <a:pt x="20" y="7"/>
                  <a:pt x="20" y="7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19" y="13"/>
                  <a:pt x="19" y="13"/>
                  <a:pt x="19" y="13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6"/>
                  <a:pt x="17" y="16"/>
                  <a:pt x="17" y="16"/>
                </a:cubicBezTo>
                <a:cubicBezTo>
                  <a:pt x="15" y="18"/>
                  <a:pt x="14" y="19"/>
                  <a:pt x="13" y="19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1" y="20"/>
                </a:cubicBezTo>
                <a:cubicBezTo>
                  <a:pt x="10" y="21"/>
                  <a:pt x="10" y="21"/>
                  <a:pt x="10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7" y="22"/>
                  <a:pt x="7" y="22"/>
                  <a:pt x="7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5" y="21"/>
                  <a:pt x="4" y="21"/>
                </a:cubicBezTo>
                <a:cubicBezTo>
                  <a:pt x="4" y="22"/>
                  <a:pt x="3" y="23"/>
                  <a:pt x="3" y="24"/>
                </a:cubicBezTo>
                <a:cubicBezTo>
                  <a:pt x="3" y="25"/>
                  <a:pt x="3" y="25"/>
                  <a:pt x="3" y="25"/>
                </a:cubicBezTo>
                <a:cubicBezTo>
                  <a:pt x="2" y="26"/>
                  <a:pt x="2" y="26"/>
                  <a:pt x="2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3"/>
                  <a:pt x="2" y="33"/>
                  <a:pt x="2" y="34"/>
                </a:cubicBezTo>
                <a:cubicBezTo>
                  <a:pt x="2" y="35"/>
                  <a:pt x="2" y="36"/>
                  <a:pt x="3" y="36"/>
                </a:cubicBezTo>
                <a:cubicBezTo>
                  <a:pt x="2" y="36"/>
                  <a:pt x="3" y="36"/>
                  <a:pt x="3" y="37"/>
                </a:cubicBezTo>
                <a:cubicBezTo>
                  <a:pt x="4" y="38"/>
                  <a:pt x="5" y="38"/>
                  <a:pt x="6" y="38"/>
                </a:cubicBezTo>
                <a:cubicBezTo>
                  <a:pt x="6" y="39"/>
                  <a:pt x="6" y="39"/>
                  <a:pt x="6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4" y="38"/>
                  <a:pt x="14" y="38"/>
                  <a:pt x="15" y="38"/>
                </a:cubicBezTo>
                <a:cubicBezTo>
                  <a:pt x="15" y="37"/>
                  <a:pt x="15" y="37"/>
                  <a:pt x="15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36"/>
                  <a:pt x="16" y="36"/>
                  <a:pt x="16" y="36"/>
                </a:cubicBezTo>
                <a:cubicBezTo>
                  <a:pt x="17" y="36"/>
                  <a:pt x="18" y="36"/>
                  <a:pt x="18" y="36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4"/>
                  <a:pt x="19" y="34"/>
                  <a:pt x="19" y="34"/>
                </a:cubicBezTo>
                <a:cubicBezTo>
                  <a:pt x="21" y="34"/>
                  <a:pt x="21" y="33"/>
                  <a:pt x="22" y="32"/>
                </a:cubicBezTo>
                <a:cubicBezTo>
                  <a:pt x="22" y="31"/>
                  <a:pt x="22" y="31"/>
                  <a:pt x="23" y="3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44" name="Freeform 524"/>
          <p:cNvSpPr>
            <a:spLocks noEditPoints="1"/>
          </p:cNvSpPr>
          <p:nvPr/>
        </p:nvSpPr>
        <p:spPr bwMode="auto">
          <a:xfrm>
            <a:off x="5965825" y="1941513"/>
            <a:ext cx="92075" cy="169863"/>
          </a:xfrm>
          <a:custGeom>
            <a:avLst/>
            <a:gdLst/>
            <a:ahLst/>
            <a:cxnLst>
              <a:cxn ang="0">
                <a:pos x="32" y="22"/>
              </a:cxn>
              <a:cxn ang="0">
                <a:pos x="31" y="18"/>
              </a:cxn>
              <a:cxn ang="0">
                <a:pos x="28" y="11"/>
              </a:cxn>
              <a:cxn ang="0">
                <a:pos x="25" y="9"/>
              </a:cxn>
              <a:cxn ang="0">
                <a:pos x="22" y="7"/>
              </a:cxn>
              <a:cxn ang="0">
                <a:pos x="19" y="6"/>
              </a:cxn>
              <a:cxn ang="0">
                <a:pos x="17" y="6"/>
              </a:cxn>
              <a:cxn ang="0">
                <a:pos x="14" y="8"/>
              </a:cxn>
              <a:cxn ang="0">
                <a:pos x="14" y="14"/>
              </a:cxn>
              <a:cxn ang="0">
                <a:pos x="14" y="20"/>
              </a:cxn>
              <a:cxn ang="0">
                <a:pos x="15" y="23"/>
              </a:cxn>
              <a:cxn ang="0">
                <a:pos x="14" y="27"/>
              </a:cxn>
              <a:cxn ang="0">
                <a:pos x="18" y="30"/>
              </a:cxn>
              <a:cxn ang="0">
                <a:pos x="20" y="30"/>
              </a:cxn>
              <a:cxn ang="0">
                <a:pos x="24" y="30"/>
              </a:cxn>
              <a:cxn ang="0">
                <a:pos x="30" y="29"/>
              </a:cxn>
              <a:cxn ang="0">
                <a:pos x="31" y="28"/>
              </a:cxn>
              <a:cxn ang="0">
                <a:pos x="33" y="26"/>
              </a:cxn>
              <a:cxn ang="0">
                <a:pos x="34" y="28"/>
              </a:cxn>
              <a:cxn ang="0">
                <a:pos x="33" y="31"/>
              </a:cxn>
              <a:cxn ang="0">
                <a:pos x="28" y="33"/>
              </a:cxn>
              <a:cxn ang="0">
                <a:pos x="24" y="33"/>
              </a:cxn>
              <a:cxn ang="0">
                <a:pos x="19" y="32"/>
              </a:cxn>
              <a:cxn ang="0">
                <a:pos x="14" y="32"/>
              </a:cxn>
              <a:cxn ang="0">
                <a:pos x="14" y="36"/>
              </a:cxn>
              <a:cxn ang="0">
                <a:pos x="13" y="44"/>
              </a:cxn>
              <a:cxn ang="0">
                <a:pos x="13" y="51"/>
              </a:cxn>
              <a:cxn ang="0">
                <a:pos x="13" y="54"/>
              </a:cxn>
              <a:cxn ang="0">
                <a:pos x="12" y="64"/>
              </a:cxn>
              <a:cxn ang="0">
                <a:pos x="11" y="57"/>
              </a:cxn>
              <a:cxn ang="0">
                <a:pos x="11" y="49"/>
              </a:cxn>
              <a:cxn ang="0">
                <a:pos x="11" y="43"/>
              </a:cxn>
              <a:cxn ang="0">
                <a:pos x="11" y="37"/>
              </a:cxn>
              <a:cxn ang="0">
                <a:pos x="11" y="32"/>
              </a:cxn>
              <a:cxn ang="0">
                <a:pos x="11" y="27"/>
              </a:cxn>
              <a:cxn ang="0">
                <a:pos x="11" y="25"/>
              </a:cxn>
              <a:cxn ang="0">
                <a:pos x="11" y="24"/>
              </a:cxn>
              <a:cxn ang="0">
                <a:pos x="11" y="22"/>
              </a:cxn>
              <a:cxn ang="0">
                <a:pos x="11" y="21"/>
              </a:cxn>
              <a:cxn ang="0">
                <a:pos x="11" y="19"/>
              </a:cxn>
              <a:cxn ang="0">
                <a:pos x="12" y="14"/>
              </a:cxn>
              <a:cxn ang="0">
                <a:pos x="11" y="10"/>
              </a:cxn>
              <a:cxn ang="0">
                <a:pos x="10" y="5"/>
              </a:cxn>
              <a:cxn ang="0">
                <a:pos x="7" y="6"/>
              </a:cxn>
              <a:cxn ang="0">
                <a:pos x="4" y="7"/>
              </a:cxn>
              <a:cxn ang="0">
                <a:pos x="1" y="9"/>
              </a:cxn>
              <a:cxn ang="0">
                <a:pos x="0" y="5"/>
              </a:cxn>
              <a:cxn ang="0">
                <a:pos x="6" y="2"/>
              </a:cxn>
              <a:cxn ang="0">
                <a:pos x="11" y="1"/>
              </a:cxn>
              <a:cxn ang="0">
                <a:pos x="14" y="2"/>
              </a:cxn>
              <a:cxn ang="0">
                <a:pos x="18" y="2"/>
              </a:cxn>
              <a:cxn ang="0">
                <a:pos x="22" y="4"/>
              </a:cxn>
              <a:cxn ang="0">
                <a:pos x="24" y="5"/>
              </a:cxn>
              <a:cxn ang="0">
                <a:pos x="28" y="8"/>
              </a:cxn>
              <a:cxn ang="0">
                <a:pos x="30" y="12"/>
              </a:cxn>
              <a:cxn ang="0">
                <a:pos x="32" y="14"/>
              </a:cxn>
              <a:cxn ang="0">
                <a:pos x="34" y="19"/>
              </a:cxn>
              <a:cxn ang="0">
                <a:pos x="34" y="23"/>
              </a:cxn>
              <a:cxn ang="0">
                <a:pos x="34" y="26"/>
              </a:cxn>
            </a:cxnLst>
            <a:rect l="0" t="0" r="r" b="b"/>
            <a:pathLst>
              <a:path w="35" h="64">
                <a:moveTo>
                  <a:pt x="33" y="25"/>
                </a:moveTo>
                <a:cubicBezTo>
                  <a:pt x="33" y="24"/>
                  <a:pt x="33" y="24"/>
                  <a:pt x="33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2" y="22"/>
                  <a:pt x="32" y="22"/>
                  <a:pt x="32" y="22"/>
                </a:cubicBezTo>
                <a:cubicBezTo>
                  <a:pt x="33" y="21"/>
                  <a:pt x="33" y="21"/>
                  <a:pt x="33" y="21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19"/>
                  <a:pt x="32" y="19"/>
                  <a:pt x="32" y="19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7"/>
                  <a:pt x="31" y="17"/>
                  <a:pt x="31" y="17"/>
                </a:cubicBezTo>
                <a:cubicBezTo>
                  <a:pt x="30" y="14"/>
                  <a:pt x="30" y="14"/>
                  <a:pt x="30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1"/>
                  <a:pt x="28" y="11"/>
                  <a:pt x="28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3" y="7"/>
                  <a:pt x="23" y="7"/>
                  <a:pt x="23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5"/>
                  <a:pt x="18" y="5"/>
                  <a:pt x="18" y="5"/>
                </a:cubicBezTo>
                <a:cubicBezTo>
                  <a:pt x="17" y="6"/>
                  <a:pt x="17" y="6"/>
                  <a:pt x="17" y="6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6"/>
                  <a:pt x="13" y="6"/>
                </a:cubicBezTo>
                <a:cubicBezTo>
                  <a:pt x="13" y="6"/>
                  <a:pt x="13" y="7"/>
                  <a:pt x="14" y="7"/>
                </a:cubicBezTo>
                <a:cubicBezTo>
                  <a:pt x="14" y="7"/>
                  <a:pt x="14" y="7"/>
                  <a:pt x="14" y="8"/>
                </a:cubicBezTo>
                <a:cubicBezTo>
                  <a:pt x="13" y="10"/>
                  <a:pt x="13" y="10"/>
                  <a:pt x="13" y="10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2"/>
                  <a:pt x="14" y="22"/>
                  <a:pt x="14" y="22"/>
                </a:cubicBezTo>
                <a:cubicBezTo>
                  <a:pt x="15" y="23"/>
                  <a:pt x="15" y="23"/>
                  <a:pt x="15" y="23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30"/>
                  <a:pt x="14" y="30"/>
                  <a:pt x="14" y="30"/>
                </a:cubicBezTo>
                <a:cubicBezTo>
                  <a:pt x="17" y="30"/>
                  <a:pt x="17" y="30"/>
                  <a:pt x="17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9" y="31"/>
                </a:cubicBezTo>
                <a:cubicBezTo>
                  <a:pt x="19" y="31"/>
                  <a:pt x="19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1" y="30"/>
                  <a:pt x="22" y="31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3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5" y="31"/>
                  <a:pt x="25" y="31"/>
                  <a:pt x="25" y="31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8" y="30"/>
                  <a:pt x="29" y="30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28"/>
                  <a:pt x="31" y="28"/>
                  <a:pt x="31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6"/>
                  <a:pt x="32" y="26"/>
                  <a:pt x="32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lose/>
                <a:moveTo>
                  <a:pt x="35" y="27"/>
                </a:moveTo>
                <a:cubicBezTo>
                  <a:pt x="34" y="28"/>
                  <a:pt x="34" y="28"/>
                  <a:pt x="34" y="28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9"/>
                  <a:pt x="34" y="30"/>
                  <a:pt x="34" y="30"/>
                </a:cubicBezTo>
                <a:cubicBezTo>
                  <a:pt x="34" y="31"/>
                  <a:pt x="34" y="31"/>
                  <a:pt x="34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1" y="33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33"/>
                  <a:pt x="29" y="33"/>
                  <a:pt x="28" y="33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34"/>
                  <a:pt x="27" y="34"/>
                  <a:pt x="27" y="34"/>
                </a:cubicBezTo>
                <a:cubicBezTo>
                  <a:pt x="25" y="33"/>
                  <a:pt x="25" y="33"/>
                  <a:pt x="25" y="33"/>
                </a:cubicBezTo>
                <a:cubicBezTo>
                  <a:pt x="25" y="33"/>
                  <a:pt x="25" y="33"/>
                  <a:pt x="24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19" y="32"/>
                  <a:pt x="19" y="32"/>
                  <a:pt x="19" y="32"/>
                </a:cubicBezTo>
                <a:cubicBezTo>
                  <a:pt x="18" y="33"/>
                  <a:pt x="18" y="33"/>
                  <a:pt x="18" y="33"/>
                </a:cubicBezTo>
                <a:cubicBezTo>
                  <a:pt x="17" y="32"/>
                  <a:pt x="17" y="32"/>
                  <a:pt x="17" y="32"/>
                </a:cubicBezTo>
                <a:cubicBezTo>
                  <a:pt x="16" y="32"/>
                  <a:pt x="16" y="32"/>
                  <a:pt x="15" y="32"/>
                </a:cubicBezTo>
                <a:cubicBezTo>
                  <a:pt x="15" y="32"/>
                  <a:pt x="15" y="32"/>
                  <a:pt x="14" y="32"/>
                </a:cubicBezTo>
                <a:cubicBezTo>
                  <a:pt x="14" y="32"/>
                  <a:pt x="14" y="33"/>
                  <a:pt x="14" y="33"/>
                </a:cubicBezTo>
                <a:cubicBezTo>
                  <a:pt x="14" y="33"/>
                  <a:pt x="14" y="33"/>
                  <a:pt x="14" y="34"/>
                </a:cubicBezTo>
                <a:cubicBezTo>
                  <a:pt x="14" y="34"/>
                  <a:pt x="14" y="34"/>
                  <a:pt x="14" y="35"/>
                </a:cubicBezTo>
                <a:cubicBezTo>
                  <a:pt x="14" y="35"/>
                  <a:pt x="14" y="35"/>
                  <a:pt x="14" y="36"/>
                </a:cubicBezTo>
                <a:cubicBezTo>
                  <a:pt x="14" y="37"/>
                  <a:pt x="14" y="37"/>
                  <a:pt x="14" y="37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9"/>
                  <a:pt x="14" y="40"/>
                  <a:pt x="14" y="41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7"/>
                  <a:pt x="14" y="47"/>
                  <a:pt x="14" y="47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51"/>
                  <a:pt x="13" y="51"/>
                  <a:pt x="13" y="51"/>
                </a:cubicBezTo>
                <a:cubicBezTo>
                  <a:pt x="14" y="52"/>
                  <a:pt x="14" y="52"/>
                  <a:pt x="14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3" y="54"/>
                  <a:pt x="13" y="54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6"/>
                  <a:pt x="13" y="56"/>
                </a:cubicBezTo>
                <a:cubicBezTo>
                  <a:pt x="12" y="62"/>
                  <a:pt x="12" y="62"/>
                  <a:pt x="12" y="62"/>
                </a:cubicBezTo>
                <a:cubicBezTo>
                  <a:pt x="12" y="63"/>
                  <a:pt x="12" y="64"/>
                  <a:pt x="12" y="64"/>
                </a:cubicBezTo>
                <a:cubicBezTo>
                  <a:pt x="12" y="64"/>
                  <a:pt x="11" y="64"/>
                  <a:pt x="11" y="64"/>
                </a:cubicBezTo>
                <a:cubicBezTo>
                  <a:pt x="11" y="62"/>
                  <a:pt x="11" y="62"/>
                  <a:pt x="11" y="62"/>
                </a:cubicBezTo>
                <a:cubicBezTo>
                  <a:pt x="10" y="59"/>
                  <a:pt x="10" y="59"/>
                  <a:pt x="10" y="59"/>
                </a:cubicBezTo>
                <a:cubicBezTo>
                  <a:pt x="11" y="57"/>
                  <a:pt x="11" y="57"/>
                  <a:pt x="11" y="57"/>
                </a:cubicBezTo>
                <a:cubicBezTo>
                  <a:pt x="11" y="55"/>
                  <a:pt x="11" y="55"/>
                  <a:pt x="11" y="55"/>
                </a:cubicBezTo>
                <a:cubicBezTo>
                  <a:pt x="11" y="52"/>
                  <a:pt x="11" y="52"/>
                  <a:pt x="11" y="52"/>
                </a:cubicBezTo>
                <a:cubicBezTo>
                  <a:pt x="11" y="52"/>
                  <a:pt x="11" y="51"/>
                  <a:pt x="11" y="51"/>
                </a:cubicBezTo>
                <a:cubicBezTo>
                  <a:pt x="11" y="51"/>
                  <a:pt x="11" y="50"/>
                  <a:pt x="11" y="49"/>
                </a:cubicBezTo>
                <a:cubicBezTo>
                  <a:pt x="11" y="48"/>
                  <a:pt x="11" y="48"/>
                  <a:pt x="11" y="48"/>
                </a:cubicBezTo>
                <a:cubicBezTo>
                  <a:pt x="11" y="46"/>
                  <a:pt x="11" y="46"/>
                  <a:pt x="11" y="46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3"/>
                  <a:pt x="11" y="43"/>
                  <a:pt x="11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1" y="43"/>
                  <a:pt x="11" y="42"/>
                  <a:pt x="11" y="41"/>
                </a:cubicBezTo>
                <a:cubicBezTo>
                  <a:pt x="11" y="41"/>
                  <a:pt x="11" y="40"/>
                  <a:pt x="11" y="38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5"/>
                  <a:pt x="11" y="35"/>
                  <a:pt x="11" y="35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5"/>
                  <a:pt x="1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4"/>
                  <a:pt x="11" y="24"/>
                  <a:pt x="11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1" y="24"/>
                  <a:pt x="11" y="24"/>
                  <a:pt x="11" y="23"/>
                </a:cubicBezTo>
                <a:cubicBezTo>
                  <a:pt x="11" y="23"/>
                  <a:pt x="11" y="23"/>
                  <a:pt x="11" y="22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8"/>
                  <a:pt x="11" y="18"/>
                  <a:pt x="11" y="18"/>
                </a:cubicBezTo>
                <a:cubicBezTo>
                  <a:pt x="12" y="17"/>
                  <a:pt x="12" y="17"/>
                  <a:pt x="12" y="17"/>
                </a:cubicBezTo>
                <a:cubicBezTo>
                  <a:pt x="11" y="16"/>
                  <a:pt x="11" y="16"/>
                  <a:pt x="11" y="16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2"/>
                  <a:pt x="12" y="12"/>
                  <a:pt x="12" y="12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7"/>
                  <a:pt x="11" y="6"/>
                  <a:pt x="11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7" y="6"/>
                  <a:pt x="7" y="6"/>
                  <a:pt x="7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7"/>
                  <a:pt x="6" y="7"/>
                  <a:pt x="6" y="7"/>
                </a:cubicBezTo>
                <a:cubicBezTo>
                  <a:pt x="5" y="7"/>
                  <a:pt x="5" y="7"/>
                  <a:pt x="5" y="7"/>
                </a:cubicBezTo>
                <a:cubicBezTo>
                  <a:pt x="4" y="7"/>
                  <a:pt x="4" y="7"/>
                  <a:pt x="4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9"/>
                  <a:pt x="1" y="9"/>
                  <a:pt x="1" y="9"/>
                </a:cubicBezTo>
                <a:cubicBezTo>
                  <a:pt x="0" y="8"/>
                  <a:pt x="0" y="7"/>
                  <a:pt x="0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1" y="4"/>
                  <a:pt x="2" y="4"/>
                  <a:pt x="3" y="4"/>
                </a:cubicBezTo>
                <a:cubicBezTo>
                  <a:pt x="3" y="4"/>
                  <a:pt x="3" y="4"/>
                  <a:pt x="3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3"/>
                  <a:pt x="5" y="3"/>
                  <a:pt x="6" y="2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7" y="2"/>
                  <a:pt x="7" y="2"/>
                </a:cubicBezTo>
                <a:cubicBezTo>
                  <a:pt x="9" y="2"/>
                  <a:pt x="9" y="2"/>
                  <a:pt x="9" y="2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3" y="2"/>
                  <a:pt x="14" y="2"/>
                </a:cubicBezTo>
                <a:cubicBezTo>
                  <a:pt x="14" y="1"/>
                  <a:pt x="14" y="1"/>
                  <a:pt x="14" y="1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7" y="2"/>
                  <a:pt x="18" y="2"/>
                </a:cubicBezTo>
                <a:cubicBezTo>
                  <a:pt x="18" y="3"/>
                  <a:pt x="19" y="3"/>
                  <a:pt x="20" y="3"/>
                </a:cubicBezTo>
                <a:cubicBezTo>
                  <a:pt x="20" y="3"/>
                  <a:pt x="21" y="3"/>
                  <a:pt x="21" y="4"/>
                </a:cubicBezTo>
                <a:cubicBezTo>
                  <a:pt x="21" y="3"/>
                  <a:pt x="21" y="3"/>
                  <a:pt x="21" y="3"/>
                </a:cubicBezTo>
                <a:cubicBezTo>
                  <a:pt x="22" y="4"/>
                  <a:pt x="22" y="4"/>
                  <a:pt x="22" y="4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6"/>
                  <a:pt x="25" y="6"/>
                  <a:pt x="25" y="6"/>
                </a:cubicBezTo>
                <a:cubicBezTo>
                  <a:pt x="26" y="7"/>
                  <a:pt x="26" y="7"/>
                  <a:pt x="26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8"/>
                  <a:pt x="29" y="9"/>
                  <a:pt x="29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2"/>
                  <a:pt x="30" y="12"/>
                  <a:pt x="30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2" y="14"/>
                  <a:pt x="32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6"/>
                  <a:pt x="33" y="16"/>
                  <a:pt x="33" y="17"/>
                </a:cubicBezTo>
                <a:cubicBezTo>
                  <a:pt x="33" y="18"/>
                  <a:pt x="33" y="18"/>
                  <a:pt x="33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1"/>
                </a:cubicBezTo>
                <a:cubicBezTo>
                  <a:pt x="35" y="21"/>
                  <a:pt x="35" y="22"/>
                  <a:pt x="35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4" y="26"/>
                  <a:pt x="34" y="26"/>
                  <a:pt x="34" y="26"/>
                </a:cubicBezTo>
                <a:cubicBezTo>
                  <a:pt x="35" y="27"/>
                  <a:pt x="35" y="27"/>
                  <a:pt x="35" y="27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45" name="Freeform 525"/>
          <p:cNvSpPr>
            <a:spLocks noEditPoints="1"/>
          </p:cNvSpPr>
          <p:nvPr/>
        </p:nvSpPr>
        <p:spPr bwMode="auto">
          <a:xfrm>
            <a:off x="6080125" y="1887538"/>
            <a:ext cx="55562" cy="152400"/>
          </a:xfrm>
          <a:custGeom>
            <a:avLst/>
            <a:gdLst/>
            <a:ahLst/>
            <a:cxnLst>
              <a:cxn ang="0">
                <a:pos x="21" y="46"/>
              </a:cxn>
              <a:cxn ang="0">
                <a:pos x="20" y="47"/>
              </a:cxn>
              <a:cxn ang="0">
                <a:pos x="18" y="50"/>
              </a:cxn>
              <a:cxn ang="0">
                <a:pos x="16" y="51"/>
              </a:cxn>
              <a:cxn ang="0">
                <a:pos x="14" y="53"/>
              </a:cxn>
              <a:cxn ang="0">
                <a:pos x="11" y="55"/>
              </a:cxn>
              <a:cxn ang="0">
                <a:pos x="8" y="56"/>
              </a:cxn>
              <a:cxn ang="0">
                <a:pos x="6" y="56"/>
              </a:cxn>
              <a:cxn ang="0">
                <a:pos x="3" y="55"/>
              </a:cxn>
              <a:cxn ang="0">
                <a:pos x="2" y="48"/>
              </a:cxn>
              <a:cxn ang="0">
                <a:pos x="3" y="40"/>
              </a:cxn>
              <a:cxn ang="0">
                <a:pos x="3" y="36"/>
              </a:cxn>
              <a:cxn ang="0">
                <a:pos x="4" y="32"/>
              </a:cxn>
              <a:cxn ang="0">
                <a:pos x="3" y="30"/>
              </a:cxn>
              <a:cxn ang="0">
                <a:pos x="4" y="27"/>
              </a:cxn>
              <a:cxn ang="0">
                <a:pos x="4" y="25"/>
              </a:cxn>
              <a:cxn ang="0">
                <a:pos x="4" y="24"/>
              </a:cxn>
              <a:cxn ang="0">
                <a:pos x="3" y="22"/>
              </a:cxn>
              <a:cxn ang="0">
                <a:pos x="5" y="22"/>
              </a:cxn>
              <a:cxn ang="0">
                <a:pos x="6" y="22"/>
              </a:cxn>
              <a:cxn ang="0">
                <a:pos x="7" y="21"/>
              </a:cxn>
              <a:cxn ang="0">
                <a:pos x="8" y="23"/>
              </a:cxn>
              <a:cxn ang="0">
                <a:pos x="6" y="30"/>
              </a:cxn>
              <a:cxn ang="0">
                <a:pos x="6" y="33"/>
              </a:cxn>
              <a:cxn ang="0">
                <a:pos x="6" y="35"/>
              </a:cxn>
              <a:cxn ang="0">
                <a:pos x="5" y="38"/>
              </a:cxn>
              <a:cxn ang="0">
                <a:pos x="5" y="43"/>
              </a:cxn>
              <a:cxn ang="0">
                <a:pos x="4" y="46"/>
              </a:cxn>
              <a:cxn ang="0">
                <a:pos x="5" y="51"/>
              </a:cxn>
              <a:cxn ang="0">
                <a:pos x="6" y="52"/>
              </a:cxn>
              <a:cxn ang="0">
                <a:pos x="8" y="53"/>
              </a:cxn>
              <a:cxn ang="0">
                <a:pos x="10" y="51"/>
              </a:cxn>
              <a:cxn ang="0">
                <a:pos x="11" y="51"/>
              </a:cxn>
              <a:cxn ang="0">
                <a:pos x="12" y="50"/>
              </a:cxn>
              <a:cxn ang="0">
                <a:pos x="16" y="48"/>
              </a:cxn>
              <a:cxn ang="0">
                <a:pos x="17" y="48"/>
              </a:cxn>
              <a:cxn ang="0">
                <a:pos x="17" y="47"/>
              </a:cxn>
              <a:cxn ang="0">
                <a:pos x="19" y="45"/>
              </a:cxn>
              <a:cxn ang="0">
                <a:pos x="21" y="44"/>
              </a:cxn>
              <a:cxn ang="0">
                <a:pos x="13" y="3"/>
              </a:cxn>
              <a:cxn ang="0">
                <a:pos x="11" y="5"/>
              </a:cxn>
              <a:cxn ang="0">
                <a:pos x="10" y="6"/>
              </a:cxn>
              <a:cxn ang="0">
                <a:pos x="7" y="8"/>
              </a:cxn>
              <a:cxn ang="0">
                <a:pos x="5" y="10"/>
              </a:cxn>
              <a:cxn ang="0">
                <a:pos x="3" y="12"/>
              </a:cxn>
              <a:cxn ang="0">
                <a:pos x="0" y="13"/>
              </a:cxn>
              <a:cxn ang="0">
                <a:pos x="2" y="11"/>
              </a:cxn>
              <a:cxn ang="0">
                <a:pos x="4" y="9"/>
              </a:cxn>
              <a:cxn ang="0">
                <a:pos x="4" y="8"/>
              </a:cxn>
              <a:cxn ang="0">
                <a:pos x="5" y="7"/>
              </a:cxn>
              <a:cxn ang="0">
                <a:pos x="5" y="7"/>
              </a:cxn>
              <a:cxn ang="0">
                <a:pos x="6" y="6"/>
              </a:cxn>
              <a:cxn ang="0">
                <a:pos x="7" y="5"/>
              </a:cxn>
              <a:cxn ang="0">
                <a:pos x="8" y="3"/>
              </a:cxn>
              <a:cxn ang="0">
                <a:pos x="9" y="3"/>
              </a:cxn>
              <a:cxn ang="0">
                <a:pos x="10" y="0"/>
              </a:cxn>
            </a:cxnLst>
            <a:rect l="0" t="0" r="r" b="b"/>
            <a:pathLst>
              <a:path w="21" h="57">
                <a:moveTo>
                  <a:pt x="21" y="45"/>
                </a:moveTo>
                <a:cubicBezTo>
                  <a:pt x="21" y="46"/>
                  <a:pt x="21" y="46"/>
                  <a:pt x="21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7"/>
                  <a:pt x="20" y="47"/>
                  <a:pt x="20" y="47"/>
                </a:cubicBezTo>
                <a:cubicBezTo>
                  <a:pt x="19" y="48"/>
                  <a:pt x="19" y="48"/>
                  <a:pt x="19" y="48"/>
                </a:cubicBezTo>
                <a:cubicBezTo>
                  <a:pt x="18" y="49"/>
                  <a:pt x="18" y="49"/>
                  <a:pt x="18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1"/>
                  <a:pt x="15" y="52"/>
                  <a:pt x="1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3" y="53"/>
                  <a:pt x="13" y="53"/>
                  <a:pt x="12" y="54"/>
                </a:cubicBezTo>
                <a:cubicBezTo>
                  <a:pt x="11" y="54"/>
                  <a:pt x="11" y="55"/>
                  <a:pt x="11" y="55"/>
                </a:cubicBezTo>
                <a:cubicBezTo>
                  <a:pt x="10" y="55"/>
                  <a:pt x="10" y="55"/>
                  <a:pt x="9" y="55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6" y="57"/>
                  <a:pt x="6" y="57"/>
                  <a:pt x="6" y="57"/>
                </a:cubicBezTo>
                <a:cubicBezTo>
                  <a:pt x="3" y="55"/>
                  <a:pt x="3" y="55"/>
                  <a:pt x="3" y="55"/>
                </a:cubicBezTo>
                <a:cubicBezTo>
                  <a:pt x="2" y="53"/>
                  <a:pt x="2" y="53"/>
                  <a:pt x="2" y="53"/>
                </a:cubicBezTo>
                <a:cubicBezTo>
                  <a:pt x="2" y="48"/>
                  <a:pt x="2" y="48"/>
                  <a:pt x="2" y="48"/>
                </a:cubicBezTo>
                <a:cubicBezTo>
                  <a:pt x="2" y="47"/>
                  <a:pt x="2" y="47"/>
                  <a:pt x="2" y="47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5"/>
                  <a:pt x="3" y="35"/>
                  <a:pt x="3" y="34"/>
                </a:cubicBezTo>
                <a:cubicBezTo>
                  <a:pt x="3" y="34"/>
                  <a:pt x="3" y="33"/>
                  <a:pt x="4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1"/>
                  <a:pt x="4" y="31"/>
                  <a:pt x="3" y="30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6"/>
                  <a:pt x="4" y="26"/>
                  <a:pt x="4" y="25"/>
                </a:cubicBezTo>
                <a:cubicBezTo>
                  <a:pt x="4" y="25"/>
                  <a:pt x="4" y="25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3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2"/>
                  <a:pt x="7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30"/>
                  <a:pt x="6" y="30"/>
                  <a:pt x="6" y="30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2"/>
                  <a:pt x="7" y="32"/>
                  <a:pt x="6" y="33"/>
                </a:cubicBezTo>
                <a:cubicBezTo>
                  <a:pt x="6" y="34"/>
                  <a:pt x="6" y="34"/>
                  <a:pt x="6" y="34"/>
                </a:cubicBezTo>
                <a:cubicBezTo>
                  <a:pt x="6" y="35"/>
                  <a:pt x="6" y="35"/>
                  <a:pt x="6" y="35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43"/>
                  <a:pt x="5" y="43"/>
                  <a:pt x="5" y="43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9"/>
                  <a:pt x="5" y="51"/>
                  <a:pt x="5" y="51"/>
                </a:cubicBezTo>
                <a:cubicBezTo>
                  <a:pt x="5" y="52"/>
                  <a:pt x="5" y="52"/>
                  <a:pt x="5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7" y="52"/>
                  <a:pt x="7" y="52"/>
                  <a:pt x="7" y="52"/>
                </a:cubicBezTo>
                <a:cubicBezTo>
                  <a:pt x="8" y="53"/>
                  <a:pt x="8" y="53"/>
                  <a:pt x="8" y="53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52"/>
                  <a:pt x="9" y="52"/>
                  <a:pt x="10" y="51"/>
                </a:cubicBezTo>
                <a:cubicBezTo>
                  <a:pt x="11" y="51"/>
                  <a:pt x="11" y="51"/>
                  <a:pt x="11" y="51"/>
                </a:cubicBezTo>
                <a:cubicBezTo>
                  <a:pt x="11" y="51"/>
                  <a:pt x="11" y="51"/>
                  <a:pt x="11" y="51"/>
                </a:cubicBezTo>
                <a:cubicBezTo>
                  <a:pt x="11" y="50"/>
                  <a:pt x="11" y="50"/>
                  <a:pt x="11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3" y="50"/>
                  <a:pt x="14" y="49"/>
                  <a:pt x="14" y="49"/>
                </a:cubicBezTo>
                <a:cubicBezTo>
                  <a:pt x="15" y="49"/>
                  <a:pt x="15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7"/>
                  <a:pt x="17" y="47"/>
                  <a:pt x="17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7" y="46"/>
                  <a:pt x="17" y="46"/>
                  <a:pt x="17" y="46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44"/>
                  <a:pt x="21" y="45"/>
                  <a:pt x="21" y="45"/>
                </a:cubicBezTo>
                <a:close/>
                <a:moveTo>
                  <a:pt x="13" y="3"/>
                </a:moveTo>
                <a:cubicBezTo>
                  <a:pt x="13" y="3"/>
                  <a:pt x="12" y="4"/>
                  <a:pt x="11" y="4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7" y="8"/>
                  <a:pt x="7" y="8"/>
                  <a:pt x="7" y="8"/>
                </a:cubicBezTo>
                <a:cubicBezTo>
                  <a:pt x="7" y="9"/>
                  <a:pt x="7" y="9"/>
                  <a:pt x="7" y="9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1"/>
                  <a:pt x="4" y="11"/>
                  <a:pt x="4" y="11"/>
                </a:cubicBezTo>
                <a:cubicBezTo>
                  <a:pt x="3" y="12"/>
                  <a:pt x="3" y="12"/>
                  <a:pt x="3" y="12"/>
                </a:cubicBezTo>
                <a:cubicBezTo>
                  <a:pt x="2" y="12"/>
                  <a:pt x="2" y="13"/>
                  <a:pt x="1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2"/>
                  <a:pt x="0" y="12"/>
                  <a:pt x="0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0"/>
                  <a:pt x="3" y="9"/>
                  <a:pt x="3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6" y="6"/>
                </a:cubicBezTo>
                <a:cubicBezTo>
                  <a:pt x="7" y="5"/>
                  <a:pt x="7" y="5"/>
                  <a:pt x="7" y="5"/>
                </a:cubicBezTo>
                <a:cubicBezTo>
                  <a:pt x="7" y="5"/>
                  <a:pt x="7" y="5"/>
                  <a:pt x="7" y="5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8" y="3"/>
                  <a:pt x="8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2"/>
                  <a:pt x="9" y="2"/>
                  <a:pt x="9" y="2"/>
                </a:cubicBezTo>
                <a:cubicBezTo>
                  <a:pt x="10" y="2"/>
                  <a:pt x="10" y="1"/>
                  <a:pt x="10" y="0"/>
                </a:cubicBezTo>
                <a:cubicBezTo>
                  <a:pt x="12" y="1"/>
                  <a:pt x="13" y="2"/>
                  <a:pt x="13" y="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46" name="Freeform 526"/>
          <p:cNvSpPr>
            <a:spLocks/>
          </p:cNvSpPr>
          <p:nvPr/>
        </p:nvSpPr>
        <p:spPr bwMode="auto">
          <a:xfrm>
            <a:off x="6148388" y="1935163"/>
            <a:ext cx="101600" cy="163513"/>
          </a:xfrm>
          <a:custGeom>
            <a:avLst/>
            <a:gdLst/>
            <a:ahLst/>
            <a:cxnLst>
              <a:cxn ang="0">
                <a:pos x="37" y="32"/>
              </a:cxn>
              <a:cxn ang="0">
                <a:pos x="37" y="40"/>
              </a:cxn>
              <a:cxn ang="0">
                <a:pos x="36" y="47"/>
              </a:cxn>
              <a:cxn ang="0">
                <a:pos x="34" y="52"/>
              </a:cxn>
              <a:cxn ang="0">
                <a:pos x="28" y="58"/>
              </a:cxn>
              <a:cxn ang="0">
                <a:pos x="23" y="60"/>
              </a:cxn>
              <a:cxn ang="0">
                <a:pos x="15" y="60"/>
              </a:cxn>
              <a:cxn ang="0">
                <a:pos x="9" y="59"/>
              </a:cxn>
              <a:cxn ang="0">
                <a:pos x="5" y="53"/>
              </a:cxn>
              <a:cxn ang="0">
                <a:pos x="9" y="52"/>
              </a:cxn>
              <a:cxn ang="0">
                <a:pos x="10" y="55"/>
              </a:cxn>
              <a:cxn ang="0">
                <a:pos x="15" y="58"/>
              </a:cxn>
              <a:cxn ang="0">
                <a:pos x="19" y="58"/>
              </a:cxn>
              <a:cxn ang="0">
                <a:pos x="27" y="56"/>
              </a:cxn>
              <a:cxn ang="0">
                <a:pos x="33" y="50"/>
              </a:cxn>
              <a:cxn ang="0">
                <a:pos x="34" y="45"/>
              </a:cxn>
              <a:cxn ang="0">
                <a:pos x="35" y="38"/>
              </a:cxn>
              <a:cxn ang="0">
                <a:pos x="35" y="27"/>
              </a:cxn>
              <a:cxn ang="0">
                <a:pos x="33" y="17"/>
              </a:cxn>
              <a:cxn ang="0">
                <a:pos x="31" y="19"/>
              </a:cxn>
              <a:cxn ang="0">
                <a:pos x="25" y="25"/>
              </a:cxn>
              <a:cxn ang="0">
                <a:pos x="18" y="32"/>
              </a:cxn>
              <a:cxn ang="0">
                <a:pos x="15" y="35"/>
              </a:cxn>
              <a:cxn ang="0">
                <a:pos x="8" y="38"/>
              </a:cxn>
              <a:cxn ang="0">
                <a:pos x="1" y="33"/>
              </a:cxn>
              <a:cxn ang="0">
                <a:pos x="1" y="23"/>
              </a:cxn>
              <a:cxn ang="0">
                <a:pos x="3" y="16"/>
              </a:cxn>
              <a:cxn ang="0">
                <a:pos x="7" y="9"/>
              </a:cxn>
              <a:cxn ang="0">
                <a:pos x="13" y="3"/>
              </a:cxn>
              <a:cxn ang="0">
                <a:pos x="18" y="1"/>
              </a:cxn>
              <a:cxn ang="0">
                <a:pos x="24" y="1"/>
              </a:cxn>
              <a:cxn ang="0">
                <a:pos x="27" y="7"/>
              </a:cxn>
              <a:cxn ang="0">
                <a:pos x="22" y="4"/>
              </a:cxn>
              <a:cxn ang="0">
                <a:pos x="17" y="5"/>
              </a:cxn>
              <a:cxn ang="0">
                <a:pos x="12" y="8"/>
              </a:cxn>
              <a:cxn ang="0">
                <a:pos x="10" y="10"/>
              </a:cxn>
              <a:cxn ang="0">
                <a:pos x="6" y="16"/>
              </a:cxn>
              <a:cxn ang="0">
                <a:pos x="3" y="24"/>
              </a:cxn>
              <a:cxn ang="0">
                <a:pos x="2" y="31"/>
              </a:cxn>
              <a:cxn ang="0">
                <a:pos x="5" y="35"/>
              </a:cxn>
              <a:cxn ang="0">
                <a:pos x="12" y="34"/>
              </a:cxn>
              <a:cxn ang="0">
                <a:pos x="17" y="30"/>
              </a:cxn>
              <a:cxn ang="0">
                <a:pos x="22" y="26"/>
              </a:cxn>
              <a:cxn ang="0">
                <a:pos x="26" y="23"/>
              </a:cxn>
              <a:cxn ang="0">
                <a:pos x="27" y="21"/>
              </a:cxn>
              <a:cxn ang="0">
                <a:pos x="30" y="16"/>
              </a:cxn>
              <a:cxn ang="0">
                <a:pos x="32" y="8"/>
              </a:cxn>
              <a:cxn ang="0">
                <a:pos x="30" y="3"/>
              </a:cxn>
              <a:cxn ang="0">
                <a:pos x="34" y="4"/>
              </a:cxn>
              <a:cxn ang="0">
                <a:pos x="34" y="8"/>
              </a:cxn>
              <a:cxn ang="0">
                <a:pos x="35" y="14"/>
              </a:cxn>
              <a:cxn ang="0">
                <a:pos x="36" y="17"/>
              </a:cxn>
              <a:cxn ang="0">
                <a:pos x="37" y="23"/>
              </a:cxn>
            </a:cxnLst>
            <a:rect l="0" t="0" r="r" b="b"/>
            <a:pathLst>
              <a:path w="38" h="61">
                <a:moveTo>
                  <a:pt x="38" y="27"/>
                </a:moveTo>
                <a:cubicBezTo>
                  <a:pt x="37" y="31"/>
                  <a:pt x="37" y="31"/>
                  <a:pt x="37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7" y="33"/>
                  <a:pt x="37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37"/>
                  <a:pt x="37" y="38"/>
                  <a:pt x="37" y="40"/>
                </a:cubicBezTo>
                <a:cubicBezTo>
                  <a:pt x="37" y="42"/>
                  <a:pt x="36" y="43"/>
                  <a:pt x="36" y="43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45"/>
                  <a:pt x="36" y="46"/>
                  <a:pt x="35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8"/>
                  <a:pt x="36" y="48"/>
                  <a:pt x="36" y="48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9"/>
                  <a:pt x="35" y="50"/>
                </a:cubicBezTo>
                <a:cubicBezTo>
                  <a:pt x="34" y="51"/>
                  <a:pt x="34" y="51"/>
                  <a:pt x="34" y="52"/>
                </a:cubicBezTo>
                <a:cubicBezTo>
                  <a:pt x="34" y="52"/>
                  <a:pt x="33" y="53"/>
                  <a:pt x="33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31" y="56"/>
                  <a:pt x="30" y="56"/>
                  <a:pt x="29" y="57"/>
                </a:cubicBezTo>
                <a:cubicBezTo>
                  <a:pt x="28" y="58"/>
                  <a:pt x="28" y="58"/>
                  <a:pt x="28" y="58"/>
                </a:cubicBezTo>
                <a:cubicBezTo>
                  <a:pt x="27" y="58"/>
                  <a:pt x="27" y="59"/>
                  <a:pt x="26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24" y="60"/>
                  <a:pt x="23" y="60"/>
                  <a:pt x="23" y="60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60"/>
                  <a:pt x="23" y="60"/>
                  <a:pt x="23" y="60"/>
                </a:cubicBezTo>
                <a:cubicBezTo>
                  <a:pt x="22" y="60"/>
                  <a:pt x="21" y="61"/>
                  <a:pt x="20" y="61"/>
                </a:cubicBezTo>
                <a:cubicBezTo>
                  <a:pt x="17" y="61"/>
                  <a:pt x="17" y="61"/>
                  <a:pt x="17" y="61"/>
                </a:cubicBezTo>
                <a:cubicBezTo>
                  <a:pt x="15" y="60"/>
                  <a:pt x="15" y="60"/>
                  <a:pt x="15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10" y="59"/>
                  <a:pt x="10" y="59"/>
                  <a:pt x="10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9" y="58"/>
                  <a:pt x="8" y="58"/>
                  <a:pt x="7" y="57"/>
                </a:cubicBezTo>
                <a:cubicBezTo>
                  <a:pt x="6" y="57"/>
                  <a:pt x="5" y="56"/>
                  <a:pt x="5" y="54"/>
                </a:cubicBezTo>
                <a:cubicBezTo>
                  <a:pt x="5" y="54"/>
                  <a:pt x="5" y="54"/>
                  <a:pt x="5" y="54"/>
                </a:cubicBezTo>
                <a:cubicBezTo>
                  <a:pt x="5" y="53"/>
                  <a:pt x="5" y="53"/>
                  <a:pt x="5" y="53"/>
                </a:cubicBezTo>
                <a:cubicBezTo>
                  <a:pt x="5" y="52"/>
                  <a:pt x="5" y="52"/>
                  <a:pt x="5" y="52"/>
                </a:cubicBezTo>
                <a:cubicBezTo>
                  <a:pt x="5" y="52"/>
                  <a:pt x="6" y="52"/>
                  <a:pt x="6" y="52"/>
                </a:cubicBezTo>
                <a:cubicBezTo>
                  <a:pt x="6" y="52"/>
                  <a:pt x="6" y="52"/>
                  <a:pt x="7" y="52"/>
                </a:cubicBezTo>
                <a:cubicBezTo>
                  <a:pt x="7" y="52"/>
                  <a:pt x="8" y="52"/>
                  <a:pt x="9" y="52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3"/>
                  <a:pt x="9" y="53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10" y="55"/>
                  <a:pt x="10" y="55"/>
                  <a:pt x="10" y="55"/>
                </a:cubicBezTo>
                <a:cubicBezTo>
                  <a:pt x="10" y="55"/>
                  <a:pt x="10" y="56"/>
                  <a:pt x="10" y="56"/>
                </a:cubicBezTo>
                <a:cubicBezTo>
                  <a:pt x="10" y="56"/>
                  <a:pt x="10" y="56"/>
                  <a:pt x="10" y="56"/>
                </a:cubicBezTo>
                <a:cubicBezTo>
                  <a:pt x="11" y="56"/>
                  <a:pt x="11" y="56"/>
                  <a:pt x="11" y="57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17" y="58"/>
                  <a:pt x="17" y="58"/>
                  <a:pt x="17" y="58"/>
                </a:cubicBezTo>
                <a:cubicBezTo>
                  <a:pt x="18" y="58"/>
                  <a:pt x="18" y="58"/>
                  <a:pt x="19" y="58"/>
                </a:cubicBezTo>
                <a:cubicBezTo>
                  <a:pt x="19" y="58"/>
                  <a:pt x="21" y="57"/>
                  <a:pt x="23" y="57"/>
                </a:cubicBezTo>
                <a:cubicBezTo>
                  <a:pt x="24" y="57"/>
                  <a:pt x="24" y="57"/>
                  <a:pt x="25" y="57"/>
                </a:cubicBezTo>
                <a:cubicBezTo>
                  <a:pt x="26" y="56"/>
                  <a:pt x="26" y="56"/>
                  <a:pt x="2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6"/>
                  <a:pt x="27" y="56"/>
                  <a:pt x="28" y="56"/>
                </a:cubicBezTo>
                <a:cubicBezTo>
                  <a:pt x="28" y="56"/>
                  <a:pt x="28" y="55"/>
                  <a:pt x="28" y="55"/>
                </a:cubicBezTo>
                <a:cubicBezTo>
                  <a:pt x="31" y="52"/>
                  <a:pt x="31" y="52"/>
                  <a:pt x="31" y="52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49"/>
                  <a:pt x="33" y="49"/>
                  <a:pt x="33" y="49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0"/>
                  <a:pt x="35" y="40"/>
                  <a:pt x="35" y="40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36"/>
                  <a:pt x="36" y="35"/>
                  <a:pt x="36" y="35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4"/>
                  <a:pt x="35" y="24"/>
                  <a:pt x="35" y="24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0"/>
                  <a:pt x="34" y="20"/>
                  <a:pt x="34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2" y="17"/>
                  <a:pt x="32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1" y="19"/>
                  <a:pt x="31" y="19"/>
                  <a:pt x="31" y="19"/>
                </a:cubicBezTo>
                <a:cubicBezTo>
                  <a:pt x="30" y="20"/>
                  <a:pt x="30" y="20"/>
                  <a:pt x="30" y="20"/>
                </a:cubicBezTo>
                <a:cubicBezTo>
                  <a:pt x="29" y="21"/>
                  <a:pt x="29" y="21"/>
                  <a:pt x="29" y="21"/>
                </a:cubicBezTo>
                <a:cubicBezTo>
                  <a:pt x="27" y="24"/>
                  <a:pt x="27" y="24"/>
                  <a:pt x="27" y="24"/>
                </a:cubicBezTo>
                <a:cubicBezTo>
                  <a:pt x="25" y="25"/>
                  <a:pt x="25" y="25"/>
                  <a:pt x="25" y="25"/>
                </a:cubicBezTo>
                <a:cubicBezTo>
                  <a:pt x="23" y="28"/>
                  <a:pt x="23" y="28"/>
                  <a:pt x="23" y="28"/>
                </a:cubicBezTo>
                <a:cubicBezTo>
                  <a:pt x="22" y="28"/>
                  <a:pt x="22" y="29"/>
                  <a:pt x="21" y="30"/>
                </a:cubicBezTo>
                <a:cubicBezTo>
                  <a:pt x="20" y="30"/>
                  <a:pt x="20" y="30"/>
                  <a:pt x="19" y="31"/>
                </a:cubicBezTo>
                <a:cubicBezTo>
                  <a:pt x="19" y="31"/>
                  <a:pt x="18" y="32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3"/>
                  <a:pt x="17" y="33"/>
                  <a:pt x="17" y="33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5"/>
                  <a:pt x="15" y="35"/>
                  <a:pt x="15" y="35"/>
                </a:cubicBezTo>
                <a:cubicBezTo>
                  <a:pt x="14" y="35"/>
                  <a:pt x="14" y="35"/>
                  <a:pt x="13" y="36"/>
                </a:cubicBezTo>
                <a:cubicBezTo>
                  <a:pt x="13" y="36"/>
                  <a:pt x="12" y="36"/>
                  <a:pt x="12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0" y="37"/>
                  <a:pt x="9" y="38"/>
                  <a:pt x="8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38"/>
                  <a:pt x="5" y="38"/>
                  <a:pt x="4" y="38"/>
                </a:cubicBezTo>
                <a:cubicBezTo>
                  <a:pt x="2" y="36"/>
                  <a:pt x="1" y="34"/>
                  <a:pt x="1" y="3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3"/>
                  <a:pt x="1" y="23"/>
                  <a:pt x="1" y="23"/>
                </a:cubicBezTo>
                <a:cubicBezTo>
                  <a:pt x="2" y="22"/>
                  <a:pt x="2" y="22"/>
                  <a:pt x="2" y="22"/>
                </a:cubicBezTo>
                <a:cubicBezTo>
                  <a:pt x="2" y="21"/>
                  <a:pt x="2" y="20"/>
                  <a:pt x="2" y="20"/>
                </a:cubicBezTo>
                <a:cubicBezTo>
                  <a:pt x="3" y="19"/>
                  <a:pt x="3" y="19"/>
                  <a:pt x="3" y="18"/>
                </a:cubicBezTo>
                <a:cubicBezTo>
                  <a:pt x="3" y="16"/>
                  <a:pt x="3" y="16"/>
                  <a:pt x="3" y="16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6" y="11"/>
                  <a:pt x="6" y="10"/>
                </a:cubicBezTo>
                <a:cubicBezTo>
                  <a:pt x="7" y="9"/>
                  <a:pt x="7" y="9"/>
                  <a:pt x="7" y="9"/>
                </a:cubicBezTo>
                <a:cubicBezTo>
                  <a:pt x="8" y="8"/>
                  <a:pt x="8" y="8"/>
                  <a:pt x="9" y="7"/>
                </a:cubicBezTo>
                <a:cubicBezTo>
                  <a:pt x="9" y="7"/>
                  <a:pt x="10" y="6"/>
                  <a:pt x="10" y="5"/>
                </a:cubicBezTo>
                <a:cubicBezTo>
                  <a:pt x="10" y="5"/>
                  <a:pt x="11" y="5"/>
                  <a:pt x="12" y="5"/>
                </a:cubicBezTo>
                <a:cubicBezTo>
                  <a:pt x="12" y="4"/>
                  <a:pt x="13" y="4"/>
                  <a:pt x="13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1"/>
                  <a:pt x="17" y="1"/>
                  <a:pt x="17" y="1"/>
                </a:cubicBezTo>
                <a:cubicBezTo>
                  <a:pt x="17" y="1"/>
                  <a:pt x="17" y="1"/>
                  <a:pt x="18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2" y="1"/>
                  <a:pt x="22" y="1"/>
                  <a:pt x="22" y="1"/>
                </a:cubicBezTo>
                <a:cubicBezTo>
                  <a:pt x="23" y="1"/>
                  <a:pt x="23" y="1"/>
                  <a:pt x="23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2"/>
                  <a:pt x="25" y="2"/>
                  <a:pt x="26" y="3"/>
                </a:cubicBezTo>
                <a:cubicBezTo>
                  <a:pt x="27" y="4"/>
                  <a:pt x="27" y="5"/>
                  <a:pt x="27" y="5"/>
                </a:cubicBezTo>
                <a:cubicBezTo>
                  <a:pt x="27" y="6"/>
                  <a:pt x="27" y="6"/>
                  <a:pt x="27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4" y="5"/>
                  <a:pt x="24" y="5"/>
                  <a:pt x="24" y="5"/>
                </a:cubicBezTo>
                <a:cubicBezTo>
                  <a:pt x="23" y="5"/>
                  <a:pt x="23" y="4"/>
                  <a:pt x="23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1" y="4"/>
                  <a:pt x="21" y="4"/>
                  <a:pt x="20" y="4"/>
                </a:cubicBezTo>
                <a:cubicBezTo>
                  <a:pt x="20" y="4"/>
                  <a:pt x="19" y="4"/>
                  <a:pt x="18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6"/>
                  <a:pt x="14" y="7"/>
                  <a:pt x="14" y="7"/>
                </a:cubicBezTo>
                <a:cubicBezTo>
                  <a:pt x="13" y="7"/>
                  <a:pt x="12" y="8"/>
                  <a:pt x="12" y="8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0"/>
                  <a:pt x="11" y="10"/>
                  <a:pt x="11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9" y="12"/>
                  <a:pt x="9" y="12"/>
                  <a:pt x="9" y="12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7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5"/>
                  <a:pt x="3" y="25"/>
                  <a:pt x="3" y="25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2"/>
                  <a:pt x="2" y="32"/>
                  <a:pt x="3" y="33"/>
                </a:cubicBezTo>
                <a:cubicBezTo>
                  <a:pt x="3" y="33"/>
                  <a:pt x="3" y="34"/>
                  <a:pt x="4" y="34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5" y="35"/>
                  <a:pt x="5" y="35"/>
                </a:cubicBezTo>
                <a:cubicBezTo>
                  <a:pt x="5" y="35"/>
                  <a:pt x="6" y="35"/>
                  <a:pt x="6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8" y="35"/>
                </a:cubicBezTo>
                <a:cubicBezTo>
                  <a:pt x="8" y="35"/>
                  <a:pt x="10" y="34"/>
                  <a:pt x="12" y="34"/>
                </a:cubicBezTo>
                <a:cubicBezTo>
                  <a:pt x="12" y="34"/>
                  <a:pt x="13" y="33"/>
                  <a:pt x="13" y="33"/>
                </a:cubicBezTo>
                <a:cubicBezTo>
                  <a:pt x="13" y="32"/>
                  <a:pt x="14" y="32"/>
                  <a:pt x="14" y="32"/>
                </a:cubicBezTo>
                <a:cubicBezTo>
                  <a:pt x="14" y="31"/>
                  <a:pt x="15" y="31"/>
                  <a:pt x="15" y="31"/>
                </a:cubicBezTo>
                <a:cubicBezTo>
                  <a:pt x="16" y="30"/>
                  <a:pt x="16" y="30"/>
                  <a:pt x="17" y="30"/>
                </a:cubicBezTo>
                <a:cubicBezTo>
                  <a:pt x="18" y="30"/>
                  <a:pt x="18" y="29"/>
                  <a:pt x="18" y="28"/>
                </a:cubicBezTo>
                <a:cubicBezTo>
                  <a:pt x="20" y="28"/>
                  <a:pt x="20" y="27"/>
                  <a:pt x="20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6"/>
                  <a:pt x="22" y="26"/>
                  <a:pt x="22" y="26"/>
                </a:cubicBezTo>
                <a:cubicBezTo>
                  <a:pt x="22" y="25"/>
                  <a:pt x="23" y="25"/>
                  <a:pt x="24" y="23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3"/>
                  <a:pt x="25" y="23"/>
                  <a:pt x="25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2"/>
                  <a:pt x="26" y="22"/>
                </a:cubicBezTo>
                <a:cubicBezTo>
                  <a:pt x="26" y="22"/>
                  <a:pt x="26" y="22"/>
                  <a:pt x="26" y="21"/>
                </a:cubicBezTo>
                <a:cubicBezTo>
                  <a:pt x="26" y="21"/>
                  <a:pt x="26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0"/>
                  <a:pt x="27" y="20"/>
                  <a:pt x="27" y="20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6"/>
                  <a:pt x="31" y="14"/>
                  <a:pt x="32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1" y="7"/>
                  <a:pt x="31" y="7"/>
                </a:cubicBezTo>
                <a:cubicBezTo>
                  <a:pt x="30" y="5"/>
                  <a:pt x="30" y="5"/>
                  <a:pt x="30" y="5"/>
                </a:cubicBezTo>
                <a:cubicBezTo>
                  <a:pt x="31" y="4"/>
                  <a:pt x="31" y="4"/>
                  <a:pt x="31" y="4"/>
                </a:cubicBezTo>
                <a:cubicBezTo>
                  <a:pt x="30" y="3"/>
                  <a:pt x="30" y="3"/>
                  <a:pt x="30" y="3"/>
                </a:cubicBezTo>
                <a:cubicBezTo>
                  <a:pt x="31" y="2"/>
                  <a:pt x="31" y="2"/>
                  <a:pt x="31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2"/>
                  <a:pt x="32" y="2"/>
                  <a:pt x="33" y="3"/>
                </a:cubicBezTo>
                <a:cubicBezTo>
                  <a:pt x="34" y="4"/>
                  <a:pt x="34" y="4"/>
                  <a:pt x="34" y="4"/>
                </a:cubicBezTo>
                <a:cubicBezTo>
                  <a:pt x="33" y="5"/>
                  <a:pt x="33" y="5"/>
                  <a:pt x="33" y="5"/>
                </a:cubicBezTo>
                <a:cubicBezTo>
                  <a:pt x="34" y="6"/>
                  <a:pt x="34" y="6"/>
                  <a:pt x="34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7"/>
                  <a:pt x="34" y="8"/>
                  <a:pt x="34" y="8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10"/>
                  <a:pt x="35" y="10"/>
                  <a:pt x="34" y="10"/>
                </a:cubicBezTo>
                <a:cubicBezTo>
                  <a:pt x="35" y="11"/>
                  <a:pt x="35" y="11"/>
                  <a:pt x="35" y="12"/>
                </a:cubicBezTo>
                <a:cubicBezTo>
                  <a:pt x="35" y="14"/>
                  <a:pt x="35" y="14"/>
                  <a:pt x="35" y="14"/>
                </a:cubicBezTo>
                <a:cubicBezTo>
                  <a:pt x="36" y="14"/>
                  <a:pt x="36" y="15"/>
                  <a:pt x="36" y="15"/>
                </a:cubicBezTo>
                <a:cubicBezTo>
                  <a:pt x="36" y="15"/>
                  <a:pt x="36" y="16"/>
                  <a:pt x="36" y="16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21"/>
                  <a:pt x="36" y="21"/>
                  <a:pt x="36" y="21"/>
                </a:cubicBezTo>
                <a:cubicBezTo>
                  <a:pt x="37" y="21"/>
                  <a:pt x="37" y="22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4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8" y="27"/>
                  <a:pt x="38" y="27"/>
                  <a:pt x="38" y="27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47" name="Freeform 527"/>
          <p:cNvSpPr>
            <a:spLocks/>
          </p:cNvSpPr>
          <p:nvPr/>
        </p:nvSpPr>
        <p:spPr bwMode="auto">
          <a:xfrm>
            <a:off x="6146800" y="104776"/>
            <a:ext cx="171450" cy="95250"/>
          </a:xfrm>
          <a:custGeom>
            <a:avLst/>
            <a:gdLst/>
            <a:ahLst/>
            <a:cxnLst>
              <a:cxn ang="0">
                <a:pos x="64" y="30"/>
              </a:cxn>
              <a:cxn ang="0">
                <a:pos x="62" y="33"/>
              </a:cxn>
              <a:cxn ang="0">
                <a:pos x="59" y="34"/>
              </a:cxn>
              <a:cxn ang="0">
                <a:pos x="53" y="34"/>
              </a:cxn>
              <a:cxn ang="0">
                <a:pos x="50" y="31"/>
              </a:cxn>
              <a:cxn ang="0">
                <a:pos x="48" y="25"/>
              </a:cxn>
              <a:cxn ang="0">
                <a:pos x="47" y="18"/>
              </a:cxn>
              <a:cxn ang="0">
                <a:pos x="46" y="12"/>
              </a:cxn>
              <a:cxn ang="0">
                <a:pos x="40" y="22"/>
              </a:cxn>
              <a:cxn ang="0">
                <a:pos x="39" y="24"/>
              </a:cxn>
              <a:cxn ang="0">
                <a:pos x="33" y="33"/>
              </a:cxn>
              <a:cxn ang="0">
                <a:pos x="29" y="36"/>
              </a:cxn>
              <a:cxn ang="0">
                <a:pos x="27" y="32"/>
              </a:cxn>
              <a:cxn ang="0">
                <a:pos x="26" y="24"/>
              </a:cxn>
              <a:cxn ang="0">
                <a:pos x="26" y="21"/>
              </a:cxn>
              <a:cxn ang="0">
                <a:pos x="26" y="16"/>
              </a:cxn>
              <a:cxn ang="0">
                <a:pos x="26" y="8"/>
              </a:cxn>
              <a:cxn ang="0">
                <a:pos x="22" y="6"/>
              </a:cxn>
              <a:cxn ang="0">
                <a:pos x="17" y="13"/>
              </a:cxn>
              <a:cxn ang="0">
                <a:pos x="14" y="18"/>
              </a:cxn>
              <a:cxn ang="0">
                <a:pos x="11" y="23"/>
              </a:cxn>
              <a:cxn ang="0">
                <a:pos x="8" y="28"/>
              </a:cxn>
              <a:cxn ang="0">
                <a:pos x="6" y="31"/>
              </a:cxn>
              <a:cxn ang="0">
                <a:pos x="3" y="35"/>
              </a:cxn>
              <a:cxn ang="0">
                <a:pos x="1" y="32"/>
              </a:cxn>
              <a:cxn ang="0">
                <a:pos x="1" y="26"/>
              </a:cxn>
              <a:cxn ang="0">
                <a:pos x="1" y="23"/>
              </a:cxn>
              <a:cxn ang="0">
                <a:pos x="2" y="18"/>
              </a:cxn>
              <a:cxn ang="0">
                <a:pos x="1" y="15"/>
              </a:cxn>
              <a:cxn ang="0">
                <a:pos x="1" y="8"/>
              </a:cxn>
              <a:cxn ang="0">
                <a:pos x="0" y="2"/>
              </a:cxn>
              <a:cxn ang="0">
                <a:pos x="4" y="2"/>
              </a:cxn>
              <a:cxn ang="0">
                <a:pos x="4" y="7"/>
              </a:cxn>
              <a:cxn ang="0">
                <a:pos x="4" y="16"/>
              </a:cxn>
              <a:cxn ang="0">
                <a:pos x="3" y="19"/>
              </a:cxn>
              <a:cxn ang="0">
                <a:pos x="3" y="25"/>
              </a:cxn>
              <a:cxn ang="0">
                <a:pos x="3" y="28"/>
              </a:cxn>
              <a:cxn ang="0">
                <a:pos x="6" y="25"/>
              </a:cxn>
              <a:cxn ang="0">
                <a:pos x="9" y="20"/>
              </a:cxn>
              <a:cxn ang="0">
                <a:pos x="12" y="16"/>
              </a:cxn>
              <a:cxn ang="0">
                <a:pos x="15" y="11"/>
              </a:cxn>
              <a:cxn ang="0">
                <a:pos x="19" y="5"/>
              </a:cxn>
              <a:cxn ang="0">
                <a:pos x="23" y="1"/>
              </a:cxn>
              <a:cxn ang="0">
                <a:pos x="26" y="3"/>
              </a:cxn>
              <a:cxn ang="0">
                <a:pos x="28" y="8"/>
              </a:cxn>
              <a:cxn ang="0">
                <a:pos x="28" y="15"/>
              </a:cxn>
              <a:cxn ang="0">
                <a:pos x="28" y="22"/>
              </a:cxn>
              <a:cxn ang="0">
                <a:pos x="29" y="29"/>
              </a:cxn>
              <a:cxn ang="0">
                <a:pos x="34" y="27"/>
              </a:cxn>
              <a:cxn ang="0">
                <a:pos x="38" y="21"/>
              </a:cxn>
              <a:cxn ang="0">
                <a:pos x="41" y="16"/>
              </a:cxn>
              <a:cxn ang="0">
                <a:pos x="45" y="9"/>
              </a:cxn>
              <a:cxn ang="0">
                <a:pos x="51" y="3"/>
              </a:cxn>
              <a:cxn ang="0">
                <a:pos x="51" y="6"/>
              </a:cxn>
              <a:cxn ang="0">
                <a:pos x="50" y="14"/>
              </a:cxn>
              <a:cxn ang="0">
                <a:pos x="50" y="18"/>
              </a:cxn>
              <a:cxn ang="0">
                <a:pos x="50" y="20"/>
              </a:cxn>
              <a:cxn ang="0">
                <a:pos x="51" y="28"/>
              </a:cxn>
              <a:cxn ang="0">
                <a:pos x="55" y="32"/>
              </a:cxn>
              <a:cxn ang="0">
                <a:pos x="59" y="31"/>
              </a:cxn>
              <a:cxn ang="0">
                <a:pos x="64" y="27"/>
              </a:cxn>
            </a:cxnLst>
            <a:rect l="0" t="0" r="r" b="b"/>
            <a:pathLst>
              <a:path w="65" h="36">
                <a:moveTo>
                  <a:pt x="65" y="28"/>
                </a:moveTo>
                <a:cubicBezTo>
                  <a:pt x="65" y="29"/>
                  <a:pt x="65" y="29"/>
                  <a:pt x="65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30"/>
                  <a:pt x="64" y="30"/>
                  <a:pt x="64" y="30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32"/>
                  <a:pt x="62" y="32"/>
                  <a:pt x="62" y="33"/>
                </a:cubicBezTo>
                <a:cubicBezTo>
                  <a:pt x="61" y="33"/>
                  <a:pt x="61" y="33"/>
                  <a:pt x="61" y="33"/>
                </a:cubicBezTo>
                <a:cubicBezTo>
                  <a:pt x="60" y="33"/>
                  <a:pt x="60" y="33"/>
                  <a:pt x="60" y="33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34"/>
                  <a:pt x="60" y="34"/>
                  <a:pt x="59" y="34"/>
                </a:cubicBezTo>
                <a:cubicBezTo>
                  <a:pt x="59" y="34"/>
                  <a:pt x="59" y="34"/>
                  <a:pt x="58" y="34"/>
                </a:cubicBezTo>
                <a:cubicBezTo>
                  <a:pt x="58" y="35"/>
                  <a:pt x="57" y="35"/>
                  <a:pt x="57" y="35"/>
                </a:cubicBezTo>
                <a:cubicBezTo>
                  <a:pt x="56" y="35"/>
                  <a:pt x="55" y="35"/>
                  <a:pt x="54" y="34"/>
                </a:cubicBezTo>
                <a:cubicBezTo>
                  <a:pt x="54" y="34"/>
                  <a:pt x="53" y="34"/>
                  <a:pt x="53" y="34"/>
                </a:cubicBezTo>
                <a:cubicBezTo>
                  <a:pt x="53" y="34"/>
                  <a:pt x="53" y="34"/>
                  <a:pt x="53" y="34"/>
                </a:cubicBezTo>
                <a:cubicBezTo>
                  <a:pt x="52" y="34"/>
                  <a:pt x="52" y="33"/>
                  <a:pt x="51" y="33"/>
                </a:cubicBezTo>
                <a:cubicBezTo>
                  <a:pt x="51" y="32"/>
                  <a:pt x="51" y="32"/>
                  <a:pt x="51" y="32"/>
                </a:cubicBezTo>
                <a:cubicBezTo>
                  <a:pt x="51" y="32"/>
                  <a:pt x="50" y="32"/>
                  <a:pt x="50" y="31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29"/>
                  <a:pt x="50" y="29"/>
                  <a:pt x="50" y="29"/>
                </a:cubicBezTo>
                <a:cubicBezTo>
                  <a:pt x="49" y="27"/>
                  <a:pt x="49" y="27"/>
                  <a:pt x="49" y="27"/>
                </a:cubicBezTo>
                <a:cubicBezTo>
                  <a:pt x="48" y="25"/>
                  <a:pt x="48" y="25"/>
                  <a:pt x="48" y="25"/>
                </a:cubicBezTo>
                <a:cubicBezTo>
                  <a:pt x="48" y="25"/>
                  <a:pt x="48" y="25"/>
                  <a:pt x="48" y="25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1"/>
                  <a:pt x="48" y="21"/>
                  <a:pt x="48" y="21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7"/>
                  <a:pt x="47" y="17"/>
                  <a:pt x="47" y="17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1"/>
                  <a:pt x="47" y="11"/>
                  <a:pt x="47" y="11"/>
                </a:cubicBezTo>
                <a:cubicBezTo>
                  <a:pt x="46" y="12"/>
                  <a:pt x="46" y="12"/>
                  <a:pt x="46" y="12"/>
                </a:cubicBezTo>
                <a:cubicBezTo>
                  <a:pt x="44" y="15"/>
                  <a:pt x="44" y="15"/>
                  <a:pt x="44" y="15"/>
                </a:cubicBezTo>
                <a:cubicBezTo>
                  <a:pt x="43" y="17"/>
                  <a:pt x="43" y="17"/>
                  <a:pt x="43" y="17"/>
                </a:cubicBezTo>
                <a:cubicBezTo>
                  <a:pt x="42" y="18"/>
                  <a:pt x="41" y="19"/>
                  <a:pt x="41" y="20"/>
                </a:cubicBezTo>
                <a:cubicBezTo>
                  <a:pt x="41" y="20"/>
                  <a:pt x="40" y="20"/>
                  <a:pt x="40" y="22"/>
                </a:cubicBezTo>
                <a:cubicBezTo>
                  <a:pt x="40" y="22"/>
                  <a:pt x="40" y="22"/>
                  <a:pt x="39" y="23"/>
                </a:cubicBezTo>
                <a:cubicBezTo>
                  <a:pt x="39" y="23"/>
                  <a:pt x="39" y="23"/>
                  <a:pt x="39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38" y="25"/>
                  <a:pt x="37" y="26"/>
                  <a:pt x="37" y="27"/>
                </a:cubicBezTo>
                <a:cubicBezTo>
                  <a:pt x="37" y="27"/>
                  <a:pt x="36" y="28"/>
                  <a:pt x="36" y="28"/>
                </a:cubicBezTo>
                <a:cubicBezTo>
                  <a:pt x="36" y="29"/>
                  <a:pt x="35" y="30"/>
                  <a:pt x="34" y="31"/>
                </a:cubicBezTo>
                <a:cubicBezTo>
                  <a:pt x="33" y="31"/>
                  <a:pt x="33" y="32"/>
                  <a:pt x="33" y="33"/>
                </a:cubicBezTo>
                <a:cubicBezTo>
                  <a:pt x="32" y="33"/>
                  <a:pt x="32" y="34"/>
                  <a:pt x="32" y="34"/>
                </a:cubicBezTo>
                <a:cubicBezTo>
                  <a:pt x="31" y="34"/>
                  <a:pt x="31" y="34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30" y="35"/>
                  <a:pt x="29" y="36"/>
                </a:cubicBezTo>
                <a:cubicBezTo>
                  <a:pt x="28" y="36"/>
                  <a:pt x="28" y="35"/>
                  <a:pt x="28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32"/>
                  <a:pt x="27" y="32"/>
                  <a:pt x="27" y="32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29"/>
                  <a:pt x="26" y="28"/>
                  <a:pt x="26" y="28"/>
                </a:cubicBezTo>
                <a:cubicBezTo>
                  <a:pt x="26" y="28"/>
                  <a:pt x="26" y="28"/>
                  <a:pt x="26" y="27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3"/>
                  <a:pt x="26" y="13"/>
                  <a:pt x="26" y="13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7"/>
                  <a:pt x="25" y="6"/>
                  <a:pt x="25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5"/>
                  <a:pt x="23" y="5"/>
                  <a:pt x="22" y="6"/>
                </a:cubicBezTo>
                <a:cubicBezTo>
                  <a:pt x="20" y="7"/>
                  <a:pt x="20" y="7"/>
                  <a:pt x="20" y="7"/>
                </a:cubicBezTo>
                <a:cubicBezTo>
                  <a:pt x="19" y="9"/>
                  <a:pt x="19" y="9"/>
                  <a:pt x="19" y="9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3"/>
                  <a:pt x="17" y="13"/>
                  <a:pt x="17" y="13"/>
                </a:cubicBezTo>
                <a:cubicBezTo>
                  <a:pt x="16" y="14"/>
                  <a:pt x="16" y="14"/>
                  <a:pt x="16" y="14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4" y="16"/>
                  <a:pt x="14" y="17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18"/>
                  <a:pt x="13" y="18"/>
                  <a:pt x="13" y="19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1"/>
                  <a:pt x="12" y="21"/>
                  <a:pt x="12" y="22"/>
                </a:cubicBezTo>
                <a:cubicBezTo>
                  <a:pt x="11" y="22"/>
                  <a:pt x="11" y="23"/>
                  <a:pt x="11" y="23"/>
                </a:cubicBezTo>
                <a:cubicBezTo>
                  <a:pt x="10" y="23"/>
                  <a:pt x="10" y="24"/>
                  <a:pt x="10" y="25"/>
                </a:cubicBezTo>
                <a:cubicBezTo>
                  <a:pt x="9" y="25"/>
                  <a:pt x="9" y="25"/>
                  <a:pt x="9" y="26"/>
                </a:cubicBezTo>
                <a:cubicBezTo>
                  <a:pt x="9" y="26"/>
                  <a:pt x="9" y="27"/>
                  <a:pt x="8" y="27"/>
                </a:cubicBezTo>
                <a:cubicBezTo>
                  <a:pt x="8" y="27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5" y="32"/>
                  <a:pt x="5" y="32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4"/>
                  <a:pt x="4" y="34"/>
                </a:cubicBezTo>
                <a:cubicBezTo>
                  <a:pt x="4" y="34"/>
                  <a:pt x="4" y="34"/>
                  <a:pt x="3" y="35"/>
                </a:cubicBezTo>
                <a:cubicBezTo>
                  <a:pt x="3" y="35"/>
                  <a:pt x="2" y="36"/>
                  <a:pt x="2" y="36"/>
                </a:cubicBezTo>
                <a:cubicBezTo>
                  <a:pt x="2" y="36"/>
                  <a:pt x="1" y="35"/>
                  <a:pt x="1" y="34"/>
                </a:cubicBezTo>
                <a:cubicBezTo>
                  <a:pt x="1" y="34"/>
                  <a:pt x="1" y="33"/>
                  <a:pt x="1" y="33"/>
                </a:cubicBezTo>
                <a:cubicBezTo>
                  <a:pt x="1" y="33"/>
                  <a:pt x="1" y="32"/>
                  <a:pt x="1" y="32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28"/>
                  <a:pt x="0" y="28"/>
                  <a:pt x="0" y="28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4"/>
                  <a:pt x="1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2"/>
                  <a:pt x="1" y="22"/>
                  <a:pt x="1" y="21"/>
                </a:cubicBezTo>
                <a:cubicBezTo>
                  <a:pt x="1" y="21"/>
                  <a:pt x="1" y="20"/>
                  <a:pt x="1" y="20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1" y="18"/>
                  <a:pt x="2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1" y="16"/>
                  <a:pt x="1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5"/>
                  <a:pt x="1" y="15"/>
                  <a:pt x="1" y="15"/>
                </a:cubicBezTo>
                <a:cubicBezTo>
                  <a:pt x="2" y="14"/>
                  <a:pt x="2" y="14"/>
                  <a:pt x="2" y="13"/>
                </a:cubicBezTo>
                <a:cubicBezTo>
                  <a:pt x="1" y="12"/>
                  <a:pt x="1" y="12"/>
                  <a:pt x="1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7"/>
                </a:cubicBezTo>
                <a:cubicBezTo>
                  <a:pt x="1" y="4"/>
                  <a:pt x="1" y="4"/>
                  <a:pt x="1" y="4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4" y="5"/>
                  <a:pt x="4" y="5"/>
                </a:cubicBezTo>
                <a:cubicBezTo>
                  <a:pt x="4" y="6"/>
                  <a:pt x="4" y="6"/>
                  <a:pt x="4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4"/>
                  <a:pt x="4" y="14"/>
                  <a:pt x="4" y="14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8"/>
                  <a:pt x="3" y="18"/>
                  <a:pt x="3" y="18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20"/>
                  <a:pt x="3" y="20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4"/>
                  <a:pt x="3" y="24"/>
                  <a:pt x="3" y="25"/>
                </a:cubicBezTo>
                <a:cubicBezTo>
                  <a:pt x="3" y="25"/>
                  <a:pt x="3" y="25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7"/>
                  <a:pt x="3" y="28"/>
                  <a:pt x="3" y="28"/>
                </a:cubicBezTo>
                <a:cubicBezTo>
                  <a:pt x="4" y="29"/>
                  <a:pt x="4" y="29"/>
                  <a:pt x="4" y="29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4"/>
                  <a:pt x="7" y="24"/>
                  <a:pt x="7" y="24"/>
                </a:cubicBezTo>
                <a:cubicBezTo>
                  <a:pt x="7" y="23"/>
                  <a:pt x="7" y="23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1"/>
                  <a:pt x="9" y="20"/>
                </a:cubicBezTo>
                <a:cubicBezTo>
                  <a:pt x="9" y="20"/>
                  <a:pt x="10" y="19"/>
                  <a:pt x="10" y="19"/>
                </a:cubicBezTo>
                <a:cubicBezTo>
                  <a:pt x="10" y="19"/>
                  <a:pt x="10" y="18"/>
                  <a:pt x="11" y="18"/>
                </a:cubicBezTo>
                <a:cubicBezTo>
                  <a:pt x="11" y="18"/>
                  <a:pt x="11" y="17"/>
                  <a:pt x="11" y="17"/>
                </a:cubicBezTo>
                <a:cubicBezTo>
                  <a:pt x="11" y="17"/>
                  <a:pt x="12" y="16"/>
                  <a:pt x="12" y="16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4" y="12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6" y="10"/>
                  <a:pt x="16" y="9"/>
                </a:cubicBezTo>
                <a:cubicBezTo>
                  <a:pt x="17" y="8"/>
                  <a:pt x="17" y="7"/>
                  <a:pt x="18" y="7"/>
                </a:cubicBezTo>
                <a:cubicBezTo>
                  <a:pt x="18" y="6"/>
                  <a:pt x="19" y="6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20" y="4"/>
                  <a:pt x="20" y="4"/>
                  <a:pt x="20" y="3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3"/>
                  <a:pt x="22" y="2"/>
                </a:cubicBezTo>
                <a:cubicBezTo>
                  <a:pt x="22" y="1"/>
                  <a:pt x="23" y="1"/>
                  <a:pt x="23" y="1"/>
                </a:cubicBezTo>
                <a:cubicBezTo>
                  <a:pt x="23" y="1"/>
                  <a:pt x="24" y="1"/>
                  <a:pt x="25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5" y="2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7" y="5"/>
                </a:cubicBezTo>
                <a:cubicBezTo>
                  <a:pt x="27" y="6"/>
                  <a:pt x="27" y="6"/>
                  <a:pt x="27" y="6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8"/>
                  <a:pt x="28" y="8"/>
                  <a:pt x="28" y="8"/>
                </a:cubicBezTo>
                <a:cubicBezTo>
                  <a:pt x="29" y="9"/>
                  <a:pt x="29" y="10"/>
                  <a:pt x="29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4"/>
                  <a:pt x="29" y="14"/>
                  <a:pt x="29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7"/>
                  <a:pt x="29" y="17"/>
                  <a:pt x="29" y="17"/>
                </a:cubicBezTo>
                <a:cubicBezTo>
                  <a:pt x="28" y="18"/>
                  <a:pt x="28" y="18"/>
                  <a:pt x="28" y="19"/>
                </a:cubicBezTo>
                <a:cubicBezTo>
                  <a:pt x="29" y="22"/>
                  <a:pt x="29" y="22"/>
                  <a:pt x="29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9" y="23"/>
                  <a:pt x="29" y="23"/>
                  <a:pt x="29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5"/>
                  <a:pt x="29" y="27"/>
                  <a:pt x="29" y="28"/>
                </a:cubicBezTo>
                <a:cubicBezTo>
                  <a:pt x="29" y="29"/>
                  <a:pt x="29" y="29"/>
                  <a:pt x="29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9" y="30"/>
                  <a:pt x="29" y="30"/>
                  <a:pt x="29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6"/>
                  <a:pt x="35" y="26"/>
                  <a:pt x="35" y="25"/>
                </a:cubicBezTo>
                <a:cubicBezTo>
                  <a:pt x="35" y="24"/>
                  <a:pt x="36" y="24"/>
                  <a:pt x="36" y="23"/>
                </a:cubicBezTo>
                <a:cubicBezTo>
                  <a:pt x="36" y="23"/>
                  <a:pt x="36" y="23"/>
                  <a:pt x="37" y="22"/>
                </a:cubicBezTo>
                <a:cubicBezTo>
                  <a:pt x="37" y="21"/>
                  <a:pt x="37" y="21"/>
                  <a:pt x="38" y="21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8"/>
                  <a:pt x="40" y="17"/>
                  <a:pt x="41" y="16"/>
                </a:cubicBezTo>
                <a:cubicBezTo>
                  <a:pt x="41" y="15"/>
                  <a:pt x="41" y="15"/>
                  <a:pt x="42" y="14"/>
                </a:cubicBezTo>
                <a:cubicBezTo>
                  <a:pt x="43" y="13"/>
                  <a:pt x="43" y="13"/>
                  <a:pt x="43" y="12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5" y="9"/>
                  <a:pt x="45" y="9"/>
                </a:cubicBezTo>
                <a:cubicBezTo>
                  <a:pt x="46" y="8"/>
                  <a:pt x="47" y="7"/>
                  <a:pt x="47" y="5"/>
                </a:cubicBezTo>
                <a:cubicBezTo>
                  <a:pt x="48" y="5"/>
                  <a:pt x="48" y="4"/>
                  <a:pt x="48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4"/>
                  <a:pt x="51" y="4"/>
                  <a:pt x="5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1" y="5"/>
                  <a:pt x="50" y="5"/>
                  <a:pt x="50" y="5"/>
                </a:cubicBezTo>
                <a:cubicBezTo>
                  <a:pt x="50" y="5"/>
                  <a:pt x="51" y="5"/>
                  <a:pt x="51" y="6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11"/>
                  <a:pt x="50" y="11"/>
                  <a:pt x="50" y="11"/>
                </a:cubicBezTo>
                <a:cubicBezTo>
                  <a:pt x="50" y="11"/>
                  <a:pt x="50" y="11"/>
                  <a:pt x="50" y="11"/>
                </a:cubicBezTo>
                <a:cubicBezTo>
                  <a:pt x="50" y="12"/>
                  <a:pt x="50" y="13"/>
                  <a:pt x="50" y="14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7"/>
                  <a:pt x="50" y="17"/>
                  <a:pt x="50" y="17"/>
                </a:cubicBezTo>
                <a:cubicBezTo>
                  <a:pt x="50" y="17"/>
                  <a:pt x="50" y="17"/>
                  <a:pt x="50" y="18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8"/>
                  <a:pt x="49" y="18"/>
                  <a:pt x="50" y="19"/>
                </a:cubicBezTo>
                <a:cubicBezTo>
                  <a:pt x="50" y="19"/>
                  <a:pt x="50" y="19"/>
                  <a:pt x="50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2"/>
                  <a:pt x="50" y="24"/>
                  <a:pt x="51" y="25"/>
                </a:cubicBezTo>
                <a:cubicBezTo>
                  <a:pt x="51" y="25"/>
                  <a:pt x="51" y="26"/>
                  <a:pt x="51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3" y="30"/>
                  <a:pt x="53" y="30"/>
                  <a:pt x="53" y="30"/>
                </a:cubicBezTo>
                <a:cubicBezTo>
                  <a:pt x="53" y="30"/>
                  <a:pt x="54" y="31"/>
                  <a:pt x="54" y="31"/>
                </a:cubicBezTo>
                <a:cubicBezTo>
                  <a:pt x="55" y="32"/>
                  <a:pt x="55" y="32"/>
                  <a:pt x="55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2"/>
                  <a:pt x="58" y="32"/>
                  <a:pt x="58" y="32"/>
                </a:cubicBezTo>
                <a:cubicBezTo>
                  <a:pt x="59" y="32"/>
                  <a:pt x="59" y="31"/>
                  <a:pt x="59" y="31"/>
                </a:cubicBezTo>
                <a:cubicBezTo>
                  <a:pt x="60" y="31"/>
                  <a:pt x="60" y="31"/>
                  <a:pt x="61" y="30"/>
                </a:cubicBezTo>
                <a:cubicBezTo>
                  <a:pt x="61" y="30"/>
                  <a:pt x="62" y="29"/>
                  <a:pt x="62" y="28"/>
                </a:cubicBezTo>
                <a:cubicBezTo>
                  <a:pt x="63" y="28"/>
                  <a:pt x="63" y="28"/>
                  <a:pt x="63" y="28"/>
                </a:cubicBezTo>
                <a:cubicBezTo>
                  <a:pt x="64" y="27"/>
                  <a:pt x="64" y="27"/>
                  <a:pt x="64" y="27"/>
                </a:cubicBezTo>
                <a:cubicBezTo>
                  <a:pt x="65" y="27"/>
                  <a:pt x="65" y="27"/>
                  <a:pt x="65" y="27"/>
                </a:cubicBezTo>
                <a:cubicBezTo>
                  <a:pt x="65" y="28"/>
                  <a:pt x="65" y="28"/>
                  <a:pt x="65" y="2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48" name="Freeform 528"/>
          <p:cNvSpPr>
            <a:spLocks noEditPoints="1"/>
          </p:cNvSpPr>
          <p:nvPr/>
        </p:nvSpPr>
        <p:spPr bwMode="auto">
          <a:xfrm>
            <a:off x="6332538" y="104776"/>
            <a:ext cx="71437" cy="103188"/>
          </a:xfrm>
          <a:custGeom>
            <a:avLst/>
            <a:gdLst/>
            <a:ahLst/>
            <a:cxnLst>
              <a:cxn ang="0">
                <a:pos x="25" y="16"/>
              </a:cxn>
              <a:cxn ang="0">
                <a:pos x="24" y="15"/>
              </a:cxn>
              <a:cxn ang="0">
                <a:pos x="24" y="12"/>
              </a:cxn>
              <a:cxn ang="0">
                <a:pos x="22" y="9"/>
              </a:cxn>
              <a:cxn ang="0">
                <a:pos x="22" y="8"/>
              </a:cxn>
              <a:cxn ang="0">
                <a:pos x="21" y="7"/>
              </a:cxn>
              <a:cxn ang="0">
                <a:pos x="20" y="5"/>
              </a:cxn>
              <a:cxn ang="0">
                <a:pos x="15" y="3"/>
              </a:cxn>
              <a:cxn ang="0">
                <a:pos x="12" y="7"/>
              </a:cxn>
              <a:cxn ang="0">
                <a:pos x="8" y="10"/>
              </a:cxn>
              <a:cxn ang="0">
                <a:pos x="6" y="15"/>
              </a:cxn>
              <a:cxn ang="0">
                <a:pos x="5" y="18"/>
              </a:cxn>
              <a:cxn ang="0">
                <a:pos x="4" y="22"/>
              </a:cxn>
              <a:cxn ang="0">
                <a:pos x="3" y="24"/>
              </a:cxn>
              <a:cxn ang="0">
                <a:pos x="3" y="30"/>
              </a:cxn>
              <a:cxn ang="0">
                <a:pos x="4" y="35"/>
              </a:cxn>
              <a:cxn ang="0">
                <a:pos x="6" y="36"/>
              </a:cxn>
              <a:cxn ang="0">
                <a:pos x="9" y="36"/>
              </a:cxn>
              <a:cxn ang="0">
                <a:pos x="12" y="35"/>
              </a:cxn>
              <a:cxn ang="0">
                <a:pos x="14" y="34"/>
              </a:cxn>
              <a:cxn ang="0">
                <a:pos x="16" y="32"/>
              </a:cxn>
              <a:cxn ang="0">
                <a:pos x="20" y="29"/>
              </a:cxn>
              <a:cxn ang="0">
                <a:pos x="22" y="27"/>
              </a:cxn>
              <a:cxn ang="0">
                <a:pos x="24" y="24"/>
              </a:cxn>
              <a:cxn ang="0">
                <a:pos x="24" y="22"/>
              </a:cxn>
              <a:cxn ang="0">
                <a:pos x="24" y="20"/>
              </a:cxn>
              <a:cxn ang="0">
                <a:pos x="24" y="18"/>
              </a:cxn>
              <a:cxn ang="0">
                <a:pos x="27" y="18"/>
              </a:cxn>
              <a:cxn ang="0">
                <a:pos x="26" y="22"/>
              </a:cxn>
              <a:cxn ang="0">
                <a:pos x="24" y="27"/>
              </a:cxn>
              <a:cxn ang="0">
                <a:pos x="22" y="29"/>
              </a:cxn>
              <a:cxn ang="0">
                <a:pos x="20" y="32"/>
              </a:cxn>
              <a:cxn ang="0">
                <a:pos x="17" y="34"/>
              </a:cxn>
              <a:cxn ang="0">
                <a:pos x="12" y="37"/>
              </a:cxn>
              <a:cxn ang="0">
                <a:pos x="9" y="39"/>
              </a:cxn>
              <a:cxn ang="0">
                <a:pos x="6" y="38"/>
              </a:cxn>
              <a:cxn ang="0">
                <a:pos x="1" y="34"/>
              </a:cxn>
              <a:cxn ang="0">
                <a:pos x="0" y="28"/>
              </a:cxn>
              <a:cxn ang="0">
                <a:pos x="0" y="24"/>
              </a:cxn>
              <a:cxn ang="0">
                <a:pos x="2" y="20"/>
              </a:cxn>
              <a:cxn ang="0">
                <a:pos x="3" y="18"/>
              </a:cxn>
              <a:cxn ang="0">
                <a:pos x="4" y="14"/>
              </a:cxn>
              <a:cxn ang="0">
                <a:pos x="5" y="11"/>
              </a:cxn>
              <a:cxn ang="0">
                <a:pos x="6" y="8"/>
              </a:cxn>
              <a:cxn ang="0">
                <a:pos x="8" y="5"/>
              </a:cxn>
              <a:cxn ang="0">
                <a:pos x="12" y="1"/>
              </a:cxn>
              <a:cxn ang="0">
                <a:pos x="15" y="1"/>
              </a:cxn>
              <a:cxn ang="0">
                <a:pos x="18" y="2"/>
              </a:cxn>
              <a:cxn ang="0">
                <a:pos x="21" y="3"/>
              </a:cxn>
              <a:cxn ang="0">
                <a:pos x="24" y="6"/>
              </a:cxn>
              <a:cxn ang="0">
                <a:pos x="26" y="13"/>
              </a:cxn>
            </a:cxnLst>
            <a:rect l="0" t="0" r="r" b="b"/>
            <a:pathLst>
              <a:path w="27" h="39">
                <a:moveTo>
                  <a:pt x="24" y="18"/>
                </a:move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6"/>
                  <a:pt x="25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6"/>
                  <a:pt x="25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0"/>
                  <a:pt x="22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9"/>
                  <a:pt x="22" y="9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0" y="5"/>
                  <a:pt x="20" y="5"/>
                  <a:pt x="20" y="5"/>
                </a:cubicBezTo>
                <a:cubicBezTo>
                  <a:pt x="19" y="4"/>
                  <a:pt x="19" y="4"/>
                  <a:pt x="19" y="4"/>
                </a:cubicBezTo>
                <a:cubicBezTo>
                  <a:pt x="16" y="3"/>
                  <a:pt x="16" y="3"/>
                  <a:pt x="16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4" y="3"/>
                  <a:pt x="13" y="4"/>
                  <a:pt x="13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9" y="9"/>
                  <a:pt x="9" y="9"/>
                  <a:pt x="9" y="9"/>
                </a:cubicBezTo>
                <a:cubicBezTo>
                  <a:pt x="9" y="10"/>
                  <a:pt x="9" y="10"/>
                  <a:pt x="9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7" y="13"/>
                  <a:pt x="7" y="13"/>
                  <a:pt x="7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4"/>
                  <a:pt x="6" y="14"/>
                  <a:pt x="6" y="15"/>
                </a:cubicBezTo>
                <a:cubicBezTo>
                  <a:pt x="6" y="15"/>
                  <a:pt x="6" y="16"/>
                  <a:pt x="6" y="16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8"/>
                </a:cubicBezTo>
                <a:cubicBezTo>
                  <a:pt x="5" y="19"/>
                  <a:pt x="5" y="19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4"/>
                  <a:pt x="3" y="24"/>
                  <a:pt x="3" y="24"/>
                </a:cubicBezTo>
                <a:cubicBezTo>
                  <a:pt x="2" y="27"/>
                  <a:pt x="2" y="27"/>
                  <a:pt x="2" y="27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30"/>
                  <a:pt x="3" y="30"/>
                  <a:pt x="3" y="30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3"/>
                  <a:pt x="2" y="33"/>
                  <a:pt x="2" y="33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10" y="35"/>
                  <a:pt x="10" y="35"/>
                  <a:pt x="10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3" y="35"/>
                  <a:pt x="13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3"/>
                  <a:pt x="15" y="33"/>
                  <a:pt x="15" y="33"/>
                </a:cubicBezTo>
                <a:cubicBezTo>
                  <a:pt x="16" y="32"/>
                  <a:pt x="16" y="32"/>
                  <a:pt x="16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1"/>
                  <a:pt x="18" y="31"/>
                  <a:pt x="18" y="31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8"/>
                  <a:pt x="21" y="28"/>
                  <a:pt x="21" y="28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6"/>
                  <a:pt x="23" y="25"/>
                </a:cubicBezTo>
                <a:cubicBezTo>
                  <a:pt x="23" y="24"/>
                  <a:pt x="23" y="24"/>
                  <a:pt x="23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2"/>
                  <a:pt x="25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2"/>
                  <a:pt x="25" y="22"/>
                  <a:pt x="25" y="21"/>
                </a:cubicBezTo>
                <a:cubicBezTo>
                  <a:pt x="25" y="21"/>
                  <a:pt x="24" y="21"/>
                  <a:pt x="24" y="21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19"/>
                  <a:pt x="25" y="19"/>
                </a:cubicBezTo>
                <a:cubicBezTo>
                  <a:pt x="25" y="19"/>
                  <a:pt x="25" y="18"/>
                  <a:pt x="25" y="18"/>
                </a:cubicBezTo>
                <a:cubicBezTo>
                  <a:pt x="25" y="18"/>
                  <a:pt x="25" y="18"/>
                  <a:pt x="24" y="18"/>
                </a:cubicBezTo>
                <a:close/>
                <a:moveTo>
                  <a:pt x="27" y="16"/>
                </a:moveTo>
                <a:cubicBezTo>
                  <a:pt x="27" y="17"/>
                  <a:pt x="27" y="17"/>
                  <a:pt x="27" y="17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6" y="21"/>
                  <a:pt x="26" y="21"/>
                </a:cubicBezTo>
                <a:cubicBezTo>
                  <a:pt x="26" y="22"/>
                  <a:pt x="26" y="22"/>
                  <a:pt x="26" y="22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5"/>
                  <a:pt x="24" y="26"/>
                  <a:pt x="24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8"/>
                  <a:pt x="23" y="28"/>
                  <a:pt x="23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1" y="30"/>
                  <a:pt x="21" y="30"/>
                  <a:pt x="21" y="30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2"/>
                  <a:pt x="20" y="32"/>
                  <a:pt x="20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3"/>
                  <a:pt x="18" y="34"/>
                  <a:pt x="18" y="34"/>
                </a:cubicBezTo>
                <a:cubicBezTo>
                  <a:pt x="18" y="34"/>
                  <a:pt x="18" y="34"/>
                  <a:pt x="17" y="34"/>
                </a:cubicBezTo>
                <a:cubicBezTo>
                  <a:pt x="16" y="34"/>
                  <a:pt x="16" y="35"/>
                  <a:pt x="16" y="35"/>
                </a:cubicBezTo>
                <a:cubicBezTo>
                  <a:pt x="16" y="36"/>
                  <a:pt x="15" y="36"/>
                  <a:pt x="13" y="36"/>
                </a:cubicBezTo>
                <a:cubicBezTo>
                  <a:pt x="13" y="37"/>
                  <a:pt x="13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1" y="37"/>
                  <a:pt x="10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8" y="38"/>
                  <a:pt x="8" y="38"/>
                  <a:pt x="8" y="38"/>
                </a:cubicBezTo>
                <a:cubicBezTo>
                  <a:pt x="7" y="39"/>
                  <a:pt x="7" y="39"/>
                  <a:pt x="7" y="39"/>
                </a:cubicBezTo>
                <a:cubicBezTo>
                  <a:pt x="6" y="38"/>
                  <a:pt x="6" y="38"/>
                  <a:pt x="6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7"/>
                  <a:pt x="2" y="36"/>
                  <a:pt x="1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28"/>
                  <a:pt x="0" y="28"/>
                  <a:pt x="0" y="28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1" y="25"/>
                  <a:pt x="0" y="24"/>
                  <a:pt x="0" y="24"/>
                </a:cubicBezTo>
                <a:cubicBezTo>
                  <a:pt x="0" y="24"/>
                  <a:pt x="1" y="23"/>
                  <a:pt x="1" y="23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2" y="21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20"/>
                  <a:pt x="3" y="19"/>
                  <a:pt x="3" y="19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4" y="15"/>
                  <a:pt x="4" y="14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3"/>
                  <a:pt x="4" y="12"/>
                  <a:pt x="4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8"/>
                  <a:pt x="5" y="8"/>
                  <a:pt x="5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6" y="7"/>
                  <a:pt x="6" y="7"/>
                </a:cubicBezTo>
                <a:cubicBezTo>
                  <a:pt x="7" y="7"/>
                  <a:pt x="8" y="6"/>
                  <a:pt x="8" y="5"/>
                </a:cubicBezTo>
                <a:cubicBezTo>
                  <a:pt x="8" y="5"/>
                  <a:pt x="7" y="4"/>
                  <a:pt x="7" y="4"/>
                </a:cubicBezTo>
                <a:cubicBezTo>
                  <a:pt x="9" y="4"/>
                  <a:pt x="10" y="3"/>
                  <a:pt x="11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0"/>
                  <a:pt x="12" y="0"/>
                </a:cubicBezTo>
                <a:cubicBezTo>
                  <a:pt x="12" y="0"/>
                  <a:pt x="13" y="0"/>
                  <a:pt x="13" y="1"/>
                </a:cubicBezTo>
                <a:cubicBezTo>
                  <a:pt x="13" y="1"/>
                  <a:pt x="14" y="1"/>
                  <a:pt x="15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1"/>
                  <a:pt x="16" y="1"/>
                  <a:pt x="16" y="1"/>
                </a:cubicBezTo>
                <a:cubicBezTo>
                  <a:pt x="17" y="1"/>
                  <a:pt x="18" y="1"/>
                  <a:pt x="18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2"/>
                  <a:pt x="20" y="3"/>
                  <a:pt x="20" y="3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4"/>
                  <a:pt x="22" y="4"/>
                  <a:pt x="23" y="5"/>
                </a:cubicBezTo>
                <a:cubicBezTo>
                  <a:pt x="23" y="6"/>
                  <a:pt x="23" y="6"/>
                  <a:pt x="23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3"/>
                  <a:pt x="26" y="13"/>
                  <a:pt x="26" y="13"/>
                </a:cubicBezTo>
                <a:cubicBezTo>
                  <a:pt x="27" y="16"/>
                  <a:pt x="27" y="16"/>
                  <a:pt x="27" y="1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49" name="Freeform 529"/>
          <p:cNvSpPr>
            <a:spLocks/>
          </p:cNvSpPr>
          <p:nvPr/>
        </p:nvSpPr>
        <p:spPr bwMode="auto">
          <a:xfrm>
            <a:off x="6430963" y="109538"/>
            <a:ext cx="103187" cy="90488"/>
          </a:xfrm>
          <a:custGeom>
            <a:avLst/>
            <a:gdLst/>
            <a:ahLst/>
            <a:cxnLst>
              <a:cxn ang="0">
                <a:pos x="39" y="30"/>
              </a:cxn>
              <a:cxn ang="0">
                <a:pos x="38" y="32"/>
              </a:cxn>
              <a:cxn ang="0">
                <a:pos x="32" y="34"/>
              </a:cxn>
              <a:cxn ang="0">
                <a:pos x="27" y="31"/>
              </a:cxn>
              <a:cxn ang="0">
                <a:pos x="25" y="27"/>
              </a:cxn>
              <a:cxn ang="0">
                <a:pos x="25" y="21"/>
              </a:cxn>
              <a:cxn ang="0">
                <a:pos x="24" y="16"/>
              </a:cxn>
              <a:cxn ang="0">
                <a:pos x="22" y="18"/>
              </a:cxn>
              <a:cxn ang="0">
                <a:pos x="18" y="21"/>
              </a:cxn>
              <a:cxn ang="0">
                <a:pos x="15" y="25"/>
              </a:cxn>
              <a:cxn ang="0">
                <a:pos x="10" y="30"/>
              </a:cxn>
              <a:cxn ang="0">
                <a:pos x="5" y="34"/>
              </a:cxn>
              <a:cxn ang="0">
                <a:pos x="2" y="32"/>
              </a:cxn>
              <a:cxn ang="0">
                <a:pos x="2" y="31"/>
              </a:cxn>
              <a:cxn ang="0">
                <a:pos x="0" y="29"/>
              </a:cxn>
              <a:cxn ang="0">
                <a:pos x="0" y="25"/>
              </a:cxn>
              <a:cxn ang="0">
                <a:pos x="0" y="20"/>
              </a:cxn>
              <a:cxn ang="0">
                <a:pos x="0" y="17"/>
              </a:cxn>
              <a:cxn ang="0">
                <a:pos x="0" y="11"/>
              </a:cxn>
              <a:cxn ang="0">
                <a:pos x="0" y="1"/>
              </a:cxn>
              <a:cxn ang="0">
                <a:pos x="4" y="1"/>
              </a:cxn>
              <a:cxn ang="0">
                <a:pos x="3" y="9"/>
              </a:cxn>
              <a:cxn ang="0">
                <a:pos x="3" y="13"/>
              </a:cxn>
              <a:cxn ang="0">
                <a:pos x="3" y="15"/>
              </a:cxn>
              <a:cxn ang="0">
                <a:pos x="2" y="18"/>
              </a:cxn>
              <a:cxn ang="0">
                <a:pos x="3" y="21"/>
              </a:cxn>
              <a:cxn ang="0">
                <a:pos x="3" y="25"/>
              </a:cxn>
              <a:cxn ang="0">
                <a:pos x="3" y="28"/>
              </a:cxn>
              <a:cxn ang="0">
                <a:pos x="8" y="28"/>
              </a:cxn>
              <a:cxn ang="0">
                <a:pos x="11" y="26"/>
              </a:cxn>
              <a:cxn ang="0">
                <a:pos x="15" y="23"/>
              </a:cxn>
              <a:cxn ang="0">
                <a:pos x="18" y="19"/>
              </a:cxn>
              <a:cxn ang="0">
                <a:pos x="20" y="16"/>
              </a:cxn>
              <a:cxn ang="0">
                <a:pos x="21" y="15"/>
              </a:cxn>
              <a:cxn ang="0">
                <a:pos x="24" y="12"/>
              </a:cxn>
              <a:cxn ang="0">
                <a:pos x="25" y="11"/>
              </a:cxn>
              <a:cxn ang="0">
                <a:pos x="28" y="5"/>
              </a:cxn>
              <a:cxn ang="0">
                <a:pos x="28" y="3"/>
              </a:cxn>
              <a:cxn ang="0">
                <a:pos x="31" y="1"/>
              </a:cxn>
              <a:cxn ang="0">
                <a:pos x="30" y="7"/>
              </a:cxn>
              <a:cxn ang="0">
                <a:pos x="28" y="13"/>
              </a:cxn>
              <a:cxn ang="0">
                <a:pos x="27" y="16"/>
              </a:cxn>
              <a:cxn ang="0">
                <a:pos x="27" y="25"/>
              </a:cxn>
              <a:cxn ang="0">
                <a:pos x="27" y="27"/>
              </a:cxn>
              <a:cxn ang="0">
                <a:pos x="30" y="30"/>
              </a:cxn>
              <a:cxn ang="0">
                <a:pos x="34" y="31"/>
              </a:cxn>
            </a:cxnLst>
            <a:rect l="0" t="0" r="r" b="b"/>
            <a:pathLst>
              <a:path w="39" h="34">
                <a:moveTo>
                  <a:pt x="37" y="30"/>
                </a:moveTo>
                <a:cubicBezTo>
                  <a:pt x="38" y="29"/>
                  <a:pt x="38" y="29"/>
                  <a:pt x="39" y="29"/>
                </a:cubicBezTo>
                <a:cubicBezTo>
                  <a:pt x="39" y="29"/>
                  <a:pt x="39" y="30"/>
                  <a:pt x="39" y="30"/>
                </a:cubicBezTo>
                <a:cubicBezTo>
                  <a:pt x="39" y="30"/>
                  <a:pt x="39" y="31"/>
                  <a:pt x="39" y="31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7" y="32"/>
                  <a:pt x="37" y="33"/>
                  <a:pt x="36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4" y="34"/>
                  <a:pt x="33" y="34"/>
                  <a:pt x="32" y="34"/>
                </a:cubicBezTo>
                <a:cubicBezTo>
                  <a:pt x="32" y="34"/>
                  <a:pt x="31" y="34"/>
                  <a:pt x="31" y="34"/>
                </a:cubicBezTo>
                <a:cubicBezTo>
                  <a:pt x="30" y="33"/>
                  <a:pt x="30" y="33"/>
                  <a:pt x="29" y="33"/>
                </a:cubicBezTo>
                <a:cubicBezTo>
                  <a:pt x="27" y="31"/>
                  <a:pt x="27" y="31"/>
                  <a:pt x="27" y="31"/>
                </a:cubicBezTo>
                <a:cubicBezTo>
                  <a:pt x="26" y="28"/>
                  <a:pt x="26" y="28"/>
                  <a:pt x="26" y="28"/>
                </a:cubicBezTo>
                <a:cubicBezTo>
                  <a:pt x="25" y="27"/>
                  <a:pt x="25" y="27"/>
                  <a:pt x="25" y="27"/>
                </a:cubicBezTo>
                <a:cubicBezTo>
                  <a:pt x="25" y="27"/>
                  <a:pt x="25" y="27"/>
                  <a:pt x="25" y="27"/>
                </a:cubicBezTo>
                <a:cubicBezTo>
                  <a:pt x="25" y="26"/>
                  <a:pt x="25" y="25"/>
                  <a:pt x="25" y="25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2"/>
                  <a:pt x="25" y="21"/>
                  <a:pt x="25" y="21"/>
                </a:cubicBezTo>
                <a:cubicBezTo>
                  <a:pt x="25" y="20"/>
                  <a:pt x="25" y="20"/>
                  <a:pt x="25" y="19"/>
                </a:cubicBezTo>
                <a:cubicBezTo>
                  <a:pt x="25" y="15"/>
                  <a:pt x="25" y="15"/>
                  <a:pt x="25" y="15"/>
                </a:cubicBezTo>
                <a:cubicBezTo>
                  <a:pt x="24" y="16"/>
                  <a:pt x="24" y="16"/>
                  <a:pt x="24" y="16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2" y="17"/>
                  <a:pt x="22" y="18"/>
                  <a:pt x="22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0" y="19"/>
                  <a:pt x="20" y="19"/>
                  <a:pt x="20" y="20"/>
                </a:cubicBezTo>
                <a:cubicBezTo>
                  <a:pt x="19" y="20"/>
                  <a:pt x="19" y="21"/>
                  <a:pt x="18" y="21"/>
                </a:cubicBezTo>
                <a:cubicBezTo>
                  <a:pt x="18" y="22"/>
                  <a:pt x="18" y="23"/>
                  <a:pt x="17" y="23"/>
                </a:cubicBezTo>
                <a:cubicBezTo>
                  <a:pt x="17" y="24"/>
                  <a:pt x="16" y="24"/>
                  <a:pt x="16" y="24"/>
                </a:cubicBezTo>
                <a:cubicBezTo>
                  <a:pt x="15" y="25"/>
                  <a:pt x="15" y="25"/>
                  <a:pt x="15" y="25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0" y="30"/>
                  <a:pt x="10" y="30"/>
                  <a:pt x="10" y="30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32"/>
                  <a:pt x="8" y="32"/>
                  <a:pt x="8" y="32"/>
                </a:cubicBezTo>
                <a:cubicBezTo>
                  <a:pt x="7" y="32"/>
                  <a:pt x="6" y="33"/>
                  <a:pt x="5" y="34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2" y="33"/>
                  <a:pt x="2" y="33"/>
                  <a:pt x="2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0"/>
                  <a:pt x="1" y="30"/>
                  <a:pt x="1" y="30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3"/>
                  <a:pt x="0" y="23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6"/>
                  <a:pt x="1" y="16"/>
                  <a:pt x="1" y="15"/>
                </a:cubicBezTo>
                <a:cubicBezTo>
                  <a:pt x="1" y="15"/>
                  <a:pt x="1" y="15"/>
                  <a:pt x="0" y="14"/>
                </a:cubicBezTo>
                <a:cubicBezTo>
                  <a:pt x="0" y="11"/>
                  <a:pt x="0" y="11"/>
                  <a:pt x="0" y="11"/>
                </a:cubicBezTo>
                <a:cubicBezTo>
                  <a:pt x="1" y="6"/>
                  <a:pt x="1" y="6"/>
                  <a:pt x="1" y="6"/>
                </a:cubicBezTo>
                <a:cubicBezTo>
                  <a:pt x="1" y="5"/>
                  <a:pt x="1" y="3"/>
                  <a:pt x="1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4" y="1"/>
                  <a:pt x="4" y="1"/>
                  <a:pt x="4" y="1"/>
                </a:cubicBezTo>
                <a:cubicBezTo>
                  <a:pt x="3" y="2"/>
                  <a:pt x="3" y="2"/>
                  <a:pt x="3" y="2"/>
                </a:cubicBezTo>
                <a:cubicBezTo>
                  <a:pt x="3" y="7"/>
                  <a:pt x="3" y="7"/>
                  <a:pt x="3" y="7"/>
                </a:cubicBezTo>
                <a:cubicBezTo>
                  <a:pt x="3" y="9"/>
                  <a:pt x="3" y="9"/>
                  <a:pt x="3" y="9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2" y="14"/>
                  <a:pt x="3" y="14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6"/>
                  <a:pt x="2" y="16"/>
                </a:cubicBezTo>
                <a:cubicBezTo>
                  <a:pt x="3" y="17"/>
                  <a:pt x="3" y="17"/>
                  <a:pt x="3" y="17"/>
                </a:cubicBezTo>
                <a:cubicBezTo>
                  <a:pt x="2" y="18"/>
                  <a:pt x="2" y="18"/>
                  <a:pt x="2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6"/>
                  <a:pt x="3" y="26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8"/>
                  <a:pt x="3" y="28"/>
                  <a:pt x="3" y="28"/>
                </a:cubicBezTo>
                <a:cubicBezTo>
                  <a:pt x="4" y="29"/>
                  <a:pt x="4" y="29"/>
                  <a:pt x="5" y="30"/>
                </a:cubicBezTo>
                <a:cubicBezTo>
                  <a:pt x="6" y="30"/>
                  <a:pt x="6" y="30"/>
                  <a:pt x="7" y="29"/>
                </a:cubicBezTo>
                <a:cubicBezTo>
                  <a:pt x="7" y="29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9" y="27"/>
                  <a:pt x="9" y="27"/>
                  <a:pt x="9" y="26"/>
                </a:cubicBezTo>
                <a:cubicBezTo>
                  <a:pt x="10" y="26"/>
                  <a:pt x="11" y="26"/>
                  <a:pt x="11" y="26"/>
                </a:cubicBezTo>
                <a:cubicBezTo>
                  <a:pt x="11" y="25"/>
                  <a:pt x="11" y="25"/>
                  <a:pt x="11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4"/>
                  <a:pt x="13" y="23"/>
                  <a:pt x="15" y="23"/>
                </a:cubicBezTo>
                <a:cubicBezTo>
                  <a:pt x="15" y="22"/>
                  <a:pt x="15" y="22"/>
                  <a:pt x="15" y="22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0"/>
                  <a:pt x="17" y="19"/>
                  <a:pt x="18" y="19"/>
                </a:cubicBezTo>
                <a:cubicBezTo>
                  <a:pt x="18" y="18"/>
                  <a:pt x="18" y="18"/>
                  <a:pt x="18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20" y="16"/>
                  <a:pt x="20" y="16"/>
                  <a:pt x="20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5"/>
                  <a:pt x="21" y="15"/>
                  <a:pt x="21" y="15"/>
                </a:cubicBezTo>
                <a:cubicBezTo>
                  <a:pt x="22" y="14"/>
                  <a:pt x="22" y="14"/>
                  <a:pt x="22" y="14"/>
                </a:cubicBezTo>
                <a:cubicBezTo>
                  <a:pt x="23" y="14"/>
                  <a:pt x="23" y="13"/>
                  <a:pt x="24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0"/>
                  <a:pt x="26" y="9"/>
                  <a:pt x="27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8" y="5"/>
                  <a:pt x="28" y="5"/>
                  <a:pt x="28" y="5"/>
                </a:cubicBezTo>
                <a:cubicBezTo>
                  <a:pt x="28" y="5"/>
                  <a:pt x="28" y="5"/>
                  <a:pt x="28" y="5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9" y="3"/>
                  <a:pt x="29" y="2"/>
                  <a:pt x="30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1"/>
                  <a:pt x="31" y="1"/>
                  <a:pt x="31" y="1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5"/>
                  <a:pt x="31" y="5"/>
                  <a:pt x="31" y="5"/>
                </a:cubicBezTo>
                <a:cubicBezTo>
                  <a:pt x="30" y="7"/>
                  <a:pt x="30" y="7"/>
                  <a:pt x="30" y="7"/>
                </a:cubicBezTo>
                <a:cubicBezTo>
                  <a:pt x="29" y="10"/>
                  <a:pt x="29" y="10"/>
                  <a:pt x="29" y="10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8"/>
                  <a:pt x="29" y="29"/>
                  <a:pt x="29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31"/>
                  <a:pt x="32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0"/>
                  <a:pt x="36" y="30"/>
                  <a:pt x="37" y="3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50" name="Freeform 530"/>
          <p:cNvSpPr>
            <a:spLocks/>
          </p:cNvSpPr>
          <p:nvPr/>
        </p:nvSpPr>
        <p:spPr bwMode="auto">
          <a:xfrm>
            <a:off x="6545263" y="101601"/>
            <a:ext cx="82550" cy="101600"/>
          </a:xfrm>
          <a:custGeom>
            <a:avLst/>
            <a:gdLst/>
            <a:ahLst/>
            <a:cxnLst>
              <a:cxn ang="0">
                <a:pos x="29" y="33"/>
              </a:cxn>
              <a:cxn ang="0">
                <a:pos x="27" y="35"/>
              </a:cxn>
              <a:cxn ang="0">
                <a:pos x="24" y="36"/>
              </a:cxn>
              <a:cxn ang="0">
                <a:pos x="21" y="37"/>
              </a:cxn>
              <a:cxn ang="0">
                <a:pos x="18" y="37"/>
              </a:cxn>
              <a:cxn ang="0">
                <a:pos x="16" y="37"/>
              </a:cxn>
              <a:cxn ang="0">
                <a:pos x="14" y="38"/>
              </a:cxn>
              <a:cxn ang="0">
                <a:pos x="12" y="37"/>
              </a:cxn>
              <a:cxn ang="0">
                <a:pos x="9" y="37"/>
              </a:cxn>
              <a:cxn ang="0">
                <a:pos x="4" y="37"/>
              </a:cxn>
              <a:cxn ang="0">
                <a:pos x="3" y="37"/>
              </a:cxn>
              <a:cxn ang="0">
                <a:pos x="2" y="32"/>
              </a:cxn>
              <a:cxn ang="0">
                <a:pos x="2" y="32"/>
              </a:cxn>
              <a:cxn ang="0">
                <a:pos x="3" y="32"/>
              </a:cxn>
              <a:cxn ang="0">
                <a:pos x="5" y="33"/>
              </a:cxn>
              <a:cxn ang="0">
                <a:pos x="8" y="35"/>
              </a:cxn>
              <a:cxn ang="0">
                <a:pos x="22" y="34"/>
              </a:cxn>
              <a:cxn ang="0">
                <a:pos x="24" y="33"/>
              </a:cxn>
              <a:cxn ang="0">
                <a:pos x="27" y="31"/>
              </a:cxn>
              <a:cxn ang="0">
                <a:pos x="28" y="30"/>
              </a:cxn>
              <a:cxn ang="0">
                <a:pos x="27" y="28"/>
              </a:cxn>
              <a:cxn ang="0">
                <a:pos x="25" y="27"/>
              </a:cxn>
              <a:cxn ang="0">
                <a:pos x="23" y="26"/>
              </a:cxn>
              <a:cxn ang="0">
                <a:pos x="19" y="25"/>
              </a:cxn>
              <a:cxn ang="0">
                <a:pos x="17" y="24"/>
              </a:cxn>
              <a:cxn ang="0">
                <a:pos x="15" y="23"/>
              </a:cxn>
              <a:cxn ang="0">
                <a:pos x="9" y="21"/>
              </a:cxn>
              <a:cxn ang="0">
                <a:pos x="5" y="16"/>
              </a:cxn>
              <a:cxn ang="0">
                <a:pos x="4" y="10"/>
              </a:cxn>
              <a:cxn ang="0">
                <a:pos x="7" y="6"/>
              </a:cxn>
              <a:cxn ang="0">
                <a:pos x="15" y="1"/>
              </a:cxn>
              <a:cxn ang="0">
                <a:pos x="23" y="0"/>
              </a:cxn>
              <a:cxn ang="0">
                <a:pos x="25" y="1"/>
              </a:cxn>
              <a:cxn ang="0">
                <a:pos x="26" y="5"/>
              </a:cxn>
              <a:cxn ang="0">
                <a:pos x="21" y="3"/>
              </a:cxn>
              <a:cxn ang="0">
                <a:pos x="19" y="3"/>
              </a:cxn>
              <a:cxn ang="0">
                <a:pos x="14" y="5"/>
              </a:cxn>
              <a:cxn ang="0">
                <a:pos x="11" y="6"/>
              </a:cxn>
              <a:cxn ang="0">
                <a:pos x="9" y="8"/>
              </a:cxn>
              <a:cxn ang="0">
                <a:pos x="6" y="14"/>
              </a:cxn>
              <a:cxn ang="0">
                <a:pos x="8" y="17"/>
              </a:cxn>
              <a:cxn ang="0">
                <a:pos x="10" y="18"/>
              </a:cxn>
              <a:cxn ang="0">
                <a:pos x="14" y="20"/>
              </a:cxn>
              <a:cxn ang="0">
                <a:pos x="20" y="22"/>
              </a:cxn>
              <a:cxn ang="0">
                <a:pos x="24" y="24"/>
              </a:cxn>
              <a:cxn ang="0">
                <a:pos x="27" y="25"/>
              </a:cxn>
              <a:cxn ang="0">
                <a:pos x="29" y="27"/>
              </a:cxn>
              <a:cxn ang="0">
                <a:pos x="30" y="29"/>
              </a:cxn>
            </a:cxnLst>
            <a:rect l="0" t="0" r="r" b="b"/>
            <a:pathLst>
              <a:path w="31" h="38">
                <a:moveTo>
                  <a:pt x="31" y="30"/>
                </a:moveTo>
                <a:cubicBezTo>
                  <a:pt x="31" y="31"/>
                  <a:pt x="31" y="31"/>
                  <a:pt x="31" y="31"/>
                </a:cubicBezTo>
                <a:cubicBezTo>
                  <a:pt x="30" y="31"/>
                  <a:pt x="30" y="32"/>
                  <a:pt x="29" y="33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6" y="36"/>
                  <a:pt x="26" y="36"/>
                  <a:pt x="26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3" y="36"/>
                  <a:pt x="23" y="37"/>
                </a:cubicBezTo>
                <a:cubicBezTo>
                  <a:pt x="23" y="37"/>
                  <a:pt x="22" y="37"/>
                  <a:pt x="22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37"/>
                  <a:pt x="14" y="37"/>
                  <a:pt x="14" y="38"/>
                </a:cubicBezTo>
                <a:cubicBezTo>
                  <a:pt x="13" y="37"/>
                  <a:pt x="13" y="37"/>
                  <a:pt x="13" y="37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37"/>
                  <a:pt x="12" y="37"/>
                  <a:pt x="12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7"/>
                  <a:pt x="10" y="37"/>
                  <a:pt x="10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8" y="37"/>
                  <a:pt x="7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2" y="36"/>
                  <a:pt x="2" y="36"/>
                  <a:pt x="2" y="36"/>
                </a:cubicBezTo>
                <a:cubicBezTo>
                  <a:pt x="1" y="36"/>
                  <a:pt x="0" y="35"/>
                  <a:pt x="0" y="33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2"/>
                  <a:pt x="2" y="32"/>
                  <a:pt x="2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2"/>
                  <a:pt x="4" y="33"/>
                  <a:pt x="4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4"/>
                  <a:pt x="5" y="34"/>
                  <a:pt x="5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2"/>
                  <a:pt x="27" y="31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1"/>
                  <a:pt x="27" y="31"/>
                  <a:pt x="27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29"/>
                  <a:pt x="28" y="29"/>
                  <a:pt x="28" y="29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5" y="27"/>
                  <a:pt x="25" y="27"/>
                  <a:pt x="25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26"/>
                  <a:pt x="23" y="25"/>
                  <a:pt x="22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1" y="25"/>
                  <a:pt x="20" y="25"/>
                  <a:pt x="19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5" y="23"/>
                  <a:pt x="15" y="23"/>
                  <a:pt x="15" y="23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1"/>
                  <a:pt x="12" y="21"/>
                  <a:pt x="12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0"/>
                  <a:pt x="9" y="20"/>
                  <a:pt x="9" y="20"/>
                </a:cubicBezTo>
                <a:cubicBezTo>
                  <a:pt x="6" y="19"/>
                  <a:pt x="6" y="19"/>
                  <a:pt x="6" y="19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9"/>
                  <a:pt x="5" y="8"/>
                  <a:pt x="5" y="8"/>
                </a:cubicBezTo>
                <a:cubicBezTo>
                  <a:pt x="6" y="7"/>
                  <a:pt x="7" y="6"/>
                  <a:pt x="7" y="6"/>
                </a:cubicBezTo>
                <a:cubicBezTo>
                  <a:pt x="7" y="6"/>
                  <a:pt x="7" y="6"/>
                  <a:pt x="7" y="6"/>
                </a:cubicBezTo>
                <a:cubicBezTo>
                  <a:pt x="8" y="5"/>
                  <a:pt x="8" y="5"/>
                  <a:pt x="9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15" y="1"/>
                  <a:pt x="15" y="1"/>
                  <a:pt x="15" y="1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1"/>
                  <a:pt x="25" y="1"/>
                </a:cubicBezTo>
                <a:cubicBezTo>
                  <a:pt x="25" y="2"/>
                  <a:pt x="25" y="2"/>
                  <a:pt x="25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4"/>
                  <a:pt x="26" y="4"/>
                  <a:pt x="26" y="5"/>
                </a:cubicBezTo>
                <a:cubicBezTo>
                  <a:pt x="26" y="5"/>
                  <a:pt x="25" y="5"/>
                  <a:pt x="25" y="5"/>
                </a:cubicBezTo>
                <a:cubicBezTo>
                  <a:pt x="25" y="5"/>
                  <a:pt x="24" y="5"/>
                  <a:pt x="24" y="4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4"/>
                  <a:pt x="21" y="4"/>
                  <a:pt x="21" y="4"/>
                </a:cubicBezTo>
                <a:cubicBezTo>
                  <a:pt x="20" y="3"/>
                  <a:pt x="19" y="3"/>
                  <a:pt x="19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7" y="3"/>
                  <a:pt x="17" y="4"/>
                  <a:pt x="16" y="4"/>
                </a:cubicBezTo>
                <a:cubicBezTo>
                  <a:pt x="15" y="4"/>
                  <a:pt x="14" y="5"/>
                  <a:pt x="14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6"/>
                  <a:pt x="11" y="6"/>
                  <a:pt x="11" y="6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8"/>
                  <a:pt x="9" y="8"/>
                  <a:pt x="9" y="8"/>
                </a:cubicBezTo>
                <a:cubicBezTo>
                  <a:pt x="8" y="9"/>
                  <a:pt x="8" y="9"/>
                  <a:pt x="8" y="9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5"/>
                  <a:pt x="7" y="16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2" y="20"/>
                  <a:pt x="12" y="20"/>
                  <a:pt x="12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6" y="21"/>
                  <a:pt x="16" y="21"/>
                  <a:pt x="16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3"/>
                  <a:pt x="21" y="23"/>
                  <a:pt x="21" y="23"/>
                </a:cubicBezTo>
                <a:cubicBezTo>
                  <a:pt x="22" y="23"/>
                  <a:pt x="22" y="23"/>
                  <a:pt x="23" y="23"/>
                </a:cubicBezTo>
                <a:cubicBezTo>
                  <a:pt x="23" y="24"/>
                  <a:pt x="24" y="24"/>
                  <a:pt x="24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5"/>
                  <a:pt x="25" y="25"/>
                  <a:pt x="25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8" y="26"/>
                  <a:pt x="28" y="26"/>
                  <a:pt x="28" y="26"/>
                </a:cubicBezTo>
                <a:cubicBezTo>
                  <a:pt x="29" y="26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30" y="28"/>
                  <a:pt x="30" y="28"/>
                  <a:pt x="30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30" y="29"/>
                  <a:pt x="30" y="29"/>
                </a:cubicBezTo>
                <a:cubicBezTo>
                  <a:pt x="31" y="29"/>
                  <a:pt x="31" y="30"/>
                  <a:pt x="31" y="3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51" name="Freeform 531"/>
          <p:cNvSpPr>
            <a:spLocks noEditPoints="1"/>
          </p:cNvSpPr>
          <p:nvPr/>
        </p:nvSpPr>
        <p:spPr bwMode="auto">
          <a:xfrm>
            <a:off x="6648450" y="96838"/>
            <a:ext cx="65087" cy="111125"/>
          </a:xfrm>
          <a:custGeom>
            <a:avLst/>
            <a:gdLst/>
            <a:ahLst/>
            <a:cxnLst>
              <a:cxn ang="0">
                <a:pos x="18" y="10"/>
              </a:cxn>
              <a:cxn ang="0">
                <a:pos x="18" y="4"/>
              </a:cxn>
              <a:cxn ang="0">
                <a:pos x="15" y="3"/>
              </a:cxn>
              <a:cxn ang="0">
                <a:pos x="12" y="5"/>
              </a:cxn>
              <a:cxn ang="0">
                <a:pos x="11" y="5"/>
              </a:cxn>
              <a:cxn ang="0">
                <a:pos x="11" y="6"/>
              </a:cxn>
              <a:cxn ang="0">
                <a:pos x="10" y="8"/>
              </a:cxn>
              <a:cxn ang="0">
                <a:pos x="7" y="12"/>
              </a:cxn>
              <a:cxn ang="0">
                <a:pos x="6" y="17"/>
              </a:cxn>
              <a:cxn ang="0">
                <a:pos x="10" y="16"/>
              </a:cxn>
              <a:cxn ang="0">
                <a:pos x="13" y="15"/>
              </a:cxn>
              <a:cxn ang="0">
                <a:pos x="14" y="13"/>
              </a:cxn>
              <a:cxn ang="0">
                <a:pos x="23" y="31"/>
              </a:cxn>
              <a:cxn ang="0">
                <a:pos x="22" y="36"/>
              </a:cxn>
              <a:cxn ang="0">
                <a:pos x="19" y="38"/>
              </a:cxn>
              <a:cxn ang="0">
                <a:pos x="16" y="40"/>
              </a:cxn>
              <a:cxn ang="0">
                <a:pos x="14" y="42"/>
              </a:cxn>
              <a:cxn ang="0">
                <a:pos x="11" y="42"/>
              </a:cxn>
              <a:cxn ang="0">
                <a:pos x="7" y="42"/>
              </a:cxn>
              <a:cxn ang="0">
                <a:pos x="3" y="39"/>
              </a:cxn>
              <a:cxn ang="0">
                <a:pos x="1" y="37"/>
              </a:cxn>
              <a:cxn ang="0">
                <a:pos x="0" y="29"/>
              </a:cxn>
              <a:cxn ang="0">
                <a:pos x="1" y="24"/>
              </a:cxn>
              <a:cxn ang="0">
                <a:pos x="2" y="21"/>
              </a:cxn>
              <a:cxn ang="0">
                <a:pos x="1" y="18"/>
              </a:cxn>
              <a:cxn ang="0">
                <a:pos x="2" y="12"/>
              </a:cxn>
              <a:cxn ang="0">
                <a:pos x="4" y="12"/>
              </a:cxn>
              <a:cxn ang="0">
                <a:pos x="8" y="5"/>
              </a:cxn>
              <a:cxn ang="0">
                <a:pos x="9" y="4"/>
              </a:cxn>
              <a:cxn ang="0">
                <a:pos x="13" y="1"/>
              </a:cxn>
              <a:cxn ang="0">
                <a:pos x="16" y="0"/>
              </a:cxn>
              <a:cxn ang="0">
                <a:pos x="17" y="0"/>
              </a:cxn>
              <a:cxn ang="0">
                <a:pos x="20" y="3"/>
              </a:cxn>
              <a:cxn ang="0">
                <a:pos x="21" y="7"/>
              </a:cxn>
              <a:cxn ang="0">
                <a:pos x="20" y="12"/>
              </a:cxn>
              <a:cxn ang="0">
                <a:pos x="13" y="19"/>
              </a:cxn>
              <a:cxn ang="0">
                <a:pos x="10" y="20"/>
              </a:cxn>
              <a:cxn ang="0">
                <a:pos x="7" y="21"/>
              </a:cxn>
              <a:cxn ang="0">
                <a:pos x="3" y="24"/>
              </a:cxn>
              <a:cxn ang="0">
                <a:pos x="3" y="30"/>
              </a:cxn>
              <a:cxn ang="0">
                <a:pos x="2" y="32"/>
              </a:cxn>
              <a:cxn ang="0">
                <a:pos x="4" y="37"/>
              </a:cxn>
              <a:cxn ang="0">
                <a:pos x="8" y="39"/>
              </a:cxn>
              <a:cxn ang="0">
                <a:pos x="15" y="37"/>
              </a:cxn>
              <a:cxn ang="0">
                <a:pos x="17" y="36"/>
              </a:cxn>
              <a:cxn ang="0">
                <a:pos x="20" y="34"/>
              </a:cxn>
              <a:cxn ang="0">
                <a:pos x="23" y="31"/>
              </a:cxn>
            </a:cxnLst>
            <a:rect l="0" t="0" r="r" b="b"/>
            <a:pathLst>
              <a:path w="24" h="42">
                <a:moveTo>
                  <a:pt x="16" y="12"/>
                </a:moveTo>
                <a:cubicBezTo>
                  <a:pt x="16" y="12"/>
                  <a:pt x="17" y="11"/>
                  <a:pt x="17" y="11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8"/>
                  <a:pt x="19" y="8"/>
                </a:cubicBezTo>
                <a:cubicBezTo>
                  <a:pt x="19" y="7"/>
                  <a:pt x="19" y="7"/>
                  <a:pt x="19" y="6"/>
                </a:cubicBezTo>
                <a:cubicBezTo>
                  <a:pt x="19" y="6"/>
                  <a:pt x="19" y="5"/>
                  <a:pt x="18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4"/>
                  <a:pt x="14" y="4"/>
                </a:cubicBezTo>
                <a:cubicBezTo>
                  <a:pt x="14" y="4"/>
                  <a:pt x="13" y="4"/>
                  <a:pt x="12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5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7"/>
                </a:cubicBezTo>
                <a:cubicBezTo>
                  <a:pt x="11" y="7"/>
                  <a:pt x="10" y="7"/>
                  <a:pt x="10" y="7"/>
                </a:cubicBezTo>
                <a:cubicBezTo>
                  <a:pt x="10" y="8"/>
                  <a:pt x="10" y="8"/>
                  <a:pt x="10" y="8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7" y="11"/>
                  <a:pt x="7" y="12"/>
                </a:cubicBezTo>
                <a:cubicBezTo>
                  <a:pt x="7" y="12"/>
                  <a:pt x="6" y="14"/>
                  <a:pt x="5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1" y="16"/>
                  <a:pt x="11" y="16"/>
                </a:cubicBezTo>
                <a:cubicBezTo>
                  <a:pt x="11" y="16"/>
                  <a:pt x="11" y="16"/>
                  <a:pt x="12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3"/>
                  <a:pt x="14" y="13"/>
                  <a:pt x="14" y="13"/>
                </a:cubicBezTo>
                <a:cubicBezTo>
                  <a:pt x="15" y="13"/>
                  <a:pt x="16" y="13"/>
                  <a:pt x="16" y="12"/>
                </a:cubicBezTo>
                <a:cubicBezTo>
                  <a:pt x="16" y="12"/>
                  <a:pt x="16" y="12"/>
                  <a:pt x="16" y="12"/>
                </a:cubicBezTo>
                <a:close/>
                <a:moveTo>
                  <a:pt x="23" y="31"/>
                </a:moveTo>
                <a:cubicBezTo>
                  <a:pt x="24" y="32"/>
                  <a:pt x="24" y="32"/>
                  <a:pt x="24" y="32"/>
                </a:cubicBezTo>
                <a:cubicBezTo>
                  <a:pt x="24" y="33"/>
                  <a:pt x="23" y="33"/>
                  <a:pt x="23" y="34"/>
                </a:cubicBezTo>
                <a:cubicBezTo>
                  <a:pt x="22" y="34"/>
                  <a:pt x="22" y="35"/>
                  <a:pt x="22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0" y="38"/>
                  <a:pt x="20" y="38"/>
                  <a:pt x="20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5" y="41"/>
                  <a:pt x="15" y="41"/>
                  <a:pt x="15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42"/>
                  <a:pt x="14" y="42"/>
                  <a:pt x="14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2" y="42"/>
                  <a:pt x="12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2"/>
                  <a:pt x="8" y="42"/>
                </a:cubicBezTo>
                <a:cubicBezTo>
                  <a:pt x="8" y="42"/>
                  <a:pt x="7" y="42"/>
                  <a:pt x="7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42"/>
                  <a:pt x="4" y="41"/>
                  <a:pt x="3" y="40"/>
                </a:cubicBezTo>
                <a:cubicBezTo>
                  <a:pt x="3" y="39"/>
                  <a:pt x="3" y="39"/>
                  <a:pt x="3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7"/>
                  <a:pt x="1" y="37"/>
                  <a:pt x="1" y="37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3"/>
                  <a:pt x="1" y="22"/>
                </a:cubicBezTo>
                <a:cubicBezTo>
                  <a:pt x="1" y="22"/>
                  <a:pt x="2" y="22"/>
                  <a:pt x="2" y="21"/>
                </a:cubicBezTo>
                <a:cubicBezTo>
                  <a:pt x="2" y="21"/>
                  <a:pt x="2" y="20"/>
                  <a:pt x="1" y="19"/>
                </a:cubicBezTo>
                <a:cubicBezTo>
                  <a:pt x="2" y="18"/>
                  <a:pt x="2" y="18"/>
                  <a:pt x="2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2" y="17"/>
                  <a:pt x="2" y="17"/>
                  <a:pt x="2" y="16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3"/>
                  <a:pt x="2" y="13"/>
                  <a:pt x="2" y="12"/>
                </a:cubicBezTo>
                <a:cubicBezTo>
                  <a:pt x="2" y="13"/>
                  <a:pt x="3" y="13"/>
                  <a:pt x="3" y="13"/>
                </a:cubicBezTo>
                <a:cubicBezTo>
                  <a:pt x="3" y="13"/>
                  <a:pt x="4" y="13"/>
                  <a:pt x="5" y="12"/>
                </a:cubicBezTo>
                <a:cubicBezTo>
                  <a:pt x="5" y="12"/>
                  <a:pt x="4" y="12"/>
                  <a:pt x="4" y="12"/>
                </a:cubicBezTo>
                <a:cubicBezTo>
                  <a:pt x="4" y="12"/>
                  <a:pt x="5" y="11"/>
                  <a:pt x="5" y="11"/>
                </a:cubicBezTo>
                <a:cubicBezTo>
                  <a:pt x="6" y="10"/>
                  <a:pt x="6" y="8"/>
                  <a:pt x="7" y="7"/>
                </a:cubicBezTo>
                <a:cubicBezTo>
                  <a:pt x="8" y="7"/>
                  <a:pt x="8" y="6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9" y="4"/>
                  <a:pt x="10" y="3"/>
                </a:cubicBezTo>
                <a:cubicBezTo>
                  <a:pt x="11" y="3"/>
                  <a:pt x="11" y="2"/>
                  <a:pt x="12" y="1"/>
                </a:cubicBezTo>
                <a:cubicBezTo>
                  <a:pt x="12" y="1"/>
                  <a:pt x="13" y="1"/>
                  <a:pt x="13" y="1"/>
                </a:cubicBezTo>
                <a:cubicBezTo>
                  <a:pt x="13" y="1"/>
                  <a:pt x="13" y="1"/>
                  <a:pt x="1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6" y="0"/>
                  <a:pt x="1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1"/>
                  <a:pt x="18" y="2"/>
                  <a:pt x="19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2"/>
                  <a:pt x="20" y="2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1" y="3"/>
                  <a:pt x="21" y="4"/>
                  <a:pt x="21" y="6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6"/>
                  <a:pt x="18" y="16"/>
                  <a:pt x="18" y="16"/>
                </a:cubicBezTo>
                <a:cubicBezTo>
                  <a:pt x="16" y="17"/>
                  <a:pt x="14" y="18"/>
                  <a:pt x="13" y="19"/>
                </a:cubicBezTo>
                <a:cubicBezTo>
                  <a:pt x="13" y="19"/>
                  <a:pt x="1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0"/>
                  <a:pt x="10" y="20"/>
                  <a:pt x="10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6" y="21"/>
                  <a:pt x="6" y="21"/>
                  <a:pt x="5" y="20"/>
                </a:cubicBezTo>
                <a:cubicBezTo>
                  <a:pt x="4" y="21"/>
                  <a:pt x="4" y="22"/>
                  <a:pt x="4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5"/>
                  <a:pt x="3" y="26"/>
                  <a:pt x="3" y="26"/>
                </a:cubicBezTo>
                <a:cubicBezTo>
                  <a:pt x="2" y="27"/>
                  <a:pt x="2" y="27"/>
                  <a:pt x="2" y="27"/>
                </a:cubicBezTo>
                <a:cubicBezTo>
                  <a:pt x="3" y="30"/>
                  <a:pt x="3" y="30"/>
                  <a:pt x="3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2" y="33"/>
                  <a:pt x="2" y="34"/>
                </a:cubicBezTo>
                <a:cubicBezTo>
                  <a:pt x="2" y="35"/>
                  <a:pt x="3" y="35"/>
                  <a:pt x="3" y="35"/>
                </a:cubicBezTo>
                <a:cubicBezTo>
                  <a:pt x="3" y="36"/>
                  <a:pt x="3" y="36"/>
                  <a:pt x="4" y="37"/>
                </a:cubicBezTo>
                <a:cubicBezTo>
                  <a:pt x="4" y="37"/>
                  <a:pt x="5" y="38"/>
                  <a:pt x="6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8" y="39"/>
                  <a:pt x="8" y="39"/>
                  <a:pt x="8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4" y="38"/>
                  <a:pt x="15" y="38"/>
                  <a:pt x="15" y="37"/>
                </a:cubicBezTo>
                <a:cubicBezTo>
                  <a:pt x="16" y="36"/>
                  <a:pt x="16" y="36"/>
                  <a:pt x="16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8" y="36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4"/>
                  <a:pt x="19" y="34"/>
                  <a:pt x="20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1" y="34"/>
                  <a:pt x="22" y="33"/>
                  <a:pt x="22" y="31"/>
                </a:cubicBezTo>
                <a:cubicBezTo>
                  <a:pt x="22" y="31"/>
                  <a:pt x="23" y="31"/>
                  <a:pt x="23" y="3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52" name="Freeform 532"/>
          <p:cNvSpPr>
            <a:spLocks/>
          </p:cNvSpPr>
          <p:nvPr/>
        </p:nvSpPr>
        <p:spPr bwMode="auto">
          <a:xfrm>
            <a:off x="4759325" y="4102101"/>
            <a:ext cx="74612" cy="98425"/>
          </a:xfrm>
          <a:custGeom>
            <a:avLst/>
            <a:gdLst/>
            <a:ahLst/>
            <a:cxnLst>
              <a:cxn ang="0">
                <a:pos x="26" y="24"/>
              </a:cxn>
              <a:cxn ang="0">
                <a:pos x="26" y="26"/>
              </a:cxn>
              <a:cxn ang="0">
                <a:pos x="25" y="28"/>
              </a:cxn>
              <a:cxn ang="0">
                <a:pos x="22" y="31"/>
              </a:cxn>
              <a:cxn ang="0">
                <a:pos x="19" y="33"/>
              </a:cxn>
              <a:cxn ang="0">
                <a:pos x="17" y="34"/>
              </a:cxn>
              <a:cxn ang="0">
                <a:pos x="14" y="36"/>
              </a:cxn>
              <a:cxn ang="0">
                <a:pos x="11" y="36"/>
              </a:cxn>
              <a:cxn ang="0">
                <a:pos x="9" y="37"/>
              </a:cxn>
              <a:cxn ang="0">
                <a:pos x="7" y="37"/>
              </a:cxn>
              <a:cxn ang="0">
                <a:pos x="6" y="36"/>
              </a:cxn>
              <a:cxn ang="0">
                <a:pos x="3" y="34"/>
              </a:cxn>
              <a:cxn ang="0">
                <a:pos x="1" y="30"/>
              </a:cxn>
              <a:cxn ang="0">
                <a:pos x="0" y="29"/>
              </a:cxn>
              <a:cxn ang="0">
                <a:pos x="0" y="27"/>
              </a:cxn>
              <a:cxn ang="0">
                <a:pos x="0" y="24"/>
              </a:cxn>
              <a:cxn ang="0">
                <a:pos x="0" y="22"/>
              </a:cxn>
              <a:cxn ang="0">
                <a:pos x="0" y="19"/>
              </a:cxn>
              <a:cxn ang="0">
                <a:pos x="1" y="16"/>
              </a:cxn>
              <a:cxn ang="0">
                <a:pos x="2" y="14"/>
              </a:cxn>
              <a:cxn ang="0">
                <a:pos x="2" y="13"/>
              </a:cxn>
              <a:cxn ang="0">
                <a:pos x="6" y="6"/>
              </a:cxn>
              <a:cxn ang="0">
                <a:pos x="7" y="4"/>
              </a:cxn>
              <a:cxn ang="0">
                <a:pos x="9" y="1"/>
              </a:cxn>
              <a:cxn ang="0">
                <a:pos x="13" y="0"/>
              </a:cxn>
              <a:cxn ang="0">
                <a:pos x="16" y="2"/>
              </a:cxn>
              <a:cxn ang="0">
                <a:pos x="19" y="3"/>
              </a:cxn>
              <a:cxn ang="0">
                <a:pos x="19" y="5"/>
              </a:cxn>
              <a:cxn ang="0">
                <a:pos x="20" y="7"/>
              </a:cxn>
              <a:cxn ang="0">
                <a:pos x="20" y="9"/>
              </a:cxn>
              <a:cxn ang="0">
                <a:pos x="20" y="10"/>
              </a:cxn>
              <a:cxn ang="0">
                <a:pos x="19" y="13"/>
              </a:cxn>
              <a:cxn ang="0">
                <a:pos x="17" y="8"/>
              </a:cxn>
              <a:cxn ang="0">
                <a:pos x="16" y="6"/>
              </a:cxn>
              <a:cxn ang="0">
                <a:pos x="14" y="4"/>
              </a:cxn>
              <a:cxn ang="0">
                <a:pos x="11" y="4"/>
              </a:cxn>
              <a:cxn ang="0">
                <a:pos x="8" y="7"/>
              </a:cxn>
              <a:cxn ang="0">
                <a:pos x="6" y="11"/>
              </a:cxn>
              <a:cxn ang="0">
                <a:pos x="5" y="13"/>
              </a:cxn>
              <a:cxn ang="0">
                <a:pos x="4" y="15"/>
              </a:cxn>
              <a:cxn ang="0">
                <a:pos x="3" y="18"/>
              </a:cxn>
              <a:cxn ang="0">
                <a:pos x="2" y="21"/>
              </a:cxn>
              <a:cxn ang="0">
                <a:pos x="2" y="23"/>
              </a:cxn>
              <a:cxn ang="0">
                <a:pos x="2" y="26"/>
              </a:cxn>
              <a:cxn ang="0">
                <a:pos x="2" y="27"/>
              </a:cxn>
              <a:cxn ang="0">
                <a:pos x="3" y="30"/>
              </a:cxn>
              <a:cxn ang="0">
                <a:pos x="4" y="31"/>
              </a:cxn>
              <a:cxn ang="0">
                <a:pos x="5" y="32"/>
              </a:cxn>
              <a:cxn ang="0">
                <a:pos x="10" y="33"/>
              </a:cxn>
              <a:cxn ang="0">
                <a:pos x="12" y="33"/>
              </a:cxn>
              <a:cxn ang="0">
                <a:pos x="13" y="32"/>
              </a:cxn>
              <a:cxn ang="0">
                <a:pos x="17" y="30"/>
              </a:cxn>
              <a:cxn ang="0">
                <a:pos x="20" y="29"/>
              </a:cxn>
              <a:cxn ang="0">
                <a:pos x="22" y="28"/>
              </a:cxn>
              <a:cxn ang="0">
                <a:pos x="26" y="22"/>
              </a:cxn>
              <a:cxn ang="0">
                <a:pos x="27" y="20"/>
              </a:cxn>
            </a:cxnLst>
            <a:rect l="0" t="0" r="r" b="b"/>
            <a:pathLst>
              <a:path w="28" h="37">
                <a:moveTo>
                  <a:pt x="28" y="22"/>
                </a:moveTo>
                <a:cubicBezTo>
                  <a:pt x="26" y="24"/>
                  <a:pt x="26" y="24"/>
                  <a:pt x="26" y="24"/>
                </a:cubicBezTo>
                <a:cubicBezTo>
                  <a:pt x="26" y="24"/>
                  <a:pt x="26" y="24"/>
                  <a:pt x="26" y="25"/>
                </a:cubicBezTo>
                <a:cubicBezTo>
                  <a:pt x="26" y="25"/>
                  <a:pt x="26" y="25"/>
                  <a:pt x="26" y="26"/>
                </a:cubicBezTo>
                <a:cubicBezTo>
                  <a:pt x="26" y="26"/>
                  <a:pt x="26" y="26"/>
                  <a:pt x="25" y="26"/>
                </a:cubicBezTo>
                <a:cubicBezTo>
                  <a:pt x="25" y="27"/>
                  <a:pt x="25" y="27"/>
                  <a:pt x="25" y="28"/>
                </a:cubicBezTo>
                <a:cubicBezTo>
                  <a:pt x="24" y="28"/>
                  <a:pt x="24" y="29"/>
                  <a:pt x="24" y="29"/>
                </a:cubicBezTo>
                <a:cubicBezTo>
                  <a:pt x="23" y="30"/>
                  <a:pt x="23" y="30"/>
                  <a:pt x="22" y="31"/>
                </a:cubicBezTo>
                <a:cubicBezTo>
                  <a:pt x="22" y="31"/>
                  <a:pt x="21" y="31"/>
                  <a:pt x="21" y="32"/>
                </a:cubicBezTo>
                <a:cubicBezTo>
                  <a:pt x="20" y="32"/>
                  <a:pt x="20" y="33"/>
                  <a:pt x="19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3"/>
                  <a:pt x="18" y="34"/>
                  <a:pt x="17" y="34"/>
                </a:cubicBezTo>
                <a:cubicBezTo>
                  <a:pt x="16" y="35"/>
                  <a:pt x="16" y="35"/>
                  <a:pt x="16" y="35"/>
                </a:cubicBezTo>
                <a:cubicBezTo>
                  <a:pt x="14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9" y="37"/>
                  <a:pt x="9" y="37"/>
                  <a:pt x="9" y="37"/>
                </a:cubicBezTo>
                <a:cubicBezTo>
                  <a:pt x="8" y="36"/>
                  <a:pt x="8" y="36"/>
                  <a:pt x="8" y="36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6"/>
                  <a:pt x="7" y="36"/>
                  <a:pt x="7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3" y="34"/>
                  <a:pt x="3" y="34"/>
                  <a:pt x="3" y="34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2"/>
                  <a:pt x="1" y="31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19"/>
                  <a:pt x="0" y="19"/>
                  <a:pt x="0" y="19"/>
                </a:cubicBezTo>
                <a:cubicBezTo>
                  <a:pt x="1" y="18"/>
                  <a:pt x="1" y="18"/>
                  <a:pt x="1" y="18"/>
                </a:cubicBezTo>
                <a:cubicBezTo>
                  <a:pt x="1" y="17"/>
                  <a:pt x="1" y="17"/>
                  <a:pt x="1" y="16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3" y="11"/>
                  <a:pt x="3" y="10"/>
                  <a:pt x="4" y="7"/>
                </a:cubicBezTo>
                <a:cubicBezTo>
                  <a:pt x="6" y="6"/>
                  <a:pt x="6" y="6"/>
                  <a:pt x="6" y="6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3"/>
                  <a:pt x="7" y="2"/>
                  <a:pt x="8" y="2"/>
                </a:cubicBezTo>
                <a:cubicBezTo>
                  <a:pt x="8" y="2"/>
                  <a:pt x="9" y="2"/>
                  <a:pt x="9" y="1"/>
                </a:cubicBezTo>
                <a:cubicBezTo>
                  <a:pt x="9" y="0"/>
                  <a:pt x="10" y="0"/>
                  <a:pt x="12" y="0"/>
                </a:cubicBezTo>
                <a:cubicBezTo>
                  <a:pt x="12" y="0"/>
                  <a:pt x="13" y="0"/>
                  <a:pt x="13" y="0"/>
                </a:cubicBezTo>
                <a:cubicBezTo>
                  <a:pt x="14" y="0"/>
                  <a:pt x="15" y="1"/>
                  <a:pt x="15" y="1"/>
                </a:cubicBezTo>
                <a:cubicBezTo>
                  <a:pt x="16" y="1"/>
                  <a:pt x="16" y="2"/>
                  <a:pt x="16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5"/>
                  <a:pt x="19" y="5"/>
                  <a:pt x="19" y="5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2"/>
                  <a:pt x="20" y="12"/>
                  <a:pt x="20" y="12"/>
                </a:cubicBezTo>
                <a:cubicBezTo>
                  <a:pt x="19" y="13"/>
                  <a:pt x="19" y="13"/>
                  <a:pt x="19" y="13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8"/>
                  <a:pt x="17" y="8"/>
                  <a:pt x="17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6"/>
                  <a:pt x="16" y="6"/>
                  <a:pt x="16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4"/>
                  <a:pt x="14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4"/>
                  <a:pt x="10" y="4"/>
                  <a:pt x="10" y="5"/>
                </a:cubicBezTo>
                <a:cubicBezTo>
                  <a:pt x="9" y="5"/>
                  <a:pt x="8" y="6"/>
                  <a:pt x="8" y="7"/>
                </a:cubicBezTo>
                <a:cubicBezTo>
                  <a:pt x="7" y="8"/>
                  <a:pt x="6" y="9"/>
                  <a:pt x="6" y="9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3"/>
                  <a:pt x="5" y="13"/>
                  <a:pt x="5" y="13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6"/>
                  <a:pt x="3" y="16"/>
                  <a:pt x="3" y="17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20"/>
                  <a:pt x="3" y="20"/>
                  <a:pt x="3" y="20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9" y="33"/>
                  <a:pt x="9" y="33"/>
                  <a:pt x="9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1" y="33"/>
                  <a:pt x="11" y="33"/>
                </a:cubicBezTo>
                <a:cubicBezTo>
                  <a:pt x="12" y="33"/>
                  <a:pt x="12" y="33"/>
                  <a:pt x="12" y="33"/>
                </a:cubicBezTo>
                <a:cubicBezTo>
                  <a:pt x="13" y="33"/>
                  <a:pt x="13" y="33"/>
                  <a:pt x="13" y="33"/>
                </a:cubicBezTo>
                <a:cubicBezTo>
                  <a:pt x="13" y="33"/>
                  <a:pt x="13" y="32"/>
                  <a:pt x="13" y="32"/>
                </a:cubicBezTo>
                <a:cubicBezTo>
                  <a:pt x="14" y="32"/>
                  <a:pt x="14" y="32"/>
                  <a:pt x="15" y="32"/>
                </a:cubicBezTo>
                <a:cubicBezTo>
                  <a:pt x="15" y="31"/>
                  <a:pt x="16" y="30"/>
                  <a:pt x="17" y="30"/>
                </a:cubicBezTo>
                <a:cubicBezTo>
                  <a:pt x="17" y="30"/>
                  <a:pt x="17" y="30"/>
                  <a:pt x="17" y="30"/>
                </a:cubicBezTo>
                <a:cubicBezTo>
                  <a:pt x="19" y="30"/>
                  <a:pt x="20" y="29"/>
                  <a:pt x="20" y="29"/>
                </a:cubicBezTo>
                <a:cubicBezTo>
                  <a:pt x="20" y="28"/>
                  <a:pt x="20" y="28"/>
                  <a:pt x="21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4" y="25"/>
                  <a:pt x="25" y="24"/>
                  <a:pt x="25" y="24"/>
                </a:cubicBezTo>
                <a:cubicBezTo>
                  <a:pt x="26" y="23"/>
                  <a:pt x="26" y="23"/>
                  <a:pt x="26" y="2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0"/>
                  <a:pt x="27" y="20"/>
                  <a:pt x="27" y="20"/>
                </a:cubicBezTo>
                <a:cubicBezTo>
                  <a:pt x="28" y="20"/>
                  <a:pt x="28" y="21"/>
                  <a:pt x="28" y="2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53" name="Freeform 533"/>
          <p:cNvSpPr>
            <a:spLocks noEditPoints="1"/>
          </p:cNvSpPr>
          <p:nvPr/>
        </p:nvSpPr>
        <p:spPr bwMode="auto">
          <a:xfrm>
            <a:off x="4849813" y="4102101"/>
            <a:ext cx="73025" cy="103188"/>
          </a:xfrm>
          <a:custGeom>
            <a:avLst/>
            <a:gdLst/>
            <a:ahLst/>
            <a:cxnLst>
              <a:cxn ang="0">
                <a:pos x="24" y="16"/>
              </a:cxn>
              <a:cxn ang="0">
                <a:pos x="24" y="15"/>
              </a:cxn>
              <a:cxn ang="0">
                <a:pos x="24" y="12"/>
              </a:cxn>
              <a:cxn ang="0">
                <a:pos x="22" y="9"/>
              </a:cxn>
              <a:cxn ang="0">
                <a:pos x="21" y="8"/>
              </a:cxn>
              <a:cxn ang="0">
                <a:pos x="20" y="7"/>
              </a:cxn>
              <a:cxn ang="0">
                <a:pos x="19" y="5"/>
              </a:cxn>
              <a:cxn ang="0">
                <a:pos x="15" y="3"/>
              </a:cxn>
              <a:cxn ang="0">
                <a:pos x="11" y="7"/>
              </a:cxn>
              <a:cxn ang="0">
                <a:pos x="7" y="10"/>
              </a:cxn>
              <a:cxn ang="0">
                <a:pos x="6" y="15"/>
              </a:cxn>
              <a:cxn ang="0">
                <a:pos x="5" y="18"/>
              </a:cxn>
              <a:cxn ang="0">
                <a:pos x="3" y="22"/>
              </a:cxn>
              <a:cxn ang="0">
                <a:pos x="3" y="24"/>
              </a:cxn>
              <a:cxn ang="0">
                <a:pos x="2" y="30"/>
              </a:cxn>
              <a:cxn ang="0">
                <a:pos x="3" y="35"/>
              </a:cxn>
              <a:cxn ang="0">
                <a:pos x="6" y="36"/>
              </a:cxn>
              <a:cxn ang="0">
                <a:pos x="9" y="36"/>
              </a:cxn>
              <a:cxn ang="0">
                <a:pos x="11" y="35"/>
              </a:cxn>
              <a:cxn ang="0">
                <a:pos x="14" y="34"/>
              </a:cxn>
              <a:cxn ang="0">
                <a:pos x="16" y="32"/>
              </a:cxn>
              <a:cxn ang="0">
                <a:pos x="19" y="29"/>
              </a:cxn>
              <a:cxn ang="0">
                <a:pos x="22" y="27"/>
              </a:cxn>
              <a:cxn ang="0">
                <a:pos x="24" y="24"/>
              </a:cxn>
              <a:cxn ang="0">
                <a:pos x="24" y="22"/>
              </a:cxn>
              <a:cxn ang="0">
                <a:pos x="24" y="20"/>
              </a:cxn>
              <a:cxn ang="0">
                <a:pos x="24" y="18"/>
              </a:cxn>
              <a:cxn ang="0">
                <a:pos x="27" y="18"/>
              </a:cxn>
              <a:cxn ang="0">
                <a:pos x="26" y="22"/>
              </a:cxn>
              <a:cxn ang="0">
                <a:pos x="24" y="27"/>
              </a:cxn>
              <a:cxn ang="0">
                <a:pos x="22" y="29"/>
              </a:cxn>
              <a:cxn ang="0">
                <a:pos x="20" y="32"/>
              </a:cxn>
              <a:cxn ang="0">
                <a:pos x="17" y="34"/>
              </a:cxn>
              <a:cxn ang="0">
                <a:pos x="12" y="37"/>
              </a:cxn>
              <a:cxn ang="0">
                <a:pos x="9" y="39"/>
              </a:cxn>
              <a:cxn ang="0">
                <a:pos x="6" y="38"/>
              </a:cxn>
              <a:cxn ang="0">
                <a:pos x="1" y="34"/>
              </a:cxn>
              <a:cxn ang="0">
                <a:pos x="0" y="28"/>
              </a:cxn>
              <a:cxn ang="0">
                <a:pos x="0" y="24"/>
              </a:cxn>
              <a:cxn ang="0">
                <a:pos x="2" y="20"/>
              </a:cxn>
              <a:cxn ang="0">
                <a:pos x="2" y="18"/>
              </a:cxn>
              <a:cxn ang="0">
                <a:pos x="3" y="14"/>
              </a:cxn>
              <a:cxn ang="0">
                <a:pos x="5" y="11"/>
              </a:cxn>
              <a:cxn ang="0">
                <a:pos x="6" y="8"/>
              </a:cxn>
              <a:cxn ang="0">
                <a:pos x="7" y="5"/>
              </a:cxn>
              <a:cxn ang="0">
                <a:pos x="11" y="1"/>
              </a:cxn>
              <a:cxn ang="0">
                <a:pos x="15" y="1"/>
              </a:cxn>
              <a:cxn ang="0">
                <a:pos x="18" y="2"/>
              </a:cxn>
              <a:cxn ang="0">
                <a:pos x="20" y="3"/>
              </a:cxn>
              <a:cxn ang="0">
                <a:pos x="23" y="6"/>
              </a:cxn>
              <a:cxn ang="0">
                <a:pos x="26" y="13"/>
              </a:cxn>
            </a:cxnLst>
            <a:rect l="0" t="0" r="r" b="b"/>
            <a:pathLst>
              <a:path w="27" h="39">
                <a:moveTo>
                  <a:pt x="24" y="18"/>
                </a:move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6"/>
                  <a:pt x="24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6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3" y="10"/>
                  <a:pt x="23" y="10"/>
                  <a:pt x="23" y="10"/>
                </a:cubicBezTo>
                <a:cubicBezTo>
                  <a:pt x="22" y="10"/>
                  <a:pt x="22" y="10"/>
                  <a:pt x="22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9"/>
                  <a:pt x="21" y="9"/>
                  <a:pt x="21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8"/>
                  <a:pt x="22" y="8"/>
                  <a:pt x="22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9" y="4"/>
                  <a:pt x="19" y="4"/>
                </a:cubicBezTo>
                <a:cubicBezTo>
                  <a:pt x="16" y="3"/>
                  <a:pt x="16" y="3"/>
                  <a:pt x="16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4" y="3"/>
                  <a:pt x="13" y="4"/>
                  <a:pt x="13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9" y="9"/>
                  <a:pt x="9" y="9"/>
                  <a:pt x="9" y="9"/>
                </a:cubicBezTo>
                <a:cubicBezTo>
                  <a:pt x="8" y="10"/>
                  <a:pt x="8" y="10"/>
                  <a:pt x="8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3"/>
                  <a:pt x="7" y="13"/>
                  <a:pt x="7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4"/>
                  <a:pt x="6" y="14"/>
                  <a:pt x="6" y="15"/>
                </a:cubicBezTo>
                <a:cubicBezTo>
                  <a:pt x="6" y="15"/>
                  <a:pt x="6" y="16"/>
                  <a:pt x="6" y="16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8"/>
                </a:cubicBezTo>
                <a:cubicBezTo>
                  <a:pt x="5" y="19"/>
                  <a:pt x="5" y="19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4"/>
                  <a:pt x="3" y="24"/>
                  <a:pt x="3" y="24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3"/>
                  <a:pt x="2" y="33"/>
                  <a:pt x="2" y="33"/>
                </a:cubicBezTo>
                <a:cubicBezTo>
                  <a:pt x="3" y="35"/>
                  <a:pt x="3" y="35"/>
                  <a:pt x="3" y="35"/>
                </a:cubicBezTo>
                <a:cubicBezTo>
                  <a:pt x="4" y="35"/>
                  <a:pt x="4" y="35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5"/>
                  <a:pt x="10" y="35"/>
                  <a:pt x="10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2" y="35"/>
                  <a:pt x="13" y="35"/>
                  <a:pt x="13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3"/>
                  <a:pt x="15" y="33"/>
                  <a:pt x="15" y="33"/>
                </a:cubicBezTo>
                <a:cubicBezTo>
                  <a:pt x="16" y="32"/>
                  <a:pt x="16" y="32"/>
                  <a:pt x="16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1"/>
                  <a:pt x="18" y="31"/>
                  <a:pt x="18" y="31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8"/>
                  <a:pt x="20" y="28"/>
                  <a:pt x="21" y="28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6"/>
                  <a:pt x="23" y="25"/>
                </a:cubicBezTo>
                <a:cubicBezTo>
                  <a:pt x="22" y="24"/>
                  <a:pt x="22" y="24"/>
                  <a:pt x="2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3"/>
                  <a:pt x="23" y="23"/>
                  <a:pt x="23" y="23"/>
                </a:cubicBezTo>
                <a:cubicBezTo>
                  <a:pt x="24" y="23"/>
                  <a:pt x="24" y="22"/>
                  <a:pt x="24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2"/>
                  <a:pt x="24" y="22"/>
                  <a:pt x="24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20"/>
                  <a:pt x="24" y="19"/>
                </a:cubicBezTo>
                <a:cubicBezTo>
                  <a:pt x="24" y="19"/>
                  <a:pt x="25" y="18"/>
                  <a:pt x="25" y="18"/>
                </a:cubicBezTo>
                <a:cubicBezTo>
                  <a:pt x="25" y="18"/>
                  <a:pt x="24" y="18"/>
                  <a:pt x="24" y="18"/>
                </a:cubicBezTo>
                <a:close/>
                <a:moveTo>
                  <a:pt x="27" y="16"/>
                </a:moveTo>
                <a:cubicBezTo>
                  <a:pt x="26" y="17"/>
                  <a:pt x="26" y="17"/>
                  <a:pt x="26" y="17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1"/>
                  <a:pt x="26" y="21"/>
                </a:cubicBezTo>
                <a:cubicBezTo>
                  <a:pt x="26" y="22"/>
                  <a:pt x="26" y="22"/>
                  <a:pt x="26" y="22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5"/>
                  <a:pt x="25" y="25"/>
                  <a:pt x="25" y="25"/>
                </a:cubicBezTo>
                <a:cubicBezTo>
                  <a:pt x="24" y="25"/>
                  <a:pt x="24" y="26"/>
                  <a:pt x="24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8"/>
                  <a:pt x="23" y="28"/>
                  <a:pt x="23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1" y="30"/>
                  <a:pt x="21" y="30"/>
                  <a:pt x="21" y="30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2"/>
                  <a:pt x="20" y="32"/>
                  <a:pt x="20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8" y="33"/>
                  <a:pt x="18" y="34"/>
                  <a:pt x="18" y="34"/>
                </a:cubicBezTo>
                <a:cubicBezTo>
                  <a:pt x="18" y="34"/>
                  <a:pt x="17" y="34"/>
                  <a:pt x="17" y="34"/>
                </a:cubicBezTo>
                <a:cubicBezTo>
                  <a:pt x="16" y="35"/>
                  <a:pt x="16" y="35"/>
                  <a:pt x="16" y="35"/>
                </a:cubicBezTo>
                <a:cubicBezTo>
                  <a:pt x="15" y="36"/>
                  <a:pt x="15" y="36"/>
                  <a:pt x="13" y="36"/>
                </a:cubicBezTo>
                <a:cubicBezTo>
                  <a:pt x="13" y="37"/>
                  <a:pt x="12" y="37"/>
                  <a:pt x="12" y="37"/>
                </a:cubicBezTo>
                <a:cubicBezTo>
                  <a:pt x="12" y="37"/>
                  <a:pt x="12" y="37"/>
                  <a:pt x="11" y="37"/>
                </a:cubicBezTo>
                <a:cubicBezTo>
                  <a:pt x="11" y="37"/>
                  <a:pt x="10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9"/>
                  <a:pt x="7" y="39"/>
                  <a:pt x="7" y="39"/>
                </a:cubicBezTo>
                <a:cubicBezTo>
                  <a:pt x="6" y="38"/>
                  <a:pt x="6" y="38"/>
                  <a:pt x="6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7"/>
                  <a:pt x="2" y="36"/>
                  <a:pt x="1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5"/>
                </a:cubicBezTo>
                <a:cubicBezTo>
                  <a:pt x="0" y="25"/>
                  <a:pt x="0" y="24"/>
                  <a:pt x="0" y="24"/>
                </a:cubicBezTo>
                <a:cubicBezTo>
                  <a:pt x="0" y="24"/>
                  <a:pt x="1" y="23"/>
                  <a:pt x="1" y="23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1" y="21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0"/>
                  <a:pt x="3" y="19"/>
                  <a:pt x="3" y="19"/>
                </a:cubicBezTo>
                <a:cubicBezTo>
                  <a:pt x="2" y="18"/>
                  <a:pt x="2" y="18"/>
                  <a:pt x="2" y="18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5"/>
                  <a:pt x="3" y="14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3"/>
                  <a:pt x="3" y="12"/>
                  <a:pt x="3" y="12"/>
                </a:cubicBezTo>
                <a:cubicBezTo>
                  <a:pt x="4" y="12"/>
                  <a:pt x="5" y="11"/>
                  <a:pt x="5" y="11"/>
                </a:cubicBezTo>
                <a:cubicBezTo>
                  <a:pt x="5" y="10"/>
                  <a:pt x="5" y="10"/>
                  <a:pt x="4" y="10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6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6" y="7"/>
                  <a:pt x="6" y="7"/>
                </a:cubicBezTo>
                <a:cubicBezTo>
                  <a:pt x="7" y="7"/>
                  <a:pt x="7" y="6"/>
                  <a:pt x="7" y="5"/>
                </a:cubicBezTo>
                <a:cubicBezTo>
                  <a:pt x="7" y="5"/>
                  <a:pt x="7" y="4"/>
                  <a:pt x="7" y="4"/>
                </a:cubicBezTo>
                <a:cubicBezTo>
                  <a:pt x="9" y="4"/>
                  <a:pt x="10" y="3"/>
                  <a:pt x="11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2" y="1"/>
                  <a:pt x="12" y="0"/>
                  <a:pt x="12" y="0"/>
                </a:cubicBezTo>
                <a:cubicBezTo>
                  <a:pt x="12" y="0"/>
                  <a:pt x="12" y="1"/>
                  <a:pt x="13" y="1"/>
                </a:cubicBezTo>
                <a:cubicBezTo>
                  <a:pt x="13" y="1"/>
                  <a:pt x="14" y="1"/>
                  <a:pt x="15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1"/>
                  <a:pt x="16" y="1"/>
                  <a:pt x="16" y="1"/>
                </a:cubicBezTo>
                <a:cubicBezTo>
                  <a:pt x="17" y="1"/>
                  <a:pt x="17" y="1"/>
                  <a:pt x="18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20" y="2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1" y="4"/>
                  <a:pt x="22" y="4"/>
                  <a:pt x="22" y="5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3"/>
                  <a:pt x="26" y="13"/>
                  <a:pt x="26" y="13"/>
                </a:cubicBezTo>
                <a:cubicBezTo>
                  <a:pt x="27" y="16"/>
                  <a:pt x="27" y="16"/>
                  <a:pt x="27" y="1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54" name="Freeform 534"/>
          <p:cNvSpPr>
            <a:spLocks/>
          </p:cNvSpPr>
          <p:nvPr/>
        </p:nvSpPr>
        <p:spPr bwMode="auto">
          <a:xfrm>
            <a:off x="4932363" y="4097338"/>
            <a:ext cx="141287" cy="100013"/>
          </a:xfrm>
          <a:custGeom>
            <a:avLst/>
            <a:gdLst/>
            <a:ahLst/>
            <a:cxnLst>
              <a:cxn ang="0">
                <a:pos x="53" y="5"/>
              </a:cxn>
              <a:cxn ang="0">
                <a:pos x="51" y="12"/>
              </a:cxn>
              <a:cxn ang="0">
                <a:pos x="47" y="20"/>
              </a:cxn>
              <a:cxn ang="0">
                <a:pos x="43" y="27"/>
              </a:cxn>
              <a:cxn ang="0">
                <a:pos x="38" y="38"/>
              </a:cxn>
              <a:cxn ang="0">
                <a:pos x="34" y="31"/>
              </a:cxn>
              <a:cxn ang="0">
                <a:pos x="32" y="26"/>
              </a:cxn>
              <a:cxn ang="0">
                <a:pos x="26" y="15"/>
              </a:cxn>
              <a:cxn ang="0">
                <a:pos x="22" y="19"/>
              </a:cxn>
              <a:cxn ang="0">
                <a:pos x="18" y="26"/>
              </a:cxn>
              <a:cxn ang="0">
                <a:pos x="15" y="33"/>
              </a:cxn>
              <a:cxn ang="0">
                <a:pos x="13" y="37"/>
              </a:cxn>
              <a:cxn ang="0">
                <a:pos x="12" y="38"/>
              </a:cxn>
              <a:cxn ang="0">
                <a:pos x="10" y="36"/>
              </a:cxn>
              <a:cxn ang="0">
                <a:pos x="9" y="31"/>
              </a:cxn>
              <a:cxn ang="0">
                <a:pos x="7" y="24"/>
              </a:cxn>
              <a:cxn ang="0">
                <a:pos x="6" y="20"/>
              </a:cxn>
              <a:cxn ang="0">
                <a:pos x="4" y="15"/>
              </a:cxn>
              <a:cxn ang="0">
                <a:pos x="3" y="10"/>
              </a:cxn>
              <a:cxn ang="0">
                <a:pos x="2" y="6"/>
              </a:cxn>
              <a:cxn ang="0">
                <a:pos x="0" y="3"/>
              </a:cxn>
              <a:cxn ang="0">
                <a:pos x="3" y="1"/>
              </a:cxn>
              <a:cxn ang="0">
                <a:pos x="5" y="3"/>
              </a:cxn>
              <a:cxn ang="0">
                <a:pos x="5" y="6"/>
              </a:cxn>
              <a:cxn ang="0">
                <a:pos x="6" y="9"/>
              </a:cxn>
              <a:cxn ang="0">
                <a:pos x="7" y="17"/>
              </a:cxn>
              <a:cxn ang="0">
                <a:pos x="10" y="25"/>
              </a:cxn>
              <a:cxn ang="0">
                <a:pos x="11" y="31"/>
              </a:cxn>
              <a:cxn ang="0">
                <a:pos x="16" y="25"/>
              </a:cxn>
              <a:cxn ang="0">
                <a:pos x="18" y="20"/>
              </a:cxn>
              <a:cxn ang="0">
                <a:pos x="20" y="19"/>
              </a:cxn>
              <a:cxn ang="0">
                <a:pos x="21" y="18"/>
              </a:cxn>
              <a:cxn ang="0">
                <a:pos x="21" y="17"/>
              </a:cxn>
              <a:cxn ang="0">
                <a:pos x="21" y="16"/>
              </a:cxn>
              <a:cxn ang="0">
                <a:pos x="23" y="16"/>
              </a:cxn>
              <a:cxn ang="0">
                <a:pos x="23" y="12"/>
              </a:cxn>
              <a:cxn ang="0">
                <a:pos x="24" y="12"/>
              </a:cxn>
              <a:cxn ang="0">
                <a:pos x="24" y="11"/>
              </a:cxn>
              <a:cxn ang="0">
                <a:pos x="25" y="6"/>
              </a:cxn>
              <a:cxn ang="0">
                <a:pos x="28" y="10"/>
              </a:cxn>
              <a:cxn ang="0">
                <a:pos x="29" y="14"/>
              </a:cxn>
              <a:cxn ang="0">
                <a:pos x="31" y="19"/>
              </a:cxn>
              <a:cxn ang="0">
                <a:pos x="33" y="24"/>
              </a:cxn>
              <a:cxn ang="0">
                <a:pos x="38" y="32"/>
              </a:cxn>
              <a:cxn ang="0">
                <a:pos x="42" y="24"/>
              </a:cxn>
              <a:cxn ang="0">
                <a:pos x="45" y="19"/>
              </a:cxn>
              <a:cxn ang="0">
                <a:pos x="45" y="18"/>
              </a:cxn>
              <a:cxn ang="0">
                <a:pos x="48" y="11"/>
              </a:cxn>
              <a:cxn ang="0">
                <a:pos x="50" y="6"/>
              </a:cxn>
              <a:cxn ang="0">
                <a:pos x="51" y="0"/>
              </a:cxn>
              <a:cxn ang="0">
                <a:pos x="53" y="3"/>
              </a:cxn>
            </a:cxnLst>
            <a:rect l="0" t="0" r="r" b="b"/>
            <a:pathLst>
              <a:path w="53" h="38">
                <a:moveTo>
                  <a:pt x="53" y="3"/>
                </a:moveTo>
                <a:cubicBezTo>
                  <a:pt x="53" y="4"/>
                  <a:pt x="53" y="4"/>
                  <a:pt x="53" y="4"/>
                </a:cubicBezTo>
                <a:cubicBezTo>
                  <a:pt x="53" y="5"/>
                  <a:pt x="53" y="5"/>
                  <a:pt x="53" y="5"/>
                </a:cubicBezTo>
                <a:cubicBezTo>
                  <a:pt x="52" y="9"/>
                  <a:pt x="52" y="9"/>
                  <a:pt x="52" y="9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2"/>
                  <a:pt x="51" y="12"/>
                  <a:pt x="51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48" y="17"/>
                  <a:pt x="48" y="17"/>
                  <a:pt x="48" y="17"/>
                </a:cubicBezTo>
                <a:cubicBezTo>
                  <a:pt x="47" y="20"/>
                  <a:pt x="47" y="20"/>
                  <a:pt x="47" y="20"/>
                </a:cubicBezTo>
                <a:cubicBezTo>
                  <a:pt x="45" y="24"/>
                  <a:pt x="45" y="24"/>
                  <a:pt x="45" y="24"/>
                </a:cubicBezTo>
                <a:cubicBezTo>
                  <a:pt x="44" y="25"/>
                  <a:pt x="44" y="25"/>
                  <a:pt x="44" y="25"/>
                </a:cubicBezTo>
                <a:cubicBezTo>
                  <a:pt x="43" y="27"/>
                  <a:pt x="43" y="27"/>
                  <a:pt x="43" y="27"/>
                </a:cubicBezTo>
                <a:cubicBezTo>
                  <a:pt x="41" y="31"/>
                  <a:pt x="41" y="31"/>
                  <a:pt x="41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8" y="37"/>
                  <a:pt x="38" y="38"/>
                  <a:pt x="38" y="38"/>
                </a:cubicBezTo>
                <a:cubicBezTo>
                  <a:pt x="37" y="38"/>
                  <a:pt x="37" y="38"/>
                  <a:pt x="36" y="38"/>
                </a:cubicBezTo>
                <a:cubicBezTo>
                  <a:pt x="35" y="34"/>
                  <a:pt x="35" y="34"/>
                  <a:pt x="35" y="34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6"/>
                  <a:pt x="32" y="26"/>
                  <a:pt x="32" y="26"/>
                </a:cubicBezTo>
                <a:cubicBezTo>
                  <a:pt x="29" y="20"/>
                  <a:pt x="29" y="20"/>
                  <a:pt x="29" y="20"/>
                </a:cubicBezTo>
                <a:cubicBezTo>
                  <a:pt x="27" y="15"/>
                  <a:pt x="27" y="15"/>
                  <a:pt x="27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5"/>
                  <a:pt x="26" y="15"/>
                  <a:pt x="25" y="15"/>
                </a:cubicBezTo>
                <a:cubicBezTo>
                  <a:pt x="24" y="18"/>
                  <a:pt x="24" y="18"/>
                  <a:pt x="24" y="18"/>
                </a:cubicBezTo>
                <a:cubicBezTo>
                  <a:pt x="22" y="19"/>
                  <a:pt x="22" y="19"/>
                  <a:pt x="22" y="19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4"/>
                  <a:pt x="19" y="24"/>
                  <a:pt x="19" y="24"/>
                </a:cubicBezTo>
                <a:cubicBezTo>
                  <a:pt x="18" y="26"/>
                  <a:pt x="18" y="26"/>
                  <a:pt x="18" y="26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30"/>
                  <a:pt x="16" y="30"/>
                  <a:pt x="16" y="30"/>
                </a:cubicBezTo>
                <a:cubicBezTo>
                  <a:pt x="15" y="32"/>
                  <a:pt x="15" y="33"/>
                  <a:pt x="15" y="33"/>
                </a:cubicBezTo>
                <a:cubicBezTo>
                  <a:pt x="15" y="34"/>
                  <a:pt x="15" y="34"/>
                  <a:pt x="15" y="34"/>
                </a:cubicBezTo>
                <a:cubicBezTo>
                  <a:pt x="14" y="35"/>
                  <a:pt x="14" y="35"/>
                  <a:pt x="14" y="35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2" y="38"/>
                  <a:pt x="12" y="38"/>
                </a:cubicBezTo>
                <a:cubicBezTo>
                  <a:pt x="12" y="38"/>
                  <a:pt x="11" y="38"/>
                  <a:pt x="11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4"/>
                  <a:pt x="10" y="34"/>
                  <a:pt x="10" y="34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27"/>
                  <a:pt x="8" y="27"/>
                  <a:pt x="8" y="27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2"/>
                  <a:pt x="7" y="22"/>
                  <a:pt x="7" y="22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19"/>
                  <a:pt x="6" y="19"/>
                  <a:pt x="6" y="19"/>
                </a:cubicBezTo>
                <a:cubicBezTo>
                  <a:pt x="5" y="17"/>
                  <a:pt x="5" y="17"/>
                  <a:pt x="5" y="17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3"/>
                  <a:pt x="4" y="13"/>
                  <a:pt x="4" y="13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9"/>
                  <a:pt x="3" y="9"/>
                  <a:pt x="3" y="9"/>
                </a:cubicBezTo>
                <a:cubicBezTo>
                  <a:pt x="3" y="9"/>
                  <a:pt x="3" y="8"/>
                  <a:pt x="3" y="8"/>
                </a:cubicBezTo>
                <a:cubicBezTo>
                  <a:pt x="2" y="7"/>
                  <a:pt x="2" y="7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5"/>
                  <a:pt x="2" y="5"/>
                  <a:pt x="2" y="5"/>
                </a:cubicBezTo>
                <a:cubicBezTo>
                  <a:pt x="0" y="3"/>
                  <a:pt x="0" y="3"/>
                  <a:pt x="0" y="3"/>
                </a:cubicBezTo>
                <a:cubicBezTo>
                  <a:pt x="2" y="2"/>
                  <a:pt x="2" y="2"/>
                  <a:pt x="2" y="2"/>
                </a:cubicBezTo>
                <a:cubicBezTo>
                  <a:pt x="2" y="2"/>
                  <a:pt x="2" y="2"/>
                  <a:pt x="2" y="1"/>
                </a:cubicBezTo>
                <a:cubicBezTo>
                  <a:pt x="3" y="1"/>
                  <a:pt x="3" y="1"/>
                  <a:pt x="3" y="1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5" y="3"/>
                  <a:pt x="5" y="3"/>
                  <a:pt x="5" y="3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6" y="8"/>
                  <a:pt x="6" y="8"/>
                  <a:pt x="6" y="8"/>
                </a:cubicBezTo>
                <a:cubicBezTo>
                  <a:pt x="6" y="9"/>
                  <a:pt x="6" y="9"/>
                  <a:pt x="6" y="9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20"/>
                  <a:pt x="8" y="20"/>
                  <a:pt x="8" y="20"/>
                </a:cubicBezTo>
                <a:cubicBezTo>
                  <a:pt x="9" y="24"/>
                  <a:pt x="9" y="24"/>
                  <a:pt x="9" y="24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8"/>
                  <a:pt x="10" y="29"/>
                  <a:pt x="10" y="30"/>
                </a:cubicBezTo>
                <a:cubicBezTo>
                  <a:pt x="11" y="31"/>
                  <a:pt x="11" y="31"/>
                  <a:pt x="11" y="31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6" y="25"/>
                  <a:pt x="16" y="25"/>
                  <a:pt x="16" y="25"/>
                </a:cubicBezTo>
                <a:cubicBezTo>
                  <a:pt x="17" y="25"/>
                  <a:pt x="17" y="24"/>
                  <a:pt x="17" y="23"/>
                </a:cubicBezTo>
                <a:cubicBezTo>
                  <a:pt x="18" y="23"/>
                  <a:pt x="18" y="23"/>
                  <a:pt x="18" y="22"/>
                </a:cubicBezTo>
                <a:cubicBezTo>
                  <a:pt x="18" y="22"/>
                  <a:pt x="18" y="21"/>
                  <a:pt x="18" y="20"/>
                </a:cubicBezTo>
                <a:cubicBezTo>
                  <a:pt x="19" y="20"/>
                  <a:pt x="19" y="20"/>
                  <a:pt x="19" y="19"/>
                </a:cubicBezTo>
                <a:cubicBezTo>
                  <a:pt x="19" y="20"/>
                  <a:pt x="20" y="20"/>
                  <a:pt x="20" y="20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8"/>
                  <a:pt x="20" y="18"/>
                  <a:pt x="20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6"/>
                  <a:pt x="22" y="15"/>
                  <a:pt x="22" y="15"/>
                </a:cubicBezTo>
                <a:cubicBezTo>
                  <a:pt x="23" y="15"/>
                  <a:pt x="23" y="15"/>
                  <a:pt x="23" y="16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3"/>
                  <a:pt x="23" y="13"/>
                  <a:pt x="23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0"/>
                  <a:pt x="24" y="9"/>
                  <a:pt x="24" y="8"/>
                </a:cubicBezTo>
                <a:cubicBezTo>
                  <a:pt x="24" y="8"/>
                  <a:pt x="24" y="7"/>
                  <a:pt x="25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7" y="7"/>
                  <a:pt x="27" y="7"/>
                  <a:pt x="28" y="8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0"/>
                  <a:pt x="28" y="10"/>
                  <a:pt x="29" y="11"/>
                </a:cubicBezTo>
                <a:cubicBezTo>
                  <a:pt x="28" y="12"/>
                  <a:pt x="28" y="12"/>
                  <a:pt x="28" y="12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5"/>
                  <a:pt x="29" y="15"/>
                  <a:pt x="29" y="15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2" y="23"/>
                  <a:pt x="32" y="23"/>
                  <a:pt x="32" y="23"/>
                </a:cubicBezTo>
                <a:cubicBezTo>
                  <a:pt x="33" y="24"/>
                  <a:pt x="33" y="24"/>
                  <a:pt x="33" y="24"/>
                </a:cubicBezTo>
                <a:cubicBezTo>
                  <a:pt x="34" y="26"/>
                  <a:pt x="34" y="26"/>
                  <a:pt x="34" y="26"/>
                </a:cubicBezTo>
                <a:cubicBezTo>
                  <a:pt x="36" y="32"/>
                  <a:pt x="36" y="32"/>
                  <a:pt x="36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5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3"/>
                  <a:pt x="43" y="23"/>
                  <a:pt x="43" y="23"/>
                </a:cubicBezTo>
                <a:cubicBezTo>
                  <a:pt x="43" y="22"/>
                  <a:pt x="43" y="22"/>
                  <a:pt x="43" y="22"/>
                </a:cubicBezTo>
                <a:cubicBezTo>
                  <a:pt x="44" y="21"/>
                  <a:pt x="45" y="20"/>
                  <a:pt x="45" y="19"/>
                </a:cubicBezTo>
                <a:cubicBezTo>
                  <a:pt x="45" y="18"/>
                  <a:pt x="45" y="18"/>
                  <a:pt x="45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46" y="17"/>
                  <a:pt x="46" y="17"/>
                  <a:pt x="46" y="17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3"/>
                  <a:pt x="48" y="13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9" y="9"/>
                  <a:pt x="49" y="9"/>
                  <a:pt x="49" y="9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9" y="3"/>
                  <a:pt x="49" y="1"/>
                </a:cubicBezTo>
                <a:cubicBezTo>
                  <a:pt x="49" y="1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1"/>
                  <a:pt x="51" y="1"/>
                  <a:pt x="52" y="1"/>
                </a:cubicBezTo>
                <a:cubicBezTo>
                  <a:pt x="52" y="2"/>
                  <a:pt x="52" y="2"/>
                  <a:pt x="52" y="2"/>
                </a:cubicBezTo>
                <a:cubicBezTo>
                  <a:pt x="53" y="3"/>
                  <a:pt x="53" y="3"/>
                  <a:pt x="53" y="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55" name="Freeform 535"/>
          <p:cNvSpPr>
            <a:spLocks/>
          </p:cNvSpPr>
          <p:nvPr/>
        </p:nvSpPr>
        <p:spPr bwMode="auto">
          <a:xfrm>
            <a:off x="6800850" y="954088"/>
            <a:ext cx="85725" cy="146050"/>
          </a:xfrm>
          <a:custGeom>
            <a:avLst/>
            <a:gdLst/>
            <a:ahLst/>
            <a:cxnLst>
              <a:cxn ang="0">
                <a:pos x="30" y="55"/>
              </a:cxn>
              <a:cxn ang="0">
                <a:pos x="27" y="49"/>
              </a:cxn>
              <a:cxn ang="0">
                <a:pos x="27" y="44"/>
              </a:cxn>
              <a:cxn ang="0">
                <a:pos x="27" y="40"/>
              </a:cxn>
              <a:cxn ang="0">
                <a:pos x="27" y="37"/>
              </a:cxn>
              <a:cxn ang="0">
                <a:pos x="27" y="27"/>
              </a:cxn>
              <a:cxn ang="0">
                <a:pos x="27" y="22"/>
              </a:cxn>
              <a:cxn ang="0">
                <a:pos x="23" y="23"/>
              </a:cxn>
              <a:cxn ang="0">
                <a:pos x="18" y="27"/>
              </a:cxn>
              <a:cxn ang="0">
                <a:pos x="15" y="31"/>
              </a:cxn>
              <a:cxn ang="0">
                <a:pos x="14" y="34"/>
              </a:cxn>
              <a:cxn ang="0">
                <a:pos x="11" y="40"/>
              </a:cxn>
              <a:cxn ang="0">
                <a:pos x="8" y="45"/>
              </a:cxn>
              <a:cxn ang="0">
                <a:pos x="7" y="49"/>
              </a:cxn>
              <a:cxn ang="0">
                <a:pos x="3" y="54"/>
              </a:cxn>
              <a:cxn ang="0">
                <a:pos x="2" y="50"/>
              </a:cxn>
              <a:cxn ang="0">
                <a:pos x="1" y="43"/>
              </a:cxn>
              <a:cxn ang="0">
                <a:pos x="2" y="32"/>
              </a:cxn>
              <a:cxn ang="0">
                <a:pos x="3" y="30"/>
              </a:cxn>
              <a:cxn ang="0">
                <a:pos x="3" y="25"/>
              </a:cxn>
              <a:cxn ang="0">
                <a:pos x="3" y="23"/>
              </a:cxn>
              <a:cxn ang="0">
                <a:pos x="3" y="19"/>
              </a:cxn>
              <a:cxn ang="0">
                <a:pos x="3" y="14"/>
              </a:cxn>
              <a:cxn ang="0">
                <a:pos x="2" y="8"/>
              </a:cxn>
              <a:cxn ang="0">
                <a:pos x="0" y="1"/>
              </a:cxn>
              <a:cxn ang="0">
                <a:pos x="2" y="1"/>
              </a:cxn>
              <a:cxn ang="0">
                <a:pos x="5" y="4"/>
              </a:cxn>
              <a:cxn ang="0">
                <a:pos x="4" y="7"/>
              </a:cxn>
              <a:cxn ang="0">
                <a:pos x="5" y="14"/>
              </a:cxn>
              <a:cxn ang="0">
                <a:pos x="6" y="19"/>
              </a:cxn>
              <a:cxn ang="0">
                <a:pos x="5" y="25"/>
              </a:cxn>
              <a:cxn ang="0">
                <a:pos x="5" y="31"/>
              </a:cxn>
              <a:cxn ang="0">
                <a:pos x="4" y="35"/>
              </a:cxn>
              <a:cxn ang="0">
                <a:pos x="4" y="40"/>
              </a:cxn>
              <a:cxn ang="0">
                <a:pos x="3" y="45"/>
              </a:cxn>
              <a:cxn ang="0">
                <a:pos x="5" y="45"/>
              </a:cxn>
              <a:cxn ang="0">
                <a:pos x="8" y="39"/>
              </a:cxn>
              <a:cxn ang="0">
                <a:pos x="11" y="34"/>
              </a:cxn>
              <a:cxn ang="0">
                <a:pos x="11" y="32"/>
              </a:cxn>
              <a:cxn ang="0">
                <a:pos x="13" y="30"/>
              </a:cxn>
              <a:cxn ang="0">
                <a:pos x="15" y="28"/>
              </a:cxn>
              <a:cxn ang="0">
                <a:pos x="15" y="26"/>
              </a:cxn>
              <a:cxn ang="0">
                <a:pos x="16" y="26"/>
              </a:cxn>
              <a:cxn ang="0">
                <a:pos x="17" y="25"/>
              </a:cxn>
              <a:cxn ang="0">
                <a:pos x="18" y="24"/>
              </a:cxn>
              <a:cxn ang="0">
                <a:pos x="20" y="22"/>
              </a:cxn>
              <a:cxn ang="0">
                <a:pos x="21" y="20"/>
              </a:cxn>
              <a:cxn ang="0">
                <a:pos x="24" y="19"/>
              </a:cxn>
              <a:cxn ang="0">
                <a:pos x="27" y="19"/>
              </a:cxn>
              <a:cxn ang="0">
                <a:pos x="30" y="23"/>
              </a:cxn>
              <a:cxn ang="0">
                <a:pos x="30" y="34"/>
              </a:cxn>
              <a:cxn ang="0">
                <a:pos x="30" y="43"/>
              </a:cxn>
              <a:cxn ang="0">
                <a:pos x="30" y="49"/>
              </a:cxn>
              <a:cxn ang="0">
                <a:pos x="31" y="52"/>
              </a:cxn>
            </a:cxnLst>
            <a:rect l="0" t="0" r="r" b="b"/>
            <a:pathLst>
              <a:path w="32" h="55">
                <a:moveTo>
                  <a:pt x="31" y="52"/>
                </a:moveTo>
                <a:cubicBezTo>
                  <a:pt x="32" y="52"/>
                  <a:pt x="32" y="52"/>
                  <a:pt x="32" y="53"/>
                </a:cubicBezTo>
                <a:cubicBezTo>
                  <a:pt x="32" y="54"/>
                  <a:pt x="31" y="55"/>
                  <a:pt x="30" y="55"/>
                </a:cubicBezTo>
                <a:cubicBezTo>
                  <a:pt x="29" y="55"/>
                  <a:pt x="28" y="54"/>
                  <a:pt x="28" y="53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49"/>
                  <a:pt x="27" y="49"/>
                  <a:pt x="27" y="49"/>
                </a:cubicBezTo>
                <a:cubicBezTo>
                  <a:pt x="27" y="49"/>
                  <a:pt x="28" y="49"/>
                  <a:pt x="28" y="48"/>
                </a:cubicBezTo>
                <a:cubicBezTo>
                  <a:pt x="28" y="47"/>
                  <a:pt x="27" y="47"/>
                  <a:pt x="27" y="46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4"/>
                  <a:pt x="27" y="34"/>
                  <a:pt x="27" y="34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2"/>
                  <a:pt x="27" y="22"/>
                  <a:pt x="27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21" y="24"/>
                  <a:pt x="21" y="24"/>
                  <a:pt x="21" y="24"/>
                </a:cubicBezTo>
                <a:cubicBezTo>
                  <a:pt x="19" y="27"/>
                  <a:pt x="19" y="27"/>
                  <a:pt x="19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32"/>
                  <a:pt x="15" y="32"/>
                  <a:pt x="15" y="32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3"/>
                  <a:pt x="14" y="34"/>
                  <a:pt x="14" y="34"/>
                </a:cubicBezTo>
                <a:cubicBezTo>
                  <a:pt x="13" y="37"/>
                  <a:pt x="13" y="37"/>
                  <a:pt x="13" y="37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40"/>
                </a:cubicBezTo>
                <a:cubicBezTo>
                  <a:pt x="10" y="41"/>
                  <a:pt x="10" y="41"/>
                  <a:pt x="10" y="41"/>
                </a:cubicBezTo>
                <a:cubicBezTo>
                  <a:pt x="10" y="43"/>
                  <a:pt x="10" y="43"/>
                  <a:pt x="10" y="43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47"/>
                  <a:pt x="8" y="47"/>
                  <a:pt x="8" y="47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9"/>
                  <a:pt x="7" y="49"/>
                  <a:pt x="7" y="49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2"/>
                  <a:pt x="4" y="53"/>
                  <a:pt x="3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2" y="53"/>
                  <a:pt x="2" y="53"/>
                  <a:pt x="2" y="53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46"/>
                  <a:pt x="1" y="46"/>
                  <a:pt x="1" y="46"/>
                </a:cubicBezTo>
                <a:cubicBezTo>
                  <a:pt x="1" y="44"/>
                  <a:pt x="1" y="44"/>
                  <a:pt x="1" y="44"/>
                </a:cubicBezTo>
                <a:cubicBezTo>
                  <a:pt x="1" y="43"/>
                  <a:pt x="1" y="43"/>
                  <a:pt x="1" y="43"/>
                </a:cubicBezTo>
                <a:cubicBezTo>
                  <a:pt x="1" y="40"/>
                  <a:pt x="1" y="40"/>
                  <a:pt x="1" y="40"/>
                </a:cubicBezTo>
                <a:cubicBezTo>
                  <a:pt x="2" y="39"/>
                  <a:pt x="2" y="39"/>
                  <a:pt x="2" y="39"/>
                </a:cubicBezTo>
                <a:cubicBezTo>
                  <a:pt x="2" y="32"/>
                  <a:pt x="2" y="32"/>
                  <a:pt x="2" y="32"/>
                </a:cubicBezTo>
                <a:cubicBezTo>
                  <a:pt x="3" y="31"/>
                  <a:pt x="3" y="31"/>
                  <a:pt x="3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8"/>
                  <a:pt x="2" y="8"/>
                  <a:pt x="2" y="8"/>
                </a:cubicBezTo>
                <a:cubicBezTo>
                  <a:pt x="2" y="8"/>
                  <a:pt x="2" y="8"/>
                  <a:pt x="2" y="8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1" y="3"/>
                  <a:pt x="0" y="1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1"/>
                </a:cubicBezTo>
                <a:cubicBezTo>
                  <a:pt x="3" y="2"/>
                  <a:pt x="3" y="2"/>
                  <a:pt x="3" y="2"/>
                </a:cubicBezTo>
                <a:cubicBezTo>
                  <a:pt x="4" y="3"/>
                  <a:pt x="4" y="3"/>
                  <a:pt x="4" y="3"/>
                </a:cubicBezTo>
                <a:cubicBezTo>
                  <a:pt x="4" y="3"/>
                  <a:pt x="4" y="4"/>
                  <a:pt x="5" y="4"/>
                </a:cubicBezTo>
                <a:cubicBezTo>
                  <a:pt x="4" y="5"/>
                  <a:pt x="4" y="5"/>
                  <a:pt x="4" y="5"/>
                </a:cubicBezTo>
                <a:cubicBezTo>
                  <a:pt x="5" y="7"/>
                  <a:pt x="5" y="7"/>
                  <a:pt x="5" y="7"/>
                </a:cubicBezTo>
                <a:cubicBezTo>
                  <a:pt x="4" y="7"/>
                  <a:pt x="4" y="7"/>
                  <a:pt x="4" y="7"/>
                </a:cubicBezTo>
                <a:cubicBezTo>
                  <a:pt x="5" y="8"/>
                  <a:pt x="5" y="8"/>
                  <a:pt x="5" y="8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16"/>
                  <a:pt x="6" y="16"/>
                  <a:pt x="6" y="16"/>
                </a:cubicBezTo>
                <a:cubicBezTo>
                  <a:pt x="5" y="17"/>
                  <a:pt x="5" y="17"/>
                  <a:pt x="5" y="17"/>
                </a:cubicBezTo>
                <a:cubicBezTo>
                  <a:pt x="6" y="19"/>
                  <a:pt x="6" y="19"/>
                  <a:pt x="6" y="19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0"/>
                  <a:pt x="4" y="40"/>
                  <a:pt x="4" y="40"/>
                </a:cubicBezTo>
                <a:cubicBezTo>
                  <a:pt x="3" y="42"/>
                  <a:pt x="3" y="42"/>
                  <a:pt x="3" y="42"/>
                </a:cubicBezTo>
                <a:cubicBezTo>
                  <a:pt x="4" y="43"/>
                  <a:pt x="4" y="43"/>
                  <a:pt x="4" y="44"/>
                </a:cubicBezTo>
                <a:cubicBezTo>
                  <a:pt x="3" y="45"/>
                  <a:pt x="3" y="45"/>
                  <a:pt x="3" y="45"/>
                </a:cubicBezTo>
                <a:cubicBezTo>
                  <a:pt x="4" y="45"/>
                  <a:pt x="4" y="46"/>
                  <a:pt x="4" y="47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5"/>
                  <a:pt x="5" y="45"/>
                  <a:pt x="5" y="45"/>
                </a:cubicBezTo>
                <a:cubicBezTo>
                  <a:pt x="6" y="42"/>
                  <a:pt x="6" y="42"/>
                  <a:pt x="6" y="42"/>
                </a:cubicBezTo>
                <a:cubicBezTo>
                  <a:pt x="7" y="40"/>
                  <a:pt x="7" y="40"/>
                  <a:pt x="7" y="40"/>
                </a:cubicBezTo>
                <a:cubicBezTo>
                  <a:pt x="8" y="40"/>
                  <a:pt x="8" y="40"/>
                  <a:pt x="8" y="39"/>
                </a:cubicBezTo>
                <a:cubicBezTo>
                  <a:pt x="8" y="39"/>
                  <a:pt x="9" y="38"/>
                  <a:pt x="10" y="37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5"/>
                  <a:pt x="10" y="35"/>
                  <a:pt x="11" y="34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3"/>
                  <a:pt x="11" y="33"/>
                  <a:pt x="11" y="33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1"/>
                  <a:pt x="13" y="30"/>
                  <a:pt x="13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4" y="30"/>
                  <a:pt x="14" y="29"/>
                  <a:pt x="14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6"/>
                  <a:pt x="15" y="26"/>
                  <a:pt x="15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5"/>
                  <a:pt x="16" y="25"/>
                  <a:pt x="16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9" y="24"/>
                  <a:pt x="19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1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3" y="19"/>
                  <a:pt x="23" y="19"/>
                </a:cubicBezTo>
                <a:cubicBezTo>
                  <a:pt x="23" y="19"/>
                  <a:pt x="24" y="19"/>
                  <a:pt x="24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8"/>
                  <a:pt x="25" y="18"/>
                  <a:pt x="26" y="18"/>
                </a:cubicBezTo>
                <a:cubicBezTo>
                  <a:pt x="26" y="18"/>
                  <a:pt x="26" y="18"/>
                  <a:pt x="27" y="19"/>
                </a:cubicBezTo>
                <a:cubicBezTo>
                  <a:pt x="27" y="19"/>
                  <a:pt x="28" y="19"/>
                  <a:pt x="28" y="19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9" y="21"/>
                  <a:pt x="30" y="23"/>
                </a:cubicBezTo>
                <a:cubicBezTo>
                  <a:pt x="30" y="29"/>
                  <a:pt x="30" y="29"/>
                  <a:pt x="30" y="29"/>
                </a:cubicBezTo>
                <a:cubicBezTo>
                  <a:pt x="29" y="33"/>
                  <a:pt x="29" y="33"/>
                  <a:pt x="29" y="33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41"/>
                  <a:pt x="30" y="41"/>
                  <a:pt x="30" y="41"/>
                </a:cubicBezTo>
                <a:cubicBezTo>
                  <a:pt x="30" y="43"/>
                  <a:pt x="30" y="43"/>
                  <a:pt x="30" y="43"/>
                </a:cubicBezTo>
                <a:cubicBezTo>
                  <a:pt x="30" y="45"/>
                  <a:pt x="30" y="45"/>
                  <a:pt x="30" y="45"/>
                </a:cubicBezTo>
                <a:cubicBezTo>
                  <a:pt x="29" y="47"/>
                  <a:pt x="29" y="47"/>
                  <a:pt x="29" y="47"/>
                </a:cubicBezTo>
                <a:cubicBezTo>
                  <a:pt x="30" y="47"/>
                  <a:pt x="30" y="48"/>
                  <a:pt x="30" y="49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2"/>
                  <a:pt x="31" y="52"/>
                  <a:pt x="31" y="5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56" name="Freeform 536"/>
          <p:cNvSpPr>
            <a:spLocks noEditPoints="1"/>
          </p:cNvSpPr>
          <p:nvPr/>
        </p:nvSpPr>
        <p:spPr bwMode="auto">
          <a:xfrm>
            <a:off x="6911975" y="998538"/>
            <a:ext cx="73025" cy="104775"/>
          </a:xfrm>
          <a:custGeom>
            <a:avLst/>
            <a:gdLst/>
            <a:ahLst/>
            <a:cxnLst>
              <a:cxn ang="0">
                <a:pos x="24" y="16"/>
              </a:cxn>
              <a:cxn ang="0">
                <a:pos x="24" y="15"/>
              </a:cxn>
              <a:cxn ang="0">
                <a:pos x="24" y="11"/>
              </a:cxn>
              <a:cxn ang="0">
                <a:pos x="22" y="9"/>
              </a:cxn>
              <a:cxn ang="0">
                <a:pos x="21" y="8"/>
              </a:cxn>
              <a:cxn ang="0">
                <a:pos x="20" y="7"/>
              </a:cxn>
              <a:cxn ang="0">
                <a:pos x="19" y="5"/>
              </a:cxn>
              <a:cxn ang="0">
                <a:pos x="15" y="3"/>
              </a:cxn>
              <a:cxn ang="0">
                <a:pos x="11" y="7"/>
              </a:cxn>
              <a:cxn ang="0">
                <a:pos x="7" y="10"/>
              </a:cxn>
              <a:cxn ang="0">
                <a:pos x="6" y="14"/>
              </a:cxn>
              <a:cxn ang="0">
                <a:pos x="5" y="18"/>
              </a:cxn>
              <a:cxn ang="0">
                <a:pos x="3" y="21"/>
              </a:cxn>
              <a:cxn ang="0">
                <a:pos x="3" y="24"/>
              </a:cxn>
              <a:cxn ang="0">
                <a:pos x="2" y="29"/>
              </a:cxn>
              <a:cxn ang="0">
                <a:pos x="3" y="34"/>
              </a:cxn>
              <a:cxn ang="0">
                <a:pos x="6" y="36"/>
              </a:cxn>
              <a:cxn ang="0">
                <a:pos x="9" y="35"/>
              </a:cxn>
              <a:cxn ang="0">
                <a:pos x="11" y="35"/>
              </a:cxn>
              <a:cxn ang="0">
                <a:pos x="14" y="33"/>
              </a:cxn>
              <a:cxn ang="0">
                <a:pos x="16" y="31"/>
              </a:cxn>
              <a:cxn ang="0">
                <a:pos x="19" y="29"/>
              </a:cxn>
              <a:cxn ang="0">
                <a:pos x="22" y="27"/>
              </a:cxn>
              <a:cxn ang="0">
                <a:pos x="23" y="23"/>
              </a:cxn>
              <a:cxn ang="0">
                <a:pos x="24" y="22"/>
              </a:cxn>
              <a:cxn ang="0">
                <a:pos x="24" y="20"/>
              </a:cxn>
              <a:cxn ang="0">
                <a:pos x="24" y="18"/>
              </a:cxn>
              <a:cxn ang="0">
                <a:pos x="26" y="18"/>
              </a:cxn>
              <a:cxn ang="0">
                <a:pos x="26" y="22"/>
              </a:cxn>
              <a:cxn ang="0">
                <a:pos x="24" y="27"/>
              </a:cxn>
              <a:cxn ang="0">
                <a:pos x="22" y="29"/>
              </a:cxn>
              <a:cxn ang="0">
                <a:pos x="20" y="32"/>
              </a:cxn>
              <a:cxn ang="0">
                <a:pos x="17" y="34"/>
              </a:cxn>
              <a:cxn ang="0">
                <a:pos x="12" y="37"/>
              </a:cxn>
              <a:cxn ang="0">
                <a:pos x="8" y="39"/>
              </a:cxn>
              <a:cxn ang="0">
                <a:pos x="6" y="38"/>
              </a:cxn>
              <a:cxn ang="0">
                <a:pos x="1" y="34"/>
              </a:cxn>
              <a:cxn ang="0">
                <a:pos x="0" y="27"/>
              </a:cxn>
              <a:cxn ang="0">
                <a:pos x="0" y="24"/>
              </a:cxn>
              <a:cxn ang="0">
                <a:pos x="1" y="20"/>
              </a:cxn>
              <a:cxn ang="0">
                <a:pos x="2" y="18"/>
              </a:cxn>
              <a:cxn ang="0">
                <a:pos x="3" y="14"/>
              </a:cxn>
              <a:cxn ang="0">
                <a:pos x="5" y="10"/>
              </a:cxn>
              <a:cxn ang="0">
                <a:pos x="6" y="8"/>
              </a:cxn>
              <a:cxn ang="0">
                <a:pos x="7" y="5"/>
              </a:cxn>
              <a:cxn ang="0">
                <a:pos x="11" y="1"/>
              </a:cxn>
              <a:cxn ang="0">
                <a:pos x="15" y="1"/>
              </a:cxn>
              <a:cxn ang="0">
                <a:pos x="18" y="2"/>
              </a:cxn>
              <a:cxn ang="0">
                <a:pos x="20" y="2"/>
              </a:cxn>
              <a:cxn ang="0">
                <a:pos x="23" y="6"/>
              </a:cxn>
              <a:cxn ang="0">
                <a:pos x="26" y="12"/>
              </a:cxn>
            </a:cxnLst>
            <a:rect l="0" t="0" r="r" b="b"/>
            <a:pathLst>
              <a:path w="27" h="39">
                <a:moveTo>
                  <a:pt x="24" y="18"/>
                </a:moveTo>
                <a:cubicBezTo>
                  <a:pt x="24" y="17"/>
                  <a:pt x="24" y="17"/>
                  <a:pt x="24" y="17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3" y="13"/>
                  <a:pt x="23" y="13"/>
                  <a:pt x="23" y="13"/>
                </a:cubicBezTo>
                <a:cubicBezTo>
                  <a:pt x="24" y="11"/>
                  <a:pt x="24" y="11"/>
                  <a:pt x="24" y="11"/>
                </a:cubicBezTo>
                <a:cubicBezTo>
                  <a:pt x="23" y="10"/>
                  <a:pt x="23" y="10"/>
                  <a:pt x="23" y="10"/>
                </a:cubicBezTo>
                <a:cubicBezTo>
                  <a:pt x="22" y="10"/>
                  <a:pt x="22" y="9"/>
                  <a:pt x="22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8"/>
                  <a:pt x="21" y="8"/>
                  <a:pt x="22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5"/>
                  <a:pt x="20" y="5"/>
                  <a:pt x="20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8" y="4"/>
                  <a:pt x="18" y="4"/>
                  <a:pt x="18" y="4"/>
                </a:cubicBezTo>
                <a:cubicBezTo>
                  <a:pt x="16" y="3"/>
                  <a:pt x="16" y="3"/>
                  <a:pt x="16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3" y="3"/>
                  <a:pt x="13" y="3"/>
                  <a:pt x="13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8" y="9"/>
                  <a:pt x="8" y="9"/>
                  <a:pt x="8" y="9"/>
                </a:cubicBezTo>
                <a:cubicBezTo>
                  <a:pt x="8" y="10"/>
                  <a:pt x="8" y="10"/>
                  <a:pt x="8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3"/>
                  <a:pt x="7" y="13"/>
                  <a:pt x="7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4"/>
                  <a:pt x="6" y="14"/>
                </a:cubicBezTo>
                <a:cubicBezTo>
                  <a:pt x="6" y="15"/>
                  <a:pt x="6" y="16"/>
                  <a:pt x="6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7"/>
                  <a:pt x="5" y="17"/>
                  <a:pt x="5" y="18"/>
                </a:cubicBezTo>
                <a:cubicBezTo>
                  <a:pt x="5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4"/>
                  <a:pt x="3" y="24"/>
                  <a:pt x="3" y="24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3"/>
                  <a:pt x="2" y="33"/>
                  <a:pt x="2" y="33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5"/>
                  <a:pt x="4" y="35"/>
                  <a:pt x="5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7" y="35"/>
                  <a:pt x="7" y="35"/>
                  <a:pt x="7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5"/>
                  <a:pt x="10" y="35"/>
                  <a:pt x="10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2" y="35"/>
                  <a:pt x="12" y="34"/>
                  <a:pt x="12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3"/>
                  <a:pt x="14" y="33"/>
                  <a:pt x="14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2"/>
                  <a:pt x="15" y="32"/>
                  <a:pt x="15" y="32"/>
                </a:cubicBezTo>
                <a:cubicBezTo>
                  <a:pt x="16" y="32"/>
                  <a:pt x="16" y="32"/>
                  <a:pt x="16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6"/>
                  <a:pt x="22" y="26"/>
                  <a:pt x="22" y="25"/>
                </a:cubicBezTo>
                <a:cubicBezTo>
                  <a:pt x="22" y="24"/>
                  <a:pt x="22" y="24"/>
                  <a:pt x="22" y="24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4" y="23"/>
                  <a:pt x="24" y="22"/>
                  <a:pt x="24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2"/>
                  <a:pt x="24" y="21"/>
                  <a:pt x="24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19"/>
                  <a:pt x="24" y="19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lose/>
                <a:moveTo>
                  <a:pt x="27" y="15"/>
                </a:moveTo>
                <a:cubicBezTo>
                  <a:pt x="26" y="17"/>
                  <a:pt x="26" y="17"/>
                  <a:pt x="26" y="17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0"/>
                  <a:pt x="26" y="21"/>
                </a:cubicBezTo>
                <a:cubicBezTo>
                  <a:pt x="26" y="22"/>
                  <a:pt x="26" y="22"/>
                  <a:pt x="26" y="22"/>
                </a:cubicBezTo>
                <a:cubicBezTo>
                  <a:pt x="25" y="24"/>
                  <a:pt x="25" y="24"/>
                  <a:pt x="25" y="24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5"/>
                  <a:pt x="24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8"/>
                  <a:pt x="23" y="28"/>
                  <a:pt x="23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1" y="30"/>
                  <a:pt x="21" y="30"/>
                  <a:pt x="21" y="30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2"/>
                  <a:pt x="20" y="32"/>
                  <a:pt x="20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8" y="33"/>
                  <a:pt x="18" y="33"/>
                  <a:pt x="18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6" y="34"/>
                  <a:pt x="16" y="34"/>
                  <a:pt x="15" y="35"/>
                </a:cubicBezTo>
                <a:cubicBezTo>
                  <a:pt x="15" y="35"/>
                  <a:pt x="14" y="36"/>
                  <a:pt x="13" y="36"/>
                </a:cubicBezTo>
                <a:cubicBezTo>
                  <a:pt x="13" y="36"/>
                  <a:pt x="12" y="37"/>
                  <a:pt x="12" y="37"/>
                </a:cubicBezTo>
                <a:cubicBezTo>
                  <a:pt x="12" y="37"/>
                  <a:pt x="11" y="37"/>
                  <a:pt x="11" y="37"/>
                </a:cubicBezTo>
                <a:cubicBezTo>
                  <a:pt x="10" y="37"/>
                  <a:pt x="10" y="38"/>
                  <a:pt x="9" y="38"/>
                </a:cubicBezTo>
                <a:cubicBezTo>
                  <a:pt x="8" y="39"/>
                  <a:pt x="8" y="39"/>
                  <a:pt x="8" y="39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9"/>
                  <a:pt x="7" y="39"/>
                  <a:pt x="7" y="39"/>
                </a:cubicBezTo>
                <a:cubicBezTo>
                  <a:pt x="6" y="38"/>
                  <a:pt x="6" y="38"/>
                  <a:pt x="6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7"/>
                  <a:pt x="2" y="36"/>
                  <a:pt x="1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0" y="23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1"/>
                  <a:pt x="1" y="21"/>
                  <a:pt x="1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0"/>
                  <a:pt x="3" y="19"/>
                  <a:pt x="3" y="19"/>
                </a:cubicBezTo>
                <a:cubicBezTo>
                  <a:pt x="2" y="18"/>
                  <a:pt x="2" y="18"/>
                  <a:pt x="2" y="18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5"/>
                  <a:pt x="3" y="15"/>
                  <a:pt x="3" y="14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2"/>
                  <a:pt x="3" y="12"/>
                  <a:pt x="3" y="12"/>
                </a:cubicBezTo>
                <a:cubicBezTo>
                  <a:pt x="4" y="11"/>
                  <a:pt x="5" y="11"/>
                  <a:pt x="5" y="10"/>
                </a:cubicBezTo>
                <a:cubicBezTo>
                  <a:pt x="5" y="10"/>
                  <a:pt x="4" y="10"/>
                  <a:pt x="4" y="10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6" y="8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7" y="6"/>
                  <a:pt x="7" y="6"/>
                  <a:pt x="7" y="5"/>
                </a:cubicBezTo>
                <a:cubicBezTo>
                  <a:pt x="7" y="5"/>
                  <a:pt x="7" y="4"/>
                  <a:pt x="7" y="4"/>
                </a:cubicBezTo>
                <a:cubicBezTo>
                  <a:pt x="9" y="4"/>
                  <a:pt x="10" y="3"/>
                  <a:pt x="11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2" y="0"/>
                </a:cubicBezTo>
                <a:cubicBezTo>
                  <a:pt x="12" y="0"/>
                  <a:pt x="12" y="0"/>
                  <a:pt x="13" y="0"/>
                </a:cubicBezTo>
                <a:cubicBezTo>
                  <a:pt x="13" y="1"/>
                  <a:pt x="14" y="1"/>
                  <a:pt x="15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7" y="1"/>
                  <a:pt x="18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2"/>
                  <a:pt x="20" y="2"/>
                  <a:pt x="20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3"/>
                  <a:pt x="21" y="4"/>
                  <a:pt x="22" y="4"/>
                </a:cubicBezTo>
                <a:cubicBezTo>
                  <a:pt x="22" y="5"/>
                  <a:pt x="22" y="5"/>
                  <a:pt x="22" y="5"/>
                </a:cubicBezTo>
                <a:cubicBezTo>
                  <a:pt x="23" y="6"/>
                  <a:pt x="23" y="6"/>
                  <a:pt x="23" y="6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5"/>
                  <a:pt x="27" y="15"/>
                  <a:pt x="27" y="1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57" name="Freeform 537"/>
          <p:cNvSpPr>
            <a:spLocks/>
          </p:cNvSpPr>
          <p:nvPr/>
        </p:nvSpPr>
        <p:spPr bwMode="auto">
          <a:xfrm>
            <a:off x="7008813" y="1001713"/>
            <a:ext cx="71437" cy="95250"/>
          </a:xfrm>
          <a:custGeom>
            <a:avLst/>
            <a:gdLst/>
            <a:ahLst/>
            <a:cxnLst>
              <a:cxn ang="0">
                <a:pos x="27" y="2"/>
              </a:cxn>
              <a:cxn ang="0">
                <a:pos x="23" y="4"/>
              </a:cxn>
              <a:cxn ang="0">
                <a:pos x="21" y="5"/>
              </a:cxn>
              <a:cxn ang="0">
                <a:pos x="18" y="7"/>
              </a:cxn>
              <a:cxn ang="0">
                <a:pos x="16" y="8"/>
              </a:cxn>
              <a:cxn ang="0">
                <a:pos x="15" y="9"/>
              </a:cxn>
              <a:cxn ang="0">
                <a:pos x="13" y="11"/>
              </a:cxn>
              <a:cxn ang="0">
                <a:pos x="12" y="13"/>
              </a:cxn>
              <a:cxn ang="0">
                <a:pos x="10" y="15"/>
              </a:cxn>
              <a:cxn ang="0">
                <a:pos x="9" y="16"/>
              </a:cxn>
              <a:cxn ang="0">
                <a:pos x="8" y="20"/>
              </a:cxn>
              <a:cxn ang="0">
                <a:pos x="7" y="22"/>
              </a:cxn>
              <a:cxn ang="0">
                <a:pos x="7" y="23"/>
              </a:cxn>
              <a:cxn ang="0">
                <a:pos x="6" y="24"/>
              </a:cxn>
              <a:cxn ang="0">
                <a:pos x="5" y="28"/>
              </a:cxn>
              <a:cxn ang="0">
                <a:pos x="5" y="31"/>
              </a:cxn>
              <a:cxn ang="0">
                <a:pos x="5" y="34"/>
              </a:cxn>
              <a:cxn ang="0">
                <a:pos x="6" y="35"/>
              </a:cxn>
              <a:cxn ang="0">
                <a:pos x="4" y="36"/>
              </a:cxn>
              <a:cxn ang="0">
                <a:pos x="2" y="36"/>
              </a:cxn>
              <a:cxn ang="0">
                <a:pos x="2" y="34"/>
              </a:cxn>
              <a:cxn ang="0">
                <a:pos x="2" y="32"/>
              </a:cxn>
              <a:cxn ang="0">
                <a:pos x="2" y="28"/>
              </a:cxn>
              <a:cxn ang="0">
                <a:pos x="2" y="26"/>
              </a:cxn>
              <a:cxn ang="0">
                <a:pos x="2" y="23"/>
              </a:cxn>
              <a:cxn ang="0">
                <a:pos x="2" y="21"/>
              </a:cxn>
              <a:cxn ang="0">
                <a:pos x="2" y="19"/>
              </a:cxn>
              <a:cxn ang="0">
                <a:pos x="2" y="16"/>
              </a:cxn>
              <a:cxn ang="0">
                <a:pos x="1" y="14"/>
              </a:cxn>
              <a:cxn ang="0">
                <a:pos x="1" y="11"/>
              </a:cxn>
              <a:cxn ang="0">
                <a:pos x="1" y="8"/>
              </a:cxn>
              <a:cxn ang="0">
                <a:pos x="1" y="6"/>
              </a:cxn>
              <a:cxn ang="0">
                <a:pos x="0" y="2"/>
              </a:cxn>
              <a:cxn ang="0">
                <a:pos x="2" y="0"/>
              </a:cxn>
              <a:cxn ang="0">
                <a:pos x="3" y="2"/>
              </a:cxn>
              <a:cxn ang="0">
                <a:pos x="4" y="11"/>
              </a:cxn>
              <a:cxn ang="0">
                <a:pos x="4" y="13"/>
              </a:cxn>
              <a:cxn ang="0">
                <a:pos x="4" y="16"/>
              </a:cxn>
              <a:cxn ang="0">
                <a:pos x="4" y="18"/>
              </a:cxn>
              <a:cxn ang="0">
                <a:pos x="4" y="21"/>
              </a:cxn>
              <a:cxn ang="0">
                <a:pos x="5" y="19"/>
              </a:cxn>
              <a:cxn ang="0">
                <a:pos x="7" y="15"/>
              </a:cxn>
              <a:cxn ang="0">
                <a:pos x="8" y="15"/>
              </a:cxn>
              <a:cxn ang="0">
                <a:pos x="8" y="14"/>
              </a:cxn>
              <a:cxn ang="0">
                <a:pos x="9" y="12"/>
              </a:cxn>
              <a:cxn ang="0">
                <a:pos x="10" y="11"/>
              </a:cxn>
              <a:cxn ang="0">
                <a:pos x="11" y="10"/>
              </a:cxn>
              <a:cxn ang="0">
                <a:pos x="12" y="9"/>
              </a:cxn>
              <a:cxn ang="0">
                <a:pos x="14" y="7"/>
              </a:cxn>
              <a:cxn ang="0">
                <a:pos x="17" y="5"/>
              </a:cxn>
              <a:cxn ang="0">
                <a:pos x="19" y="4"/>
              </a:cxn>
              <a:cxn ang="0">
                <a:pos x="20" y="3"/>
              </a:cxn>
              <a:cxn ang="0">
                <a:pos x="23" y="2"/>
              </a:cxn>
              <a:cxn ang="0">
                <a:pos x="25" y="1"/>
              </a:cxn>
              <a:cxn ang="0">
                <a:pos x="27" y="1"/>
              </a:cxn>
            </a:cxnLst>
            <a:rect l="0" t="0" r="r" b="b"/>
            <a:pathLst>
              <a:path w="27" h="36">
                <a:moveTo>
                  <a:pt x="27" y="1"/>
                </a:moveTo>
                <a:cubicBezTo>
                  <a:pt x="27" y="2"/>
                  <a:pt x="27" y="2"/>
                  <a:pt x="27" y="2"/>
                </a:cubicBezTo>
                <a:cubicBezTo>
                  <a:pt x="25" y="3"/>
                  <a:pt x="25" y="3"/>
                  <a:pt x="25" y="3"/>
                </a:cubicBezTo>
                <a:cubicBezTo>
                  <a:pt x="23" y="4"/>
                  <a:pt x="23" y="4"/>
                  <a:pt x="23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1" y="5"/>
                  <a:pt x="21" y="5"/>
                  <a:pt x="21" y="5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4" y="10"/>
                  <a:pt x="14" y="10"/>
                  <a:pt x="14" y="10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2" y="12"/>
                </a:cubicBezTo>
                <a:cubicBezTo>
                  <a:pt x="12" y="13"/>
                  <a:pt x="12" y="13"/>
                  <a:pt x="12" y="13"/>
                </a:cubicBezTo>
                <a:cubicBezTo>
                  <a:pt x="11" y="14"/>
                  <a:pt x="11" y="14"/>
                  <a:pt x="10" y="16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6"/>
                  <a:pt x="10" y="16"/>
                  <a:pt x="10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9"/>
                  <a:pt x="8" y="19"/>
                  <a:pt x="8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5"/>
                  <a:pt x="6" y="26"/>
                  <a:pt x="5" y="27"/>
                </a:cubicBezTo>
                <a:cubicBezTo>
                  <a:pt x="5" y="28"/>
                  <a:pt x="5" y="28"/>
                  <a:pt x="5" y="28"/>
                </a:cubicBezTo>
                <a:cubicBezTo>
                  <a:pt x="4" y="30"/>
                  <a:pt x="4" y="30"/>
                  <a:pt x="4" y="30"/>
                </a:cubicBezTo>
                <a:cubicBezTo>
                  <a:pt x="5" y="30"/>
                  <a:pt x="5" y="30"/>
                  <a:pt x="5" y="31"/>
                </a:cubicBezTo>
                <a:cubicBezTo>
                  <a:pt x="4" y="32"/>
                  <a:pt x="4" y="32"/>
                  <a:pt x="4" y="32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6" y="35"/>
                  <a:pt x="6" y="35"/>
                  <a:pt x="6" y="35"/>
                </a:cubicBezTo>
                <a:cubicBezTo>
                  <a:pt x="5" y="35"/>
                  <a:pt x="5" y="36"/>
                  <a:pt x="5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2" y="36"/>
                  <a:pt x="2" y="36"/>
                  <a:pt x="2" y="36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4"/>
                  <a:pt x="2" y="34"/>
                  <a:pt x="2" y="34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28"/>
                  <a:pt x="2" y="28"/>
                  <a:pt x="2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1" y="27"/>
                  <a:pt x="2" y="26"/>
                </a:cubicBezTo>
                <a:cubicBezTo>
                  <a:pt x="2" y="25"/>
                  <a:pt x="2" y="25"/>
                  <a:pt x="2" y="25"/>
                </a:cubicBezTo>
                <a:cubicBezTo>
                  <a:pt x="2" y="24"/>
                  <a:pt x="2" y="24"/>
                  <a:pt x="2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4"/>
                  <a:pt x="1" y="14"/>
                  <a:pt x="1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2"/>
                  <a:pt x="1" y="12"/>
                  <a:pt x="1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1" y="6"/>
                  <a:pt x="1" y="6"/>
                </a:cubicBezTo>
                <a:cubicBezTo>
                  <a:pt x="0" y="5"/>
                  <a:pt x="0" y="4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1"/>
                  <a:pt x="3" y="1"/>
                  <a:pt x="3" y="2"/>
                </a:cubicBezTo>
                <a:cubicBezTo>
                  <a:pt x="3" y="4"/>
                  <a:pt x="3" y="4"/>
                  <a:pt x="3" y="4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1"/>
                  <a:pt x="4" y="11"/>
                  <a:pt x="3" y="12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6" y="18"/>
                  <a:pt x="6" y="18"/>
                </a:cubicBezTo>
                <a:cubicBezTo>
                  <a:pt x="7" y="17"/>
                  <a:pt x="7" y="16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2"/>
                  <a:pt x="9" y="12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9"/>
                  <a:pt x="12" y="9"/>
                  <a:pt x="12" y="9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7"/>
                  <a:pt x="14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6"/>
                  <a:pt x="16" y="6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3"/>
                  <a:pt x="20" y="3"/>
                  <a:pt x="20" y="3"/>
                </a:cubicBezTo>
                <a:cubicBezTo>
                  <a:pt x="21" y="2"/>
                  <a:pt x="22" y="2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2"/>
                  <a:pt x="24" y="1"/>
                  <a:pt x="24" y="1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1"/>
                  <a:pt x="25" y="1"/>
                  <a:pt x="26" y="1"/>
                </a:cubicBezTo>
                <a:cubicBezTo>
                  <a:pt x="27" y="1"/>
                  <a:pt x="27" y="1"/>
                  <a:pt x="27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58" name="Freeform 538"/>
          <p:cNvSpPr>
            <a:spLocks/>
          </p:cNvSpPr>
          <p:nvPr/>
        </p:nvSpPr>
        <p:spPr bwMode="auto">
          <a:xfrm>
            <a:off x="7080250" y="993776"/>
            <a:ext cx="82550" cy="103188"/>
          </a:xfrm>
          <a:custGeom>
            <a:avLst/>
            <a:gdLst/>
            <a:ahLst/>
            <a:cxnLst>
              <a:cxn ang="0">
                <a:pos x="29" y="34"/>
              </a:cxn>
              <a:cxn ang="0">
                <a:pos x="27" y="35"/>
              </a:cxn>
              <a:cxn ang="0">
                <a:pos x="24" y="37"/>
              </a:cxn>
              <a:cxn ang="0">
                <a:pos x="21" y="38"/>
              </a:cxn>
              <a:cxn ang="0">
                <a:pos x="18" y="38"/>
              </a:cxn>
              <a:cxn ang="0">
                <a:pos x="16" y="38"/>
              </a:cxn>
              <a:cxn ang="0">
                <a:pos x="14" y="38"/>
              </a:cxn>
              <a:cxn ang="0">
                <a:pos x="12" y="38"/>
              </a:cxn>
              <a:cxn ang="0">
                <a:pos x="9" y="38"/>
              </a:cxn>
              <a:cxn ang="0">
                <a:pos x="4" y="38"/>
              </a:cxn>
              <a:cxn ang="0">
                <a:pos x="3" y="38"/>
              </a:cxn>
              <a:cxn ang="0">
                <a:pos x="2" y="33"/>
              </a:cxn>
              <a:cxn ang="0">
                <a:pos x="2" y="32"/>
              </a:cxn>
              <a:cxn ang="0">
                <a:pos x="4" y="32"/>
              </a:cxn>
              <a:cxn ang="0">
                <a:pos x="5" y="34"/>
              </a:cxn>
              <a:cxn ang="0">
                <a:pos x="8" y="36"/>
              </a:cxn>
              <a:cxn ang="0">
                <a:pos x="22" y="34"/>
              </a:cxn>
              <a:cxn ang="0">
                <a:pos x="24" y="34"/>
              </a:cxn>
              <a:cxn ang="0">
                <a:pos x="27" y="32"/>
              </a:cxn>
              <a:cxn ang="0">
                <a:pos x="28" y="31"/>
              </a:cxn>
              <a:cxn ang="0">
                <a:pos x="27" y="28"/>
              </a:cxn>
              <a:cxn ang="0">
                <a:pos x="25" y="27"/>
              </a:cxn>
              <a:cxn ang="0">
                <a:pos x="23" y="27"/>
              </a:cxn>
              <a:cxn ang="0">
                <a:pos x="19" y="25"/>
              </a:cxn>
              <a:cxn ang="0">
                <a:pos x="17" y="25"/>
              </a:cxn>
              <a:cxn ang="0">
                <a:pos x="15" y="24"/>
              </a:cxn>
              <a:cxn ang="0">
                <a:pos x="9" y="21"/>
              </a:cxn>
              <a:cxn ang="0">
                <a:pos x="5" y="17"/>
              </a:cxn>
              <a:cxn ang="0">
                <a:pos x="4" y="11"/>
              </a:cxn>
              <a:cxn ang="0">
                <a:pos x="7" y="7"/>
              </a:cxn>
              <a:cxn ang="0">
                <a:pos x="15" y="2"/>
              </a:cxn>
              <a:cxn ang="0">
                <a:pos x="24" y="1"/>
              </a:cxn>
              <a:cxn ang="0">
                <a:pos x="25" y="2"/>
              </a:cxn>
              <a:cxn ang="0">
                <a:pos x="26" y="5"/>
              </a:cxn>
              <a:cxn ang="0">
                <a:pos x="21" y="4"/>
              </a:cxn>
              <a:cxn ang="0">
                <a:pos x="19" y="4"/>
              </a:cxn>
              <a:cxn ang="0">
                <a:pos x="14" y="6"/>
              </a:cxn>
              <a:cxn ang="0">
                <a:pos x="11" y="7"/>
              </a:cxn>
              <a:cxn ang="0">
                <a:pos x="9" y="9"/>
              </a:cxn>
              <a:cxn ang="0">
                <a:pos x="6" y="14"/>
              </a:cxn>
              <a:cxn ang="0">
                <a:pos x="8" y="17"/>
              </a:cxn>
              <a:cxn ang="0">
                <a:pos x="10" y="19"/>
              </a:cxn>
              <a:cxn ang="0">
                <a:pos x="14" y="21"/>
              </a:cxn>
              <a:cxn ang="0">
                <a:pos x="20" y="23"/>
              </a:cxn>
              <a:cxn ang="0">
                <a:pos x="25" y="25"/>
              </a:cxn>
              <a:cxn ang="0">
                <a:pos x="27" y="25"/>
              </a:cxn>
              <a:cxn ang="0">
                <a:pos x="29" y="28"/>
              </a:cxn>
              <a:cxn ang="0">
                <a:pos x="30" y="30"/>
              </a:cxn>
            </a:cxnLst>
            <a:rect l="0" t="0" r="r" b="b"/>
            <a:pathLst>
              <a:path w="31" h="39">
                <a:moveTo>
                  <a:pt x="31" y="31"/>
                </a:moveTo>
                <a:cubicBezTo>
                  <a:pt x="31" y="31"/>
                  <a:pt x="31" y="31"/>
                  <a:pt x="31" y="31"/>
                </a:cubicBezTo>
                <a:cubicBezTo>
                  <a:pt x="30" y="32"/>
                  <a:pt x="30" y="33"/>
                  <a:pt x="29" y="34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6" y="37"/>
                  <a:pt x="26" y="37"/>
                  <a:pt x="26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3" y="37"/>
                  <a:pt x="23" y="38"/>
                </a:cubicBezTo>
                <a:cubicBezTo>
                  <a:pt x="23" y="37"/>
                  <a:pt x="22" y="37"/>
                  <a:pt x="22" y="37"/>
                </a:cubicBezTo>
                <a:cubicBezTo>
                  <a:pt x="22" y="37"/>
                  <a:pt x="21" y="37"/>
                  <a:pt x="21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4" y="38"/>
                  <a:pt x="14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2" y="39"/>
                  <a:pt x="12" y="39"/>
                  <a:pt x="12" y="39"/>
                </a:cubicBezTo>
                <a:cubicBezTo>
                  <a:pt x="12" y="38"/>
                  <a:pt x="12" y="38"/>
                  <a:pt x="12" y="38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8"/>
                  <a:pt x="10" y="38"/>
                  <a:pt x="10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8" y="38"/>
                  <a:pt x="7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5" y="38"/>
                  <a:pt x="5" y="38"/>
                  <a:pt x="4" y="38"/>
                </a:cubicBezTo>
                <a:cubicBezTo>
                  <a:pt x="4" y="37"/>
                  <a:pt x="4" y="37"/>
                  <a:pt x="4" y="37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7"/>
                  <a:pt x="3" y="37"/>
                  <a:pt x="3" y="37"/>
                </a:cubicBezTo>
                <a:cubicBezTo>
                  <a:pt x="1" y="37"/>
                  <a:pt x="0" y="36"/>
                  <a:pt x="0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5"/>
                  <a:pt x="5" y="35"/>
                  <a:pt x="5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9" y="35"/>
                  <a:pt x="19" y="35"/>
                  <a:pt x="19" y="35"/>
                </a:cubicBezTo>
                <a:cubicBezTo>
                  <a:pt x="22" y="34"/>
                  <a:pt x="22" y="34"/>
                  <a:pt x="22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4" y="34"/>
                  <a:pt x="24" y="34"/>
                  <a:pt x="24" y="34"/>
                </a:cubicBezTo>
                <a:cubicBezTo>
                  <a:pt x="25" y="33"/>
                  <a:pt x="26" y="33"/>
                  <a:pt x="27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8"/>
                  <a:pt x="27" y="28"/>
                  <a:pt x="27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5" y="27"/>
                  <a:pt x="25" y="27"/>
                  <a:pt x="25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6"/>
                  <a:pt x="23" y="26"/>
                  <a:pt x="22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1" y="26"/>
                  <a:pt x="20" y="26"/>
                  <a:pt x="19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5" y="24"/>
                  <a:pt x="15" y="24"/>
                  <a:pt x="15" y="24"/>
                </a:cubicBezTo>
                <a:cubicBezTo>
                  <a:pt x="13" y="23"/>
                  <a:pt x="13" y="23"/>
                  <a:pt x="13" y="23"/>
                </a:cubicBezTo>
                <a:cubicBezTo>
                  <a:pt x="12" y="22"/>
                  <a:pt x="12" y="22"/>
                  <a:pt x="12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6" y="20"/>
                  <a:pt x="6" y="20"/>
                  <a:pt x="6" y="20"/>
                </a:cubicBezTo>
                <a:cubicBezTo>
                  <a:pt x="5" y="17"/>
                  <a:pt x="5" y="17"/>
                  <a:pt x="5" y="17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0"/>
                  <a:pt x="5" y="9"/>
                  <a:pt x="5" y="8"/>
                </a:cubicBezTo>
                <a:cubicBezTo>
                  <a:pt x="6" y="8"/>
                  <a:pt x="7" y="7"/>
                  <a:pt x="7" y="7"/>
                </a:cubicBezTo>
                <a:cubicBezTo>
                  <a:pt x="7" y="7"/>
                  <a:pt x="7" y="7"/>
                  <a:pt x="7" y="7"/>
                </a:cubicBezTo>
                <a:cubicBezTo>
                  <a:pt x="8" y="6"/>
                  <a:pt x="8" y="5"/>
                  <a:pt x="9" y="5"/>
                </a:cubicBezTo>
                <a:cubicBezTo>
                  <a:pt x="10" y="4"/>
                  <a:pt x="10" y="4"/>
                  <a:pt x="10" y="4"/>
                </a:cubicBezTo>
                <a:cubicBezTo>
                  <a:pt x="15" y="2"/>
                  <a:pt x="15" y="2"/>
                  <a:pt x="15" y="2"/>
                </a:cubicBezTo>
                <a:cubicBezTo>
                  <a:pt x="17" y="1"/>
                  <a:pt x="17" y="1"/>
                  <a:pt x="17" y="1"/>
                </a:cubicBezTo>
                <a:cubicBezTo>
                  <a:pt x="20" y="0"/>
                  <a:pt x="20" y="0"/>
                  <a:pt x="20" y="0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5" y="1"/>
                  <a:pt x="25" y="2"/>
                </a:cubicBezTo>
                <a:cubicBezTo>
                  <a:pt x="25" y="2"/>
                  <a:pt x="25" y="2"/>
                  <a:pt x="25" y="2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4"/>
                  <a:pt x="26" y="5"/>
                  <a:pt x="26" y="5"/>
                </a:cubicBezTo>
                <a:cubicBezTo>
                  <a:pt x="26" y="6"/>
                  <a:pt x="25" y="6"/>
                  <a:pt x="25" y="6"/>
                </a:cubicBezTo>
                <a:cubicBezTo>
                  <a:pt x="25" y="6"/>
                  <a:pt x="24" y="5"/>
                  <a:pt x="24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0" y="4"/>
                  <a:pt x="19" y="3"/>
                  <a:pt x="19" y="3"/>
                </a:cubicBezTo>
                <a:cubicBezTo>
                  <a:pt x="19" y="3"/>
                  <a:pt x="19" y="3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6" y="5"/>
                </a:cubicBezTo>
                <a:cubicBezTo>
                  <a:pt x="15" y="5"/>
                  <a:pt x="14" y="5"/>
                  <a:pt x="14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7"/>
                  <a:pt x="11" y="7"/>
                  <a:pt x="11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8"/>
                  <a:pt x="10" y="8"/>
                  <a:pt x="10" y="8"/>
                </a:cubicBezTo>
                <a:cubicBezTo>
                  <a:pt x="9" y="9"/>
                  <a:pt x="9" y="9"/>
                  <a:pt x="9" y="9"/>
                </a:cubicBezTo>
                <a:cubicBezTo>
                  <a:pt x="8" y="10"/>
                  <a:pt x="8" y="10"/>
                  <a:pt x="8" y="10"/>
                </a:cubicBezTo>
                <a:cubicBezTo>
                  <a:pt x="7" y="11"/>
                  <a:pt x="7" y="11"/>
                  <a:pt x="7" y="11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6"/>
                  <a:pt x="7" y="17"/>
                  <a:pt x="8" y="17"/>
                </a:cubicBezTo>
                <a:cubicBezTo>
                  <a:pt x="8" y="18"/>
                  <a:pt x="8" y="18"/>
                  <a:pt x="8" y="18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2" y="20"/>
                  <a:pt x="12" y="20"/>
                  <a:pt x="12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21"/>
                  <a:pt x="14" y="21"/>
                  <a:pt x="14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7" y="22"/>
                  <a:pt x="17" y="22"/>
                  <a:pt x="17" y="22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21" y="24"/>
                  <a:pt x="21" y="24"/>
                </a:cubicBezTo>
                <a:cubicBezTo>
                  <a:pt x="22" y="24"/>
                  <a:pt x="22" y="24"/>
                  <a:pt x="23" y="24"/>
                </a:cubicBezTo>
                <a:cubicBezTo>
                  <a:pt x="23" y="24"/>
                  <a:pt x="24" y="25"/>
                  <a:pt x="25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8" y="26"/>
                  <a:pt x="28" y="26"/>
                  <a:pt x="28" y="26"/>
                </a:cubicBezTo>
                <a:cubicBezTo>
                  <a:pt x="29" y="27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30" y="29"/>
                  <a:pt x="30" y="29"/>
                  <a:pt x="30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1" y="30"/>
                  <a:pt x="31" y="3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59" name="Freeform 539"/>
          <p:cNvSpPr>
            <a:spLocks noEditPoints="1"/>
          </p:cNvSpPr>
          <p:nvPr/>
        </p:nvSpPr>
        <p:spPr bwMode="auto">
          <a:xfrm>
            <a:off x="7183438" y="990601"/>
            <a:ext cx="63500" cy="112713"/>
          </a:xfrm>
          <a:custGeom>
            <a:avLst/>
            <a:gdLst/>
            <a:ahLst/>
            <a:cxnLst>
              <a:cxn ang="0">
                <a:pos x="18" y="10"/>
              </a:cxn>
              <a:cxn ang="0">
                <a:pos x="18" y="4"/>
              </a:cxn>
              <a:cxn ang="0">
                <a:pos x="15" y="3"/>
              </a:cxn>
              <a:cxn ang="0">
                <a:pos x="12" y="5"/>
              </a:cxn>
              <a:cxn ang="0">
                <a:pos x="11" y="5"/>
              </a:cxn>
              <a:cxn ang="0">
                <a:pos x="11" y="6"/>
              </a:cxn>
              <a:cxn ang="0">
                <a:pos x="10" y="8"/>
              </a:cxn>
              <a:cxn ang="0">
                <a:pos x="7" y="12"/>
              </a:cxn>
              <a:cxn ang="0">
                <a:pos x="6" y="17"/>
              </a:cxn>
              <a:cxn ang="0">
                <a:pos x="10" y="15"/>
              </a:cxn>
              <a:cxn ang="0">
                <a:pos x="13" y="15"/>
              </a:cxn>
              <a:cxn ang="0">
                <a:pos x="14" y="13"/>
              </a:cxn>
              <a:cxn ang="0">
                <a:pos x="23" y="31"/>
              </a:cxn>
              <a:cxn ang="0">
                <a:pos x="22" y="36"/>
              </a:cxn>
              <a:cxn ang="0">
                <a:pos x="19" y="38"/>
              </a:cxn>
              <a:cxn ang="0">
                <a:pos x="16" y="40"/>
              </a:cxn>
              <a:cxn ang="0">
                <a:pos x="14" y="41"/>
              </a:cxn>
              <a:cxn ang="0">
                <a:pos x="11" y="42"/>
              </a:cxn>
              <a:cxn ang="0">
                <a:pos x="7" y="42"/>
              </a:cxn>
              <a:cxn ang="0">
                <a:pos x="3" y="39"/>
              </a:cxn>
              <a:cxn ang="0">
                <a:pos x="1" y="36"/>
              </a:cxn>
              <a:cxn ang="0">
                <a:pos x="0" y="29"/>
              </a:cxn>
              <a:cxn ang="0">
                <a:pos x="1" y="24"/>
              </a:cxn>
              <a:cxn ang="0">
                <a:pos x="2" y="21"/>
              </a:cxn>
              <a:cxn ang="0">
                <a:pos x="1" y="17"/>
              </a:cxn>
              <a:cxn ang="0">
                <a:pos x="2" y="12"/>
              </a:cxn>
              <a:cxn ang="0">
                <a:pos x="5" y="12"/>
              </a:cxn>
              <a:cxn ang="0">
                <a:pos x="8" y="5"/>
              </a:cxn>
              <a:cxn ang="0">
                <a:pos x="9" y="4"/>
              </a:cxn>
              <a:cxn ang="0">
                <a:pos x="13" y="1"/>
              </a:cxn>
              <a:cxn ang="0">
                <a:pos x="16" y="0"/>
              </a:cxn>
              <a:cxn ang="0">
                <a:pos x="18" y="0"/>
              </a:cxn>
              <a:cxn ang="0">
                <a:pos x="20" y="2"/>
              </a:cxn>
              <a:cxn ang="0">
                <a:pos x="21" y="7"/>
              </a:cxn>
              <a:cxn ang="0">
                <a:pos x="20" y="12"/>
              </a:cxn>
              <a:cxn ang="0">
                <a:pos x="13" y="19"/>
              </a:cxn>
              <a:cxn ang="0">
                <a:pos x="10" y="20"/>
              </a:cxn>
              <a:cxn ang="0">
                <a:pos x="7" y="21"/>
              </a:cxn>
              <a:cxn ang="0">
                <a:pos x="3" y="24"/>
              </a:cxn>
              <a:cxn ang="0">
                <a:pos x="3" y="29"/>
              </a:cxn>
              <a:cxn ang="0">
                <a:pos x="2" y="32"/>
              </a:cxn>
              <a:cxn ang="0">
                <a:pos x="4" y="36"/>
              </a:cxn>
              <a:cxn ang="0">
                <a:pos x="8" y="38"/>
              </a:cxn>
              <a:cxn ang="0">
                <a:pos x="15" y="37"/>
              </a:cxn>
              <a:cxn ang="0">
                <a:pos x="17" y="36"/>
              </a:cxn>
              <a:cxn ang="0">
                <a:pos x="20" y="34"/>
              </a:cxn>
              <a:cxn ang="0">
                <a:pos x="23" y="31"/>
              </a:cxn>
            </a:cxnLst>
            <a:rect l="0" t="0" r="r" b="b"/>
            <a:pathLst>
              <a:path w="24" h="42">
                <a:moveTo>
                  <a:pt x="16" y="12"/>
                </a:moveTo>
                <a:cubicBezTo>
                  <a:pt x="16" y="12"/>
                  <a:pt x="17" y="11"/>
                  <a:pt x="17" y="11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8"/>
                  <a:pt x="19" y="8"/>
                  <a:pt x="19" y="7"/>
                </a:cubicBezTo>
                <a:cubicBezTo>
                  <a:pt x="19" y="7"/>
                  <a:pt x="19" y="7"/>
                  <a:pt x="19" y="6"/>
                </a:cubicBezTo>
                <a:cubicBezTo>
                  <a:pt x="19" y="6"/>
                  <a:pt x="19" y="5"/>
                  <a:pt x="18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3"/>
                  <a:pt x="14" y="4"/>
                </a:cubicBezTo>
                <a:cubicBezTo>
                  <a:pt x="14" y="4"/>
                  <a:pt x="13" y="4"/>
                  <a:pt x="12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5"/>
                  <a:pt x="12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7"/>
                  <a:pt x="10" y="7"/>
                  <a:pt x="10" y="7"/>
                </a:cubicBezTo>
                <a:cubicBezTo>
                  <a:pt x="10" y="8"/>
                  <a:pt x="10" y="8"/>
                  <a:pt x="10" y="8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7" y="11"/>
                  <a:pt x="7" y="12"/>
                </a:cubicBezTo>
                <a:cubicBezTo>
                  <a:pt x="7" y="12"/>
                  <a:pt x="6" y="14"/>
                  <a:pt x="5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6"/>
                  <a:pt x="10" y="16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6"/>
                  <a:pt x="11" y="16"/>
                  <a:pt x="11" y="16"/>
                </a:cubicBezTo>
                <a:cubicBezTo>
                  <a:pt x="11" y="16"/>
                  <a:pt x="11" y="15"/>
                  <a:pt x="12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3"/>
                  <a:pt x="14" y="13"/>
                  <a:pt x="14" y="13"/>
                </a:cubicBezTo>
                <a:cubicBezTo>
                  <a:pt x="15" y="13"/>
                  <a:pt x="16" y="13"/>
                  <a:pt x="16" y="12"/>
                </a:cubicBezTo>
                <a:cubicBezTo>
                  <a:pt x="16" y="12"/>
                  <a:pt x="16" y="12"/>
                  <a:pt x="16" y="12"/>
                </a:cubicBezTo>
                <a:close/>
                <a:moveTo>
                  <a:pt x="23" y="31"/>
                </a:moveTo>
                <a:cubicBezTo>
                  <a:pt x="24" y="31"/>
                  <a:pt x="24" y="32"/>
                  <a:pt x="24" y="32"/>
                </a:cubicBezTo>
                <a:cubicBezTo>
                  <a:pt x="24" y="32"/>
                  <a:pt x="24" y="33"/>
                  <a:pt x="23" y="34"/>
                </a:cubicBezTo>
                <a:cubicBezTo>
                  <a:pt x="22" y="34"/>
                  <a:pt x="22" y="35"/>
                  <a:pt x="22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0" y="38"/>
                  <a:pt x="20" y="38"/>
                  <a:pt x="20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40"/>
                  <a:pt x="17" y="40"/>
                  <a:pt x="17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5" y="41"/>
                  <a:pt x="15" y="41"/>
                  <a:pt x="15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3" y="41"/>
                  <a:pt x="12" y="42"/>
                  <a:pt x="12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9" y="42"/>
                  <a:pt x="8" y="42"/>
                </a:cubicBezTo>
                <a:cubicBezTo>
                  <a:pt x="8" y="42"/>
                  <a:pt x="7" y="42"/>
                  <a:pt x="7" y="42"/>
                </a:cubicBezTo>
                <a:cubicBezTo>
                  <a:pt x="7" y="41"/>
                  <a:pt x="7" y="41"/>
                  <a:pt x="7" y="41"/>
                </a:cubicBezTo>
                <a:cubicBezTo>
                  <a:pt x="5" y="41"/>
                  <a:pt x="4" y="41"/>
                  <a:pt x="3" y="40"/>
                </a:cubicBezTo>
                <a:cubicBezTo>
                  <a:pt x="3" y="39"/>
                  <a:pt x="3" y="39"/>
                  <a:pt x="3" y="39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7"/>
                  <a:pt x="1" y="37"/>
                  <a:pt x="1" y="36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2"/>
                  <a:pt x="1" y="22"/>
                </a:cubicBezTo>
                <a:cubicBezTo>
                  <a:pt x="1" y="22"/>
                  <a:pt x="2" y="21"/>
                  <a:pt x="2" y="21"/>
                </a:cubicBezTo>
                <a:cubicBezTo>
                  <a:pt x="2" y="20"/>
                  <a:pt x="2" y="20"/>
                  <a:pt x="1" y="19"/>
                </a:cubicBezTo>
                <a:cubicBezTo>
                  <a:pt x="2" y="18"/>
                  <a:pt x="2" y="18"/>
                  <a:pt x="2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7"/>
                  <a:pt x="2" y="16"/>
                  <a:pt x="2" y="16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3"/>
                  <a:pt x="2" y="12"/>
                  <a:pt x="2" y="12"/>
                </a:cubicBezTo>
                <a:cubicBezTo>
                  <a:pt x="2" y="12"/>
                  <a:pt x="3" y="13"/>
                  <a:pt x="3" y="13"/>
                </a:cubicBezTo>
                <a:cubicBezTo>
                  <a:pt x="3" y="13"/>
                  <a:pt x="4" y="12"/>
                  <a:pt x="5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1"/>
                  <a:pt x="5" y="11"/>
                  <a:pt x="5" y="11"/>
                </a:cubicBezTo>
                <a:cubicBezTo>
                  <a:pt x="6" y="9"/>
                  <a:pt x="6" y="8"/>
                  <a:pt x="7" y="7"/>
                </a:cubicBezTo>
                <a:cubicBezTo>
                  <a:pt x="8" y="6"/>
                  <a:pt x="8" y="6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10" y="3"/>
                  <a:pt x="10" y="3"/>
                </a:cubicBezTo>
                <a:cubicBezTo>
                  <a:pt x="11" y="3"/>
                  <a:pt x="11" y="2"/>
                  <a:pt x="12" y="1"/>
                </a:cubicBezTo>
                <a:cubicBezTo>
                  <a:pt x="12" y="1"/>
                  <a:pt x="13" y="1"/>
                  <a:pt x="13" y="1"/>
                </a:cubicBezTo>
                <a:cubicBezTo>
                  <a:pt x="13" y="1"/>
                  <a:pt x="13" y="1"/>
                  <a:pt x="1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6" y="0"/>
                  <a:pt x="1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2"/>
                  <a:pt x="19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3"/>
                  <a:pt x="20" y="3"/>
                  <a:pt x="20" y="3"/>
                </a:cubicBezTo>
                <a:cubicBezTo>
                  <a:pt x="21" y="3"/>
                  <a:pt x="21" y="4"/>
                  <a:pt x="21" y="6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6" y="17"/>
                  <a:pt x="14" y="18"/>
                  <a:pt x="13" y="19"/>
                </a:cubicBezTo>
                <a:cubicBezTo>
                  <a:pt x="13" y="19"/>
                  <a:pt x="1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0"/>
                  <a:pt x="10" y="20"/>
                  <a:pt x="10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6" y="20"/>
                  <a:pt x="6" y="20"/>
                  <a:pt x="5" y="20"/>
                </a:cubicBezTo>
                <a:cubicBezTo>
                  <a:pt x="4" y="21"/>
                  <a:pt x="4" y="22"/>
                  <a:pt x="4" y="23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5"/>
                  <a:pt x="3" y="26"/>
                  <a:pt x="3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3" y="29"/>
                  <a:pt x="3" y="29"/>
                  <a:pt x="3" y="29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2" y="33"/>
                  <a:pt x="2" y="34"/>
                </a:cubicBezTo>
                <a:cubicBezTo>
                  <a:pt x="2" y="34"/>
                  <a:pt x="3" y="35"/>
                  <a:pt x="3" y="35"/>
                </a:cubicBezTo>
                <a:cubicBezTo>
                  <a:pt x="3" y="35"/>
                  <a:pt x="3" y="36"/>
                  <a:pt x="4" y="36"/>
                </a:cubicBezTo>
                <a:cubicBezTo>
                  <a:pt x="4" y="37"/>
                  <a:pt x="5" y="37"/>
                  <a:pt x="6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11" y="39"/>
                  <a:pt x="11" y="39"/>
                  <a:pt x="11" y="39"/>
                </a:cubicBezTo>
                <a:cubicBezTo>
                  <a:pt x="13" y="38"/>
                  <a:pt x="13" y="38"/>
                  <a:pt x="13" y="38"/>
                </a:cubicBezTo>
                <a:cubicBezTo>
                  <a:pt x="14" y="38"/>
                  <a:pt x="15" y="37"/>
                  <a:pt x="15" y="37"/>
                </a:cubicBezTo>
                <a:cubicBezTo>
                  <a:pt x="16" y="36"/>
                  <a:pt x="16" y="36"/>
                  <a:pt x="16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8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4"/>
                  <a:pt x="19" y="34"/>
                  <a:pt x="20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1" y="33"/>
                  <a:pt x="22" y="33"/>
                  <a:pt x="22" y="31"/>
                </a:cubicBezTo>
                <a:cubicBezTo>
                  <a:pt x="22" y="31"/>
                  <a:pt x="23" y="31"/>
                  <a:pt x="23" y="3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60" name="Freeform 540"/>
          <p:cNvSpPr>
            <a:spLocks noEditPoints="1"/>
          </p:cNvSpPr>
          <p:nvPr/>
        </p:nvSpPr>
        <p:spPr bwMode="auto">
          <a:xfrm>
            <a:off x="7132638" y="3040063"/>
            <a:ext cx="73025" cy="104775"/>
          </a:xfrm>
          <a:custGeom>
            <a:avLst/>
            <a:gdLst/>
            <a:ahLst/>
            <a:cxnLst>
              <a:cxn ang="0">
                <a:pos x="24" y="16"/>
              </a:cxn>
              <a:cxn ang="0">
                <a:pos x="24" y="15"/>
              </a:cxn>
              <a:cxn ang="0">
                <a:pos x="24" y="11"/>
              </a:cxn>
              <a:cxn ang="0">
                <a:pos x="22" y="9"/>
              </a:cxn>
              <a:cxn ang="0">
                <a:pos x="21" y="8"/>
              </a:cxn>
              <a:cxn ang="0">
                <a:pos x="20" y="6"/>
              </a:cxn>
              <a:cxn ang="0">
                <a:pos x="19" y="5"/>
              </a:cxn>
              <a:cxn ang="0">
                <a:pos x="15" y="3"/>
              </a:cxn>
              <a:cxn ang="0">
                <a:pos x="11" y="7"/>
              </a:cxn>
              <a:cxn ang="0">
                <a:pos x="7" y="10"/>
              </a:cxn>
              <a:cxn ang="0">
                <a:pos x="6" y="14"/>
              </a:cxn>
              <a:cxn ang="0">
                <a:pos x="5" y="18"/>
              </a:cxn>
              <a:cxn ang="0">
                <a:pos x="3" y="21"/>
              </a:cxn>
              <a:cxn ang="0">
                <a:pos x="3" y="24"/>
              </a:cxn>
              <a:cxn ang="0">
                <a:pos x="2" y="29"/>
              </a:cxn>
              <a:cxn ang="0">
                <a:pos x="3" y="34"/>
              </a:cxn>
              <a:cxn ang="0">
                <a:pos x="6" y="35"/>
              </a:cxn>
              <a:cxn ang="0">
                <a:pos x="9" y="35"/>
              </a:cxn>
              <a:cxn ang="0">
                <a:pos x="11" y="35"/>
              </a:cxn>
              <a:cxn ang="0">
                <a:pos x="14" y="33"/>
              </a:cxn>
              <a:cxn ang="0">
                <a:pos x="16" y="31"/>
              </a:cxn>
              <a:cxn ang="0">
                <a:pos x="19" y="29"/>
              </a:cxn>
              <a:cxn ang="0">
                <a:pos x="22" y="27"/>
              </a:cxn>
              <a:cxn ang="0">
                <a:pos x="23" y="23"/>
              </a:cxn>
              <a:cxn ang="0">
                <a:pos x="24" y="22"/>
              </a:cxn>
              <a:cxn ang="0">
                <a:pos x="24" y="20"/>
              </a:cxn>
              <a:cxn ang="0">
                <a:pos x="24" y="18"/>
              </a:cxn>
              <a:cxn ang="0">
                <a:pos x="26" y="18"/>
              </a:cxn>
              <a:cxn ang="0">
                <a:pos x="26" y="22"/>
              </a:cxn>
              <a:cxn ang="0">
                <a:pos x="24" y="27"/>
              </a:cxn>
              <a:cxn ang="0">
                <a:pos x="22" y="29"/>
              </a:cxn>
              <a:cxn ang="0">
                <a:pos x="20" y="32"/>
              </a:cxn>
              <a:cxn ang="0">
                <a:pos x="17" y="34"/>
              </a:cxn>
              <a:cxn ang="0">
                <a:pos x="12" y="37"/>
              </a:cxn>
              <a:cxn ang="0">
                <a:pos x="8" y="39"/>
              </a:cxn>
              <a:cxn ang="0">
                <a:pos x="6" y="38"/>
              </a:cxn>
              <a:cxn ang="0">
                <a:pos x="1" y="34"/>
              </a:cxn>
              <a:cxn ang="0">
                <a:pos x="0" y="27"/>
              </a:cxn>
              <a:cxn ang="0">
                <a:pos x="0" y="24"/>
              </a:cxn>
              <a:cxn ang="0">
                <a:pos x="1" y="20"/>
              </a:cxn>
              <a:cxn ang="0">
                <a:pos x="2" y="18"/>
              </a:cxn>
              <a:cxn ang="0">
                <a:pos x="3" y="14"/>
              </a:cxn>
              <a:cxn ang="0">
                <a:pos x="5" y="10"/>
              </a:cxn>
              <a:cxn ang="0">
                <a:pos x="6" y="8"/>
              </a:cxn>
              <a:cxn ang="0">
                <a:pos x="7" y="5"/>
              </a:cxn>
              <a:cxn ang="0">
                <a:pos x="11" y="1"/>
              </a:cxn>
              <a:cxn ang="0">
                <a:pos x="15" y="1"/>
              </a:cxn>
              <a:cxn ang="0">
                <a:pos x="18" y="1"/>
              </a:cxn>
              <a:cxn ang="0">
                <a:pos x="20" y="2"/>
              </a:cxn>
              <a:cxn ang="0">
                <a:pos x="23" y="6"/>
              </a:cxn>
              <a:cxn ang="0">
                <a:pos x="26" y="12"/>
              </a:cxn>
            </a:cxnLst>
            <a:rect l="0" t="0" r="r" b="b"/>
            <a:pathLst>
              <a:path w="27" h="39">
                <a:moveTo>
                  <a:pt x="24" y="18"/>
                </a:moveTo>
                <a:cubicBezTo>
                  <a:pt x="24" y="17"/>
                  <a:pt x="25" y="17"/>
                  <a:pt x="25" y="17"/>
                </a:cubicBezTo>
                <a:cubicBezTo>
                  <a:pt x="25" y="16"/>
                  <a:pt x="24" y="16"/>
                  <a:pt x="24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4"/>
                  <a:pt x="24" y="14"/>
                  <a:pt x="24" y="14"/>
                </a:cubicBezTo>
                <a:cubicBezTo>
                  <a:pt x="23" y="13"/>
                  <a:pt x="23" y="13"/>
                  <a:pt x="23" y="13"/>
                </a:cubicBezTo>
                <a:cubicBezTo>
                  <a:pt x="24" y="11"/>
                  <a:pt x="24" y="11"/>
                  <a:pt x="24" y="11"/>
                </a:cubicBezTo>
                <a:cubicBezTo>
                  <a:pt x="23" y="10"/>
                  <a:pt x="23" y="10"/>
                  <a:pt x="23" y="10"/>
                </a:cubicBezTo>
                <a:cubicBezTo>
                  <a:pt x="22" y="10"/>
                  <a:pt x="22" y="9"/>
                  <a:pt x="22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9"/>
                  <a:pt x="22" y="9"/>
                  <a:pt x="22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8"/>
                  <a:pt x="21" y="8"/>
                  <a:pt x="22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5"/>
                  <a:pt x="20" y="5"/>
                  <a:pt x="20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8" y="4"/>
                  <a:pt x="18" y="4"/>
                  <a:pt x="18" y="4"/>
                </a:cubicBezTo>
                <a:cubicBezTo>
                  <a:pt x="16" y="3"/>
                  <a:pt x="16" y="3"/>
                  <a:pt x="16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3" y="3"/>
                  <a:pt x="13" y="3"/>
                  <a:pt x="13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8" y="9"/>
                  <a:pt x="8" y="9"/>
                  <a:pt x="8" y="9"/>
                </a:cubicBezTo>
                <a:cubicBezTo>
                  <a:pt x="8" y="10"/>
                  <a:pt x="8" y="10"/>
                  <a:pt x="8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3"/>
                  <a:pt x="7" y="13"/>
                  <a:pt x="7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4"/>
                  <a:pt x="6" y="14"/>
                </a:cubicBezTo>
                <a:cubicBezTo>
                  <a:pt x="6" y="15"/>
                  <a:pt x="6" y="15"/>
                  <a:pt x="6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7"/>
                  <a:pt x="5" y="17"/>
                  <a:pt x="5" y="18"/>
                </a:cubicBezTo>
                <a:cubicBezTo>
                  <a:pt x="5" y="18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4"/>
                  <a:pt x="3" y="24"/>
                  <a:pt x="3" y="24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3"/>
                  <a:pt x="2" y="33"/>
                  <a:pt x="2" y="33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5"/>
                  <a:pt x="4" y="35"/>
                  <a:pt x="5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6"/>
                  <a:pt x="6" y="36"/>
                  <a:pt x="6" y="36"/>
                </a:cubicBezTo>
                <a:cubicBezTo>
                  <a:pt x="7" y="35"/>
                  <a:pt x="7" y="35"/>
                  <a:pt x="7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5"/>
                  <a:pt x="10" y="35"/>
                  <a:pt x="10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2" y="35"/>
                  <a:pt x="12" y="34"/>
                  <a:pt x="12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3"/>
                  <a:pt x="14" y="33"/>
                  <a:pt x="14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2"/>
                  <a:pt x="15" y="32"/>
                  <a:pt x="15" y="32"/>
                </a:cubicBezTo>
                <a:cubicBezTo>
                  <a:pt x="16" y="32"/>
                  <a:pt x="16" y="32"/>
                  <a:pt x="16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1" y="28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6"/>
                  <a:pt x="22" y="25"/>
                  <a:pt x="22" y="25"/>
                </a:cubicBezTo>
                <a:cubicBezTo>
                  <a:pt x="22" y="24"/>
                  <a:pt x="22" y="24"/>
                  <a:pt x="22" y="24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4" y="23"/>
                  <a:pt x="24" y="22"/>
                  <a:pt x="24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1"/>
                  <a:pt x="24" y="21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19"/>
                  <a:pt x="24" y="19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lose/>
                <a:moveTo>
                  <a:pt x="27" y="15"/>
                </a:moveTo>
                <a:cubicBezTo>
                  <a:pt x="26" y="17"/>
                  <a:pt x="26" y="17"/>
                  <a:pt x="26" y="17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0"/>
                  <a:pt x="26" y="21"/>
                </a:cubicBezTo>
                <a:cubicBezTo>
                  <a:pt x="26" y="22"/>
                  <a:pt x="26" y="22"/>
                  <a:pt x="26" y="22"/>
                </a:cubicBezTo>
                <a:cubicBezTo>
                  <a:pt x="25" y="24"/>
                  <a:pt x="25" y="24"/>
                  <a:pt x="25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5"/>
                  <a:pt x="24" y="25"/>
                  <a:pt x="24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8"/>
                  <a:pt x="23" y="28"/>
                  <a:pt x="23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1" y="30"/>
                  <a:pt x="21" y="30"/>
                  <a:pt x="21" y="30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2"/>
                  <a:pt x="20" y="32"/>
                  <a:pt x="20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4"/>
                  <a:pt x="17" y="34"/>
                  <a:pt x="17" y="34"/>
                </a:cubicBezTo>
                <a:cubicBezTo>
                  <a:pt x="16" y="34"/>
                  <a:pt x="16" y="34"/>
                  <a:pt x="15" y="35"/>
                </a:cubicBezTo>
                <a:cubicBezTo>
                  <a:pt x="15" y="35"/>
                  <a:pt x="14" y="36"/>
                  <a:pt x="13" y="36"/>
                </a:cubicBezTo>
                <a:cubicBezTo>
                  <a:pt x="13" y="36"/>
                  <a:pt x="12" y="37"/>
                  <a:pt x="12" y="37"/>
                </a:cubicBezTo>
                <a:cubicBezTo>
                  <a:pt x="12" y="37"/>
                  <a:pt x="12" y="37"/>
                  <a:pt x="11" y="36"/>
                </a:cubicBezTo>
                <a:cubicBezTo>
                  <a:pt x="10" y="37"/>
                  <a:pt x="10" y="38"/>
                  <a:pt x="9" y="38"/>
                </a:cubicBezTo>
                <a:cubicBezTo>
                  <a:pt x="8" y="39"/>
                  <a:pt x="8" y="39"/>
                  <a:pt x="8" y="39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9"/>
                  <a:pt x="7" y="39"/>
                  <a:pt x="7" y="39"/>
                </a:cubicBezTo>
                <a:cubicBezTo>
                  <a:pt x="6" y="38"/>
                  <a:pt x="6" y="38"/>
                  <a:pt x="6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7"/>
                  <a:pt x="2" y="36"/>
                  <a:pt x="1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0" y="23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1"/>
                  <a:pt x="1" y="21"/>
                  <a:pt x="1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0"/>
                  <a:pt x="3" y="19"/>
                  <a:pt x="3" y="19"/>
                </a:cubicBezTo>
                <a:cubicBezTo>
                  <a:pt x="2" y="18"/>
                  <a:pt x="2" y="18"/>
                  <a:pt x="2" y="18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5"/>
                  <a:pt x="3" y="15"/>
                  <a:pt x="3" y="14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2"/>
                  <a:pt x="3" y="12"/>
                  <a:pt x="3" y="12"/>
                </a:cubicBezTo>
                <a:cubicBezTo>
                  <a:pt x="4" y="11"/>
                  <a:pt x="5" y="11"/>
                  <a:pt x="5" y="10"/>
                </a:cubicBezTo>
                <a:cubicBezTo>
                  <a:pt x="5" y="10"/>
                  <a:pt x="4" y="10"/>
                  <a:pt x="4" y="10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6" y="8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6" y="6"/>
                </a:cubicBezTo>
                <a:cubicBezTo>
                  <a:pt x="7" y="6"/>
                  <a:pt x="7" y="6"/>
                  <a:pt x="7" y="5"/>
                </a:cubicBezTo>
                <a:cubicBezTo>
                  <a:pt x="7" y="5"/>
                  <a:pt x="7" y="4"/>
                  <a:pt x="7" y="4"/>
                </a:cubicBezTo>
                <a:cubicBezTo>
                  <a:pt x="9" y="4"/>
                  <a:pt x="10" y="3"/>
                  <a:pt x="11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2" y="0"/>
                  <a:pt x="13" y="0"/>
                </a:cubicBezTo>
                <a:cubicBezTo>
                  <a:pt x="13" y="0"/>
                  <a:pt x="14" y="1"/>
                  <a:pt x="15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1"/>
                  <a:pt x="16" y="1"/>
                  <a:pt x="16" y="1"/>
                </a:cubicBezTo>
                <a:cubicBezTo>
                  <a:pt x="17" y="1"/>
                  <a:pt x="17" y="1"/>
                  <a:pt x="18" y="1"/>
                </a:cubicBezTo>
                <a:cubicBezTo>
                  <a:pt x="19" y="1"/>
                  <a:pt x="19" y="1"/>
                  <a:pt x="19" y="1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3"/>
                  <a:pt x="21" y="4"/>
                  <a:pt x="22" y="4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6"/>
                  <a:pt x="23" y="6"/>
                  <a:pt x="23" y="6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5"/>
                  <a:pt x="27" y="15"/>
                  <a:pt x="27" y="1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61" name="Freeform 541"/>
          <p:cNvSpPr>
            <a:spLocks/>
          </p:cNvSpPr>
          <p:nvPr/>
        </p:nvSpPr>
        <p:spPr bwMode="auto">
          <a:xfrm>
            <a:off x="7213600" y="3005138"/>
            <a:ext cx="76200" cy="131763"/>
          </a:xfrm>
          <a:custGeom>
            <a:avLst/>
            <a:gdLst/>
            <a:ahLst/>
            <a:cxnLst>
              <a:cxn ang="0">
                <a:pos x="18" y="17"/>
              </a:cxn>
              <a:cxn ang="0">
                <a:pos x="25" y="17"/>
              </a:cxn>
              <a:cxn ang="0">
                <a:pos x="28" y="17"/>
              </a:cxn>
              <a:cxn ang="0">
                <a:pos x="28" y="19"/>
              </a:cxn>
              <a:cxn ang="0">
                <a:pos x="26" y="19"/>
              </a:cxn>
              <a:cxn ang="0">
                <a:pos x="23" y="19"/>
              </a:cxn>
              <a:cxn ang="0">
                <a:pos x="18" y="19"/>
              </a:cxn>
              <a:cxn ang="0">
                <a:pos x="16" y="20"/>
              </a:cxn>
              <a:cxn ang="0">
                <a:pos x="15" y="20"/>
              </a:cxn>
              <a:cxn ang="0">
                <a:pos x="14" y="21"/>
              </a:cxn>
              <a:cxn ang="0">
                <a:pos x="11" y="21"/>
              </a:cxn>
              <a:cxn ang="0">
                <a:pos x="10" y="21"/>
              </a:cxn>
              <a:cxn ang="0">
                <a:pos x="8" y="26"/>
              </a:cxn>
              <a:cxn ang="0">
                <a:pos x="8" y="32"/>
              </a:cxn>
              <a:cxn ang="0">
                <a:pos x="9" y="37"/>
              </a:cxn>
              <a:cxn ang="0">
                <a:pos x="10" y="40"/>
              </a:cxn>
              <a:cxn ang="0">
                <a:pos x="11" y="43"/>
              </a:cxn>
              <a:cxn ang="0">
                <a:pos x="13" y="44"/>
              </a:cxn>
              <a:cxn ang="0">
                <a:pos x="17" y="46"/>
              </a:cxn>
              <a:cxn ang="0">
                <a:pos x="23" y="46"/>
              </a:cxn>
              <a:cxn ang="0">
                <a:pos x="27" y="44"/>
              </a:cxn>
              <a:cxn ang="0">
                <a:pos x="26" y="47"/>
              </a:cxn>
              <a:cxn ang="0">
                <a:pos x="24" y="48"/>
              </a:cxn>
              <a:cxn ang="0">
                <a:pos x="20" y="49"/>
              </a:cxn>
              <a:cxn ang="0">
                <a:pos x="17" y="49"/>
              </a:cxn>
              <a:cxn ang="0">
                <a:pos x="14" y="48"/>
              </a:cxn>
              <a:cxn ang="0">
                <a:pos x="10" y="45"/>
              </a:cxn>
              <a:cxn ang="0">
                <a:pos x="7" y="40"/>
              </a:cxn>
              <a:cxn ang="0">
                <a:pos x="7" y="34"/>
              </a:cxn>
              <a:cxn ang="0">
                <a:pos x="6" y="33"/>
              </a:cxn>
              <a:cxn ang="0">
                <a:pos x="7" y="30"/>
              </a:cxn>
              <a:cxn ang="0">
                <a:pos x="7" y="29"/>
              </a:cxn>
              <a:cxn ang="0">
                <a:pos x="6" y="26"/>
              </a:cxn>
              <a:cxn ang="0">
                <a:pos x="7" y="25"/>
              </a:cxn>
              <a:cxn ang="0">
                <a:pos x="6" y="21"/>
              </a:cxn>
              <a:cxn ang="0">
                <a:pos x="5" y="21"/>
              </a:cxn>
              <a:cxn ang="0">
                <a:pos x="2" y="20"/>
              </a:cxn>
              <a:cxn ang="0">
                <a:pos x="0" y="19"/>
              </a:cxn>
              <a:cxn ang="0">
                <a:pos x="0" y="17"/>
              </a:cxn>
              <a:cxn ang="0">
                <a:pos x="1" y="17"/>
              </a:cxn>
              <a:cxn ang="0">
                <a:pos x="4" y="17"/>
              </a:cxn>
              <a:cxn ang="0">
                <a:pos x="7" y="15"/>
              </a:cxn>
              <a:cxn ang="0">
                <a:pos x="7" y="12"/>
              </a:cxn>
              <a:cxn ang="0">
                <a:pos x="7" y="10"/>
              </a:cxn>
              <a:cxn ang="0">
                <a:pos x="7" y="6"/>
              </a:cxn>
              <a:cxn ang="0">
                <a:pos x="6" y="4"/>
              </a:cxn>
              <a:cxn ang="0">
                <a:pos x="6" y="2"/>
              </a:cxn>
              <a:cxn ang="0">
                <a:pos x="10" y="2"/>
              </a:cxn>
              <a:cxn ang="0">
                <a:pos x="9" y="3"/>
              </a:cxn>
              <a:cxn ang="0">
                <a:pos x="10" y="5"/>
              </a:cxn>
              <a:cxn ang="0">
                <a:pos x="10" y="7"/>
              </a:cxn>
              <a:cxn ang="0">
                <a:pos x="10" y="8"/>
              </a:cxn>
              <a:cxn ang="0">
                <a:pos x="10" y="12"/>
              </a:cxn>
              <a:cxn ang="0">
                <a:pos x="10" y="15"/>
              </a:cxn>
              <a:cxn ang="0">
                <a:pos x="10" y="17"/>
              </a:cxn>
              <a:cxn ang="0">
                <a:pos x="12" y="17"/>
              </a:cxn>
            </a:cxnLst>
            <a:rect l="0" t="0" r="r" b="b"/>
            <a:pathLst>
              <a:path w="29" h="49">
                <a:moveTo>
                  <a:pt x="12" y="17"/>
                </a:moveTo>
                <a:cubicBezTo>
                  <a:pt x="18" y="17"/>
                  <a:pt x="18" y="17"/>
                  <a:pt x="18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8"/>
                  <a:pt x="29" y="18"/>
                  <a:pt x="28" y="19"/>
                </a:cubicBezTo>
                <a:cubicBezTo>
                  <a:pt x="28" y="18"/>
                  <a:pt x="28" y="18"/>
                  <a:pt x="27" y="18"/>
                </a:cubicBezTo>
                <a:cubicBezTo>
                  <a:pt x="27" y="18"/>
                  <a:pt x="27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2" y="19"/>
                  <a:pt x="21" y="20"/>
                  <a:pt x="20" y="20"/>
                </a:cubicBezTo>
                <a:cubicBezTo>
                  <a:pt x="18" y="19"/>
                  <a:pt x="18" y="19"/>
                  <a:pt x="18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3" y="21"/>
                  <a:pt x="12" y="21"/>
                </a:cubicBezTo>
                <a:cubicBezTo>
                  <a:pt x="12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5"/>
                  <a:pt x="8" y="35"/>
                  <a:pt x="8" y="35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8"/>
                  <a:pt x="9" y="38"/>
                  <a:pt x="9" y="38"/>
                </a:cubicBezTo>
                <a:cubicBezTo>
                  <a:pt x="10" y="40"/>
                  <a:pt x="10" y="40"/>
                  <a:pt x="10" y="40"/>
                </a:cubicBezTo>
                <a:cubicBezTo>
                  <a:pt x="10" y="41"/>
                  <a:pt x="10" y="41"/>
                  <a:pt x="10" y="41"/>
                </a:cubicBezTo>
                <a:cubicBezTo>
                  <a:pt x="10" y="42"/>
                  <a:pt x="10" y="43"/>
                  <a:pt x="11" y="43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6"/>
                  <a:pt x="14" y="46"/>
                  <a:pt x="14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21" y="45"/>
                  <a:pt x="21" y="45"/>
                  <a:pt x="21" y="45"/>
                </a:cubicBezTo>
                <a:cubicBezTo>
                  <a:pt x="23" y="46"/>
                  <a:pt x="23" y="46"/>
                  <a:pt x="23" y="46"/>
                </a:cubicBezTo>
                <a:cubicBezTo>
                  <a:pt x="26" y="44"/>
                  <a:pt x="26" y="44"/>
                  <a:pt x="26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5"/>
                  <a:pt x="27" y="45"/>
                  <a:pt x="27" y="46"/>
                </a:cubicBezTo>
                <a:cubicBezTo>
                  <a:pt x="27" y="46"/>
                  <a:pt x="27" y="46"/>
                  <a:pt x="26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24" y="48"/>
                  <a:pt x="24" y="48"/>
                  <a:pt x="24" y="48"/>
                </a:cubicBezTo>
                <a:cubicBezTo>
                  <a:pt x="21" y="48"/>
                  <a:pt x="21" y="48"/>
                  <a:pt x="21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48"/>
                  <a:pt x="20" y="48"/>
                  <a:pt x="20" y="48"/>
                </a:cubicBezTo>
                <a:cubicBezTo>
                  <a:pt x="19" y="49"/>
                  <a:pt x="18" y="49"/>
                  <a:pt x="17" y="49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4" y="48"/>
                  <a:pt x="14" y="48"/>
                </a:cubicBezTo>
                <a:cubicBezTo>
                  <a:pt x="11" y="47"/>
                  <a:pt x="11" y="47"/>
                  <a:pt x="11" y="47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4"/>
                  <a:pt x="9" y="44"/>
                  <a:pt x="9" y="44"/>
                </a:cubicBezTo>
                <a:cubicBezTo>
                  <a:pt x="7" y="40"/>
                  <a:pt x="7" y="40"/>
                  <a:pt x="7" y="40"/>
                </a:cubicBezTo>
                <a:cubicBezTo>
                  <a:pt x="6" y="36"/>
                  <a:pt x="6" y="36"/>
                  <a:pt x="6" y="36"/>
                </a:cubicBezTo>
                <a:cubicBezTo>
                  <a:pt x="7" y="34"/>
                  <a:pt x="7" y="34"/>
                  <a:pt x="7" y="34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1"/>
                  <a:pt x="6" y="31"/>
                  <a:pt x="6" y="31"/>
                </a:cubicBezTo>
                <a:cubicBezTo>
                  <a:pt x="7" y="30"/>
                  <a:pt x="7" y="30"/>
                  <a:pt x="7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7" y="29"/>
                  <a:pt x="7" y="29"/>
                  <a:pt x="7" y="29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6" y="21"/>
                  <a:pt x="6" y="21"/>
                </a:cubicBezTo>
                <a:cubicBezTo>
                  <a:pt x="6" y="21"/>
                  <a:pt x="6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1" y="20"/>
                  <a:pt x="0" y="20"/>
                  <a:pt x="0" y="1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6"/>
                  <a:pt x="2" y="16"/>
                  <a:pt x="2" y="16"/>
                </a:cubicBezTo>
                <a:cubicBezTo>
                  <a:pt x="4" y="17"/>
                  <a:pt x="4" y="17"/>
                  <a:pt x="4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1"/>
                  <a:pt x="7" y="11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6"/>
                  <a:pt x="7" y="6"/>
                  <a:pt x="7" y="6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6" y="4"/>
                </a:cubicBezTo>
                <a:cubicBezTo>
                  <a:pt x="6" y="4"/>
                  <a:pt x="6" y="4"/>
                  <a:pt x="6" y="4"/>
                </a:cubicBezTo>
                <a:cubicBezTo>
                  <a:pt x="6" y="2"/>
                  <a:pt x="6" y="2"/>
                  <a:pt x="6" y="2"/>
                </a:cubicBezTo>
                <a:cubicBezTo>
                  <a:pt x="7" y="1"/>
                  <a:pt x="7" y="1"/>
                  <a:pt x="7" y="0"/>
                </a:cubicBezTo>
                <a:cubicBezTo>
                  <a:pt x="9" y="1"/>
                  <a:pt x="10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9" y="3"/>
                  <a:pt x="9" y="3"/>
                  <a:pt x="9" y="3"/>
                </a:cubicBezTo>
                <a:cubicBezTo>
                  <a:pt x="10" y="4"/>
                  <a:pt x="10" y="4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6"/>
                  <a:pt x="10" y="6"/>
                </a:cubicBezTo>
                <a:cubicBezTo>
                  <a:pt x="10" y="6"/>
                  <a:pt x="10" y="7"/>
                  <a:pt x="1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8"/>
                  <a:pt x="10" y="8"/>
                  <a:pt x="10" y="8"/>
                </a:cubicBezTo>
                <a:cubicBezTo>
                  <a:pt x="9" y="10"/>
                  <a:pt x="9" y="10"/>
                  <a:pt x="9" y="10"/>
                </a:cubicBezTo>
                <a:cubicBezTo>
                  <a:pt x="10" y="12"/>
                  <a:pt x="10" y="12"/>
                  <a:pt x="10" y="12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5"/>
                  <a:pt x="10" y="15"/>
                  <a:pt x="10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10" y="17"/>
                  <a:pt x="10" y="17"/>
                  <a:pt x="10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2" y="17"/>
                  <a:pt x="12" y="17"/>
                  <a:pt x="12" y="17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62" name="Freeform 542"/>
          <p:cNvSpPr>
            <a:spLocks/>
          </p:cNvSpPr>
          <p:nvPr/>
        </p:nvSpPr>
        <p:spPr bwMode="auto">
          <a:xfrm>
            <a:off x="7289800" y="3005138"/>
            <a:ext cx="80962" cy="131763"/>
          </a:xfrm>
          <a:custGeom>
            <a:avLst/>
            <a:gdLst/>
            <a:ahLst/>
            <a:cxnLst>
              <a:cxn ang="0">
                <a:pos x="18" y="17"/>
              </a:cxn>
              <a:cxn ang="0">
                <a:pos x="25" y="17"/>
              </a:cxn>
              <a:cxn ang="0">
                <a:pos x="29" y="17"/>
              </a:cxn>
              <a:cxn ang="0">
                <a:pos x="28" y="19"/>
              </a:cxn>
              <a:cxn ang="0">
                <a:pos x="26" y="19"/>
              </a:cxn>
              <a:cxn ang="0">
                <a:pos x="23" y="19"/>
              </a:cxn>
              <a:cxn ang="0">
                <a:pos x="18" y="19"/>
              </a:cxn>
              <a:cxn ang="0">
                <a:pos x="17" y="20"/>
              </a:cxn>
              <a:cxn ang="0">
                <a:pos x="15" y="20"/>
              </a:cxn>
              <a:cxn ang="0">
                <a:pos x="14" y="21"/>
              </a:cxn>
              <a:cxn ang="0">
                <a:pos x="11" y="21"/>
              </a:cxn>
              <a:cxn ang="0">
                <a:pos x="10" y="21"/>
              </a:cxn>
              <a:cxn ang="0">
                <a:pos x="9" y="26"/>
              </a:cxn>
              <a:cxn ang="0">
                <a:pos x="9" y="32"/>
              </a:cxn>
              <a:cxn ang="0">
                <a:pos x="9" y="37"/>
              </a:cxn>
              <a:cxn ang="0">
                <a:pos x="10" y="40"/>
              </a:cxn>
              <a:cxn ang="0">
                <a:pos x="12" y="43"/>
              </a:cxn>
              <a:cxn ang="0">
                <a:pos x="13" y="44"/>
              </a:cxn>
              <a:cxn ang="0">
                <a:pos x="18" y="46"/>
              </a:cxn>
              <a:cxn ang="0">
                <a:pos x="23" y="46"/>
              </a:cxn>
              <a:cxn ang="0">
                <a:pos x="27" y="44"/>
              </a:cxn>
              <a:cxn ang="0">
                <a:pos x="26" y="47"/>
              </a:cxn>
              <a:cxn ang="0">
                <a:pos x="24" y="48"/>
              </a:cxn>
              <a:cxn ang="0">
                <a:pos x="21" y="49"/>
              </a:cxn>
              <a:cxn ang="0">
                <a:pos x="17" y="49"/>
              </a:cxn>
              <a:cxn ang="0">
                <a:pos x="14" y="48"/>
              </a:cxn>
              <a:cxn ang="0">
                <a:pos x="10" y="45"/>
              </a:cxn>
              <a:cxn ang="0">
                <a:pos x="7" y="40"/>
              </a:cxn>
              <a:cxn ang="0">
                <a:pos x="7" y="34"/>
              </a:cxn>
              <a:cxn ang="0">
                <a:pos x="7" y="33"/>
              </a:cxn>
              <a:cxn ang="0">
                <a:pos x="7" y="30"/>
              </a:cxn>
              <a:cxn ang="0">
                <a:pos x="7" y="29"/>
              </a:cxn>
              <a:cxn ang="0">
                <a:pos x="7" y="26"/>
              </a:cxn>
              <a:cxn ang="0">
                <a:pos x="7" y="25"/>
              </a:cxn>
              <a:cxn ang="0">
                <a:pos x="6" y="21"/>
              </a:cxn>
              <a:cxn ang="0">
                <a:pos x="5" y="21"/>
              </a:cxn>
              <a:cxn ang="0">
                <a:pos x="2" y="20"/>
              </a:cxn>
              <a:cxn ang="0">
                <a:pos x="0" y="19"/>
              </a:cxn>
              <a:cxn ang="0">
                <a:pos x="0" y="17"/>
              </a:cxn>
              <a:cxn ang="0">
                <a:pos x="2" y="17"/>
              </a:cxn>
              <a:cxn ang="0">
                <a:pos x="4" y="17"/>
              </a:cxn>
              <a:cxn ang="0">
                <a:pos x="7" y="15"/>
              </a:cxn>
              <a:cxn ang="0">
                <a:pos x="7" y="12"/>
              </a:cxn>
              <a:cxn ang="0">
                <a:pos x="8" y="10"/>
              </a:cxn>
              <a:cxn ang="0">
                <a:pos x="7" y="6"/>
              </a:cxn>
              <a:cxn ang="0">
                <a:pos x="7" y="4"/>
              </a:cxn>
              <a:cxn ang="0">
                <a:pos x="6" y="2"/>
              </a:cxn>
              <a:cxn ang="0">
                <a:pos x="10" y="2"/>
              </a:cxn>
              <a:cxn ang="0">
                <a:pos x="9" y="3"/>
              </a:cxn>
              <a:cxn ang="0">
                <a:pos x="10" y="5"/>
              </a:cxn>
              <a:cxn ang="0">
                <a:pos x="10" y="7"/>
              </a:cxn>
              <a:cxn ang="0">
                <a:pos x="10" y="8"/>
              </a:cxn>
              <a:cxn ang="0">
                <a:pos x="10" y="12"/>
              </a:cxn>
              <a:cxn ang="0">
                <a:pos x="10" y="15"/>
              </a:cxn>
              <a:cxn ang="0">
                <a:pos x="10" y="17"/>
              </a:cxn>
              <a:cxn ang="0">
                <a:pos x="12" y="17"/>
              </a:cxn>
            </a:cxnLst>
            <a:rect l="0" t="0" r="r" b="b"/>
            <a:pathLst>
              <a:path w="30" h="49">
                <a:moveTo>
                  <a:pt x="12" y="17"/>
                </a:moveTo>
                <a:cubicBezTo>
                  <a:pt x="18" y="17"/>
                  <a:pt x="18" y="17"/>
                  <a:pt x="18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7"/>
                  <a:pt x="30" y="17"/>
                  <a:pt x="30" y="17"/>
                </a:cubicBezTo>
                <a:cubicBezTo>
                  <a:pt x="30" y="18"/>
                  <a:pt x="29" y="18"/>
                  <a:pt x="28" y="19"/>
                </a:cubicBezTo>
                <a:cubicBezTo>
                  <a:pt x="28" y="18"/>
                  <a:pt x="28" y="18"/>
                  <a:pt x="28" y="18"/>
                </a:cubicBezTo>
                <a:cubicBezTo>
                  <a:pt x="27" y="18"/>
                  <a:pt x="27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2" y="19"/>
                  <a:pt x="21" y="20"/>
                  <a:pt x="20" y="20"/>
                </a:cubicBezTo>
                <a:cubicBezTo>
                  <a:pt x="18" y="19"/>
                  <a:pt x="18" y="19"/>
                  <a:pt x="18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3" y="21"/>
                  <a:pt x="12" y="21"/>
                </a:cubicBezTo>
                <a:cubicBezTo>
                  <a:pt x="12" y="21"/>
                  <a:pt x="12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8"/>
                  <a:pt x="9" y="38"/>
                  <a:pt x="9" y="38"/>
                </a:cubicBezTo>
                <a:cubicBezTo>
                  <a:pt x="10" y="40"/>
                  <a:pt x="10" y="40"/>
                  <a:pt x="10" y="40"/>
                </a:cubicBezTo>
                <a:cubicBezTo>
                  <a:pt x="10" y="41"/>
                  <a:pt x="10" y="41"/>
                  <a:pt x="10" y="41"/>
                </a:cubicBezTo>
                <a:cubicBezTo>
                  <a:pt x="10" y="42"/>
                  <a:pt x="10" y="43"/>
                  <a:pt x="12" y="43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6"/>
                  <a:pt x="14" y="46"/>
                  <a:pt x="14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22" y="45"/>
                  <a:pt x="22" y="45"/>
                  <a:pt x="22" y="45"/>
                </a:cubicBezTo>
                <a:cubicBezTo>
                  <a:pt x="23" y="46"/>
                  <a:pt x="23" y="46"/>
                  <a:pt x="23" y="46"/>
                </a:cubicBezTo>
                <a:cubicBezTo>
                  <a:pt x="26" y="44"/>
                  <a:pt x="26" y="44"/>
                  <a:pt x="26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5"/>
                  <a:pt x="27" y="45"/>
                  <a:pt x="27" y="46"/>
                </a:cubicBezTo>
                <a:cubicBezTo>
                  <a:pt x="27" y="46"/>
                  <a:pt x="27" y="46"/>
                  <a:pt x="26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24" y="48"/>
                  <a:pt x="24" y="48"/>
                  <a:pt x="24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21" y="49"/>
                  <a:pt x="21" y="49"/>
                  <a:pt x="21" y="49"/>
                </a:cubicBezTo>
                <a:cubicBezTo>
                  <a:pt x="20" y="48"/>
                  <a:pt x="20" y="48"/>
                  <a:pt x="20" y="48"/>
                </a:cubicBezTo>
                <a:cubicBezTo>
                  <a:pt x="19" y="49"/>
                  <a:pt x="18" y="49"/>
                  <a:pt x="17" y="49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4" y="48"/>
                  <a:pt x="14" y="48"/>
                </a:cubicBezTo>
                <a:cubicBezTo>
                  <a:pt x="11" y="47"/>
                  <a:pt x="11" y="47"/>
                  <a:pt x="11" y="47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4"/>
                  <a:pt x="9" y="44"/>
                  <a:pt x="9" y="44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4"/>
                  <a:pt x="7" y="34"/>
                  <a:pt x="7" y="34"/>
                </a:cubicBezTo>
                <a:cubicBezTo>
                  <a:pt x="6" y="33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6" y="31"/>
                  <a:pt x="6" y="31"/>
                  <a:pt x="6" y="31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7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1" y="20"/>
                  <a:pt x="0" y="20"/>
                  <a:pt x="0" y="19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0" y="16"/>
                  <a:pt x="0" y="16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6"/>
                  <a:pt x="2" y="16"/>
                  <a:pt x="2" y="16"/>
                </a:cubicBezTo>
                <a:cubicBezTo>
                  <a:pt x="4" y="17"/>
                  <a:pt x="4" y="17"/>
                  <a:pt x="4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0"/>
                </a:cubicBezTo>
                <a:cubicBezTo>
                  <a:pt x="8" y="10"/>
                  <a:pt x="8" y="10"/>
                  <a:pt x="7" y="10"/>
                </a:cubicBezTo>
                <a:cubicBezTo>
                  <a:pt x="7" y="6"/>
                  <a:pt x="7" y="6"/>
                  <a:pt x="7" y="6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6" y="4"/>
                  <a:pt x="6" y="4"/>
                  <a:pt x="6" y="4"/>
                </a:cubicBezTo>
                <a:cubicBezTo>
                  <a:pt x="6" y="2"/>
                  <a:pt x="6" y="2"/>
                  <a:pt x="6" y="2"/>
                </a:cubicBezTo>
                <a:cubicBezTo>
                  <a:pt x="7" y="1"/>
                  <a:pt x="7" y="1"/>
                  <a:pt x="7" y="0"/>
                </a:cubicBezTo>
                <a:cubicBezTo>
                  <a:pt x="9" y="1"/>
                  <a:pt x="10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9" y="3"/>
                  <a:pt x="9" y="3"/>
                  <a:pt x="9" y="3"/>
                </a:cubicBezTo>
                <a:cubicBezTo>
                  <a:pt x="10" y="4"/>
                  <a:pt x="10" y="4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6"/>
                  <a:pt x="10" y="6"/>
                </a:cubicBezTo>
                <a:cubicBezTo>
                  <a:pt x="10" y="6"/>
                  <a:pt x="10" y="7"/>
                  <a:pt x="1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8"/>
                  <a:pt x="10" y="8"/>
                  <a:pt x="10" y="8"/>
                </a:cubicBezTo>
                <a:cubicBezTo>
                  <a:pt x="9" y="10"/>
                  <a:pt x="9" y="10"/>
                  <a:pt x="9" y="10"/>
                </a:cubicBezTo>
                <a:cubicBezTo>
                  <a:pt x="10" y="12"/>
                  <a:pt x="10" y="12"/>
                  <a:pt x="10" y="12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5"/>
                  <a:pt x="10" y="15"/>
                  <a:pt x="10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10" y="17"/>
                  <a:pt x="10" y="17"/>
                  <a:pt x="10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2" y="17"/>
                  <a:pt x="12" y="17"/>
                  <a:pt x="12" y="17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63" name="Freeform 543"/>
          <p:cNvSpPr>
            <a:spLocks noEditPoints="1"/>
          </p:cNvSpPr>
          <p:nvPr/>
        </p:nvSpPr>
        <p:spPr bwMode="auto">
          <a:xfrm>
            <a:off x="7380288" y="3032126"/>
            <a:ext cx="61912" cy="112713"/>
          </a:xfrm>
          <a:custGeom>
            <a:avLst/>
            <a:gdLst/>
            <a:ahLst/>
            <a:cxnLst>
              <a:cxn ang="0">
                <a:pos x="17" y="10"/>
              </a:cxn>
              <a:cxn ang="0">
                <a:pos x="18" y="4"/>
              </a:cxn>
              <a:cxn ang="0">
                <a:pos x="15" y="3"/>
              </a:cxn>
              <a:cxn ang="0">
                <a:pos x="12" y="5"/>
              </a:cxn>
              <a:cxn ang="0">
                <a:pos x="11" y="5"/>
              </a:cxn>
              <a:cxn ang="0">
                <a:pos x="10" y="6"/>
              </a:cxn>
              <a:cxn ang="0">
                <a:pos x="9" y="8"/>
              </a:cxn>
              <a:cxn ang="0">
                <a:pos x="7" y="12"/>
              </a:cxn>
              <a:cxn ang="0">
                <a:pos x="6" y="17"/>
              </a:cxn>
              <a:cxn ang="0">
                <a:pos x="10" y="15"/>
              </a:cxn>
              <a:cxn ang="0">
                <a:pos x="12" y="15"/>
              </a:cxn>
              <a:cxn ang="0">
                <a:pos x="14" y="13"/>
              </a:cxn>
              <a:cxn ang="0">
                <a:pos x="23" y="31"/>
              </a:cxn>
              <a:cxn ang="0">
                <a:pos x="21" y="36"/>
              </a:cxn>
              <a:cxn ang="0">
                <a:pos x="19" y="38"/>
              </a:cxn>
              <a:cxn ang="0">
                <a:pos x="16" y="40"/>
              </a:cxn>
              <a:cxn ang="0">
                <a:pos x="13" y="41"/>
              </a:cxn>
              <a:cxn ang="0">
                <a:pos x="11" y="42"/>
              </a:cxn>
              <a:cxn ang="0">
                <a:pos x="7" y="42"/>
              </a:cxn>
              <a:cxn ang="0">
                <a:pos x="3" y="39"/>
              </a:cxn>
              <a:cxn ang="0">
                <a:pos x="1" y="36"/>
              </a:cxn>
              <a:cxn ang="0">
                <a:pos x="0" y="29"/>
              </a:cxn>
              <a:cxn ang="0">
                <a:pos x="1" y="24"/>
              </a:cxn>
              <a:cxn ang="0">
                <a:pos x="1" y="21"/>
              </a:cxn>
              <a:cxn ang="0">
                <a:pos x="1" y="17"/>
              </a:cxn>
              <a:cxn ang="0">
                <a:pos x="2" y="12"/>
              </a:cxn>
              <a:cxn ang="0">
                <a:pos x="4" y="12"/>
              </a:cxn>
              <a:cxn ang="0">
                <a:pos x="7" y="5"/>
              </a:cxn>
              <a:cxn ang="0">
                <a:pos x="9" y="4"/>
              </a:cxn>
              <a:cxn ang="0">
                <a:pos x="13" y="1"/>
              </a:cxn>
              <a:cxn ang="0">
                <a:pos x="15" y="0"/>
              </a:cxn>
              <a:cxn ang="0">
                <a:pos x="17" y="0"/>
              </a:cxn>
              <a:cxn ang="0">
                <a:pos x="20" y="2"/>
              </a:cxn>
              <a:cxn ang="0">
                <a:pos x="20" y="7"/>
              </a:cxn>
              <a:cxn ang="0">
                <a:pos x="19" y="12"/>
              </a:cxn>
              <a:cxn ang="0">
                <a:pos x="13" y="19"/>
              </a:cxn>
              <a:cxn ang="0">
                <a:pos x="10" y="20"/>
              </a:cxn>
              <a:cxn ang="0">
                <a:pos x="6" y="21"/>
              </a:cxn>
              <a:cxn ang="0">
                <a:pos x="3" y="24"/>
              </a:cxn>
              <a:cxn ang="0">
                <a:pos x="2" y="29"/>
              </a:cxn>
              <a:cxn ang="0">
                <a:pos x="2" y="32"/>
              </a:cxn>
              <a:cxn ang="0">
                <a:pos x="3" y="36"/>
              </a:cxn>
              <a:cxn ang="0">
                <a:pos x="8" y="38"/>
              </a:cxn>
              <a:cxn ang="0">
                <a:pos x="15" y="37"/>
              </a:cxn>
              <a:cxn ang="0">
                <a:pos x="16" y="36"/>
              </a:cxn>
              <a:cxn ang="0">
                <a:pos x="19" y="34"/>
              </a:cxn>
              <a:cxn ang="0">
                <a:pos x="23" y="31"/>
              </a:cxn>
            </a:cxnLst>
            <a:rect l="0" t="0" r="r" b="b"/>
            <a:pathLst>
              <a:path w="23" h="42">
                <a:moveTo>
                  <a:pt x="16" y="12"/>
                </a:moveTo>
                <a:cubicBezTo>
                  <a:pt x="16" y="12"/>
                  <a:pt x="16" y="11"/>
                  <a:pt x="17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8" y="8"/>
                  <a:pt x="18" y="8"/>
                  <a:pt x="18" y="7"/>
                </a:cubicBezTo>
                <a:cubicBezTo>
                  <a:pt x="19" y="7"/>
                  <a:pt x="19" y="7"/>
                  <a:pt x="19" y="6"/>
                </a:cubicBezTo>
                <a:cubicBezTo>
                  <a:pt x="19" y="6"/>
                  <a:pt x="18" y="5"/>
                  <a:pt x="18" y="4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3"/>
                  <a:pt x="16" y="3"/>
                  <a:pt x="15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4" y="3"/>
                  <a:pt x="14" y="4"/>
                </a:cubicBezTo>
                <a:cubicBezTo>
                  <a:pt x="14" y="4"/>
                  <a:pt x="13" y="4"/>
                  <a:pt x="12" y="4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5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5"/>
                  <a:pt x="11" y="6"/>
                </a:cubicBezTo>
                <a:cubicBezTo>
                  <a:pt x="11" y="6"/>
                  <a:pt x="11" y="6"/>
                  <a:pt x="1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0" y="7"/>
                  <a:pt x="10" y="7"/>
                </a:cubicBezTo>
                <a:cubicBezTo>
                  <a:pt x="9" y="8"/>
                  <a:pt x="9" y="8"/>
                  <a:pt x="9" y="8"/>
                </a:cubicBezTo>
                <a:cubicBezTo>
                  <a:pt x="8" y="10"/>
                  <a:pt x="8" y="10"/>
                  <a:pt x="8" y="10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1"/>
                  <a:pt x="7" y="11"/>
                  <a:pt x="7" y="12"/>
                </a:cubicBezTo>
                <a:cubicBezTo>
                  <a:pt x="7" y="12"/>
                  <a:pt x="6" y="13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6"/>
                  <a:pt x="9" y="16"/>
                  <a:pt x="10" y="16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6"/>
                  <a:pt x="11" y="15"/>
                  <a:pt x="11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3"/>
                  <a:pt x="14" y="13"/>
                  <a:pt x="14" y="13"/>
                </a:cubicBezTo>
                <a:cubicBezTo>
                  <a:pt x="15" y="13"/>
                  <a:pt x="15" y="13"/>
                  <a:pt x="16" y="12"/>
                </a:cubicBezTo>
                <a:cubicBezTo>
                  <a:pt x="16" y="12"/>
                  <a:pt x="16" y="12"/>
                  <a:pt x="16" y="12"/>
                </a:cubicBezTo>
                <a:close/>
                <a:moveTo>
                  <a:pt x="23" y="31"/>
                </a:moveTo>
                <a:cubicBezTo>
                  <a:pt x="23" y="31"/>
                  <a:pt x="23" y="32"/>
                  <a:pt x="23" y="32"/>
                </a:cubicBezTo>
                <a:cubicBezTo>
                  <a:pt x="23" y="32"/>
                  <a:pt x="23" y="33"/>
                  <a:pt x="23" y="33"/>
                </a:cubicBezTo>
                <a:cubicBezTo>
                  <a:pt x="22" y="34"/>
                  <a:pt x="22" y="35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0" y="38"/>
                  <a:pt x="20" y="38"/>
                  <a:pt x="20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7" y="39"/>
                  <a:pt x="17" y="39"/>
                  <a:pt x="17" y="39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5" y="41"/>
                  <a:pt x="15" y="41"/>
                  <a:pt x="15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2" y="41"/>
                  <a:pt x="12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2"/>
                  <a:pt x="10" y="42"/>
                  <a:pt x="9" y="42"/>
                </a:cubicBezTo>
                <a:cubicBezTo>
                  <a:pt x="9" y="42"/>
                  <a:pt x="8" y="42"/>
                  <a:pt x="8" y="42"/>
                </a:cubicBezTo>
                <a:cubicBezTo>
                  <a:pt x="8" y="42"/>
                  <a:pt x="7" y="42"/>
                  <a:pt x="7" y="42"/>
                </a:cubicBezTo>
                <a:cubicBezTo>
                  <a:pt x="6" y="41"/>
                  <a:pt x="6" y="41"/>
                  <a:pt x="6" y="41"/>
                </a:cubicBezTo>
                <a:cubicBezTo>
                  <a:pt x="5" y="41"/>
                  <a:pt x="4" y="41"/>
                  <a:pt x="3" y="40"/>
                </a:cubicBezTo>
                <a:cubicBezTo>
                  <a:pt x="3" y="39"/>
                  <a:pt x="3" y="39"/>
                  <a:pt x="3" y="39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7"/>
                  <a:pt x="1" y="37"/>
                  <a:pt x="1" y="37"/>
                </a:cubicBezTo>
                <a:cubicBezTo>
                  <a:pt x="1" y="37"/>
                  <a:pt x="1" y="37"/>
                  <a:pt x="1" y="36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4"/>
                  <a:pt x="1" y="24"/>
                  <a:pt x="1" y="24"/>
                </a:cubicBezTo>
                <a:cubicBezTo>
                  <a:pt x="0" y="23"/>
                  <a:pt x="0" y="23"/>
                  <a:pt x="0" y="23"/>
                </a:cubicBezTo>
                <a:cubicBezTo>
                  <a:pt x="1" y="23"/>
                  <a:pt x="1" y="22"/>
                  <a:pt x="1" y="22"/>
                </a:cubicBezTo>
                <a:cubicBezTo>
                  <a:pt x="1" y="22"/>
                  <a:pt x="1" y="21"/>
                  <a:pt x="1" y="21"/>
                </a:cubicBezTo>
                <a:cubicBezTo>
                  <a:pt x="1" y="20"/>
                  <a:pt x="1" y="20"/>
                  <a:pt x="1" y="19"/>
                </a:cubicBezTo>
                <a:cubicBezTo>
                  <a:pt x="2" y="18"/>
                  <a:pt x="2" y="18"/>
                  <a:pt x="2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7"/>
                  <a:pt x="2" y="16"/>
                  <a:pt x="2" y="16"/>
                </a:cubicBezTo>
                <a:cubicBezTo>
                  <a:pt x="1" y="14"/>
                  <a:pt x="1" y="14"/>
                  <a:pt x="1" y="14"/>
                </a:cubicBezTo>
                <a:cubicBezTo>
                  <a:pt x="1" y="13"/>
                  <a:pt x="1" y="12"/>
                  <a:pt x="2" y="12"/>
                </a:cubicBezTo>
                <a:cubicBezTo>
                  <a:pt x="2" y="12"/>
                  <a:pt x="2" y="13"/>
                  <a:pt x="3" y="13"/>
                </a:cubicBezTo>
                <a:cubicBezTo>
                  <a:pt x="3" y="13"/>
                  <a:pt x="3" y="12"/>
                  <a:pt x="4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9"/>
                  <a:pt x="6" y="8"/>
                  <a:pt x="7" y="7"/>
                </a:cubicBezTo>
                <a:cubicBezTo>
                  <a:pt x="7" y="6"/>
                  <a:pt x="7" y="6"/>
                  <a:pt x="7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4"/>
                  <a:pt x="8" y="4"/>
                  <a:pt x="8" y="4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9" y="3"/>
                  <a:pt x="10" y="3"/>
                </a:cubicBezTo>
                <a:cubicBezTo>
                  <a:pt x="10" y="3"/>
                  <a:pt x="11" y="2"/>
                  <a:pt x="12" y="1"/>
                </a:cubicBezTo>
                <a:cubicBezTo>
                  <a:pt x="12" y="1"/>
                  <a:pt x="12" y="1"/>
                  <a:pt x="13" y="1"/>
                </a:cubicBezTo>
                <a:cubicBezTo>
                  <a:pt x="13" y="1"/>
                  <a:pt x="13" y="1"/>
                  <a:pt x="13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8" y="2"/>
                  <a:pt x="19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2"/>
                  <a:pt x="19" y="2"/>
                  <a:pt x="20" y="2"/>
                </a:cubicBezTo>
                <a:cubicBezTo>
                  <a:pt x="19" y="3"/>
                  <a:pt x="19" y="3"/>
                  <a:pt x="19" y="3"/>
                </a:cubicBezTo>
                <a:cubicBezTo>
                  <a:pt x="20" y="3"/>
                  <a:pt x="21" y="4"/>
                  <a:pt x="21" y="6"/>
                </a:cubicBezTo>
                <a:cubicBezTo>
                  <a:pt x="20" y="7"/>
                  <a:pt x="20" y="7"/>
                  <a:pt x="20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12"/>
                  <a:pt x="19" y="12"/>
                  <a:pt x="19" y="12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6" y="17"/>
                  <a:pt x="14" y="18"/>
                  <a:pt x="13" y="19"/>
                </a:cubicBezTo>
                <a:cubicBezTo>
                  <a:pt x="13" y="19"/>
                  <a:pt x="12" y="19"/>
                  <a:pt x="12" y="19"/>
                </a:cubicBezTo>
                <a:cubicBezTo>
                  <a:pt x="12" y="19"/>
                  <a:pt x="12" y="19"/>
                  <a:pt x="11" y="19"/>
                </a:cubicBezTo>
                <a:cubicBezTo>
                  <a:pt x="10" y="20"/>
                  <a:pt x="10" y="20"/>
                  <a:pt x="10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7" y="21"/>
                  <a:pt x="7" y="21"/>
                  <a:pt x="7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0"/>
                  <a:pt x="5" y="20"/>
                  <a:pt x="5" y="20"/>
                </a:cubicBezTo>
                <a:cubicBezTo>
                  <a:pt x="4" y="21"/>
                  <a:pt x="3" y="22"/>
                  <a:pt x="3" y="23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5"/>
                  <a:pt x="2" y="26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2" y="33"/>
                  <a:pt x="2" y="33"/>
                </a:cubicBezTo>
                <a:cubicBezTo>
                  <a:pt x="2" y="34"/>
                  <a:pt x="2" y="35"/>
                  <a:pt x="3" y="35"/>
                </a:cubicBezTo>
                <a:cubicBezTo>
                  <a:pt x="3" y="35"/>
                  <a:pt x="3" y="36"/>
                  <a:pt x="3" y="36"/>
                </a:cubicBezTo>
                <a:cubicBezTo>
                  <a:pt x="4" y="37"/>
                  <a:pt x="5" y="37"/>
                  <a:pt x="6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4" y="38"/>
                  <a:pt x="14" y="37"/>
                  <a:pt x="15" y="37"/>
                </a:cubicBezTo>
                <a:cubicBezTo>
                  <a:pt x="15" y="36"/>
                  <a:pt x="15" y="36"/>
                  <a:pt x="15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1" y="33"/>
                  <a:pt x="22" y="32"/>
                  <a:pt x="22" y="31"/>
                </a:cubicBezTo>
                <a:cubicBezTo>
                  <a:pt x="22" y="31"/>
                  <a:pt x="22" y="31"/>
                  <a:pt x="23" y="3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64" name="Freeform 544"/>
          <p:cNvSpPr>
            <a:spLocks/>
          </p:cNvSpPr>
          <p:nvPr/>
        </p:nvSpPr>
        <p:spPr bwMode="auto">
          <a:xfrm>
            <a:off x="7462838" y="3043238"/>
            <a:ext cx="74612" cy="95250"/>
          </a:xfrm>
          <a:custGeom>
            <a:avLst/>
            <a:gdLst/>
            <a:ahLst/>
            <a:cxnLst>
              <a:cxn ang="0">
                <a:pos x="28" y="2"/>
              </a:cxn>
              <a:cxn ang="0">
                <a:pos x="24" y="4"/>
              </a:cxn>
              <a:cxn ang="0">
                <a:pos x="21" y="5"/>
              </a:cxn>
              <a:cxn ang="0">
                <a:pos x="18" y="7"/>
              </a:cxn>
              <a:cxn ang="0">
                <a:pos x="17" y="8"/>
              </a:cxn>
              <a:cxn ang="0">
                <a:pos x="15" y="9"/>
              </a:cxn>
              <a:cxn ang="0">
                <a:pos x="14" y="11"/>
              </a:cxn>
              <a:cxn ang="0">
                <a:pos x="12" y="13"/>
              </a:cxn>
              <a:cxn ang="0">
                <a:pos x="11" y="15"/>
              </a:cxn>
              <a:cxn ang="0">
                <a:pos x="10" y="16"/>
              </a:cxn>
              <a:cxn ang="0">
                <a:pos x="8" y="20"/>
              </a:cxn>
              <a:cxn ang="0">
                <a:pos x="8" y="22"/>
              </a:cxn>
              <a:cxn ang="0">
                <a:pos x="7" y="23"/>
              </a:cxn>
              <a:cxn ang="0">
                <a:pos x="7" y="24"/>
              </a:cxn>
              <a:cxn ang="0">
                <a:pos x="6" y="28"/>
              </a:cxn>
              <a:cxn ang="0">
                <a:pos x="5" y="31"/>
              </a:cxn>
              <a:cxn ang="0">
                <a:pos x="6" y="34"/>
              </a:cxn>
              <a:cxn ang="0">
                <a:pos x="7" y="35"/>
              </a:cxn>
              <a:cxn ang="0">
                <a:pos x="4" y="36"/>
              </a:cxn>
              <a:cxn ang="0">
                <a:pos x="3" y="36"/>
              </a:cxn>
              <a:cxn ang="0">
                <a:pos x="2" y="34"/>
              </a:cxn>
              <a:cxn ang="0">
                <a:pos x="2" y="32"/>
              </a:cxn>
              <a:cxn ang="0">
                <a:pos x="2" y="28"/>
              </a:cxn>
              <a:cxn ang="0">
                <a:pos x="2" y="26"/>
              </a:cxn>
              <a:cxn ang="0">
                <a:pos x="2" y="23"/>
              </a:cxn>
              <a:cxn ang="0">
                <a:pos x="2" y="21"/>
              </a:cxn>
              <a:cxn ang="0">
                <a:pos x="2" y="19"/>
              </a:cxn>
              <a:cxn ang="0">
                <a:pos x="2" y="16"/>
              </a:cxn>
              <a:cxn ang="0">
                <a:pos x="2" y="14"/>
              </a:cxn>
              <a:cxn ang="0">
                <a:pos x="2" y="11"/>
              </a:cxn>
              <a:cxn ang="0">
                <a:pos x="2" y="8"/>
              </a:cxn>
              <a:cxn ang="0">
                <a:pos x="2" y="6"/>
              </a:cxn>
              <a:cxn ang="0">
                <a:pos x="1" y="2"/>
              </a:cxn>
              <a:cxn ang="0">
                <a:pos x="2" y="0"/>
              </a:cxn>
              <a:cxn ang="0">
                <a:pos x="4" y="2"/>
              </a:cxn>
              <a:cxn ang="0">
                <a:pos x="5" y="10"/>
              </a:cxn>
              <a:cxn ang="0">
                <a:pos x="5" y="13"/>
              </a:cxn>
              <a:cxn ang="0">
                <a:pos x="5" y="16"/>
              </a:cxn>
              <a:cxn ang="0">
                <a:pos x="5" y="18"/>
              </a:cxn>
              <a:cxn ang="0">
                <a:pos x="5" y="20"/>
              </a:cxn>
              <a:cxn ang="0">
                <a:pos x="6" y="19"/>
              </a:cxn>
              <a:cxn ang="0">
                <a:pos x="8" y="15"/>
              </a:cxn>
              <a:cxn ang="0">
                <a:pos x="8" y="15"/>
              </a:cxn>
              <a:cxn ang="0">
                <a:pos x="9" y="14"/>
              </a:cxn>
              <a:cxn ang="0">
                <a:pos x="10" y="12"/>
              </a:cxn>
              <a:cxn ang="0">
                <a:pos x="11" y="11"/>
              </a:cxn>
              <a:cxn ang="0">
                <a:pos x="11" y="10"/>
              </a:cxn>
              <a:cxn ang="0">
                <a:pos x="13" y="9"/>
              </a:cxn>
              <a:cxn ang="0">
                <a:pos x="15" y="7"/>
              </a:cxn>
              <a:cxn ang="0">
                <a:pos x="17" y="5"/>
              </a:cxn>
              <a:cxn ang="0">
                <a:pos x="19" y="4"/>
              </a:cxn>
              <a:cxn ang="0">
                <a:pos x="20" y="3"/>
              </a:cxn>
              <a:cxn ang="0">
                <a:pos x="24" y="1"/>
              </a:cxn>
              <a:cxn ang="0">
                <a:pos x="25" y="1"/>
              </a:cxn>
              <a:cxn ang="0">
                <a:pos x="28" y="1"/>
              </a:cxn>
            </a:cxnLst>
            <a:rect l="0" t="0" r="r" b="b"/>
            <a:pathLst>
              <a:path w="28" h="36">
                <a:moveTo>
                  <a:pt x="28" y="1"/>
                </a:moveTo>
                <a:cubicBezTo>
                  <a:pt x="28" y="2"/>
                  <a:pt x="28" y="2"/>
                  <a:pt x="28" y="2"/>
                </a:cubicBezTo>
                <a:cubicBezTo>
                  <a:pt x="25" y="3"/>
                  <a:pt x="25" y="3"/>
                  <a:pt x="25" y="3"/>
                </a:cubicBezTo>
                <a:cubicBezTo>
                  <a:pt x="24" y="4"/>
                  <a:pt x="24" y="4"/>
                  <a:pt x="24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21" y="5"/>
                  <a:pt x="21" y="5"/>
                </a:cubicBezTo>
                <a:cubicBezTo>
                  <a:pt x="20" y="6"/>
                  <a:pt x="20" y="6"/>
                  <a:pt x="20" y="6"/>
                </a:cubicBezTo>
                <a:cubicBezTo>
                  <a:pt x="19" y="6"/>
                  <a:pt x="19" y="6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8"/>
                  <a:pt x="17" y="8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3" y="11"/>
                  <a:pt x="13" y="12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4"/>
                  <a:pt x="11" y="14"/>
                  <a:pt x="11" y="16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6"/>
                  <a:pt x="11" y="16"/>
                  <a:pt x="11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9"/>
                  <a:pt x="8" y="19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7" y="22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5"/>
                  <a:pt x="6" y="26"/>
                  <a:pt x="6" y="27"/>
                </a:cubicBezTo>
                <a:cubicBezTo>
                  <a:pt x="6" y="28"/>
                  <a:pt x="6" y="28"/>
                  <a:pt x="6" y="28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30"/>
                  <a:pt x="5" y="30"/>
                  <a:pt x="5" y="31"/>
                </a:cubicBezTo>
                <a:cubicBezTo>
                  <a:pt x="5" y="32"/>
                  <a:pt x="5" y="32"/>
                  <a:pt x="5" y="32"/>
                </a:cubicBezTo>
                <a:cubicBezTo>
                  <a:pt x="6" y="34"/>
                  <a:pt x="6" y="34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6" y="35"/>
                  <a:pt x="6" y="36"/>
                  <a:pt x="5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5"/>
                  <a:pt x="3" y="35"/>
                  <a:pt x="3" y="35"/>
                </a:cubicBezTo>
                <a:cubicBezTo>
                  <a:pt x="2" y="34"/>
                  <a:pt x="2" y="34"/>
                  <a:pt x="2" y="34"/>
                </a:cubicBezTo>
                <a:cubicBezTo>
                  <a:pt x="3" y="33"/>
                  <a:pt x="3" y="33"/>
                  <a:pt x="3" y="33"/>
                </a:cubicBezTo>
                <a:cubicBezTo>
                  <a:pt x="2" y="32"/>
                  <a:pt x="2" y="32"/>
                  <a:pt x="2" y="32"/>
                </a:cubicBezTo>
                <a:cubicBezTo>
                  <a:pt x="3" y="29"/>
                  <a:pt x="3" y="29"/>
                  <a:pt x="3" y="29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7"/>
                  <a:pt x="2" y="26"/>
                  <a:pt x="2" y="26"/>
                </a:cubicBezTo>
                <a:cubicBezTo>
                  <a:pt x="2" y="25"/>
                  <a:pt x="2" y="25"/>
                  <a:pt x="2" y="25"/>
                </a:cubicBezTo>
                <a:cubicBezTo>
                  <a:pt x="2" y="24"/>
                  <a:pt x="2" y="24"/>
                  <a:pt x="2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2" y="21"/>
                  <a:pt x="2" y="21"/>
                  <a:pt x="2" y="21"/>
                </a:cubicBezTo>
                <a:cubicBezTo>
                  <a:pt x="3" y="20"/>
                  <a:pt x="3" y="20"/>
                  <a:pt x="3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3" y="17"/>
                  <a:pt x="3" y="17"/>
                  <a:pt x="3" y="17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2"/>
                  <a:pt x="2" y="12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8"/>
                  <a:pt x="2" y="8"/>
                  <a:pt x="2" y="8"/>
                </a:cubicBezTo>
                <a:cubicBezTo>
                  <a:pt x="1" y="7"/>
                  <a:pt x="1" y="7"/>
                  <a:pt x="1" y="7"/>
                </a:cubicBezTo>
                <a:cubicBezTo>
                  <a:pt x="2" y="6"/>
                  <a:pt x="2" y="6"/>
                  <a:pt x="2" y="6"/>
                </a:cubicBezTo>
                <a:cubicBezTo>
                  <a:pt x="1" y="5"/>
                  <a:pt x="1" y="4"/>
                  <a:pt x="1" y="3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1" y="1"/>
                  <a:pt x="1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1"/>
                  <a:pt x="3" y="1"/>
                  <a:pt x="4" y="2"/>
                </a:cubicBezTo>
                <a:cubicBezTo>
                  <a:pt x="4" y="4"/>
                  <a:pt x="4" y="4"/>
                  <a:pt x="4" y="4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11"/>
                  <a:pt x="4" y="11"/>
                  <a:pt x="4" y="12"/>
                </a:cubicBezTo>
                <a:cubicBezTo>
                  <a:pt x="5" y="13"/>
                  <a:pt x="5" y="13"/>
                  <a:pt x="5" y="13"/>
                </a:cubicBezTo>
                <a:cubicBezTo>
                  <a:pt x="4" y="15"/>
                  <a:pt x="4" y="15"/>
                  <a:pt x="4" y="15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17"/>
                  <a:pt x="4" y="17"/>
                  <a:pt x="4" y="17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8"/>
                  <a:pt x="7" y="18"/>
                </a:cubicBezTo>
                <a:cubicBezTo>
                  <a:pt x="8" y="17"/>
                  <a:pt x="8" y="16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9" y="15"/>
                  <a:pt x="9" y="15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1"/>
                  <a:pt x="11" y="11"/>
                  <a:pt x="11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9"/>
                  <a:pt x="13" y="9"/>
                  <a:pt x="13" y="9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7"/>
                  <a:pt x="15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6"/>
                  <a:pt x="17" y="6"/>
                  <a:pt x="17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2" y="2"/>
                  <a:pt x="23" y="1"/>
                  <a:pt x="23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5" y="1"/>
                </a:cubicBezTo>
                <a:cubicBezTo>
                  <a:pt x="25" y="1"/>
                  <a:pt x="25" y="1"/>
                  <a:pt x="25" y="1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1"/>
                  <a:pt x="28" y="1"/>
                  <a:pt x="28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65" name="Freeform 545"/>
          <p:cNvSpPr>
            <a:spLocks/>
          </p:cNvSpPr>
          <p:nvPr/>
        </p:nvSpPr>
        <p:spPr bwMode="auto">
          <a:xfrm>
            <a:off x="5834063" y="3594101"/>
            <a:ext cx="171450" cy="95250"/>
          </a:xfrm>
          <a:custGeom>
            <a:avLst/>
            <a:gdLst/>
            <a:ahLst/>
            <a:cxnLst>
              <a:cxn ang="0">
                <a:pos x="63" y="31"/>
              </a:cxn>
              <a:cxn ang="0">
                <a:pos x="61" y="33"/>
              </a:cxn>
              <a:cxn ang="0">
                <a:pos x="59" y="35"/>
              </a:cxn>
              <a:cxn ang="0">
                <a:pos x="52" y="34"/>
              </a:cxn>
              <a:cxn ang="0">
                <a:pos x="50" y="31"/>
              </a:cxn>
              <a:cxn ang="0">
                <a:pos x="47" y="26"/>
              </a:cxn>
              <a:cxn ang="0">
                <a:pos x="46" y="18"/>
              </a:cxn>
              <a:cxn ang="0">
                <a:pos x="45" y="12"/>
              </a:cxn>
              <a:cxn ang="0">
                <a:pos x="39" y="22"/>
              </a:cxn>
              <a:cxn ang="0">
                <a:pos x="38" y="25"/>
              </a:cxn>
              <a:cxn ang="0">
                <a:pos x="32" y="33"/>
              </a:cxn>
              <a:cxn ang="0">
                <a:pos x="28" y="36"/>
              </a:cxn>
              <a:cxn ang="0">
                <a:pos x="26" y="32"/>
              </a:cxn>
              <a:cxn ang="0">
                <a:pos x="25" y="25"/>
              </a:cxn>
              <a:cxn ang="0">
                <a:pos x="25" y="21"/>
              </a:cxn>
              <a:cxn ang="0">
                <a:pos x="25" y="16"/>
              </a:cxn>
              <a:cxn ang="0">
                <a:pos x="25" y="8"/>
              </a:cxn>
              <a:cxn ang="0">
                <a:pos x="21" y="6"/>
              </a:cxn>
              <a:cxn ang="0">
                <a:pos x="16" y="13"/>
              </a:cxn>
              <a:cxn ang="0">
                <a:pos x="13" y="18"/>
              </a:cxn>
              <a:cxn ang="0">
                <a:pos x="10" y="23"/>
              </a:cxn>
              <a:cxn ang="0">
                <a:pos x="7" y="28"/>
              </a:cxn>
              <a:cxn ang="0">
                <a:pos x="5" y="32"/>
              </a:cxn>
              <a:cxn ang="0">
                <a:pos x="2" y="35"/>
              </a:cxn>
              <a:cxn ang="0">
                <a:pos x="0" y="32"/>
              </a:cxn>
              <a:cxn ang="0">
                <a:pos x="0" y="27"/>
              </a:cxn>
              <a:cxn ang="0">
                <a:pos x="0" y="23"/>
              </a:cxn>
              <a:cxn ang="0">
                <a:pos x="1" y="18"/>
              </a:cxn>
              <a:cxn ang="0">
                <a:pos x="1" y="15"/>
              </a:cxn>
              <a:cxn ang="0">
                <a:pos x="0" y="8"/>
              </a:cxn>
              <a:cxn ang="0">
                <a:pos x="0" y="2"/>
              </a:cxn>
              <a:cxn ang="0">
                <a:pos x="3" y="3"/>
              </a:cxn>
              <a:cxn ang="0">
                <a:pos x="3" y="7"/>
              </a:cxn>
              <a:cxn ang="0">
                <a:pos x="3" y="17"/>
              </a:cxn>
              <a:cxn ang="0">
                <a:pos x="3" y="19"/>
              </a:cxn>
              <a:cxn ang="0">
                <a:pos x="2" y="25"/>
              </a:cxn>
              <a:cxn ang="0">
                <a:pos x="2" y="28"/>
              </a:cxn>
              <a:cxn ang="0">
                <a:pos x="5" y="25"/>
              </a:cxn>
              <a:cxn ang="0">
                <a:pos x="8" y="21"/>
              </a:cxn>
              <a:cxn ang="0">
                <a:pos x="11" y="16"/>
              </a:cxn>
              <a:cxn ang="0">
                <a:pos x="14" y="11"/>
              </a:cxn>
              <a:cxn ang="0">
                <a:pos x="19" y="5"/>
              </a:cxn>
              <a:cxn ang="0">
                <a:pos x="23" y="1"/>
              </a:cxn>
              <a:cxn ang="0">
                <a:pos x="25" y="3"/>
              </a:cxn>
              <a:cxn ang="0">
                <a:pos x="27" y="8"/>
              </a:cxn>
              <a:cxn ang="0">
                <a:pos x="27" y="15"/>
              </a:cxn>
              <a:cxn ang="0">
                <a:pos x="27" y="23"/>
              </a:cxn>
              <a:cxn ang="0">
                <a:pos x="28" y="29"/>
              </a:cxn>
              <a:cxn ang="0">
                <a:pos x="33" y="27"/>
              </a:cxn>
              <a:cxn ang="0">
                <a:pos x="37" y="21"/>
              </a:cxn>
              <a:cxn ang="0">
                <a:pos x="40" y="17"/>
              </a:cxn>
              <a:cxn ang="0">
                <a:pos x="44" y="9"/>
              </a:cxn>
              <a:cxn ang="0">
                <a:pos x="50" y="4"/>
              </a:cxn>
              <a:cxn ang="0">
                <a:pos x="50" y="6"/>
              </a:cxn>
              <a:cxn ang="0">
                <a:pos x="49" y="14"/>
              </a:cxn>
              <a:cxn ang="0">
                <a:pos x="49" y="18"/>
              </a:cxn>
              <a:cxn ang="0">
                <a:pos x="49" y="21"/>
              </a:cxn>
              <a:cxn ang="0">
                <a:pos x="50" y="28"/>
              </a:cxn>
              <a:cxn ang="0">
                <a:pos x="54" y="32"/>
              </a:cxn>
              <a:cxn ang="0">
                <a:pos x="59" y="31"/>
              </a:cxn>
              <a:cxn ang="0">
                <a:pos x="63" y="27"/>
              </a:cxn>
            </a:cxnLst>
            <a:rect l="0" t="0" r="r" b="b"/>
            <a:pathLst>
              <a:path w="64" h="36">
                <a:moveTo>
                  <a:pt x="64" y="29"/>
                </a:moveTo>
                <a:cubicBezTo>
                  <a:pt x="64" y="29"/>
                  <a:pt x="64" y="29"/>
                  <a:pt x="64" y="29"/>
                </a:cubicBezTo>
                <a:cubicBezTo>
                  <a:pt x="63" y="30"/>
                  <a:pt x="63" y="30"/>
                  <a:pt x="63" y="30"/>
                </a:cubicBezTo>
                <a:cubicBezTo>
                  <a:pt x="63" y="30"/>
                  <a:pt x="63" y="30"/>
                  <a:pt x="63" y="31"/>
                </a:cubicBezTo>
                <a:cubicBezTo>
                  <a:pt x="62" y="31"/>
                  <a:pt x="62" y="31"/>
                  <a:pt x="62" y="31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32"/>
                  <a:pt x="61" y="33"/>
                  <a:pt x="61" y="33"/>
                </a:cubicBezTo>
                <a:cubicBezTo>
                  <a:pt x="61" y="33"/>
                  <a:pt x="60" y="33"/>
                  <a:pt x="60" y="33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34"/>
                  <a:pt x="59" y="35"/>
                  <a:pt x="59" y="35"/>
                </a:cubicBezTo>
                <a:cubicBezTo>
                  <a:pt x="59" y="35"/>
                  <a:pt x="58" y="35"/>
                  <a:pt x="58" y="34"/>
                </a:cubicBezTo>
                <a:cubicBezTo>
                  <a:pt x="57" y="35"/>
                  <a:pt x="56" y="35"/>
                  <a:pt x="56" y="35"/>
                </a:cubicBezTo>
                <a:cubicBezTo>
                  <a:pt x="55" y="35"/>
                  <a:pt x="54" y="35"/>
                  <a:pt x="53" y="35"/>
                </a:cubicBezTo>
                <a:cubicBezTo>
                  <a:pt x="53" y="34"/>
                  <a:pt x="53" y="34"/>
                  <a:pt x="52" y="34"/>
                </a:cubicBezTo>
                <a:cubicBezTo>
                  <a:pt x="52" y="34"/>
                  <a:pt x="52" y="34"/>
                  <a:pt x="52" y="34"/>
                </a:cubicBezTo>
                <a:cubicBezTo>
                  <a:pt x="52" y="34"/>
                  <a:pt x="51" y="34"/>
                  <a:pt x="50" y="33"/>
                </a:cubicBezTo>
                <a:cubicBezTo>
                  <a:pt x="51" y="33"/>
                  <a:pt x="51" y="33"/>
                  <a:pt x="51" y="33"/>
                </a:cubicBezTo>
                <a:cubicBezTo>
                  <a:pt x="50" y="32"/>
                  <a:pt x="50" y="32"/>
                  <a:pt x="50" y="31"/>
                </a:cubicBezTo>
                <a:cubicBezTo>
                  <a:pt x="50" y="30"/>
                  <a:pt x="50" y="30"/>
                  <a:pt x="50" y="30"/>
                </a:cubicBezTo>
                <a:cubicBezTo>
                  <a:pt x="49" y="30"/>
                  <a:pt x="49" y="30"/>
                  <a:pt x="49" y="30"/>
                </a:cubicBezTo>
                <a:cubicBezTo>
                  <a:pt x="48" y="27"/>
                  <a:pt x="48" y="27"/>
                  <a:pt x="48" y="27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5"/>
                  <a:pt x="47" y="25"/>
                  <a:pt x="47" y="25"/>
                </a:cubicBezTo>
                <a:cubicBezTo>
                  <a:pt x="47" y="22"/>
                  <a:pt x="47" y="22"/>
                  <a:pt x="47" y="22"/>
                </a:cubicBezTo>
                <a:cubicBezTo>
                  <a:pt x="47" y="21"/>
                  <a:pt x="47" y="21"/>
                  <a:pt x="47" y="21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1"/>
                  <a:pt x="46" y="11"/>
                  <a:pt x="46" y="11"/>
                </a:cubicBezTo>
                <a:cubicBezTo>
                  <a:pt x="45" y="12"/>
                  <a:pt x="45" y="12"/>
                  <a:pt x="45" y="12"/>
                </a:cubicBezTo>
                <a:cubicBezTo>
                  <a:pt x="43" y="15"/>
                  <a:pt x="43" y="15"/>
                  <a:pt x="43" y="15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8"/>
                  <a:pt x="41" y="19"/>
                  <a:pt x="40" y="20"/>
                </a:cubicBezTo>
                <a:cubicBezTo>
                  <a:pt x="40" y="20"/>
                  <a:pt x="39" y="21"/>
                  <a:pt x="39" y="22"/>
                </a:cubicBezTo>
                <a:cubicBezTo>
                  <a:pt x="39" y="22"/>
                  <a:pt x="39" y="23"/>
                  <a:pt x="39" y="23"/>
                </a:cubicBezTo>
                <a:cubicBezTo>
                  <a:pt x="38" y="23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5"/>
                  <a:pt x="38" y="25"/>
                  <a:pt x="38" y="25"/>
                </a:cubicBezTo>
                <a:cubicBezTo>
                  <a:pt x="37" y="25"/>
                  <a:pt x="36" y="26"/>
                  <a:pt x="36" y="27"/>
                </a:cubicBezTo>
                <a:cubicBezTo>
                  <a:pt x="36" y="28"/>
                  <a:pt x="36" y="28"/>
                  <a:pt x="35" y="29"/>
                </a:cubicBezTo>
                <a:cubicBezTo>
                  <a:pt x="35" y="29"/>
                  <a:pt x="34" y="30"/>
                  <a:pt x="33" y="32"/>
                </a:cubicBezTo>
                <a:cubicBezTo>
                  <a:pt x="33" y="32"/>
                  <a:pt x="32" y="32"/>
                  <a:pt x="32" y="33"/>
                </a:cubicBezTo>
                <a:cubicBezTo>
                  <a:pt x="32" y="34"/>
                  <a:pt x="31" y="34"/>
                  <a:pt x="31" y="34"/>
                </a:cubicBezTo>
                <a:cubicBezTo>
                  <a:pt x="31" y="34"/>
                  <a:pt x="30" y="34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30" y="35"/>
                  <a:pt x="29" y="36"/>
                  <a:pt x="28" y="36"/>
                </a:cubicBezTo>
                <a:cubicBezTo>
                  <a:pt x="27" y="36"/>
                  <a:pt x="27" y="36"/>
                  <a:pt x="27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28"/>
                  <a:pt x="25" y="28"/>
                  <a:pt x="25" y="27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6"/>
                  <a:pt x="25" y="16"/>
                  <a:pt x="25" y="16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8"/>
                  <a:pt x="25" y="8"/>
                  <a:pt x="25" y="8"/>
                </a:cubicBezTo>
                <a:cubicBezTo>
                  <a:pt x="24" y="7"/>
                  <a:pt x="24" y="6"/>
                  <a:pt x="24" y="6"/>
                </a:cubicBezTo>
                <a:cubicBezTo>
                  <a:pt x="24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2" y="5"/>
                  <a:pt x="21" y="6"/>
                </a:cubicBezTo>
                <a:cubicBezTo>
                  <a:pt x="20" y="8"/>
                  <a:pt x="20" y="8"/>
                  <a:pt x="20" y="8"/>
                </a:cubicBezTo>
                <a:cubicBezTo>
                  <a:pt x="19" y="9"/>
                  <a:pt x="19" y="9"/>
                  <a:pt x="19" y="9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5" y="14"/>
                  <a:pt x="15" y="14"/>
                  <a:pt x="15" y="14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21"/>
                  <a:pt x="12" y="21"/>
                  <a:pt x="12" y="21"/>
                </a:cubicBezTo>
                <a:cubicBezTo>
                  <a:pt x="11" y="21"/>
                  <a:pt x="11" y="21"/>
                  <a:pt x="11" y="22"/>
                </a:cubicBezTo>
                <a:cubicBezTo>
                  <a:pt x="11" y="22"/>
                  <a:pt x="10" y="23"/>
                  <a:pt x="10" y="23"/>
                </a:cubicBezTo>
                <a:cubicBezTo>
                  <a:pt x="10" y="24"/>
                  <a:pt x="9" y="24"/>
                  <a:pt x="9" y="25"/>
                </a:cubicBezTo>
                <a:cubicBezTo>
                  <a:pt x="9" y="25"/>
                  <a:pt x="8" y="25"/>
                  <a:pt x="8" y="26"/>
                </a:cubicBezTo>
                <a:cubicBezTo>
                  <a:pt x="8" y="27"/>
                  <a:pt x="8" y="27"/>
                  <a:pt x="7" y="27"/>
                </a:cubicBezTo>
                <a:cubicBezTo>
                  <a:pt x="7" y="27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5" y="31"/>
                  <a:pt x="5" y="32"/>
                </a:cubicBezTo>
                <a:cubicBezTo>
                  <a:pt x="4" y="32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4"/>
                  <a:pt x="3" y="35"/>
                  <a:pt x="2" y="35"/>
                </a:cubicBezTo>
                <a:cubicBezTo>
                  <a:pt x="2" y="36"/>
                  <a:pt x="1" y="36"/>
                  <a:pt x="1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34"/>
                  <a:pt x="0" y="34"/>
                  <a:pt x="0" y="33"/>
                </a:cubicBezTo>
                <a:cubicBezTo>
                  <a:pt x="0" y="33"/>
                  <a:pt x="0" y="33"/>
                  <a:pt x="0" y="3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0" y="30"/>
                  <a:pt x="0" y="3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8"/>
                  <a:pt x="1" y="1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5"/>
                  <a:pt x="1" y="15"/>
                </a:cubicBezTo>
                <a:cubicBezTo>
                  <a:pt x="1" y="14"/>
                  <a:pt x="1" y="14"/>
                  <a:pt x="1" y="13"/>
                </a:cubicBezTo>
                <a:cubicBezTo>
                  <a:pt x="1" y="12"/>
                  <a:pt x="1" y="12"/>
                  <a:pt x="1" y="12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8"/>
                  <a:pt x="0" y="8"/>
                  <a:pt x="0" y="8"/>
                </a:cubicBezTo>
                <a:cubicBezTo>
                  <a:pt x="1" y="7"/>
                  <a:pt x="1" y="7"/>
                  <a:pt x="1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1"/>
                  <a:pt x="2" y="1"/>
                  <a:pt x="2" y="1"/>
                </a:cubicBezTo>
                <a:cubicBezTo>
                  <a:pt x="3" y="1"/>
                  <a:pt x="3" y="2"/>
                  <a:pt x="3" y="3"/>
                </a:cubicBezTo>
                <a:cubicBezTo>
                  <a:pt x="3" y="4"/>
                  <a:pt x="3" y="4"/>
                  <a:pt x="3" y="4"/>
                </a:cubicBezTo>
                <a:cubicBezTo>
                  <a:pt x="3" y="5"/>
                  <a:pt x="3" y="5"/>
                  <a:pt x="3" y="5"/>
                </a:cubicBezTo>
                <a:cubicBezTo>
                  <a:pt x="3" y="6"/>
                  <a:pt x="3" y="6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8"/>
                  <a:pt x="2" y="18"/>
                  <a:pt x="2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20"/>
                  <a:pt x="2" y="20"/>
                  <a:pt x="2" y="20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4"/>
                  <a:pt x="2" y="25"/>
                  <a:pt x="2" y="25"/>
                </a:cubicBezTo>
                <a:cubicBezTo>
                  <a:pt x="2" y="25"/>
                  <a:pt x="2" y="26"/>
                  <a:pt x="2" y="26"/>
                </a:cubicBezTo>
                <a:cubicBezTo>
                  <a:pt x="2" y="26"/>
                  <a:pt x="2" y="26"/>
                  <a:pt x="2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8"/>
                  <a:pt x="2" y="28"/>
                  <a:pt x="2" y="28"/>
                </a:cubicBezTo>
                <a:cubicBezTo>
                  <a:pt x="3" y="29"/>
                  <a:pt x="3" y="29"/>
                  <a:pt x="3" y="29"/>
                </a:cubicBezTo>
                <a:cubicBezTo>
                  <a:pt x="4" y="27"/>
                  <a:pt x="4" y="27"/>
                  <a:pt x="4" y="27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4"/>
                  <a:pt x="6" y="24"/>
                </a:cubicBezTo>
                <a:cubicBezTo>
                  <a:pt x="6" y="24"/>
                  <a:pt x="6" y="23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8" y="21"/>
                  <a:pt x="8" y="21"/>
                </a:cubicBezTo>
                <a:cubicBezTo>
                  <a:pt x="8" y="20"/>
                  <a:pt x="9" y="20"/>
                  <a:pt x="9" y="19"/>
                </a:cubicBezTo>
                <a:cubicBezTo>
                  <a:pt x="9" y="19"/>
                  <a:pt x="10" y="19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7"/>
                  <a:pt x="11" y="17"/>
                  <a:pt x="11" y="16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3"/>
                  <a:pt x="12" y="13"/>
                  <a:pt x="13" y="12"/>
                </a:cubicBezTo>
                <a:cubicBezTo>
                  <a:pt x="14" y="11"/>
                  <a:pt x="14" y="11"/>
                  <a:pt x="14" y="11"/>
                </a:cubicBezTo>
                <a:cubicBezTo>
                  <a:pt x="15" y="11"/>
                  <a:pt x="15" y="10"/>
                  <a:pt x="15" y="9"/>
                </a:cubicBezTo>
                <a:cubicBezTo>
                  <a:pt x="16" y="8"/>
                  <a:pt x="16" y="8"/>
                  <a:pt x="17" y="7"/>
                </a:cubicBezTo>
                <a:cubicBezTo>
                  <a:pt x="17" y="7"/>
                  <a:pt x="18" y="6"/>
                  <a:pt x="18" y="6"/>
                </a:cubicBezTo>
                <a:cubicBezTo>
                  <a:pt x="18" y="6"/>
                  <a:pt x="19" y="5"/>
                  <a:pt x="19" y="5"/>
                </a:cubicBezTo>
                <a:cubicBezTo>
                  <a:pt x="19" y="5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3"/>
                  <a:pt x="21" y="2"/>
                </a:cubicBezTo>
                <a:cubicBezTo>
                  <a:pt x="22" y="1"/>
                  <a:pt x="22" y="1"/>
                  <a:pt x="23" y="1"/>
                </a:cubicBezTo>
                <a:cubicBezTo>
                  <a:pt x="23" y="1"/>
                  <a:pt x="23" y="1"/>
                  <a:pt x="25" y="2"/>
                </a:cubicBezTo>
                <a:cubicBezTo>
                  <a:pt x="25" y="2"/>
                  <a:pt x="25" y="2"/>
                  <a:pt x="25" y="2"/>
                </a:cubicBezTo>
                <a:cubicBezTo>
                  <a:pt x="25" y="2"/>
                  <a:pt x="25" y="2"/>
                  <a:pt x="25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3"/>
                  <a:pt x="26" y="4"/>
                  <a:pt x="26" y="5"/>
                </a:cubicBezTo>
                <a:cubicBezTo>
                  <a:pt x="26" y="6"/>
                  <a:pt x="26" y="6"/>
                  <a:pt x="26" y="6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8"/>
                  <a:pt x="27" y="8"/>
                  <a:pt x="27" y="8"/>
                </a:cubicBezTo>
                <a:cubicBezTo>
                  <a:pt x="28" y="10"/>
                  <a:pt x="28" y="11"/>
                  <a:pt x="28" y="11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4"/>
                  <a:pt x="28" y="14"/>
                  <a:pt x="28" y="14"/>
                </a:cubicBezTo>
                <a:cubicBezTo>
                  <a:pt x="27" y="15"/>
                  <a:pt x="27" y="15"/>
                  <a:pt x="27" y="15"/>
                </a:cubicBezTo>
                <a:cubicBezTo>
                  <a:pt x="28" y="18"/>
                  <a:pt x="28" y="18"/>
                  <a:pt x="28" y="18"/>
                </a:cubicBezTo>
                <a:cubicBezTo>
                  <a:pt x="27" y="18"/>
                  <a:pt x="27" y="19"/>
                  <a:pt x="27" y="20"/>
                </a:cubicBezTo>
                <a:cubicBezTo>
                  <a:pt x="28" y="22"/>
                  <a:pt x="28" y="22"/>
                  <a:pt x="28" y="22"/>
                </a:cubicBezTo>
                <a:cubicBezTo>
                  <a:pt x="27" y="23"/>
                  <a:pt x="27" y="23"/>
                  <a:pt x="27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6"/>
                  <a:pt x="28" y="27"/>
                  <a:pt x="28" y="28"/>
                </a:cubicBezTo>
                <a:cubicBezTo>
                  <a:pt x="28" y="29"/>
                  <a:pt x="28" y="29"/>
                  <a:pt x="28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30"/>
                  <a:pt x="28" y="31"/>
                  <a:pt x="28" y="31"/>
                </a:cubicBezTo>
                <a:cubicBezTo>
                  <a:pt x="30" y="32"/>
                  <a:pt x="30" y="32"/>
                  <a:pt x="30" y="32"/>
                </a:cubicBezTo>
                <a:cubicBezTo>
                  <a:pt x="33" y="27"/>
                  <a:pt x="33" y="27"/>
                  <a:pt x="33" y="27"/>
                </a:cubicBezTo>
                <a:cubicBezTo>
                  <a:pt x="34" y="27"/>
                  <a:pt x="34" y="26"/>
                  <a:pt x="34" y="26"/>
                </a:cubicBezTo>
                <a:cubicBezTo>
                  <a:pt x="34" y="25"/>
                  <a:pt x="35" y="24"/>
                  <a:pt x="35" y="24"/>
                </a:cubicBezTo>
                <a:cubicBezTo>
                  <a:pt x="35" y="24"/>
                  <a:pt x="36" y="23"/>
                  <a:pt x="36" y="22"/>
                </a:cubicBezTo>
                <a:cubicBezTo>
                  <a:pt x="36" y="22"/>
                  <a:pt x="36" y="21"/>
                  <a:pt x="37" y="21"/>
                </a:cubicBezTo>
                <a:cubicBezTo>
                  <a:pt x="37" y="21"/>
                  <a:pt x="37" y="20"/>
                  <a:pt x="37" y="20"/>
                </a:cubicBezTo>
                <a:cubicBezTo>
                  <a:pt x="37" y="20"/>
                  <a:pt x="37" y="20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8"/>
                  <a:pt x="39" y="17"/>
                  <a:pt x="40" y="17"/>
                </a:cubicBezTo>
                <a:cubicBezTo>
                  <a:pt x="40" y="16"/>
                  <a:pt x="40" y="15"/>
                  <a:pt x="41" y="14"/>
                </a:cubicBezTo>
                <a:cubicBezTo>
                  <a:pt x="42" y="13"/>
                  <a:pt x="42" y="13"/>
                  <a:pt x="42" y="12"/>
                </a:cubicBezTo>
                <a:cubicBezTo>
                  <a:pt x="43" y="11"/>
                  <a:pt x="43" y="11"/>
                  <a:pt x="43" y="11"/>
                </a:cubicBezTo>
                <a:cubicBezTo>
                  <a:pt x="44" y="10"/>
                  <a:pt x="44" y="9"/>
                  <a:pt x="44" y="9"/>
                </a:cubicBezTo>
                <a:cubicBezTo>
                  <a:pt x="45" y="8"/>
                  <a:pt x="46" y="7"/>
                  <a:pt x="46" y="6"/>
                </a:cubicBezTo>
                <a:cubicBezTo>
                  <a:pt x="47" y="5"/>
                  <a:pt x="47" y="5"/>
                  <a:pt x="48" y="4"/>
                </a:cubicBezTo>
                <a:cubicBezTo>
                  <a:pt x="49" y="3"/>
                  <a:pt x="49" y="3"/>
                  <a:pt x="49" y="3"/>
                </a:cubicBezTo>
                <a:cubicBezTo>
                  <a:pt x="50" y="4"/>
                  <a:pt x="50" y="4"/>
                  <a:pt x="50" y="4"/>
                </a:cubicBezTo>
                <a:cubicBezTo>
                  <a:pt x="50" y="4"/>
                  <a:pt x="50" y="4"/>
                  <a:pt x="50" y="4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7"/>
                  <a:pt x="49" y="7"/>
                  <a:pt x="49" y="7"/>
                </a:cubicBezTo>
                <a:cubicBezTo>
                  <a:pt x="49" y="11"/>
                  <a:pt x="49" y="11"/>
                  <a:pt x="49" y="11"/>
                </a:cubicBezTo>
                <a:cubicBezTo>
                  <a:pt x="49" y="11"/>
                  <a:pt x="49" y="11"/>
                  <a:pt x="49" y="11"/>
                </a:cubicBezTo>
                <a:cubicBezTo>
                  <a:pt x="49" y="12"/>
                  <a:pt x="49" y="13"/>
                  <a:pt x="49" y="14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8"/>
                  <a:pt x="48" y="18"/>
                  <a:pt x="48" y="18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20"/>
                  <a:pt x="49" y="20"/>
                </a:cubicBezTo>
                <a:cubicBezTo>
                  <a:pt x="49" y="20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2"/>
                </a:cubicBezTo>
                <a:cubicBezTo>
                  <a:pt x="49" y="23"/>
                  <a:pt x="49" y="24"/>
                  <a:pt x="50" y="25"/>
                </a:cubicBezTo>
                <a:cubicBezTo>
                  <a:pt x="50" y="26"/>
                  <a:pt x="50" y="27"/>
                  <a:pt x="50" y="28"/>
                </a:cubicBezTo>
                <a:cubicBezTo>
                  <a:pt x="51" y="29"/>
                  <a:pt x="51" y="29"/>
                  <a:pt x="51" y="29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1"/>
                  <a:pt x="53" y="31"/>
                  <a:pt x="53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55" y="32"/>
                  <a:pt x="55" y="32"/>
                  <a:pt x="55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57" y="32"/>
                  <a:pt x="57" y="32"/>
                  <a:pt x="57" y="32"/>
                </a:cubicBezTo>
                <a:cubicBezTo>
                  <a:pt x="58" y="32"/>
                  <a:pt x="58" y="32"/>
                  <a:pt x="59" y="31"/>
                </a:cubicBezTo>
                <a:cubicBezTo>
                  <a:pt x="59" y="31"/>
                  <a:pt x="59" y="31"/>
                  <a:pt x="60" y="31"/>
                </a:cubicBezTo>
                <a:cubicBezTo>
                  <a:pt x="61" y="30"/>
                  <a:pt x="61" y="29"/>
                  <a:pt x="61" y="29"/>
                </a:cubicBezTo>
                <a:cubicBezTo>
                  <a:pt x="63" y="28"/>
                  <a:pt x="63" y="28"/>
                  <a:pt x="63" y="28"/>
                </a:cubicBezTo>
                <a:cubicBezTo>
                  <a:pt x="63" y="27"/>
                  <a:pt x="63" y="27"/>
                  <a:pt x="63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8"/>
                  <a:pt x="64" y="29"/>
                  <a:pt x="64" y="2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66" name="Freeform 546"/>
          <p:cNvSpPr>
            <a:spLocks noEditPoints="1"/>
          </p:cNvSpPr>
          <p:nvPr/>
        </p:nvSpPr>
        <p:spPr bwMode="auto">
          <a:xfrm>
            <a:off x="6021388" y="3582988"/>
            <a:ext cx="79375" cy="109538"/>
          </a:xfrm>
          <a:custGeom>
            <a:avLst/>
            <a:gdLst/>
            <a:ahLst/>
            <a:cxnLst>
              <a:cxn ang="0">
                <a:pos x="21" y="5"/>
              </a:cxn>
              <a:cxn ang="0">
                <a:pos x="18" y="4"/>
              </a:cxn>
              <a:cxn ang="0">
                <a:pos x="16" y="4"/>
              </a:cxn>
              <a:cxn ang="0">
                <a:pos x="11" y="5"/>
              </a:cxn>
              <a:cxn ang="0">
                <a:pos x="8" y="9"/>
              </a:cxn>
              <a:cxn ang="0">
                <a:pos x="6" y="15"/>
              </a:cxn>
              <a:cxn ang="0">
                <a:pos x="5" y="21"/>
              </a:cxn>
              <a:cxn ang="0">
                <a:pos x="3" y="24"/>
              </a:cxn>
              <a:cxn ang="0">
                <a:pos x="3" y="29"/>
              </a:cxn>
              <a:cxn ang="0">
                <a:pos x="2" y="35"/>
              </a:cxn>
              <a:cxn ang="0">
                <a:pos x="4" y="37"/>
              </a:cxn>
              <a:cxn ang="0">
                <a:pos x="9" y="35"/>
              </a:cxn>
              <a:cxn ang="0">
                <a:pos x="10" y="33"/>
              </a:cxn>
              <a:cxn ang="0">
                <a:pos x="13" y="30"/>
              </a:cxn>
              <a:cxn ang="0">
                <a:pos x="17" y="25"/>
              </a:cxn>
              <a:cxn ang="0">
                <a:pos x="18" y="23"/>
              </a:cxn>
              <a:cxn ang="0">
                <a:pos x="21" y="19"/>
              </a:cxn>
              <a:cxn ang="0">
                <a:pos x="23" y="17"/>
              </a:cxn>
              <a:cxn ang="0">
                <a:pos x="24" y="14"/>
              </a:cxn>
              <a:cxn ang="0">
                <a:pos x="26" y="9"/>
              </a:cxn>
              <a:cxn ang="0">
                <a:pos x="27" y="41"/>
              </a:cxn>
              <a:cxn ang="0">
                <a:pos x="25" y="37"/>
              </a:cxn>
              <a:cxn ang="0">
                <a:pos x="24" y="27"/>
              </a:cxn>
              <a:cxn ang="0">
                <a:pos x="24" y="24"/>
              </a:cxn>
              <a:cxn ang="0">
                <a:pos x="25" y="21"/>
              </a:cxn>
              <a:cxn ang="0">
                <a:pos x="22" y="22"/>
              </a:cxn>
              <a:cxn ang="0">
                <a:pos x="20" y="25"/>
              </a:cxn>
              <a:cxn ang="0">
                <a:pos x="17" y="29"/>
              </a:cxn>
              <a:cxn ang="0">
                <a:pos x="12" y="35"/>
              </a:cxn>
              <a:cxn ang="0">
                <a:pos x="5" y="41"/>
              </a:cxn>
              <a:cxn ang="0">
                <a:pos x="1" y="36"/>
              </a:cxn>
              <a:cxn ang="0">
                <a:pos x="0" y="31"/>
              </a:cxn>
              <a:cxn ang="0">
                <a:pos x="1" y="25"/>
              </a:cxn>
              <a:cxn ang="0">
                <a:pos x="2" y="21"/>
              </a:cxn>
              <a:cxn ang="0">
                <a:pos x="2" y="19"/>
              </a:cxn>
              <a:cxn ang="0">
                <a:pos x="3" y="16"/>
              </a:cxn>
              <a:cxn ang="0">
                <a:pos x="5" y="11"/>
              </a:cxn>
              <a:cxn ang="0">
                <a:pos x="6" y="8"/>
              </a:cxn>
              <a:cxn ang="0">
                <a:pos x="7" y="4"/>
              </a:cxn>
              <a:cxn ang="0">
                <a:pos x="9" y="2"/>
              </a:cxn>
              <a:cxn ang="0">
                <a:pos x="17" y="1"/>
              </a:cxn>
              <a:cxn ang="0">
                <a:pos x="22" y="2"/>
              </a:cxn>
              <a:cxn ang="0">
                <a:pos x="26" y="4"/>
              </a:cxn>
              <a:cxn ang="0">
                <a:pos x="28" y="5"/>
              </a:cxn>
              <a:cxn ang="0">
                <a:pos x="29" y="8"/>
              </a:cxn>
              <a:cxn ang="0">
                <a:pos x="28" y="13"/>
              </a:cxn>
              <a:cxn ang="0">
                <a:pos x="28" y="17"/>
              </a:cxn>
              <a:cxn ang="0">
                <a:pos x="27" y="21"/>
              </a:cxn>
              <a:cxn ang="0">
                <a:pos x="27" y="22"/>
              </a:cxn>
              <a:cxn ang="0">
                <a:pos x="26" y="25"/>
              </a:cxn>
              <a:cxn ang="0">
                <a:pos x="26" y="32"/>
              </a:cxn>
              <a:cxn ang="0">
                <a:pos x="26" y="35"/>
              </a:cxn>
              <a:cxn ang="0">
                <a:pos x="29" y="37"/>
              </a:cxn>
              <a:cxn ang="0">
                <a:pos x="29" y="38"/>
              </a:cxn>
            </a:cxnLst>
            <a:rect l="0" t="0" r="r" b="b"/>
            <a:pathLst>
              <a:path w="30" h="41">
                <a:moveTo>
                  <a:pt x="26" y="9"/>
                </a:moveTo>
                <a:cubicBezTo>
                  <a:pt x="25" y="7"/>
                  <a:pt x="25" y="7"/>
                  <a:pt x="25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4"/>
                  <a:pt x="13" y="4"/>
                  <a:pt x="11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9" y="7"/>
                  <a:pt x="9" y="7"/>
                  <a:pt x="8" y="9"/>
                </a:cubicBezTo>
                <a:cubicBezTo>
                  <a:pt x="7" y="11"/>
                  <a:pt x="7" y="12"/>
                  <a:pt x="6" y="13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6"/>
                  <a:pt x="5" y="17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1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5"/>
                  <a:pt x="3" y="26"/>
                  <a:pt x="3" y="27"/>
                </a:cubicBezTo>
                <a:cubicBezTo>
                  <a:pt x="4" y="28"/>
                  <a:pt x="4" y="28"/>
                  <a:pt x="4" y="28"/>
                </a:cubicBezTo>
                <a:cubicBezTo>
                  <a:pt x="3" y="28"/>
                  <a:pt x="3" y="28"/>
                  <a:pt x="2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2" y="30"/>
                  <a:pt x="2" y="30"/>
                  <a:pt x="2" y="30"/>
                </a:cubicBezTo>
                <a:cubicBezTo>
                  <a:pt x="3" y="32"/>
                  <a:pt x="3" y="32"/>
                  <a:pt x="3" y="32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6"/>
                  <a:pt x="2" y="36"/>
                  <a:pt x="2" y="36"/>
                </a:cubicBezTo>
                <a:cubicBezTo>
                  <a:pt x="2" y="36"/>
                  <a:pt x="2" y="36"/>
                  <a:pt x="2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7"/>
                  <a:pt x="3" y="37"/>
                  <a:pt x="4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6"/>
                  <a:pt x="7" y="36"/>
                  <a:pt x="8" y="36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9" y="35"/>
                  <a:pt x="9" y="35"/>
                </a:cubicBezTo>
                <a:cubicBezTo>
                  <a:pt x="9" y="35"/>
                  <a:pt x="9" y="34"/>
                  <a:pt x="9" y="34"/>
                </a:cubicBezTo>
                <a:cubicBezTo>
                  <a:pt x="9" y="34"/>
                  <a:pt x="9" y="34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2" y="31"/>
                  <a:pt x="12" y="31"/>
                  <a:pt x="12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30"/>
                  <a:pt x="13" y="30"/>
                  <a:pt x="13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5" y="28"/>
                  <a:pt x="16" y="27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8" y="23"/>
                  <a:pt x="18" y="23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20" y="21"/>
                  <a:pt x="20" y="21"/>
                  <a:pt x="20" y="20"/>
                </a:cubicBezTo>
                <a:cubicBezTo>
                  <a:pt x="20" y="20"/>
                  <a:pt x="21" y="19"/>
                  <a:pt x="21" y="19"/>
                </a:cubicBezTo>
                <a:cubicBezTo>
                  <a:pt x="21" y="19"/>
                  <a:pt x="22" y="19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8"/>
                  <a:pt x="22" y="18"/>
                  <a:pt x="22" y="18"/>
                </a:cubicBezTo>
                <a:cubicBezTo>
                  <a:pt x="23" y="18"/>
                  <a:pt x="23" y="18"/>
                  <a:pt x="23" y="17"/>
                </a:cubicBezTo>
                <a:cubicBezTo>
                  <a:pt x="23" y="17"/>
                  <a:pt x="22" y="17"/>
                  <a:pt x="22" y="17"/>
                </a:cubicBezTo>
                <a:cubicBezTo>
                  <a:pt x="23" y="16"/>
                  <a:pt x="23" y="16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5" y="12"/>
                  <a:pt x="25" y="12"/>
                </a:cubicBezTo>
                <a:cubicBezTo>
                  <a:pt x="25" y="11"/>
                  <a:pt x="25" y="11"/>
                  <a:pt x="25" y="11"/>
                </a:cubicBezTo>
                <a:cubicBezTo>
                  <a:pt x="26" y="9"/>
                  <a:pt x="26" y="9"/>
                  <a:pt x="26" y="9"/>
                </a:cubicBezTo>
                <a:close/>
                <a:moveTo>
                  <a:pt x="30" y="39"/>
                </a:moveTo>
                <a:cubicBezTo>
                  <a:pt x="29" y="40"/>
                  <a:pt x="29" y="40"/>
                  <a:pt x="29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1"/>
                  <a:pt x="28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7"/>
                  <a:pt x="25" y="37"/>
                  <a:pt x="25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3"/>
                  <a:pt x="24" y="23"/>
                  <a:pt x="24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0"/>
                  <a:pt x="24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21"/>
                  <a:pt x="22" y="21"/>
                  <a:pt x="22" y="22"/>
                </a:cubicBezTo>
                <a:cubicBezTo>
                  <a:pt x="22" y="23"/>
                  <a:pt x="22" y="23"/>
                  <a:pt x="22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6"/>
                  <a:pt x="19" y="26"/>
                  <a:pt x="19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7" y="29"/>
                  <a:pt x="17" y="29"/>
                  <a:pt x="17" y="29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2"/>
                  <a:pt x="14" y="32"/>
                  <a:pt x="14" y="32"/>
                </a:cubicBezTo>
                <a:cubicBezTo>
                  <a:pt x="13" y="34"/>
                  <a:pt x="13" y="34"/>
                  <a:pt x="13" y="34"/>
                </a:cubicBezTo>
                <a:cubicBezTo>
                  <a:pt x="12" y="35"/>
                  <a:pt x="12" y="35"/>
                  <a:pt x="12" y="35"/>
                </a:cubicBezTo>
                <a:cubicBezTo>
                  <a:pt x="10" y="37"/>
                  <a:pt x="10" y="37"/>
                  <a:pt x="10" y="37"/>
                </a:cubicBezTo>
                <a:cubicBezTo>
                  <a:pt x="7" y="40"/>
                  <a:pt x="7" y="40"/>
                  <a:pt x="7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0"/>
                  <a:pt x="5" y="41"/>
                  <a:pt x="5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4" y="41"/>
                  <a:pt x="3" y="40"/>
                </a:cubicBezTo>
                <a:cubicBezTo>
                  <a:pt x="1" y="39"/>
                  <a:pt x="0" y="38"/>
                  <a:pt x="0" y="36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5"/>
                  <a:pt x="0" y="34"/>
                  <a:pt x="0" y="3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1"/>
                  <a:pt x="0" y="31"/>
                </a:cubicBezTo>
                <a:cubicBezTo>
                  <a:pt x="0" y="31"/>
                  <a:pt x="0" y="30"/>
                  <a:pt x="0" y="29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3"/>
                  <a:pt x="1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2"/>
                  <a:pt x="2" y="22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0"/>
                  <a:pt x="2" y="20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8"/>
                  <a:pt x="3" y="18"/>
                  <a:pt x="3" y="17"/>
                </a:cubicBezTo>
                <a:cubicBezTo>
                  <a:pt x="3" y="17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3"/>
                  <a:pt x="4" y="12"/>
                  <a:pt x="5" y="11"/>
                </a:cubicBezTo>
                <a:cubicBezTo>
                  <a:pt x="5" y="9"/>
                  <a:pt x="5" y="9"/>
                  <a:pt x="5" y="9"/>
                </a:cubicBezTo>
                <a:cubicBezTo>
                  <a:pt x="5" y="9"/>
                  <a:pt x="5" y="9"/>
                  <a:pt x="5" y="9"/>
                </a:cubicBezTo>
                <a:cubicBezTo>
                  <a:pt x="5" y="9"/>
                  <a:pt x="5" y="8"/>
                  <a:pt x="5" y="8"/>
                </a:cubicBezTo>
                <a:cubicBezTo>
                  <a:pt x="5" y="8"/>
                  <a:pt x="5" y="8"/>
                  <a:pt x="6" y="8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5"/>
                  <a:pt x="7" y="5"/>
                  <a:pt x="7" y="4"/>
                </a:cubicBezTo>
                <a:cubicBezTo>
                  <a:pt x="8" y="4"/>
                  <a:pt x="8" y="3"/>
                  <a:pt x="8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3"/>
                  <a:pt x="10" y="2"/>
                  <a:pt x="10" y="2"/>
                </a:cubicBezTo>
                <a:cubicBezTo>
                  <a:pt x="10" y="2"/>
                  <a:pt x="9" y="2"/>
                  <a:pt x="9" y="2"/>
                </a:cubicBezTo>
                <a:cubicBezTo>
                  <a:pt x="10" y="2"/>
                  <a:pt x="11" y="2"/>
                  <a:pt x="11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3"/>
                  <a:pt x="22" y="3"/>
                  <a:pt x="23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4" y="4"/>
                  <a:pt x="24" y="4"/>
                  <a:pt x="24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5"/>
                  <a:pt x="26" y="5"/>
                  <a:pt x="26" y="5"/>
                </a:cubicBezTo>
                <a:cubicBezTo>
                  <a:pt x="27" y="4"/>
                  <a:pt x="28" y="4"/>
                  <a:pt x="29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8" y="5"/>
                  <a:pt x="28" y="5"/>
                  <a:pt x="28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30" y="8"/>
                  <a:pt x="30" y="8"/>
                  <a:pt x="30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28" y="11"/>
                  <a:pt x="28" y="12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4"/>
                  <a:pt x="28" y="14"/>
                  <a:pt x="28" y="15"/>
                </a:cubicBezTo>
                <a:cubicBezTo>
                  <a:pt x="28" y="15"/>
                  <a:pt x="28" y="15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8"/>
                  <a:pt x="28" y="18"/>
                  <a:pt x="28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6" y="25"/>
                  <a:pt x="26" y="25"/>
                </a:cubicBezTo>
                <a:cubicBezTo>
                  <a:pt x="27" y="26"/>
                  <a:pt x="27" y="26"/>
                  <a:pt x="27" y="26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8"/>
                  <a:pt x="27" y="28"/>
                  <a:pt x="27" y="29"/>
                </a:cubicBezTo>
                <a:cubicBezTo>
                  <a:pt x="26" y="29"/>
                  <a:pt x="26" y="30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3"/>
                  <a:pt x="26" y="33"/>
                </a:cubicBezTo>
                <a:cubicBezTo>
                  <a:pt x="26" y="33"/>
                  <a:pt x="26" y="34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7" y="36"/>
                  <a:pt x="27" y="36"/>
                  <a:pt x="27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8"/>
                  <a:pt x="29" y="39"/>
                  <a:pt x="30" y="3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67" name="Freeform 547"/>
          <p:cNvSpPr>
            <a:spLocks/>
          </p:cNvSpPr>
          <p:nvPr/>
        </p:nvSpPr>
        <p:spPr bwMode="auto">
          <a:xfrm>
            <a:off x="6138863" y="3598863"/>
            <a:ext cx="122237" cy="93663"/>
          </a:xfrm>
          <a:custGeom>
            <a:avLst/>
            <a:gdLst/>
            <a:ahLst/>
            <a:cxnLst>
              <a:cxn ang="0">
                <a:pos x="45" y="23"/>
              </a:cxn>
              <a:cxn ang="0">
                <a:pos x="42" y="27"/>
              </a:cxn>
              <a:cxn ang="0">
                <a:pos x="40" y="29"/>
              </a:cxn>
              <a:cxn ang="0">
                <a:pos x="37" y="31"/>
              </a:cxn>
              <a:cxn ang="0">
                <a:pos x="34" y="32"/>
              </a:cxn>
              <a:cxn ang="0">
                <a:pos x="32" y="32"/>
              </a:cxn>
              <a:cxn ang="0">
                <a:pos x="30" y="31"/>
              </a:cxn>
              <a:cxn ang="0">
                <a:pos x="28" y="27"/>
              </a:cxn>
              <a:cxn ang="0">
                <a:pos x="28" y="25"/>
              </a:cxn>
              <a:cxn ang="0">
                <a:pos x="27" y="20"/>
              </a:cxn>
              <a:cxn ang="0">
                <a:pos x="25" y="9"/>
              </a:cxn>
              <a:cxn ang="0">
                <a:pos x="25" y="7"/>
              </a:cxn>
              <a:cxn ang="0">
                <a:pos x="22" y="7"/>
              </a:cxn>
              <a:cxn ang="0">
                <a:pos x="17" y="13"/>
              </a:cxn>
              <a:cxn ang="0">
                <a:pos x="15" y="18"/>
              </a:cxn>
              <a:cxn ang="0">
                <a:pos x="14" y="20"/>
              </a:cxn>
              <a:cxn ang="0">
                <a:pos x="11" y="24"/>
              </a:cxn>
              <a:cxn ang="0">
                <a:pos x="9" y="27"/>
              </a:cxn>
              <a:cxn ang="0">
                <a:pos x="4" y="32"/>
              </a:cxn>
              <a:cxn ang="0">
                <a:pos x="2" y="35"/>
              </a:cxn>
              <a:cxn ang="0">
                <a:pos x="0" y="31"/>
              </a:cxn>
              <a:cxn ang="0">
                <a:pos x="0" y="29"/>
              </a:cxn>
              <a:cxn ang="0">
                <a:pos x="0" y="25"/>
              </a:cxn>
              <a:cxn ang="0">
                <a:pos x="0" y="19"/>
              </a:cxn>
              <a:cxn ang="0">
                <a:pos x="0" y="17"/>
              </a:cxn>
              <a:cxn ang="0">
                <a:pos x="0" y="12"/>
              </a:cxn>
              <a:cxn ang="0">
                <a:pos x="0" y="7"/>
              </a:cxn>
              <a:cxn ang="0">
                <a:pos x="0" y="2"/>
              </a:cxn>
              <a:cxn ang="0">
                <a:pos x="3" y="3"/>
              </a:cxn>
              <a:cxn ang="0">
                <a:pos x="3" y="7"/>
              </a:cxn>
              <a:cxn ang="0">
                <a:pos x="3" y="15"/>
              </a:cxn>
              <a:cxn ang="0">
                <a:pos x="3" y="19"/>
              </a:cxn>
              <a:cxn ang="0">
                <a:pos x="2" y="25"/>
              </a:cxn>
              <a:cxn ang="0">
                <a:pos x="4" y="28"/>
              </a:cxn>
              <a:cxn ang="0">
                <a:pos x="6" y="25"/>
              </a:cxn>
              <a:cxn ang="0">
                <a:pos x="9" y="22"/>
              </a:cxn>
              <a:cxn ang="0">
                <a:pos x="10" y="19"/>
              </a:cxn>
              <a:cxn ang="0">
                <a:pos x="13" y="16"/>
              </a:cxn>
              <a:cxn ang="0">
                <a:pos x="15" y="12"/>
              </a:cxn>
              <a:cxn ang="0">
                <a:pos x="17" y="8"/>
              </a:cxn>
              <a:cxn ang="0">
                <a:pos x="18" y="7"/>
              </a:cxn>
              <a:cxn ang="0">
                <a:pos x="21" y="4"/>
              </a:cxn>
              <a:cxn ang="0">
                <a:pos x="24" y="1"/>
              </a:cxn>
              <a:cxn ang="0">
                <a:pos x="26" y="2"/>
              </a:cxn>
              <a:cxn ang="0">
                <a:pos x="27" y="4"/>
              </a:cxn>
              <a:cxn ang="0">
                <a:pos x="28" y="9"/>
              </a:cxn>
              <a:cxn ang="0">
                <a:pos x="29" y="17"/>
              </a:cxn>
              <a:cxn ang="0">
                <a:pos x="30" y="23"/>
              </a:cxn>
              <a:cxn ang="0">
                <a:pos x="31" y="27"/>
              </a:cxn>
              <a:cxn ang="0">
                <a:pos x="32" y="28"/>
              </a:cxn>
              <a:cxn ang="0">
                <a:pos x="35" y="29"/>
              </a:cxn>
              <a:cxn ang="0">
                <a:pos x="37" y="28"/>
              </a:cxn>
              <a:cxn ang="0">
                <a:pos x="40" y="26"/>
              </a:cxn>
              <a:cxn ang="0">
                <a:pos x="41" y="25"/>
              </a:cxn>
              <a:cxn ang="0">
                <a:pos x="44" y="20"/>
              </a:cxn>
              <a:cxn ang="0">
                <a:pos x="46" y="21"/>
              </a:cxn>
            </a:cxnLst>
            <a:rect l="0" t="0" r="r" b="b"/>
            <a:pathLst>
              <a:path w="46" h="35">
                <a:moveTo>
                  <a:pt x="46" y="21"/>
                </a:moveTo>
                <a:cubicBezTo>
                  <a:pt x="46" y="22"/>
                  <a:pt x="46" y="22"/>
                  <a:pt x="45" y="22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5" y="24"/>
                  <a:pt x="44" y="24"/>
                </a:cubicBezTo>
                <a:cubicBezTo>
                  <a:pt x="43" y="25"/>
                  <a:pt x="43" y="26"/>
                  <a:pt x="43" y="26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8"/>
                  <a:pt x="41" y="29"/>
                  <a:pt x="40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0"/>
                  <a:pt x="39" y="30"/>
                  <a:pt x="39" y="30"/>
                </a:cubicBezTo>
                <a:cubicBezTo>
                  <a:pt x="38" y="31"/>
                  <a:pt x="38" y="31"/>
                  <a:pt x="38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1" y="31"/>
                  <a:pt x="31" y="31"/>
                  <a:pt x="31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0"/>
                  <a:pt x="30" y="30"/>
                  <a:pt x="30" y="30"/>
                </a:cubicBezTo>
                <a:cubicBezTo>
                  <a:pt x="29" y="29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4"/>
                  <a:pt x="28" y="24"/>
                  <a:pt x="28" y="24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7"/>
                  <a:pt x="27" y="17"/>
                  <a:pt x="27" y="17"/>
                </a:cubicBezTo>
                <a:cubicBezTo>
                  <a:pt x="26" y="13"/>
                  <a:pt x="25" y="10"/>
                  <a:pt x="2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8"/>
                  <a:pt x="25" y="8"/>
                  <a:pt x="25" y="8"/>
                </a:cubicBezTo>
                <a:cubicBezTo>
                  <a:pt x="25" y="8"/>
                  <a:pt x="25" y="7"/>
                  <a:pt x="25" y="7"/>
                </a:cubicBezTo>
                <a:cubicBezTo>
                  <a:pt x="25" y="6"/>
                  <a:pt x="24" y="6"/>
                  <a:pt x="24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2" y="7"/>
                  <a:pt x="22" y="7"/>
                  <a:pt x="22" y="7"/>
                </a:cubicBezTo>
                <a:cubicBezTo>
                  <a:pt x="21" y="8"/>
                  <a:pt x="21" y="8"/>
                  <a:pt x="21" y="8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4"/>
                  <a:pt x="16" y="15"/>
                  <a:pt x="16" y="15"/>
                </a:cubicBezTo>
                <a:cubicBezTo>
                  <a:pt x="16" y="16"/>
                  <a:pt x="15" y="16"/>
                  <a:pt x="15" y="1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1" y="24"/>
                  <a:pt x="11" y="24"/>
                </a:cubicBezTo>
                <a:cubicBezTo>
                  <a:pt x="10" y="24"/>
                  <a:pt x="10" y="25"/>
                  <a:pt x="10" y="25"/>
                </a:cubicBezTo>
                <a:cubicBezTo>
                  <a:pt x="10" y="26"/>
                  <a:pt x="9" y="26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8"/>
                  <a:pt x="7" y="29"/>
                </a:cubicBezTo>
                <a:cubicBezTo>
                  <a:pt x="7" y="29"/>
                  <a:pt x="6" y="30"/>
                  <a:pt x="5" y="31"/>
                </a:cubicBezTo>
                <a:cubicBezTo>
                  <a:pt x="5" y="31"/>
                  <a:pt x="5" y="32"/>
                  <a:pt x="4" y="32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4"/>
                </a:cubicBezTo>
                <a:cubicBezTo>
                  <a:pt x="3" y="34"/>
                  <a:pt x="3" y="34"/>
                  <a:pt x="2" y="35"/>
                </a:cubicBezTo>
                <a:cubicBezTo>
                  <a:pt x="1" y="35"/>
                  <a:pt x="1" y="34"/>
                  <a:pt x="1" y="33"/>
                </a:cubicBezTo>
                <a:cubicBezTo>
                  <a:pt x="1" y="32"/>
                  <a:pt x="0" y="32"/>
                  <a:pt x="0" y="3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0" y="7"/>
                  <a:pt x="0" y="7"/>
                </a:cubicBezTo>
                <a:cubicBezTo>
                  <a:pt x="0" y="6"/>
                  <a:pt x="0" y="6"/>
                  <a:pt x="0" y="6"/>
                </a:cubicBezTo>
                <a:cubicBezTo>
                  <a:pt x="1" y="4"/>
                  <a:pt x="1" y="4"/>
                  <a:pt x="1" y="4"/>
                </a:cubicBezTo>
                <a:cubicBezTo>
                  <a:pt x="0" y="2"/>
                  <a:pt x="0" y="2"/>
                  <a:pt x="0" y="2"/>
                </a:cubicBezTo>
                <a:cubicBezTo>
                  <a:pt x="1" y="1"/>
                  <a:pt x="1" y="1"/>
                  <a:pt x="1" y="1"/>
                </a:cubicBezTo>
                <a:cubicBezTo>
                  <a:pt x="2" y="2"/>
                  <a:pt x="2" y="2"/>
                  <a:pt x="3" y="2"/>
                </a:cubicBezTo>
                <a:cubicBezTo>
                  <a:pt x="3" y="2"/>
                  <a:pt x="3" y="2"/>
                  <a:pt x="3" y="3"/>
                </a:cubicBezTo>
                <a:cubicBezTo>
                  <a:pt x="3" y="3"/>
                  <a:pt x="3" y="4"/>
                  <a:pt x="3" y="4"/>
                </a:cubicBezTo>
                <a:cubicBezTo>
                  <a:pt x="4" y="6"/>
                  <a:pt x="4" y="6"/>
                  <a:pt x="4" y="6"/>
                </a:cubicBezTo>
                <a:cubicBezTo>
                  <a:pt x="3" y="7"/>
                  <a:pt x="3" y="7"/>
                  <a:pt x="3" y="7"/>
                </a:cubicBezTo>
                <a:cubicBezTo>
                  <a:pt x="4" y="11"/>
                  <a:pt x="4" y="11"/>
                  <a:pt x="4" y="11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20"/>
                  <a:pt x="2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2" y="23"/>
                  <a:pt x="2" y="25"/>
                  <a:pt x="2" y="25"/>
                </a:cubicBezTo>
                <a:cubicBezTo>
                  <a:pt x="2" y="28"/>
                  <a:pt x="2" y="28"/>
                  <a:pt x="2" y="28"/>
                </a:cubicBezTo>
                <a:cubicBezTo>
                  <a:pt x="3" y="29"/>
                  <a:pt x="3" y="29"/>
                  <a:pt x="3" y="29"/>
                </a:cubicBezTo>
                <a:cubicBezTo>
                  <a:pt x="4" y="28"/>
                  <a:pt x="4" y="28"/>
                  <a:pt x="4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6" y="26"/>
                  <a:pt x="6" y="25"/>
                </a:cubicBezTo>
                <a:cubicBezTo>
                  <a:pt x="6" y="25"/>
                  <a:pt x="6" y="24"/>
                  <a:pt x="7" y="24"/>
                </a:cubicBezTo>
                <a:cubicBezTo>
                  <a:pt x="7" y="24"/>
                  <a:pt x="7" y="23"/>
                  <a:pt x="8" y="23"/>
                </a:cubicBezTo>
                <a:cubicBezTo>
                  <a:pt x="8" y="23"/>
                  <a:pt x="8" y="23"/>
                  <a:pt x="9" y="22"/>
                </a:cubicBezTo>
                <a:cubicBezTo>
                  <a:pt x="9" y="21"/>
                  <a:pt x="10" y="21"/>
                  <a:pt x="10" y="20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1" y="18"/>
                </a:cubicBezTo>
                <a:cubicBezTo>
                  <a:pt x="11" y="18"/>
                  <a:pt x="11" y="18"/>
                  <a:pt x="12" y="18"/>
                </a:cubicBezTo>
                <a:cubicBezTo>
                  <a:pt x="12" y="17"/>
                  <a:pt x="12" y="17"/>
                  <a:pt x="13" y="16"/>
                </a:cubicBezTo>
                <a:cubicBezTo>
                  <a:pt x="14" y="15"/>
                  <a:pt x="14" y="15"/>
                  <a:pt x="14" y="15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2"/>
                  <a:pt x="15" y="11"/>
                  <a:pt x="15" y="11"/>
                </a:cubicBezTo>
                <a:cubicBezTo>
                  <a:pt x="16" y="11"/>
                  <a:pt x="17" y="10"/>
                  <a:pt x="17" y="9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8" y="8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9" y="6"/>
                </a:cubicBezTo>
                <a:cubicBezTo>
                  <a:pt x="19" y="5"/>
                  <a:pt x="20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3"/>
                  <a:pt x="21" y="3"/>
                  <a:pt x="22" y="2"/>
                </a:cubicBezTo>
                <a:cubicBezTo>
                  <a:pt x="22" y="2"/>
                  <a:pt x="23" y="2"/>
                  <a:pt x="24" y="1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1"/>
                  <a:pt x="26" y="1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4"/>
                  <a:pt x="27" y="4"/>
                  <a:pt x="27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6"/>
                  <a:pt x="27" y="6"/>
                  <a:pt x="27" y="6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11"/>
                  <a:pt x="28" y="11"/>
                  <a:pt x="28" y="11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7"/>
                  <a:pt x="29" y="17"/>
                  <a:pt x="29" y="17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1" y="24"/>
                  <a:pt x="31" y="24"/>
                  <a:pt x="31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27"/>
                  <a:pt x="31" y="27"/>
                  <a:pt x="31" y="27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9"/>
                  <a:pt x="32" y="29"/>
                  <a:pt x="32" y="29"/>
                </a:cubicBezTo>
                <a:cubicBezTo>
                  <a:pt x="33" y="29"/>
                  <a:pt x="33" y="29"/>
                  <a:pt x="34" y="29"/>
                </a:cubicBezTo>
                <a:cubicBezTo>
                  <a:pt x="34" y="29"/>
                  <a:pt x="35" y="29"/>
                  <a:pt x="35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9"/>
                  <a:pt x="36" y="29"/>
                </a:cubicBezTo>
                <a:cubicBezTo>
                  <a:pt x="37" y="28"/>
                  <a:pt x="37" y="28"/>
                  <a:pt x="37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37" y="27"/>
                  <a:pt x="38" y="27"/>
                  <a:pt x="39" y="27"/>
                </a:cubicBezTo>
                <a:cubicBezTo>
                  <a:pt x="39" y="27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5"/>
                </a:cubicBezTo>
                <a:cubicBezTo>
                  <a:pt x="40" y="25"/>
                  <a:pt x="40" y="25"/>
                  <a:pt x="41" y="25"/>
                </a:cubicBezTo>
                <a:cubicBezTo>
                  <a:pt x="41" y="24"/>
                  <a:pt x="41" y="24"/>
                  <a:pt x="42" y="24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22"/>
                  <a:pt x="43" y="22"/>
                  <a:pt x="44" y="20"/>
                </a:cubicBezTo>
                <a:cubicBezTo>
                  <a:pt x="45" y="20"/>
                  <a:pt x="45" y="20"/>
                  <a:pt x="45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6" y="21"/>
                  <a:pt x="46" y="21"/>
                  <a:pt x="46" y="2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68" name="Freeform 548"/>
          <p:cNvSpPr>
            <a:spLocks/>
          </p:cNvSpPr>
          <p:nvPr/>
        </p:nvSpPr>
        <p:spPr bwMode="auto">
          <a:xfrm>
            <a:off x="5135563" y="4927601"/>
            <a:ext cx="84137" cy="100013"/>
          </a:xfrm>
          <a:custGeom>
            <a:avLst/>
            <a:gdLst/>
            <a:ahLst/>
            <a:cxnLst>
              <a:cxn ang="0">
                <a:pos x="30" y="33"/>
              </a:cxn>
              <a:cxn ang="0">
                <a:pos x="28" y="35"/>
              </a:cxn>
              <a:cxn ang="0">
                <a:pos x="24" y="36"/>
              </a:cxn>
              <a:cxn ang="0">
                <a:pos x="21" y="37"/>
              </a:cxn>
              <a:cxn ang="0">
                <a:pos x="19" y="37"/>
              </a:cxn>
              <a:cxn ang="0">
                <a:pos x="17" y="37"/>
              </a:cxn>
              <a:cxn ang="0">
                <a:pos x="14" y="38"/>
              </a:cxn>
              <a:cxn ang="0">
                <a:pos x="12" y="37"/>
              </a:cxn>
              <a:cxn ang="0">
                <a:pos x="9" y="37"/>
              </a:cxn>
              <a:cxn ang="0">
                <a:pos x="5" y="37"/>
              </a:cxn>
              <a:cxn ang="0">
                <a:pos x="3" y="37"/>
              </a:cxn>
              <a:cxn ang="0">
                <a:pos x="2" y="32"/>
              </a:cxn>
              <a:cxn ang="0">
                <a:pos x="3" y="32"/>
              </a:cxn>
              <a:cxn ang="0">
                <a:pos x="4" y="32"/>
              </a:cxn>
              <a:cxn ang="0">
                <a:pos x="5" y="33"/>
              </a:cxn>
              <a:cxn ang="0">
                <a:pos x="8" y="36"/>
              </a:cxn>
              <a:cxn ang="0">
                <a:pos x="23" y="34"/>
              </a:cxn>
              <a:cxn ang="0">
                <a:pos x="24" y="33"/>
              </a:cxn>
              <a:cxn ang="0">
                <a:pos x="28" y="31"/>
              </a:cxn>
              <a:cxn ang="0">
                <a:pos x="28" y="30"/>
              </a:cxn>
              <a:cxn ang="0">
                <a:pos x="27" y="28"/>
              </a:cxn>
              <a:cxn ang="0">
                <a:pos x="25" y="27"/>
              </a:cxn>
              <a:cxn ang="0">
                <a:pos x="24" y="26"/>
              </a:cxn>
              <a:cxn ang="0">
                <a:pos x="20" y="25"/>
              </a:cxn>
              <a:cxn ang="0">
                <a:pos x="17" y="24"/>
              </a:cxn>
              <a:cxn ang="0">
                <a:pos x="15" y="23"/>
              </a:cxn>
              <a:cxn ang="0">
                <a:pos x="9" y="21"/>
              </a:cxn>
              <a:cxn ang="0">
                <a:pos x="6" y="16"/>
              </a:cxn>
              <a:cxn ang="0">
                <a:pos x="5" y="10"/>
              </a:cxn>
              <a:cxn ang="0">
                <a:pos x="8" y="6"/>
              </a:cxn>
              <a:cxn ang="0">
                <a:pos x="15" y="1"/>
              </a:cxn>
              <a:cxn ang="0">
                <a:pos x="24" y="0"/>
              </a:cxn>
              <a:cxn ang="0">
                <a:pos x="25" y="1"/>
              </a:cxn>
              <a:cxn ang="0">
                <a:pos x="26" y="5"/>
              </a:cxn>
              <a:cxn ang="0">
                <a:pos x="22" y="3"/>
              </a:cxn>
              <a:cxn ang="0">
                <a:pos x="20" y="3"/>
              </a:cxn>
              <a:cxn ang="0">
                <a:pos x="14" y="5"/>
              </a:cxn>
              <a:cxn ang="0">
                <a:pos x="11" y="6"/>
              </a:cxn>
              <a:cxn ang="0">
                <a:pos x="9" y="8"/>
              </a:cxn>
              <a:cxn ang="0">
                <a:pos x="6" y="14"/>
              </a:cxn>
              <a:cxn ang="0">
                <a:pos x="8" y="17"/>
              </a:cxn>
              <a:cxn ang="0">
                <a:pos x="11" y="18"/>
              </a:cxn>
              <a:cxn ang="0">
                <a:pos x="15" y="20"/>
              </a:cxn>
              <a:cxn ang="0">
                <a:pos x="21" y="22"/>
              </a:cxn>
              <a:cxn ang="0">
                <a:pos x="25" y="24"/>
              </a:cxn>
              <a:cxn ang="0">
                <a:pos x="27" y="25"/>
              </a:cxn>
              <a:cxn ang="0">
                <a:pos x="30" y="27"/>
              </a:cxn>
              <a:cxn ang="0">
                <a:pos x="31" y="29"/>
              </a:cxn>
            </a:cxnLst>
            <a:rect l="0" t="0" r="r" b="b"/>
            <a:pathLst>
              <a:path w="32" h="38">
                <a:moveTo>
                  <a:pt x="32" y="30"/>
                </a:moveTo>
                <a:cubicBezTo>
                  <a:pt x="31" y="31"/>
                  <a:pt x="31" y="31"/>
                  <a:pt x="31" y="31"/>
                </a:cubicBezTo>
                <a:cubicBezTo>
                  <a:pt x="31" y="31"/>
                  <a:pt x="31" y="32"/>
                  <a:pt x="30" y="33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5"/>
                  <a:pt x="29" y="35"/>
                  <a:pt x="29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6"/>
                  <a:pt x="27" y="36"/>
                  <a:pt x="27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7"/>
                  <a:pt x="23" y="37"/>
                </a:cubicBezTo>
                <a:cubicBezTo>
                  <a:pt x="23" y="37"/>
                  <a:pt x="23" y="37"/>
                  <a:pt x="22" y="37"/>
                </a:cubicBezTo>
                <a:cubicBezTo>
                  <a:pt x="22" y="37"/>
                  <a:pt x="22" y="37"/>
                  <a:pt x="21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5" y="37"/>
                  <a:pt x="15" y="38"/>
                  <a:pt x="14" y="38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8"/>
                  <a:pt x="13" y="38"/>
                  <a:pt x="13" y="38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8"/>
                  <a:pt x="12" y="38"/>
                  <a:pt x="12" y="38"/>
                </a:cubicBezTo>
                <a:cubicBezTo>
                  <a:pt x="11" y="37"/>
                  <a:pt x="11" y="37"/>
                  <a:pt x="10" y="37"/>
                </a:cubicBezTo>
                <a:cubicBezTo>
                  <a:pt x="10" y="37"/>
                  <a:pt x="10" y="37"/>
                  <a:pt x="9" y="37"/>
                </a:cubicBezTo>
                <a:cubicBezTo>
                  <a:pt x="9" y="37"/>
                  <a:pt x="9" y="37"/>
                  <a:pt x="8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3" y="37"/>
                  <a:pt x="3" y="37"/>
                </a:cubicBezTo>
                <a:cubicBezTo>
                  <a:pt x="3" y="36"/>
                  <a:pt x="3" y="36"/>
                  <a:pt x="3" y="36"/>
                </a:cubicBezTo>
                <a:cubicBezTo>
                  <a:pt x="1" y="36"/>
                  <a:pt x="0" y="35"/>
                  <a:pt x="0" y="33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1"/>
                  <a:pt x="2" y="31"/>
                  <a:pt x="2" y="31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2"/>
                  <a:pt x="5" y="32"/>
                  <a:pt x="5" y="32"/>
                </a:cubicBezTo>
                <a:cubicBezTo>
                  <a:pt x="5" y="33"/>
                  <a:pt x="5" y="33"/>
                  <a:pt x="4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4"/>
                  <a:pt x="5" y="34"/>
                  <a:pt x="5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5"/>
                  <a:pt x="8" y="35"/>
                  <a:pt x="8" y="35"/>
                </a:cubicBezTo>
                <a:cubicBezTo>
                  <a:pt x="19" y="34"/>
                  <a:pt x="19" y="34"/>
                  <a:pt x="19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7" y="32"/>
                  <a:pt x="27" y="31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30"/>
                  <a:pt x="29" y="30"/>
                  <a:pt x="29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29"/>
                  <a:pt x="28" y="29"/>
                  <a:pt x="28" y="29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7"/>
                  <a:pt x="26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5" y="27"/>
                  <a:pt x="25" y="27"/>
                  <a:pt x="25" y="27"/>
                </a:cubicBezTo>
                <a:cubicBezTo>
                  <a:pt x="25" y="27"/>
                  <a:pt x="25" y="27"/>
                  <a:pt x="25" y="27"/>
                </a:cubicBezTo>
                <a:cubicBezTo>
                  <a:pt x="25" y="26"/>
                  <a:pt x="25" y="26"/>
                  <a:pt x="25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3" y="25"/>
                  <a:pt x="23" y="25"/>
                </a:cubicBezTo>
                <a:cubicBezTo>
                  <a:pt x="22" y="26"/>
                  <a:pt x="22" y="26"/>
                  <a:pt x="22" y="26"/>
                </a:cubicBezTo>
                <a:cubicBezTo>
                  <a:pt x="21" y="26"/>
                  <a:pt x="20" y="25"/>
                  <a:pt x="20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8" y="24"/>
                  <a:pt x="18" y="24"/>
                  <a:pt x="18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5" y="23"/>
                  <a:pt x="15" y="23"/>
                  <a:pt x="15" y="23"/>
                </a:cubicBezTo>
                <a:cubicBezTo>
                  <a:pt x="13" y="22"/>
                  <a:pt x="13" y="22"/>
                  <a:pt x="13" y="22"/>
                </a:cubicBezTo>
                <a:cubicBezTo>
                  <a:pt x="12" y="21"/>
                  <a:pt x="12" y="21"/>
                  <a:pt x="12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0"/>
                  <a:pt x="9" y="20"/>
                  <a:pt x="9" y="20"/>
                </a:cubicBezTo>
                <a:cubicBezTo>
                  <a:pt x="7" y="19"/>
                  <a:pt x="7" y="19"/>
                  <a:pt x="7" y="19"/>
                </a:cubicBezTo>
                <a:cubicBezTo>
                  <a:pt x="6" y="16"/>
                  <a:pt x="6" y="16"/>
                  <a:pt x="6" y="16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9"/>
                  <a:pt x="5" y="8"/>
                  <a:pt x="6" y="8"/>
                </a:cubicBezTo>
                <a:cubicBezTo>
                  <a:pt x="7" y="7"/>
                  <a:pt x="7" y="6"/>
                  <a:pt x="7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5"/>
                  <a:pt x="9" y="5"/>
                  <a:pt x="9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15" y="1"/>
                  <a:pt x="15" y="1"/>
                  <a:pt x="15" y="1"/>
                </a:cubicBezTo>
                <a:cubicBezTo>
                  <a:pt x="18" y="0"/>
                  <a:pt x="18" y="0"/>
                  <a:pt x="18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1"/>
                </a:cubicBezTo>
                <a:cubicBezTo>
                  <a:pt x="25" y="2"/>
                  <a:pt x="25" y="2"/>
                  <a:pt x="25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4"/>
                  <a:pt x="26" y="4"/>
                  <a:pt x="26" y="5"/>
                </a:cubicBezTo>
                <a:cubicBezTo>
                  <a:pt x="26" y="5"/>
                  <a:pt x="26" y="5"/>
                  <a:pt x="25" y="5"/>
                </a:cubicBezTo>
                <a:cubicBezTo>
                  <a:pt x="25" y="5"/>
                  <a:pt x="25" y="5"/>
                  <a:pt x="24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1" y="4"/>
                  <a:pt x="21" y="4"/>
                  <a:pt x="21" y="4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8" y="3"/>
                  <a:pt x="17" y="4"/>
                  <a:pt x="16" y="4"/>
                </a:cubicBezTo>
                <a:cubicBezTo>
                  <a:pt x="15" y="4"/>
                  <a:pt x="15" y="5"/>
                  <a:pt x="14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6"/>
                  <a:pt x="13" y="6"/>
                  <a:pt x="13" y="6"/>
                </a:cubicBezTo>
                <a:cubicBezTo>
                  <a:pt x="12" y="6"/>
                  <a:pt x="12" y="6"/>
                  <a:pt x="11" y="6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8"/>
                  <a:pt x="9" y="8"/>
                  <a:pt x="9" y="8"/>
                </a:cubicBezTo>
                <a:cubicBezTo>
                  <a:pt x="8" y="9"/>
                  <a:pt x="8" y="9"/>
                  <a:pt x="8" y="9"/>
                </a:cubicBezTo>
                <a:cubicBezTo>
                  <a:pt x="8" y="10"/>
                  <a:pt x="7" y="10"/>
                  <a:pt x="7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5"/>
                  <a:pt x="7" y="16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2" y="20"/>
                  <a:pt x="12" y="20"/>
                  <a:pt x="12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3"/>
                  <a:pt x="21" y="23"/>
                  <a:pt x="21" y="23"/>
                </a:cubicBezTo>
                <a:cubicBezTo>
                  <a:pt x="22" y="23"/>
                  <a:pt x="23" y="23"/>
                  <a:pt x="23" y="23"/>
                </a:cubicBezTo>
                <a:cubicBezTo>
                  <a:pt x="24" y="24"/>
                  <a:pt x="24" y="24"/>
                  <a:pt x="2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5"/>
                  <a:pt x="26" y="25"/>
                  <a:pt x="26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8"/>
                  <a:pt x="30" y="28"/>
                  <a:pt x="30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29"/>
                  <a:pt x="32" y="30"/>
                  <a:pt x="32" y="3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69" name="Freeform 549"/>
          <p:cNvSpPr>
            <a:spLocks noEditPoints="1"/>
          </p:cNvSpPr>
          <p:nvPr/>
        </p:nvSpPr>
        <p:spPr bwMode="auto">
          <a:xfrm>
            <a:off x="5238750" y="4929188"/>
            <a:ext cx="71437" cy="104775"/>
          </a:xfrm>
          <a:custGeom>
            <a:avLst/>
            <a:gdLst/>
            <a:ahLst/>
            <a:cxnLst>
              <a:cxn ang="0">
                <a:pos x="25" y="16"/>
              </a:cxn>
              <a:cxn ang="0">
                <a:pos x="24" y="15"/>
              </a:cxn>
              <a:cxn ang="0">
                <a:pos x="24" y="12"/>
              </a:cxn>
              <a:cxn ang="0">
                <a:pos x="23" y="9"/>
              </a:cxn>
              <a:cxn ang="0">
                <a:pos x="22" y="8"/>
              </a:cxn>
              <a:cxn ang="0">
                <a:pos x="21" y="7"/>
              </a:cxn>
              <a:cxn ang="0">
                <a:pos x="20" y="5"/>
              </a:cxn>
              <a:cxn ang="0">
                <a:pos x="16" y="3"/>
              </a:cxn>
              <a:cxn ang="0">
                <a:pos x="12" y="7"/>
              </a:cxn>
              <a:cxn ang="0">
                <a:pos x="8" y="11"/>
              </a:cxn>
              <a:cxn ang="0">
                <a:pos x="6" y="15"/>
              </a:cxn>
              <a:cxn ang="0">
                <a:pos x="5" y="18"/>
              </a:cxn>
              <a:cxn ang="0">
                <a:pos x="4" y="22"/>
              </a:cxn>
              <a:cxn ang="0">
                <a:pos x="4" y="24"/>
              </a:cxn>
              <a:cxn ang="0">
                <a:pos x="3" y="30"/>
              </a:cxn>
              <a:cxn ang="0">
                <a:pos x="4" y="35"/>
              </a:cxn>
              <a:cxn ang="0">
                <a:pos x="6" y="36"/>
              </a:cxn>
              <a:cxn ang="0">
                <a:pos x="10" y="36"/>
              </a:cxn>
              <a:cxn ang="0">
                <a:pos x="12" y="35"/>
              </a:cxn>
              <a:cxn ang="0">
                <a:pos x="14" y="34"/>
              </a:cxn>
              <a:cxn ang="0">
                <a:pos x="17" y="32"/>
              </a:cxn>
              <a:cxn ang="0">
                <a:pos x="20" y="29"/>
              </a:cxn>
              <a:cxn ang="0">
                <a:pos x="22" y="27"/>
              </a:cxn>
              <a:cxn ang="0">
                <a:pos x="24" y="24"/>
              </a:cxn>
              <a:cxn ang="0">
                <a:pos x="24" y="22"/>
              </a:cxn>
              <a:cxn ang="0">
                <a:pos x="24" y="20"/>
              </a:cxn>
              <a:cxn ang="0">
                <a:pos x="25" y="18"/>
              </a:cxn>
              <a:cxn ang="0">
                <a:pos x="27" y="18"/>
              </a:cxn>
              <a:cxn ang="0">
                <a:pos x="26" y="22"/>
              </a:cxn>
              <a:cxn ang="0">
                <a:pos x="24" y="27"/>
              </a:cxn>
              <a:cxn ang="0">
                <a:pos x="22" y="29"/>
              </a:cxn>
              <a:cxn ang="0">
                <a:pos x="20" y="32"/>
              </a:cxn>
              <a:cxn ang="0">
                <a:pos x="17" y="34"/>
              </a:cxn>
              <a:cxn ang="0">
                <a:pos x="12" y="37"/>
              </a:cxn>
              <a:cxn ang="0">
                <a:pos x="9" y="39"/>
              </a:cxn>
              <a:cxn ang="0">
                <a:pos x="6" y="38"/>
              </a:cxn>
              <a:cxn ang="0">
                <a:pos x="2" y="34"/>
              </a:cxn>
              <a:cxn ang="0">
                <a:pos x="0" y="28"/>
              </a:cxn>
              <a:cxn ang="0">
                <a:pos x="1" y="24"/>
              </a:cxn>
              <a:cxn ang="0">
                <a:pos x="2" y="20"/>
              </a:cxn>
              <a:cxn ang="0">
                <a:pos x="3" y="18"/>
              </a:cxn>
              <a:cxn ang="0">
                <a:pos x="4" y="14"/>
              </a:cxn>
              <a:cxn ang="0">
                <a:pos x="5" y="11"/>
              </a:cxn>
              <a:cxn ang="0">
                <a:pos x="6" y="8"/>
              </a:cxn>
              <a:cxn ang="0">
                <a:pos x="8" y="5"/>
              </a:cxn>
              <a:cxn ang="0">
                <a:pos x="12" y="1"/>
              </a:cxn>
              <a:cxn ang="0">
                <a:pos x="15" y="1"/>
              </a:cxn>
              <a:cxn ang="0">
                <a:pos x="19" y="2"/>
              </a:cxn>
              <a:cxn ang="0">
                <a:pos x="21" y="3"/>
              </a:cxn>
              <a:cxn ang="0">
                <a:pos x="24" y="6"/>
              </a:cxn>
              <a:cxn ang="0">
                <a:pos x="27" y="13"/>
              </a:cxn>
            </a:cxnLst>
            <a:rect l="0" t="0" r="r" b="b"/>
            <a:pathLst>
              <a:path w="27" h="39">
                <a:moveTo>
                  <a:pt x="25" y="18"/>
                </a:moveTo>
                <a:cubicBezTo>
                  <a:pt x="25" y="18"/>
                  <a:pt x="25" y="17"/>
                  <a:pt x="25" y="17"/>
                </a:cubicBezTo>
                <a:cubicBezTo>
                  <a:pt x="25" y="17"/>
                  <a:pt x="25" y="17"/>
                  <a:pt x="2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6"/>
                  <a:pt x="25" y="15"/>
                  <a:pt x="24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2"/>
                  <a:pt x="24" y="12"/>
                  <a:pt x="24" y="12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3" y="10"/>
                  <a:pt x="23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9"/>
                  <a:pt x="22" y="9"/>
                  <a:pt x="22" y="9"/>
                </a:cubicBezTo>
                <a:cubicBezTo>
                  <a:pt x="22" y="9"/>
                  <a:pt x="22" y="9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0" y="5"/>
                  <a:pt x="20" y="5"/>
                  <a:pt x="20" y="5"/>
                </a:cubicBezTo>
                <a:cubicBezTo>
                  <a:pt x="19" y="4"/>
                  <a:pt x="19" y="4"/>
                  <a:pt x="19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4" y="3"/>
                  <a:pt x="13" y="4"/>
                  <a:pt x="13" y="5"/>
                </a:cubicBezTo>
                <a:cubicBezTo>
                  <a:pt x="13" y="7"/>
                  <a:pt x="13" y="7"/>
                  <a:pt x="13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9" y="9"/>
                  <a:pt x="9" y="9"/>
                  <a:pt x="9" y="9"/>
                </a:cubicBezTo>
                <a:cubicBezTo>
                  <a:pt x="9" y="10"/>
                  <a:pt x="9" y="10"/>
                  <a:pt x="9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4"/>
                  <a:pt x="6" y="14"/>
                  <a:pt x="6" y="15"/>
                </a:cubicBezTo>
                <a:cubicBezTo>
                  <a:pt x="6" y="15"/>
                  <a:pt x="6" y="16"/>
                  <a:pt x="7" y="16"/>
                </a:cubicBezTo>
                <a:cubicBezTo>
                  <a:pt x="6" y="17"/>
                  <a:pt x="6" y="17"/>
                  <a:pt x="6" y="17"/>
                </a:cubicBezTo>
                <a:cubicBezTo>
                  <a:pt x="5" y="17"/>
                  <a:pt x="5" y="17"/>
                  <a:pt x="5" y="18"/>
                </a:cubicBezTo>
                <a:cubicBezTo>
                  <a:pt x="5" y="19"/>
                  <a:pt x="5" y="19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3"/>
                  <a:pt x="3" y="33"/>
                  <a:pt x="3" y="33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5"/>
                  <a:pt x="11" y="35"/>
                  <a:pt x="11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3" y="35"/>
                  <a:pt x="13" y="35"/>
                  <a:pt x="13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2"/>
                  <a:pt x="17" y="32"/>
                  <a:pt x="17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1"/>
                  <a:pt x="18" y="31"/>
                  <a:pt x="18" y="31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3" y="26"/>
                  <a:pt x="23" y="25"/>
                </a:cubicBezTo>
                <a:cubicBezTo>
                  <a:pt x="23" y="24"/>
                  <a:pt x="23" y="24"/>
                  <a:pt x="23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5" y="22"/>
                  <a:pt x="25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5" y="22"/>
                  <a:pt x="25" y="22"/>
                  <a:pt x="25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4" y="21"/>
                  <a:pt x="24" y="20"/>
                  <a:pt x="24" y="20"/>
                </a:cubicBezTo>
                <a:cubicBezTo>
                  <a:pt x="24" y="20"/>
                  <a:pt x="25" y="20"/>
                  <a:pt x="25" y="19"/>
                </a:cubicBezTo>
                <a:cubicBezTo>
                  <a:pt x="25" y="19"/>
                  <a:pt x="25" y="19"/>
                  <a:pt x="25" y="18"/>
                </a:cubicBezTo>
                <a:cubicBezTo>
                  <a:pt x="25" y="18"/>
                  <a:pt x="25" y="18"/>
                  <a:pt x="25" y="18"/>
                </a:cubicBezTo>
                <a:close/>
                <a:moveTo>
                  <a:pt x="27" y="16"/>
                </a:moveTo>
                <a:cubicBezTo>
                  <a:pt x="27" y="17"/>
                  <a:pt x="27" y="17"/>
                  <a:pt x="27" y="17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1"/>
                  <a:pt x="26" y="21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4"/>
                  <a:pt x="26" y="24"/>
                  <a:pt x="26" y="24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5"/>
                  <a:pt x="25" y="26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3" y="28"/>
                  <a:pt x="23" y="28"/>
                  <a:pt x="23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30"/>
                  <a:pt x="22" y="30"/>
                  <a:pt x="22" y="30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2"/>
                  <a:pt x="20" y="32"/>
                  <a:pt x="20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8" y="34"/>
                  <a:pt x="18" y="34"/>
                </a:cubicBezTo>
                <a:cubicBezTo>
                  <a:pt x="18" y="34"/>
                  <a:pt x="18" y="34"/>
                  <a:pt x="17" y="34"/>
                </a:cubicBezTo>
                <a:cubicBezTo>
                  <a:pt x="17" y="35"/>
                  <a:pt x="16" y="35"/>
                  <a:pt x="16" y="35"/>
                </a:cubicBezTo>
                <a:cubicBezTo>
                  <a:pt x="16" y="36"/>
                  <a:pt x="15" y="36"/>
                  <a:pt x="14" y="36"/>
                </a:cubicBezTo>
                <a:cubicBezTo>
                  <a:pt x="13" y="37"/>
                  <a:pt x="13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1" y="37"/>
                  <a:pt x="10" y="38"/>
                  <a:pt x="10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9"/>
                  <a:pt x="8" y="39"/>
                  <a:pt x="8" y="39"/>
                </a:cubicBezTo>
                <a:cubicBezTo>
                  <a:pt x="6" y="38"/>
                  <a:pt x="6" y="38"/>
                  <a:pt x="6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7"/>
                  <a:pt x="2" y="36"/>
                  <a:pt x="1" y="35"/>
                </a:cubicBezTo>
                <a:cubicBezTo>
                  <a:pt x="2" y="34"/>
                  <a:pt x="2" y="34"/>
                  <a:pt x="2" y="34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28"/>
                  <a:pt x="0" y="28"/>
                  <a:pt x="0" y="28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1" y="25"/>
                  <a:pt x="1" y="24"/>
                  <a:pt x="1" y="24"/>
                </a:cubicBezTo>
                <a:cubicBezTo>
                  <a:pt x="1" y="24"/>
                  <a:pt x="1" y="23"/>
                  <a:pt x="2" y="23"/>
                </a:cubicBezTo>
                <a:cubicBezTo>
                  <a:pt x="2" y="22"/>
                  <a:pt x="2" y="22"/>
                  <a:pt x="2" y="22"/>
                </a:cubicBezTo>
                <a:cubicBezTo>
                  <a:pt x="2" y="22"/>
                  <a:pt x="2" y="21"/>
                  <a:pt x="2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3" y="19"/>
                  <a:pt x="3" y="19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6"/>
                  <a:pt x="3" y="16"/>
                  <a:pt x="3" y="16"/>
                </a:cubicBezTo>
                <a:cubicBezTo>
                  <a:pt x="4" y="16"/>
                  <a:pt x="4" y="15"/>
                  <a:pt x="4" y="14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3"/>
                  <a:pt x="4" y="12"/>
                  <a:pt x="4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5" y="10"/>
                  <a:pt x="5" y="10"/>
                  <a:pt x="5" y="10"/>
                </a:cubicBezTo>
                <a:cubicBezTo>
                  <a:pt x="6" y="8"/>
                  <a:pt x="6" y="8"/>
                  <a:pt x="6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8"/>
                  <a:pt x="7" y="8"/>
                  <a:pt x="7" y="8"/>
                </a:cubicBezTo>
                <a:cubicBezTo>
                  <a:pt x="6" y="7"/>
                  <a:pt x="6" y="7"/>
                  <a:pt x="6" y="7"/>
                </a:cubicBezTo>
                <a:cubicBezTo>
                  <a:pt x="7" y="7"/>
                  <a:pt x="8" y="6"/>
                  <a:pt x="8" y="5"/>
                </a:cubicBezTo>
                <a:cubicBezTo>
                  <a:pt x="8" y="5"/>
                  <a:pt x="8" y="4"/>
                  <a:pt x="7" y="4"/>
                </a:cubicBezTo>
                <a:cubicBezTo>
                  <a:pt x="9" y="4"/>
                  <a:pt x="11" y="3"/>
                  <a:pt x="11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3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4" y="1"/>
                  <a:pt x="14" y="1"/>
                  <a:pt x="15" y="1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8" y="1"/>
                  <a:pt x="19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2"/>
                  <a:pt x="20" y="3"/>
                  <a:pt x="21" y="3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4"/>
                  <a:pt x="22" y="4"/>
                  <a:pt x="23" y="5"/>
                </a:cubicBezTo>
                <a:cubicBezTo>
                  <a:pt x="23" y="6"/>
                  <a:pt x="23" y="6"/>
                  <a:pt x="23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8"/>
                  <a:pt x="25" y="8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6"/>
                  <a:pt x="27" y="16"/>
                  <a:pt x="27" y="1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70" name="Freeform 550"/>
          <p:cNvSpPr>
            <a:spLocks/>
          </p:cNvSpPr>
          <p:nvPr/>
        </p:nvSpPr>
        <p:spPr bwMode="auto">
          <a:xfrm>
            <a:off x="5334000" y="4884738"/>
            <a:ext cx="50800" cy="141288"/>
          </a:xfrm>
          <a:custGeom>
            <a:avLst/>
            <a:gdLst/>
            <a:ahLst/>
            <a:cxnLst>
              <a:cxn ang="0">
                <a:pos x="19" y="43"/>
              </a:cxn>
              <a:cxn ang="0">
                <a:pos x="16" y="46"/>
              </a:cxn>
              <a:cxn ang="0">
                <a:pos x="13" y="49"/>
              </a:cxn>
              <a:cxn ang="0">
                <a:pos x="10" y="51"/>
              </a:cxn>
              <a:cxn ang="0">
                <a:pos x="9" y="51"/>
              </a:cxn>
              <a:cxn ang="0">
                <a:pos x="8" y="52"/>
              </a:cxn>
              <a:cxn ang="0">
                <a:pos x="5" y="53"/>
              </a:cxn>
              <a:cxn ang="0">
                <a:pos x="4" y="53"/>
              </a:cxn>
              <a:cxn ang="0">
                <a:pos x="2" y="52"/>
              </a:cxn>
              <a:cxn ang="0">
                <a:pos x="1" y="48"/>
              </a:cxn>
              <a:cxn ang="0">
                <a:pos x="0" y="46"/>
              </a:cxn>
              <a:cxn ang="0">
                <a:pos x="0" y="42"/>
              </a:cxn>
              <a:cxn ang="0">
                <a:pos x="1" y="40"/>
              </a:cxn>
              <a:cxn ang="0">
                <a:pos x="1" y="35"/>
              </a:cxn>
              <a:cxn ang="0">
                <a:pos x="1" y="33"/>
              </a:cxn>
              <a:cxn ang="0">
                <a:pos x="1" y="28"/>
              </a:cxn>
              <a:cxn ang="0">
                <a:pos x="1" y="25"/>
              </a:cxn>
              <a:cxn ang="0">
                <a:pos x="1" y="20"/>
              </a:cxn>
              <a:cxn ang="0">
                <a:pos x="2" y="15"/>
              </a:cxn>
              <a:cxn ang="0">
                <a:pos x="1" y="8"/>
              </a:cxn>
              <a:cxn ang="0">
                <a:pos x="1" y="5"/>
              </a:cxn>
              <a:cxn ang="0">
                <a:pos x="3" y="0"/>
              </a:cxn>
              <a:cxn ang="0">
                <a:pos x="4" y="0"/>
              </a:cxn>
              <a:cxn ang="0">
                <a:pos x="5" y="2"/>
              </a:cxn>
              <a:cxn ang="0">
                <a:pos x="4" y="4"/>
              </a:cxn>
              <a:cxn ang="0">
                <a:pos x="4" y="6"/>
              </a:cxn>
              <a:cxn ang="0">
                <a:pos x="5" y="10"/>
              </a:cxn>
              <a:cxn ang="0">
                <a:pos x="5" y="13"/>
              </a:cxn>
              <a:cxn ang="0">
                <a:pos x="4" y="17"/>
              </a:cxn>
              <a:cxn ang="0">
                <a:pos x="4" y="20"/>
              </a:cxn>
              <a:cxn ang="0">
                <a:pos x="4" y="22"/>
              </a:cxn>
              <a:cxn ang="0">
                <a:pos x="4" y="26"/>
              </a:cxn>
              <a:cxn ang="0">
                <a:pos x="3" y="30"/>
              </a:cxn>
              <a:cxn ang="0">
                <a:pos x="3" y="34"/>
              </a:cxn>
              <a:cxn ang="0">
                <a:pos x="3" y="36"/>
              </a:cxn>
              <a:cxn ang="0">
                <a:pos x="3" y="40"/>
              </a:cxn>
              <a:cxn ang="0">
                <a:pos x="3" y="42"/>
              </a:cxn>
              <a:cxn ang="0">
                <a:pos x="3" y="44"/>
              </a:cxn>
              <a:cxn ang="0">
                <a:pos x="3" y="46"/>
              </a:cxn>
              <a:cxn ang="0">
                <a:pos x="4" y="49"/>
              </a:cxn>
              <a:cxn ang="0">
                <a:pos x="7" y="49"/>
              </a:cxn>
              <a:cxn ang="0">
                <a:pos x="9" y="48"/>
              </a:cxn>
              <a:cxn ang="0">
                <a:pos x="11" y="47"/>
              </a:cxn>
              <a:cxn ang="0">
                <a:pos x="12" y="46"/>
              </a:cxn>
              <a:cxn ang="0">
                <a:pos x="13" y="46"/>
              </a:cxn>
              <a:cxn ang="0">
                <a:pos x="15" y="45"/>
              </a:cxn>
              <a:cxn ang="0">
                <a:pos x="17" y="43"/>
              </a:cxn>
              <a:cxn ang="0">
                <a:pos x="18" y="43"/>
              </a:cxn>
            </a:cxnLst>
            <a:rect l="0" t="0" r="r" b="b"/>
            <a:pathLst>
              <a:path w="19" h="53">
                <a:moveTo>
                  <a:pt x="18" y="42"/>
                </a:moveTo>
                <a:cubicBezTo>
                  <a:pt x="19" y="43"/>
                  <a:pt x="19" y="43"/>
                  <a:pt x="19" y="43"/>
                </a:cubicBezTo>
                <a:cubicBezTo>
                  <a:pt x="19" y="44"/>
                  <a:pt x="19" y="44"/>
                  <a:pt x="18" y="44"/>
                </a:cubicBezTo>
                <a:cubicBezTo>
                  <a:pt x="18" y="45"/>
                  <a:pt x="17" y="46"/>
                  <a:pt x="16" y="46"/>
                </a:cubicBezTo>
                <a:cubicBezTo>
                  <a:pt x="16" y="46"/>
                  <a:pt x="15" y="47"/>
                  <a:pt x="14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2" y="49"/>
                  <a:pt x="12" y="50"/>
                  <a:pt x="11" y="50"/>
                </a:cubicBezTo>
                <a:cubicBezTo>
                  <a:pt x="11" y="50"/>
                  <a:pt x="10" y="51"/>
                  <a:pt x="10" y="51"/>
                </a:cubicBezTo>
                <a:cubicBezTo>
                  <a:pt x="9" y="51"/>
                  <a:pt x="9" y="51"/>
                  <a:pt x="9" y="51"/>
                </a:cubicBezTo>
                <a:cubicBezTo>
                  <a:pt x="9" y="51"/>
                  <a:pt x="9" y="51"/>
                  <a:pt x="9" y="51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52"/>
                  <a:pt x="7" y="52"/>
                  <a:pt x="6" y="52"/>
                </a:cubicBezTo>
                <a:cubicBezTo>
                  <a:pt x="6" y="53"/>
                  <a:pt x="5" y="53"/>
                  <a:pt x="5" y="53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3"/>
                  <a:pt x="4" y="53"/>
                  <a:pt x="4" y="53"/>
                </a:cubicBezTo>
                <a:cubicBezTo>
                  <a:pt x="3" y="53"/>
                  <a:pt x="3" y="53"/>
                  <a:pt x="3" y="53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1"/>
                  <a:pt x="2" y="50"/>
                  <a:pt x="1" y="50"/>
                </a:cubicBezTo>
                <a:cubicBezTo>
                  <a:pt x="1" y="48"/>
                  <a:pt x="1" y="48"/>
                  <a:pt x="1" y="48"/>
                </a:cubicBezTo>
                <a:cubicBezTo>
                  <a:pt x="1" y="47"/>
                  <a:pt x="1" y="47"/>
                  <a:pt x="1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1" y="39"/>
                  <a:pt x="0" y="39"/>
                </a:cubicBezTo>
                <a:cubicBezTo>
                  <a:pt x="0" y="36"/>
                  <a:pt x="1" y="35"/>
                  <a:pt x="1" y="35"/>
                </a:cubicBezTo>
                <a:cubicBezTo>
                  <a:pt x="1" y="34"/>
                  <a:pt x="0" y="34"/>
                  <a:pt x="0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1" y="30"/>
                  <a:pt x="1" y="30"/>
                  <a:pt x="1" y="30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4"/>
                  <a:pt x="1" y="24"/>
                  <a:pt x="1" y="23"/>
                </a:cubicBezTo>
                <a:cubicBezTo>
                  <a:pt x="1" y="20"/>
                  <a:pt x="1" y="20"/>
                  <a:pt x="1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0"/>
                  <a:pt x="1" y="9"/>
                  <a:pt x="1" y="8"/>
                </a:cubicBezTo>
                <a:cubicBezTo>
                  <a:pt x="2" y="6"/>
                  <a:pt x="2" y="6"/>
                  <a:pt x="2" y="6"/>
                </a:cubicBezTo>
                <a:cubicBezTo>
                  <a:pt x="1" y="5"/>
                  <a:pt x="1" y="5"/>
                  <a:pt x="1" y="5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3" y="1"/>
                  <a:pt x="3" y="0"/>
                </a:cubicBezTo>
                <a:cubicBezTo>
                  <a:pt x="3" y="0"/>
                  <a:pt x="3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2"/>
                  <a:pt x="4" y="2"/>
                  <a:pt x="4" y="2"/>
                </a:cubicBezTo>
                <a:cubicBezTo>
                  <a:pt x="5" y="2"/>
                  <a:pt x="5" y="2"/>
                  <a:pt x="5" y="2"/>
                </a:cubicBezTo>
                <a:cubicBezTo>
                  <a:pt x="4" y="3"/>
                  <a:pt x="4" y="3"/>
                  <a:pt x="4" y="3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5" y="4"/>
                  <a:pt x="5" y="5"/>
                </a:cubicBezTo>
                <a:cubicBezTo>
                  <a:pt x="5" y="6"/>
                  <a:pt x="5" y="6"/>
                  <a:pt x="4" y="6"/>
                </a:cubicBezTo>
                <a:cubicBezTo>
                  <a:pt x="4" y="7"/>
                  <a:pt x="4" y="7"/>
                  <a:pt x="4" y="7"/>
                </a:cubicBezTo>
                <a:cubicBezTo>
                  <a:pt x="4" y="8"/>
                  <a:pt x="5" y="9"/>
                  <a:pt x="5" y="10"/>
                </a:cubicBezTo>
                <a:cubicBezTo>
                  <a:pt x="4" y="12"/>
                  <a:pt x="4" y="12"/>
                  <a:pt x="4" y="12"/>
                </a:cubicBezTo>
                <a:cubicBezTo>
                  <a:pt x="5" y="13"/>
                  <a:pt x="5" y="13"/>
                  <a:pt x="5" y="13"/>
                </a:cubicBezTo>
                <a:cubicBezTo>
                  <a:pt x="4" y="14"/>
                  <a:pt x="4" y="15"/>
                  <a:pt x="4" y="16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20"/>
                  <a:pt x="4" y="20"/>
                </a:cubicBezTo>
                <a:cubicBezTo>
                  <a:pt x="4" y="20"/>
                  <a:pt x="4" y="20"/>
                  <a:pt x="4" y="21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6"/>
                  <a:pt x="3" y="27"/>
                  <a:pt x="3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6"/>
                  <a:pt x="3" y="36"/>
                  <a:pt x="3" y="36"/>
                </a:cubicBezTo>
                <a:cubicBezTo>
                  <a:pt x="2" y="39"/>
                  <a:pt x="2" y="39"/>
                  <a:pt x="2" y="39"/>
                </a:cubicBezTo>
                <a:cubicBezTo>
                  <a:pt x="3" y="40"/>
                  <a:pt x="3" y="40"/>
                  <a:pt x="3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3" y="40"/>
                  <a:pt x="3" y="41"/>
                  <a:pt x="3" y="42"/>
                </a:cubicBezTo>
                <a:cubicBezTo>
                  <a:pt x="3" y="42"/>
                  <a:pt x="3" y="42"/>
                  <a:pt x="3" y="43"/>
                </a:cubicBezTo>
                <a:cubicBezTo>
                  <a:pt x="3" y="44"/>
                  <a:pt x="3" y="44"/>
                  <a:pt x="3" y="4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6"/>
                  <a:pt x="3" y="46"/>
                  <a:pt x="3" y="46"/>
                </a:cubicBezTo>
                <a:cubicBezTo>
                  <a:pt x="3" y="47"/>
                  <a:pt x="3" y="47"/>
                  <a:pt x="3" y="47"/>
                </a:cubicBezTo>
                <a:cubicBezTo>
                  <a:pt x="4" y="49"/>
                  <a:pt x="4" y="49"/>
                  <a:pt x="4" y="49"/>
                </a:cubicBezTo>
                <a:cubicBezTo>
                  <a:pt x="5" y="50"/>
                  <a:pt x="5" y="50"/>
                  <a:pt x="5" y="50"/>
                </a:cubicBezTo>
                <a:cubicBezTo>
                  <a:pt x="6" y="49"/>
                  <a:pt x="7" y="49"/>
                  <a:pt x="7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48"/>
                  <a:pt x="9" y="48"/>
                  <a:pt x="10" y="48"/>
                </a:cubicBezTo>
                <a:cubicBezTo>
                  <a:pt x="10" y="47"/>
                  <a:pt x="10" y="47"/>
                  <a:pt x="11" y="47"/>
                </a:cubicBezTo>
                <a:cubicBezTo>
                  <a:pt x="11" y="46"/>
                  <a:pt x="11" y="46"/>
                  <a:pt x="11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4" y="45"/>
                  <a:pt x="14" y="45"/>
                  <a:pt x="14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4"/>
                </a:cubicBezTo>
                <a:cubicBezTo>
                  <a:pt x="16" y="44"/>
                  <a:pt x="16" y="43"/>
                  <a:pt x="17" y="43"/>
                </a:cubicBezTo>
                <a:cubicBezTo>
                  <a:pt x="17" y="43"/>
                  <a:pt x="17" y="43"/>
                  <a:pt x="17" y="43"/>
                </a:cubicBezTo>
                <a:cubicBezTo>
                  <a:pt x="17" y="43"/>
                  <a:pt x="17" y="43"/>
                  <a:pt x="18" y="43"/>
                </a:cubicBezTo>
                <a:cubicBezTo>
                  <a:pt x="18" y="43"/>
                  <a:pt x="18" y="43"/>
                  <a:pt x="18" y="4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71" name="Freeform 551"/>
          <p:cNvSpPr>
            <a:spLocks noEditPoints="1"/>
          </p:cNvSpPr>
          <p:nvPr/>
        </p:nvSpPr>
        <p:spPr bwMode="auto">
          <a:xfrm>
            <a:off x="5400675" y="4876801"/>
            <a:ext cx="93662" cy="153988"/>
          </a:xfrm>
          <a:custGeom>
            <a:avLst/>
            <a:gdLst/>
            <a:ahLst/>
            <a:cxnLst>
              <a:cxn ang="0">
                <a:pos x="25" y="27"/>
              </a:cxn>
              <a:cxn ang="0">
                <a:pos x="23" y="24"/>
              </a:cxn>
              <a:cxn ang="0">
                <a:pos x="18" y="22"/>
              </a:cxn>
              <a:cxn ang="0">
                <a:pos x="12" y="22"/>
              </a:cxn>
              <a:cxn ang="0">
                <a:pos x="10" y="24"/>
              </a:cxn>
              <a:cxn ang="0">
                <a:pos x="6" y="30"/>
              </a:cxn>
              <a:cxn ang="0">
                <a:pos x="4" y="36"/>
              </a:cxn>
              <a:cxn ang="0">
                <a:pos x="2" y="46"/>
              </a:cxn>
              <a:cxn ang="0">
                <a:pos x="2" y="49"/>
              </a:cxn>
              <a:cxn ang="0">
                <a:pos x="4" y="53"/>
              </a:cxn>
              <a:cxn ang="0">
                <a:pos x="7" y="54"/>
              </a:cxn>
              <a:cxn ang="0">
                <a:pos x="10" y="52"/>
              </a:cxn>
              <a:cxn ang="0">
                <a:pos x="13" y="49"/>
              </a:cxn>
              <a:cxn ang="0">
                <a:pos x="14" y="47"/>
              </a:cxn>
              <a:cxn ang="0">
                <a:pos x="16" y="45"/>
              </a:cxn>
              <a:cxn ang="0">
                <a:pos x="18" y="43"/>
              </a:cxn>
              <a:cxn ang="0">
                <a:pos x="21" y="40"/>
              </a:cxn>
              <a:cxn ang="0">
                <a:pos x="24" y="34"/>
              </a:cxn>
              <a:cxn ang="0">
                <a:pos x="35" y="52"/>
              </a:cxn>
              <a:cxn ang="0">
                <a:pos x="30" y="51"/>
              </a:cxn>
              <a:cxn ang="0">
                <a:pos x="29" y="39"/>
              </a:cxn>
              <a:cxn ang="0">
                <a:pos x="27" y="34"/>
              </a:cxn>
              <a:cxn ang="0">
                <a:pos x="23" y="39"/>
              </a:cxn>
              <a:cxn ang="0">
                <a:pos x="19" y="45"/>
              </a:cxn>
              <a:cxn ang="0">
                <a:pos x="13" y="53"/>
              </a:cxn>
              <a:cxn ang="0">
                <a:pos x="8" y="56"/>
              </a:cxn>
              <a:cxn ang="0">
                <a:pos x="5" y="57"/>
              </a:cxn>
              <a:cxn ang="0">
                <a:pos x="0" y="52"/>
              </a:cxn>
              <a:cxn ang="0">
                <a:pos x="0" y="46"/>
              </a:cxn>
              <a:cxn ang="0">
                <a:pos x="1" y="38"/>
              </a:cxn>
              <a:cxn ang="0">
                <a:pos x="3" y="33"/>
              </a:cxn>
              <a:cxn ang="0">
                <a:pos x="5" y="26"/>
              </a:cxn>
              <a:cxn ang="0">
                <a:pos x="8" y="21"/>
              </a:cxn>
              <a:cxn ang="0">
                <a:pos x="10" y="21"/>
              </a:cxn>
              <a:cxn ang="0">
                <a:pos x="15" y="19"/>
              </a:cxn>
              <a:cxn ang="0">
                <a:pos x="18" y="19"/>
              </a:cxn>
              <a:cxn ang="0">
                <a:pos x="20" y="20"/>
              </a:cxn>
              <a:cxn ang="0">
                <a:pos x="24" y="22"/>
              </a:cxn>
              <a:cxn ang="0">
                <a:pos x="28" y="26"/>
              </a:cxn>
              <a:cxn ang="0">
                <a:pos x="29" y="19"/>
              </a:cxn>
              <a:cxn ang="0">
                <a:pos x="30" y="11"/>
              </a:cxn>
              <a:cxn ang="0">
                <a:pos x="30" y="6"/>
              </a:cxn>
              <a:cxn ang="0">
                <a:pos x="30" y="2"/>
              </a:cxn>
              <a:cxn ang="0">
                <a:pos x="31" y="0"/>
              </a:cxn>
              <a:cxn ang="0">
                <a:pos x="32" y="2"/>
              </a:cxn>
              <a:cxn ang="0">
                <a:pos x="32" y="5"/>
              </a:cxn>
              <a:cxn ang="0">
                <a:pos x="33" y="10"/>
              </a:cxn>
              <a:cxn ang="0">
                <a:pos x="33" y="12"/>
              </a:cxn>
              <a:cxn ang="0">
                <a:pos x="32" y="21"/>
              </a:cxn>
              <a:cxn ang="0">
                <a:pos x="32" y="26"/>
              </a:cxn>
              <a:cxn ang="0">
                <a:pos x="31" y="32"/>
              </a:cxn>
              <a:cxn ang="0">
                <a:pos x="31" y="39"/>
              </a:cxn>
              <a:cxn ang="0">
                <a:pos x="31" y="42"/>
              </a:cxn>
              <a:cxn ang="0">
                <a:pos x="31" y="45"/>
              </a:cxn>
              <a:cxn ang="0">
                <a:pos x="31" y="50"/>
              </a:cxn>
              <a:cxn ang="0">
                <a:pos x="34" y="50"/>
              </a:cxn>
            </a:cxnLst>
            <a:rect l="0" t="0" r="r" b="b"/>
            <a:pathLst>
              <a:path w="35" h="58">
                <a:moveTo>
                  <a:pt x="27" y="29"/>
                </a:moveTo>
                <a:cubicBezTo>
                  <a:pt x="27" y="29"/>
                  <a:pt x="27" y="29"/>
                  <a:pt x="27" y="29"/>
                </a:cubicBezTo>
                <a:cubicBezTo>
                  <a:pt x="26" y="28"/>
                  <a:pt x="26" y="28"/>
                  <a:pt x="26" y="28"/>
                </a:cubicBezTo>
                <a:cubicBezTo>
                  <a:pt x="25" y="27"/>
                  <a:pt x="25" y="27"/>
                  <a:pt x="25" y="27"/>
                </a:cubicBezTo>
                <a:cubicBezTo>
                  <a:pt x="25" y="27"/>
                  <a:pt x="25" y="27"/>
                  <a:pt x="25" y="26"/>
                </a:cubicBezTo>
                <a:cubicBezTo>
                  <a:pt x="24" y="26"/>
                  <a:pt x="24" y="25"/>
                  <a:pt x="24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20" y="22"/>
                  <a:pt x="19" y="22"/>
                </a:cubicBezTo>
                <a:cubicBezTo>
                  <a:pt x="19" y="22"/>
                  <a:pt x="18" y="22"/>
                  <a:pt x="18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2"/>
                  <a:pt x="14" y="22"/>
                  <a:pt x="14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5"/>
                  <a:pt x="9" y="25"/>
                  <a:pt x="8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3"/>
                  <a:pt x="6" y="33"/>
                  <a:pt x="6" y="33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5"/>
                  <a:pt x="5" y="35"/>
                  <a:pt x="5" y="35"/>
                </a:cubicBezTo>
                <a:cubicBezTo>
                  <a:pt x="4" y="35"/>
                  <a:pt x="4" y="36"/>
                  <a:pt x="4" y="36"/>
                </a:cubicBezTo>
                <a:cubicBezTo>
                  <a:pt x="4" y="38"/>
                  <a:pt x="4" y="38"/>
                  <a:pt x="4" y="38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43"/>
                  <a:pt x="3" y="43"/>
                  <a:pt x="3" y="43"/>
                </a:cubicBezTo>
                <a:cubicBezTo>
                  <a:pt x="2" y="46"/>
                  <a:pt x="2" y="46"/>
                  <a:pt x="2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2" y="47"/>
                  <a:pt x="2" y="47"/>
                  <a:pt x="2" y="47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9"/>
                  <a:pt x="2" y="49"/>
                  <a:pt x="2" y="49"/>
                </a:cubicBezTo>
                <a:cubicBezTo>
                  <a:pt x="2" y="50"/>
                  <a:pt x="3" y="51"/>
                  <a:pt x="3" y="53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3"/>
                  <a:pt x="4" y="53"/>
                  <a:pt x="4" y="53"/>
                </a:cubicBezTo>
                <a:cubicBezTo>
                  <a:pt x="5" y="54"/>
                  <a:pt x="5" y="54"/>
                  <a:pt x="5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6" y="53"/>
                  <a:pt x="7" y="53"/>
                  <a:pt x="7" y="53"/>
                </a:cubicBezTo>
                <a:cubicBezTo>
                  <a:pt x="7" y="54"/>
                  <a:pt x="7" y="54"/>
                  <a:pt x="7" y="54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53"/>
                  <a:pt x="8" y="53"/>
                  <a:pt x="8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10" y="52"/>
                  <a:pt x="10" y="52"/>
                  <a:pt x="10" y="52"/>
                </a:cubicBezTo>
                <a:cubicBezTo>
                  <a:pt x="10" y="51"/>
                  <a:pt x="10" y="51"/>
                  <a:pt x="10" y="51"/>
                </a:cubicBezTo>
                <a:cubicBezTo>
                  <a:pt x="12" y="50"/>
                  <a:pt x="12" y="50"/>
                  <a:pt x="12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4" y="48"/>
                  <a:pt x="14" y="48"/>
                  <a:pt x="14" y="48"/>
                </a:cubicBezTo>
                <a:cubicBezTo>
                  <a:pt x="14" y="48"/>
                  <a:pt x="14" y="48"/>
                  <a:pt x="14" y="48"/>
                </a:cubicBezTo>
                <a:cubicBezTo>
                  <a:pt x="14" y="48"/>
                  <a:pt x="14" y="48"/>
                  <a:pt x="14" y="47"/>
                </a:cubicBezTo>
                <a:cubicBezTo>
                  <a:pt x="15" y="47"/>
                  <a:pt x="15" y="47"/>
                  <a:pt x="15" y="47"/>
                </a:cubicBezTo>
                <a:cubicBezTo>
                  <a:pt x="15" y="47"/>
                  <a:pt x="15" y="47"/>
                  <a:pt x="15" y="47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5"/>
                  <a:pt x="16" y="45"/>
                  <a:pt x="16" y="45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4"/>
                  <a:pt x="17" y="44"/>
                  <a:pt x="17" y="44"/>
                </a:cubicBezTo>
                <a:cubicBezTo>
                  <a:pt x="17" y="44"/>
                  <a:pt x="17" y="44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20" y="40"/>
                  <a:pt x="20" y="40"/>
                  <a:pt x="20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38"/>
                  <a:pt x="21" y="38"/>
                  <a:pt x="21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23" y="37"/>
                  <a:pt x="23" y="36"/>
                  <a:pt x="24" y="35"/>
                </a:cubicBezTo>
                <a:cubicBezTo>
                  <a:pt x="24" y="34"/>
                  <a:pt x="24" y="34"/>
                  <a:pt x="24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29"/>
                  <a:pt x="27" y="29"/>
                  <a:pt x="27" y="29"/>
                </a:cubicBezTo>
                <a:close/>
                <a:moveTo>
                  <a:pt x="35" y="52"/>
                </a:moveTo>
                <a:cubicBezTo>
                  <a:pt x="35" y="54"/>
                  <a:pt x="34" y="55"/>
                  <a:pt x="33" y="56"/>
                </a:cubicBezTo>
                <a:cubicBezTo>
                  <a:pt x="33" y="56"/>
                  <a:pt x="32" y="56"/>
                  <a:pt x="32" y="55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1"/>
                  <a:pt x="30" y="51"/>
                  <a:pt x="30" y="51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4"/>
                  <a:pt x="29" y="44"/>
                  <a:pt x="29" y="44"/>
                </a:cubicBezTo>
                <a:cubicBezTo>
                  <a:pt x="28" y="40"/>
                  <a:pt x="28" y="40"/>
                  <a:pt x="28" y="40"/>
                </a:cubicBezTo>
                <a:cubicBezTo>
                  <a:pt x="29" y="39"/>
                  <a:pt x="29" y="39"/>
                  <a:pt x="29" y="39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4"/>
                  <a:pt x="28" y="34"/>
                  <a:pt x="28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25" y="37"/>
                  <a:pt x="25" y="37"/>
                  <a:pt x="25" y="37"/>
                </a:cubicBezTo>
                <a:cubicBezTo>
                  <a:pt x="24" y="39"/>
                  <a:pt x="24" y="39"/>
                  <a:pt x="2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1"/>
                  <a:pt x="23" y="41"/>
                  <a:pt x="23" y="41"/>
                </a:cubicBezTo>
                <a:cubicBezTo>
                  <a:pt x="22" y="42"/>
                  <a:pt x="22" y="42"/>
                  <a:pt x="22" y="43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8"/>
                  <a:pt x="18" y="48"/>
                  <a:pt x="18" y="48"/>
                </a:cubicBezTo>
                <a:cubicBezTo>
                  <a:pt x="16" y="50"/>
                  <a:pt x="16" y="50"/>
                  <a:pt x="16" y="50"/>
                </a:cubicBezTo>
                <a:cubicBezTo>
                  <a:pt x="15" y="51"/>
                  <a:pt x="15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2" y="54"/>
                  <a:pt x="12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10" y="55"/>
                  <a:pt x="10" y="56"/>
                  <a:pt x="9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6"/>
                  <a:pt x="7" y="57"/>
                  <a:pt x="7" y="57"/>
                </a:cubicBezTo>
                <a:cubicBezTo>
                  <a:pt x="6" y="57"/>
                  <a:pt x="6" y="57"/>
                  <a:pt x="6" y="57"/>
                </a:cubicBezTo>
                <a:cubicBezTo>
                  <a:pt x="6" y="58"/>
                  <a:pt x="6" y="58"/>
                  <a:pt x="6" y="58"/>
                </a:cubicBezTo>
                <a:cubicBezTo>
                  <a:pt x="5" y="57"/>
                  <a:pt x="5" y="57"/>
                  <a:pt x="5" y="57"/>
                </a:cubicBezTo>
                <a:cubicBezTo>
                  <a:pt x="2" y="55"/>
                  <a:pt x="2" y="55"/>
                  <a:pt x="2" y="55"/>
                </a:cubicBezTo>
                <a:cubicBezTo>
                  <a:pt x="2" y="55"/>
                  <a:pt x="1" y="54"/>
                  <a:pt x="1" y="53"/>
                </a:cubicBezTo>
                <a:cubicBezTo>
                  <a:pt x="1" y="52"/>
                  <a:pt x="0" y="51"/>
                  <a:pt x="0" y="51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6"/>
                  <a:pt x="0" y="46"/>
                  <a:pt x="0" y="46"/>
                </a:cubicBezTo>
                <a:cubicBezTo>
                  <a:pt x="1" y="44"/>
                  <a:pt x="1" y="44"/>
                  <a:pt x="1" y="44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38"/>
                  <a:pt x="1" y="38"/>
                  <a:pt x="1" y="38"/>
                </a:cubicBezTo>
                <a:cubicBezTo>
                  <a:pt x="2" y="38"/>
                  <a:pt x="2" y="37"/>
                  <a:pt x="2" y="36"/>
                </a:cubicBezTo>
                <a:cubicBezTo>
                  <a:pt x="2" y="36"/>
                  <a:pt x="2" y="36"/>
                  <a:pt x="2" y="36"/>
                </a:cubicBezTo>
                <a:cubicBezTo>
                  <a:pt x="2" y="35"/>
                  <a:pt x="2" y="35"/>
                  <a:pt x="2" y="35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4" y="31"/>
                  <a:pt x="4" y="31"/>
                </a:cubicBezTo>
                <a:cubicBezTo>
                  <a:pt x="4" y="28"/>
                  <a:pt x="4" y="28"/>
                  <a:pt x="4" y="28"/>
                </a:cubicBezTo>
                <a:cubicBezTo>
                  <a:pt x="4" y="27"/>
                  <a:pt x="5" y="27"/>
                  <a:pt x="5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5"/>
                  <a:pt x="6" y="25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7" y="22"/>
                  <a:pt x="8" y="22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13" y="19"/>
                  <a:pt x="13" y="19"/>
                  <a:pt x="13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20"/>
                  <a:pt x="18" y="20"/>
                </a:cubicBezTo>
                <a:cubicBezTo>
                  <a:pt x="18" y="20"/>
                  <a:pt x="19" y="20"/>
                  <a:pt x="19" y="19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2" y="21"/>
                  <a:pt x="22" y="21"/>
                  <a:pt x="22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4"/>
                  <a:pt x="26" y="24"/>
                </a:cubicBezTo>
                <a:cubicBezTo>
                  <a:pt x="27" y="25"/>
                  <a:pt x="27" y="25"/>
                  <a:pt x="27" y="25"/>
                </a:cubicBezTo>
                <a:cubicBezTo>
                  <a:pt x="28" y="25"/>
                  <a:pt x="28" y="26"/>
                  <a:pt x="28" y="26"/>
                </a:cubicBezTo>
                <a:cubicBezTo>
                  <a:pt x="28" y="26"/>
                  <a:pt x="28" y="26"/>
                  <a:pt x="28" y="25"/>
                </a:cubicBezTo>
                <a:cubicBezTo>
                  <a:pt x="29" y="22"/>
                  <a:pt x="29" y="22"/>
                  <a:pt x="29" y="22"/>
                </a:cubicBezTo>
                <a:cubicBezTo>
                  <a:pt x="30" y="21"/>
                  <a:pt x="30" y="21"/>
                  <a:pt x="30" y="21"/>
                </a:cubicBezTo>
                <a:cubicBezTo>
                  <a:pt x="29" y="19"/>
                  <a:pt x="29" y="19"/>
                  <a:pt x="29" y="19"/>
                </a:cubicBezTo>
                <a:cubicBezTo>
                  <a:pt x="30" y="15"/>
                  <a:pt x="30" y="15"/>
                  <a:pt x="30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30" y="13"/>
                  <a:pt x="30" y="13"/>
                  <a:pt x="30" y="12"/>
                </a:cubicBezTo>
                <a:cubicBezTo>
                  <a:pt x="30" y="11"/>
                  <a:pt x="30" y="11"/>
                  <a:pt x="30" y="11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7"/>
                  <a:pt x="30" y="7"/>
                  <a:pt x="30" y="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5"/>
                  <a:pt x="30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30" y="3"/>
                  <a:pt x="30" y="2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1"/>
                  <a:pt x="30" y="1"/>
                  <a:pt x="31" y="1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2" y="0"/>
                  <a:pt x="32" y="1"/>
                </a:cubicBezTo>
                <a:cubicBezTo>
                  <a:pt x="32" y="1"/>
                  <a:pt x="32" y="1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6"/>
                  <a:pt x="32" y="6"/>
                  <a:pt x="32" y="6"/>
                </a:cubicBezTo>
                <a:cubicBezTo>
                  <a:pt x="33" y="8"/>
                  <a:pt x="33" y="8"/>
                  <a:pt x="3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3" y="9"/>
                  <a:pt x="33" y="9"/>
                  <a:pt x="33" y="10"/>
                </a:cubicBezTo>
                <a:cubicBezTo>
                  <a:pt x="33" y="10"/>
                  <a:pt x="33" y="10"/>
                  <a:pt x="32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11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3"/>
                  <a:pt x="33" y="13"/>
                  <a:pt x="33" y="13"/>
                </a:cubicBezTo>
                <a:cubicBezTo>
                  <a:pt x="33" y="13"/>
                  <a:pt x="33" y="13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6"/>
                  <a:pt x="32" y="18"/>
                  <a:pt x="32" y="21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3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6"/>
                  <a:pt x="32" y="26"/>
                  <a:pt x="32" y="26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9"/>
                  <a:pt x="31" y="29"/>
                  <a:pt x="31" y="30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3"/>
                  <a:pt x="31" y="33"/>
                  <a:pt x="31" y="33"/>
                </a:cubicBezTo>
                <a:cubicBezTo>
                  <a:pt x="30" y="36"/>
                  <a:pt x="30" y="36"/>
                  <a:pt x="30" y="36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9"/>
                  <a:pt x="31" y="39"/>
                  <a:pt x="31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1" y="41"/>
                  <a:pt x="31" y="42"/>
                  <a:pt x="31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3"/>
                  <a:pt x="31" y="43"/>
                  <a:pt x="3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5"/>
                  <a:pt x="31" y="45"/>
                  <a:pt x="31" y="45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48"/>
                  <a:pt x="31" y="48"/>
                  <a:pt x="31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1"/>
                  <a:pt x="34" y="51"/>
                  <a:pt x="34" y="51"/>
                </a:cubicBezTo>
                <a:cubicBezTo>
                  <a:pt x="35" y="52"/>
                  <a:pt x="35" y="52"/>
                  <a:pt x="35" y="5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72" name="Freeform 552"/>
          <p:cNvSpPr>
            <a:spLocks noEditPoints="1"/>
          </p:cNvSpPr>
          <p:nvPr/>
        </p:nvSpPr>
        <p:spPr bwMode="auto">
          <a:xfrm>
            <a:off x="5521325" y="4876801"/>
            <a:ext cx="55562" cy="149225"/>
          </a:xfrm>
          <a:custGeom>
            <a:avLst/>
            <a:gdLst/>
            <a:ahLst/>
            <a:cxnLst>
              <a:cxn ang="0">
                <a:pos x="21" y="45"/>
              </a:cxn>
              <a:cxn ang="0">
                <a:pos x="20" y="47"/>
              </a:cxn>
              <a:cxn ang="0">
                <a:pos x="17" y="49"/>
              </a:cxn>
              <a:cxn ang="0">
                <a:pos x="15" y="51"/>
              </a:cxn>
              <a:cxn ang="0">
                <a:pos x="13" y="52"/>
              </a:cxn>
              <a:cxn ang="0">
                <a:pos x="10" y="55"/>
              </a:cxn>
              <a:cxn ang="0">
                <a:pos x="8" y="55"/>
              </a:cxn>
              <a:cxn ang="0">
                <a:pos x="6" y="56"/>
              </a:cxn>
              <a:cxn ang="0">
                <a:pos x="3" y="55"/>
              </a:cxn>
              <a:cxn ang="0">
                <a:pos x="2" y="48"/>
              </a:cxn>
              <a:cxn ang="0">
                <a:pos x="2" y="40"/>
              </a:cxn>
              <a:cxn ang="0">
                <a:pos x="3" y="35"/>
              </a:cxn>
              <a:cxn ang="0">
                <a:pos x="3" y="32"/>
              </a:cxn>
              <a:cxn ang="0">
                <a:pos x="3" y="29"/>
              </a:cxn>
              <a:cxn ang="0">
                <a:pos x="3" y="27"/>
              </a:cxn>
              <a:cxn ang="0">
                <a:pos x="4" y="25"/>
              </a:cxn>
              <a:cxn ang="0">
                <a:pos x="4" y="23"/>
              </a:cxn>
              <a:cxn ang="0">
                <a:pos x="3" y="22"/>
              </a:cxn>
              <a:cxn ang="0">
                <a:pos x="4" y="21"/>
              </a:cxn>
              <a:cxn ang="0">
                <a:pos x="5" y="22"/>
              </a:cxn>
              <a:cxn ang="0">
                <a:pos x="7" y="21"/>
              </a:cxn>
              <a:cxn ang="0">
                <a:pos x="8" y="23"/>
              </a:cxn>
              <a:cxn ang="0">
                <a:pos x="6" y="29"/>
              </a:cxn>
              <a:cxn ang="0">
                <a:pos x="6" y="32"/>
              </a:cxn>
              <a:cxn ang="0">
                <a:pos x="6" y="34"/>
              </a:cxn>
              <a:cxn ang="0">
                <a:pos x="5" y="38"/>
              </a:cxn>
              <a:cxn ang="0">
                <a:pos x="5" y="43"/>
              </a:cxn>
              <a:cxn ang="0">
                <a:pos x="4" y="45"/>
              </a:cxn>
              <a:cxn ang="0">
                <a:pos x="5" y="51"/>
              </a:cxn>
              <a:cxn ang="0">
                <a:pos x="5" y="52"/>
              </a:cxn>
              <a:cxn ang="0">
                <a:pos x="7" y="52"/>
              </a:cxn>
              <a:cxn ang="0">
                <a:pos x="10" y="51"/>
              </a:cxn>
              <a:cxn ang="0">
                <a:pos x="11" y="51"/>
              </a:cxn>
              <a:cxn ang="0">
                <a:pos x="12" y="50"/>
              </a:cxn>
              <a:cxn ang="0">
                <a:pos x="15" y="48"/>
              </a:cxn>
              <a:cxn ang="0">
                <a:pos x="17" y="47"/>
              </a:cxn>
              <a:cxn ang="0">
                <a:pos x="17" y="46"/>
              </a:cxn>
              <a:cxn ang="0">
                <a:pos x="19" y="45"/>
              </a:cxn>
              <a:cxn ang="0">
                <a:pos x="21" y="44"/>
              </a:cxn>
              <a:cxn ang="0">
                <a:pos x="13" y="2"/>
              </a:cxn>
              <a:cxn ang="0">
                <a:pos x="11" y="4"/>
              </a:cxn>
              <a:cxn ang="0">
                <a:pos x="10" y="6"/>
              </a:cxn>
              <a:cxn ang="0">
                <a:pos x="7" y="8"/>
              </a:cxn>
              <a:cxn ang="0">
                <a:pos x="4" y="10"/>
              </a:cxn>
              <a:cxn ang="0">
                <a:pos x="2" y="12"/>
              </a:cxn>
              <a:cxn ang="0">
                <a:pos x="0" y="13"/>
              </a:cxn>
              <a:cxn ang="0">
                <a:pos x="2" y="11"/>
              </a:cxn>
              <a:cxn ang="0">
                <a:pos x="4" y="8"/>
              </a:cxn>
              <a:cxn ang="0">
                <a:pos x="4" y="8"/>
              </a:cxn>
              <a:cxn ang="0">
                <a:pos x="4" y="7"/>
              </a:cxn>
              <a:cxn ang="0">
                <a:pos x="4" y="6"/>
              </a:cxn>
              <a:cxn ang="0">
                <a:pos x="6" y="5"/>
              </a:cxn>
              <a:cxn ang="0">
                <a:pos x="7" y="4"/>
              </a:cxn>
              <a:cxn ang="0">
                <a:pos x="8" y="3"/>
              </a:cxn>
              <a:cxn ang="0">
                <a:pos x="9" y="3"/>
              </a:cxn>
              <a:cxn ang="0">
                <a:pos x="10" y="0"/>
              </a:cxn>
            </a:cxnLst>
            <a:rect l="0" t="0" r="r" b="b"/>
            <a:pathLst>
              <a:path w="21" h="56">
                <a:moveTo>
                  <a:pt x="21" y="45"/>
                </a:moveTo>
                <a:cubicBezTo>
                  <a:pt x="21" y="45"/>
                  <a:pt x="21" y="45"/>
                  <a:pt x="21" y="45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7"/>
                  <a:pt x="20" y="47"/>
                  <a:pt x="20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8"/>
                  <a:pt x="18" y="49"/>
                  <a:pt x="17" y="49"/>
                </a:cubicBezTo>
                <a:cubicBezTo>
                  <a:pt x="16" y="50"/>
                  <a:pt x="16" y="50"/>
                  <a:pt x="16" y="5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4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3"/>
                  <a:pt x="12" y="53"/>
                  <a:pt x="11" y="53"/>
                </a:cubicBezTo>
                <a:cubicBezTo>
                  <a:pt x="11" y="54"/>
                  <a:pt x="11" y="54"/>
                  <a:pt x="10" y="55"/>
                </a:cubicBezTo>
                <a:cubicBezTo>
                  <a:pt x="10" y="55"/>
                  <a:pt x="10" y="55"/>
                  <a:pt x="9" y="55"/>
                </a:cubicBezTo>
                <a:cubicBezTo>
                  <a:pt x="8" y="55"/>
                  <a:pt x="8" y="55"/>
                  <a:pt x="8" y="55"/>
                </a:cubicBezTo>
                <a:cubicBezTo>
                  <a:pt x="7" y="56"/>
                  <a:pt x="7" y="56"/>
                  <a:pt x="7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5" y="56"/>
                  <a:pt x="5" y="56"/>
                  <a:pt x="5" y="56"/>
                </a:cubicBezTo>
                <a:cubicBezTo>
                  <a:pt x="3" y="55"/>
                  <a:pt x="3" y="55"/>
                  <a:pt x="3" y="55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48"/>
                  <a:pt x="2" y="48"/>
                  <a:pt x="2" y="48"/>
                </a:cubicBezTo>
                <a:cubicBezTo>
                  <a:pt x="2" y="47"/>
                  <a:pt x="2" y="47"/>
                  <a:pt x="2" y="47"/>
                </a:cubicBezTo>
                <a:cubicBezTo>
                  <a:pt x="2" y="40"/>
                  <a:pt x="2" y="40"/>
                  <a:pt x="2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4"/>
                  <a:pt x="3" y="34"/>
                </a:cubicBezTo>
                <a:cubicBezTo>
                  <a:pt x="3" y="33"/>
                  <a:pt x="3" y="33"/>
                  <a:pt x="3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1"/>
                  <a:pt x="3" y="30"/>
                  <a:pt x="3" y="29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7"/>
                  <a:pt x="3" y="27"/>
                  <a:pt x="3" y="27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6"/>
                  <a:pt x="4" y="25"/>
                  <a:pt x="4" y="25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4"/>
                  <a:pt x="3" y="23"/>
                  <a:pt x="4" y="23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3"/>
                  <a:pt x="3" y="22"/>
                  <a:pt x="3" y="22"/>
                </a:cubicBezTo>
                <a:cubicBezTo>
                  <a:pt x="3" y="21"/>
                  <a:pt x="3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1"/>
                  <a:pt x="6" y="21"/>
                  <a:pt x="6" y="21"/>
                </a:cubicBezTo>
                <a:cubicBezTo>
                  <a:pt x="6" y="21"/>
                  <a:pt x="6" y="21"/>
                  <a:pt x="7" y="21"/>
                </a:cubicBezTo>
                <a:cubicBezTo>
                  <a:pt x="7" y="21"/>
                  <a:pt x="7" y="22"/>
                  <a:pt x="7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9"/>
                  <a:pt x="6" y="29"/>
                  <a:pt x="6" y="29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6" y="32"/>
                  <a:pt x="6" y="32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43"/>
                  <a:pt x="5" y="43"/>
                  <a:pt x="5" y="43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7"/>
                  <a:pt x="4" y="47"/>
                  <a:pt x="4" y="47"/>
                </a:cubicBezTo>
                <a:cubicBezTo>
                  <a:pt x="4" y="49"/>
                  <a:pt x="4" y="50"/>
                  <a:pt x="5" y="51"/>
                </a:cubicBezTo>
                <a:cubicBezTo>
                  <a:pt x="5" y="52"/>
                  <a:pt x="5" y="52"/>
                  <a:pt x="5" y="52"/>
                </a:cubicBezTo>
                <a:cubicBezTo>
                  <a:pt x="5" y="52"/>
                  <a:pt x="5" y="52"/>
                  <a:pt x="5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7" y="52"/>
                  <a:pt x="7" y="52"/>
                  <a:pt x="7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9" y="51"/>
                  <a:pt x="9" y="51"/>
                  <a:pt x="10" y="51"/>
                </a:cubicBezTo>
                <a:cubicBezTo>
                  <a:pt x="10" y="50"/>
                  <a:pt x="10" y="50"/>
                  <a:pt x="10" y="50"/>
                </a:cubicBezTo>
                <a:cubicBezTo>
                  <a:pt x="11" y="51"/>
                  <a:pt x="11" y="51"/>
                  <a:pt x="11" y="51"/>
                </a:cubicBezTo>
                <a:cubicBezTo>
                  <a:pt x="11" y="50"/>
                  <a:pt x="11" y="50"/>
                  <a:pt x="11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8"/>
                  <a:pt x="15" y="48"/>
                  <a:pt x="15" y="48"/>
                </a:cubicBezTo>
                <a:cubicBezTo>
                  <a:pt x="16" y="47"/>
                  <a:pt x="16" y="47"/>
                  <a:pt x="16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6" y="46"/>
                  <a:pt x="16" y="46"/>
                  <a:pt x="16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44"/>
                  <a:pt x="21" y="44"/>
                  <a:pt x="21" y="45"/>
                </a:cubicBezTo>
                <a:close/>
                <a:moveTo>
                  <a:pt x="13" y="2"/>
                </a:moveTo>
                <a:cubicBezTo>
                  <a:pt x="12" y="3"/>
                  <a:pt x="12" y="3"/>
                  <a:pt x="11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6"/>
                  <a:pt x="10" y="6"/>
                </a:cubicBezTo>
                <a:cubicBezTo>
                  <a:pt x="10" y="6"/>
                  <a:pt x="9" y="5"/>
                  <a:pt x="9" y="5"/>
                </a:cubicBezTo>
                <a:cubicBezTo>
                  <a:pt x="7" y="8"/>
                  <a:pt x="7" y="8"/>
                  <a:pt x="7" y="8"/>
                </a:cubicBezTo>
                <a:cubicBezTo>
                  <a:pt x="6" y="9"/>
                  <a:pt x="6" y="9"/>
                  <a:pt x="6" y="9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11"/>
                  <a:pt x="3" y="11"/>
                  <a:pt x="3" y="11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2"/>
                  <a:pt x="2" y="12"/>
                  <a:pt x="1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2"/>
                  <a:pt x="0" y="12"/>
                  <a:pt x="0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0"/>
                  <a:pt x="3" y="9"/>
                  <a:pt x="3" y="9"/>
                </a:cubicBezTo>
                <a:cubicBezTo>
                  <a:pt x="3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7"/>
                  <a:pt x="4" y="7"/>
                  <a:pt x="4" y="7"/>
                </a:cubicBezTo>
                <a:cubicBezTo>
                  <a:pt x="5" y="7"/>
                  <a:pt x="5" y="7"/>
                  <a:pt x="5" y="7"/>
                </a:cubicBezTo>
                <a:cubicBezTo>
                  <a:pt x="4" y="6"/>
                  <a:pt x="4" y="6"/>
                  <a:pt x="4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8" y="3"/>
                  <a:pt x="8" y="3"/>
                </a:cubicBezTo>
                <a:cubicBezTo>
                  <a:pt x="8" y="3"/>
                  <a:pt x="8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2"/>
                  <a:pt x="9" y="2"/>
                  <a:pt x="9" y="2"/>
                </a:cubicBezTo>
                <a:cubicBezTo>
                  <a:pt x="10" y="1"/>
                  <a:pt x="10" y="1"/>
                  <a:pt x="10" y="0"/>
                </a:cubicBezTo>
                <a:cubicBezTo>
                  <a:pt x="11" y="0"/>
                  <a:pt x="12" y="1"/>
                  <a:pt x="13" y="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73" name="Freeform 553"/>
          <p:cNvSpPr>
            <a:spLocks noEditPoints="1"/>
          </p:cNvSpPr>
          <p:nvPr/>
        </p:nvSpPr>
        <p:spPr bwMode="auto">
          <a:xfrm>
            <a:off x="5589588" y="4921251"/>
            <a:ext cx="63500" cy="112713"/>
          </a:xfrm>
          <a:custGeom>
            <a:avLst/>
            <a:gdLst/>
            <a:ahLst/>
            <a:cxnLst>
              <a:cxn ang="0">
                <a:pos x="17" y="10"/>
              </a:cxn>
              <a:cxn ang="0">
                <a:pos x="18" y="4"/>
              </a:cxn>
              <a:cxn ang="0">
                <a:pos x="15" y="4"/>
              </a:cxn>
              <a:cxn ang="0">
                <a:pos x="12" y="5"/>
              </a:cxn>
              <a:cxn ang="0">
                <a:pos x="11" y="6"/>
              </a:cxn>
              <a:cxn ang="0">
                <a:pos x="11" y="6"/>
              </a:cxn>
              <a:cxn ang="0">
                <a:pos x="9" y="8"/>
              </a:cxn>
              <a:cxn ang="0">
                <a:pos x="7" y="12"/>
              </a:cxn>
              <a:cxn ang="0">
                <a:pos x="6" y="17"/>
              </a:cxn>
              <a:cxn ang="0">
                <a:pos x="10" y="16"/>
              </a:cxn>
              <a:cxn ang="0">
                <a:pos x="12" y="15"/>
              </a:cxn>
              <a:cxn ang="0">
                <a:pos x="14" y="13"/>
              </a:cxn>
              <a:cxn ang="0">
                <a:pos x="23" y="31"/>
              </a:cxn>
              <a:cxn ang="0">
                <a:pos x="22" y="36"/>
              </a:cxn>
              <a:cxn ang="0">
                <a:pos x="19" y="38"/>
              </a:cxn>
              <a:cxn ang="0">
                <a:pos x="16" y="40"/>
              </a:cxn>
              <a:cxn ang="0">
                <a:pos x="14" y="42"/>
              </a:cxn>
              <a:cxn ang="0">
                <a:pos x="11" y="42"/>
              </a:cxn>
              <a:cxn ang="0">
                <a:pos x="7" y="42"/>
              </a:cxn>
              <a:cxn ang="0">
                <a:pos x="3" y="39"/>
              </a:cxn>
              <a:cxn ang="0">
                <a:pos x="1" y="37"/>
              </a:cxn>
              <a:cxn ang="0">
                <a:pos x="0" y="29"/>
              </a:cxn>
              <a:cxn ang="0">
                <a:pos x="1" y="24"/>
              </a:cxn>
              <a:cxn ang="0">
                <a:pos x="2" y="21"/>
              </a:cxn>
              <a:cxn ang="0">
                <a:pos x="1" y="18"/>
              </a:cxn>
              <a:cxn ang="0">
                <a:pos x="2" y="12"/>
              </a:cxn>
              <a:cxn ang="0">
                <a:pos x="4" y="12"/>
              </a:cxn>
              <a:cxn ang="0">
                <a:pos x="8" y="5"/>
              </a:cxn>
              <a:cxn ang="0">
                <a:pos x="9" y="4"/>
              </a:cxn>
              <a:cxn ang="0">
                <a:pos x="13" y="1"/>
              </a:cxn>
              <a:cxn ang="0">
                <a:pos x="16" y="0"/>
              </a:cxn>
              <a:cxn ang="0">
                <a:pos x="17" y="1"/>
              </a:cxn>
              <a:cxn ang="0">
                <a:pos x="20" y="3"/>
              </a:cxn>
              <a:cxn ang="0">
                <a:pos x="21" y="7"/>
              </a:cxn>
              <a:cxn ang="0">
                <a:pos x="19" y="12"/>
              </a:cxn>
              <a:cxn ang="0">
                <a:pos x="13" y="19"/>
              </a:cxn>
              <a:cxn ang="0">
                <a:pos x="10" y="21"/>
              </a:cxn>
              <a:cxn ang="0">
                <a:pos x="6" y="21"/>
              </a:cxn>
              <a:cxn ang="0">
                <a:pos x="3" y="24"/>
              </a:cxn>
              <a:cxn ang="0">
                <a:pos x="2" y="30"/>
              </a:cxn>
              <a:cxn ang="0">
                <a:pos x="2" y="32"/>
              </a:cxn>
              <a:cxn ang="0">
                <a:pos x="4" y="37"/>
              </a:cxn>
              <a:cxn ang="0">
                <a:pos x="8" y="39"/>
              </a:cxn>
              <a:cxn ang="0">
                <a:pos x="15" y="38"/>
              </a:cxn>
              <a:cxn ang="0">
                <a:pos x="16" y="36"/>
              </a:cxn>
              <a:cxn ang="0">
                <a:pos x="19" y="34"/>
              </a:cxn>
              <a:cxn ang="0">
                <a:pos x="23" y="31"/>
              </a:cxn>
            </a:cxnLst>
            <a:rect l="0" t="0" r="r" b="b"/>
            <a:pathLst>
              <a:path w="24" h="42">
                <a:moveTo>
                  <a:pt x="16" y="12"/>
                </a:moveTo>
                <a:cubicBezTo>
                  <a:pt x="16" y="12"/>
                  <a:pt x="17" y="12"/>
                  <a:pt x="17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8" y="9"/>
                  <a:pt x="18" y="8"/>
                  <a:pt x="19" y="8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6"/>
                  <a:pt x="19" y="5"/>
                  <a:pt x="18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4" y="4"/>
                  <a:pt x="14" y="4"/>
                </a:cubicBezTo>
                <a:cubicBezTo>
                  <a:pt x="14" y="4"/>
                  <a:pt x="13" y="4"/>
                  <a:pt x="12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5"/>
                  <a:pt x="12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5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7"/>
                  <a:pt x="1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8"/>
                  <a:pt x="9" y="8"/>
                  <a:pt x="9" y="8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7" y="11"/>
                  <a:pt x="7" y="11"/>
                  <a:pt x="7" y="12"/>
                </a:cubicBezTo>
                <a:cubicBezTo>
                  <a:pt x="7" y="13"/>
                  <a:pt x="6" y="14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1" y="16"/>
                </a:cubicBezTo>
                <a:cubicBezTo>
                  <a:pt x="11" y="16"/>
                  <a:pt x="11" y="16"/>
                  <a:pt x="11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3"/>
                  <a:pt x="14" y="13"/>
                  <a:pt x="14" y="13"/>
                </a:cubicBezTo>
                <a:cubicBezTo>
                  <a:pt x="15" y="13"/>
                  <a:pt x="15" y="13"/>
                  <a:pt x="16" y="12"/>
                </a:cubicBezTo>
                <a:cubicBezTo>
                  <a:pt x="16" y="12"/>
                  <a:pt x="16" y="12"/>
                  <a:pt x="16" y="12"/>
                </a:cubicBezTo>
                <a:close/>
                <a:moveTo>
                  <a:pt x="23" y="31"/>
                </a:moveTo>
                <a:cubicBezTo>
                  <a:pt x="23" y="32"/>
                  <a:pt x="24" y="32"/>
                  <a:pt x="24" y="32"/>
                </a:cubicBezTo>
                <a:cubicBezTo>
                  <a:pt x="24" y="33"/>
                  <a:pt x="23" y="33"/>
                  <a:pt x="23" y="34"/>
                </a:cubicBezTo>
                <a:cubicBezTo>
                  <a:pt x="22" y="35"/>
                  <a:pt x="22" y="35"/>
                  <a:pt x="22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0" y="38"/>
                  <a:pt x="20" y="38"/>
                  <a:pt x="20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7" y="40"/>
                  <a:pt x="17" y="40"/>
                  <a:pt x="17" y="40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40"/>
                  <a:pt x="16" y="40"/>
                  <a:pt x="16" y="40"/>
                </a:cubicBezTo>
                <a:cubicBezTo>
                  <a:pt x="15" y="41"/>
                  <a:pt x="15" y="41"/>
                  <a:pt x="15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42"/>
                  <a:pt x="14" y="42"/>
                  <a:pt x="14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2"/>
                  <a:pt x="12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2"/>
                  <a:pt x="10" y="42"/>
                  <a:pt x="9" y="42"/>
                </a:cubicBezTo>
                <a:cubicBezTo>
                  <a:pt x="9" y="42"/>
                  <a:pt x="8" y="42"/>
                  <a:pt x="8" y="42"/>
                </a:cubicBezTo>
                <a:cubicBezTo>
                  <a:pt x="8" y="42"/>
                  <a:pt x="7" y="42"/>
                  <a:pt x="7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42"/>
                  <a:pt x="4" y="41"/>
                  <a:pt x="3" y="40"/>
                </a:cubicBezTo>
                <a:cubicBezTo>
                  <a:pt x="3" y="39"/>
                  <a:pt x="3" y="39"/>
                  <a:pt x="3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1" y="37"/>
                  <a:pt x="1" y="37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3"/>
                  <a:pt x="1" y="22"/>
                </a:cubicBezTo>
                <a:cubicBezTo>
                  <a:pt x="1" y="22"/>
                  <a:pt x="1" y="22"/>
                  <a:pt x="2" y="21"/>
                </a:cubicBezTo>
                <a:cubicBezTo>
                  <a:pt x="1" y="21"/>
                  <a:pt x="1" y="20"/>
                  <a:pt x="1" y="19"/>
                </a:cubicBezTo>
                <a:cubicBezTo>
                  <a:pt x="2" y="18"/>
                  <a:pt x="2" y="18"/>
                  <a:pt x="2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2" y="17"/>
                  <a:pt x="2" y="17"/>
                  <a:pt x="2" y="16"/>
                </a:cubicBezTo>
                <a:cubicBezTo>
                  <a:pt x="1" y="14"/>
                  <a:pt x="1" y="14"/>
                  <a:pt x="1" y="14"/>
                </a:cubicBezTo>
                <a:cubicBezTo>
                  <a:pt x="1" y="13"/>
                  <a:pt x="2" y="13"/>
                  <a:pt x="2" y="12"/>
                </a:cubicBezTo>
                <a:cubicBezTo>
                  <a:pt x="2" y="13"/>
                  <a:pt x="2" y="13"/>
                  <a:pt x="3" y="13"/>
                </a:cubicBezTo>
                <a:cubicBezTo>
                  <a:pt x="3" y="13"/>
                  <a:pt x="4" y="13"/>
                  <a:pt x="4" y="13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5" y="11"/>
                  <a:pt x="5" y="11"/>
                </a:cubicBezTo>
                <a:cubicBezTo>
                  <a:pt x="5" y="10"/>
                  <a:pt x="6" y="8"/>
                  <a:pt x="7" y="7"/>
                </a:cubicBezTo>
                <a:cubicBezTo>
                  <a:pt x="7" y="7"/>
                  <a:pt x="8" y="6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9" y="4"/>
                  <a:pt x="10" y="3"/>
                </a:cubicBezTo>
                <a:cubicBezTo>
                  <a:pt x="10" y="3"/>
                  <a:pt x="11" y="2"/>
                  <a:pt x="12" y="1"/>
                </a:cubicBezTo>
                <a:cubicBezTo>
                  <a:pt x="12" y="1"/>
                  <a:pt x="12" y="1"/>
                  <a:pt x="13" y="1"/>
                </a:cubicBezTo>
                <a:cubicBezTo>
                  <a:pt x="13" y="1"/>
                  <a:pt x="13" y="1"/>
                  <a:pt x="13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5" y="0"/>
                  <a:pt x="15" y="0"/>
                  <a:pt x="1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1"/>
                  <a:pt x="18" y="2"/>
                  <a:pt x="19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2"/>
                  <a:pt x="19" y="3"/>
                  <a:pt x="20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20" y="3"/>
                  <a:pt x="21" y="4"/>
                  <a:pt x="21" y="6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0" y="10"/>
                  <a:pt x="20" y="10"/>
                  <a:pt x="20" y="10"/>
                </a:cubicBezTo>
                <a:cubicBezTo>
                  <a:pt x="19" y="12"/>
                  <a:pt x="19" y="12"/>
                  <a:pt x="19" y="12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6"/>
                  <a:pt x="18" y="16"/>
                  <a:pt x="18" y="16"/>
                </a:cubicBezTo>
                <a:cubicBezTo>
                  <a:pt x="16" y="17"/>
                  <a:pt x="14" y="18"/>
                  <a:pt x="13" y="19"/>
                </a:cubicBezTo>
                <a:cubicBezTo>
                  <a:pt x="13" y="19"/>
                  <a:pt x="1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1"/>
                  <a:pt x="10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5" y="21"/>
                </a:cubicBezTo>
                <a:cubicBezTo>
                  <a:pt x="4" y="21"/>
                  <a:pt x="3" y="22"/>
                  <a:pt x="3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5"/>
                  <a:pt x="3" y="26"/>
                  <a:pt x="2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2" y="33"/>
                  <a:pt x="2" y="34"/>
                </a:cubicBezTo>
                <a:cubicBezTo>
                  <a:pt x="2" y="35"/>
                  <a:pt x="2" y="35"/>
                  <a:pt x="3" y="35"/>
                </a:cubicBezTo>
                <a:cubicBezTo>
                  <a:pt x="3" y="36"/>
                  <a:pt x="3" y="36"/>
                  <a:pt x="4" y="37"/>
                </a:cubicBezTo>
                <a:cubicBezTo>
                  <a:pt x="4" y="37"/>
                  <a:pt x="5" y="38"/>
                  <a:pt x="6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8" y="39"/>
                  <a:pt x="8" y="39"/>
                  <a:pt x="8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4" y="38"/>
                  <a:pt x="15" y="38"/>
                  <a:pt x="15" y="38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36"/>
                  <a:pt x="16" y="36"/>
                  <a:pt x="16" y="36"/>
                </a:cubicBezTo>
                <a:cubicBezTo>
                  <a:pt x="18" y="36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4"/>
                  <a:pt x="19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1" y="34"/>
                  <a:pt x="22" y="33"/>
                  <a:pt x="22" y="31"/>
                </a:cubicBezTo>
                <a:cubicBezTo>
                  <a:pt x="22" y="31"/>
                  <a:pt x="23" y="31"/>
                  <a:pt x="23" y="3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74" name="Freeform 554"/>
          <p:cNvSpPr>
            <a:spLocks/>
          </p:cNvSpPr>
          <p:nvPr/>
        </p:nvSpPr>
        <p:spPr bwMode="auto">
          <a:xfrm>
            <a:off x="5672138" y="4932363"/>
            <a:ext cx="74612" cy="98425"/>
          </a:xfrm>
          <a:custGeom>
            <a:avLst/>
            <a:gdLst/>
            <a:ahLst/>
            <a:cxnLst>
              <a:cxn ang="0">
                <a:pos x="28" y="3"/>
              </a:cxn>
              <a:cxn ang="0">
                <a:pos x="24" y="4"/>
              </a:cxn>
              <a:cxn ang="0">
                <a:pos x="21" y="5"/>
              </a:cxn>
              <a:cxn ang="0">
                <a:pos x="18" y="7"/>
              </a:cxn>
              <a:cxn ang="0">
                <a:pos x="17" y="8"/>
              </a:cxn>
              <a:cxn ang="0">
                <a:pos x="15" y="9"/>
              </a:cxn>
              <a:cxn ang="0">
                <a:pos x="14" y="11"/>
              </a:cxn>
              <a:cxn ang="0">
                <a:pos x="12" y="14"/>
              </a:cxn>
              <a:cxn ang="0">
                <a:pos x="11" y="16"/>
              </a:cxn>
              <a:cxn ang="0">
                <a:pos x="10" y="17"/>
              </a:cxn>
              <a:cxn ang="0">
                <a:pos x="9" y="20"/>
              </a:cxn>
              <a:cxn ang="0">
                <a:pos x="8" y="22"/>
              </a:cxn>
              <a:cxn ang="0">
                <a:pos x="8" y="23"/>
              </a:cxn>
              <a:cxn ang="0">
                <a:pos x="7" y="24"/>
              </a:cxn>
              <a:cxn ang="0">
                <a:pos x="6" y="28"/>
              </a:cxn>
              <a:cxn ang="0">
                <a:pos x="5" y="31"/>
              </a:cxn>
              <a:cxn ang="0">
                <a:pos x="6" y="34"/>
              </a:cxn>
              <a:cxn ang="0">
                <a:pos x="7" y="35"/>
              </a:cxn>
              <a:cxn ang="0">
                <a:pos x="5" y="36"/>
              </a:cxn>
              <a:cxn ang="0">
                <a:pos x="3" y="36"/>
              </a:cxn>
              <a:cxn ang="0">
                <a:pos x="3" y="35"/>
              </a:cxn>
              <a:cxn ang="0">
                <a:pos x="3" y="33"/>
              </a:cxn>
              <a:cxn ang="0">
                <a:pos x="3" y="28"/>
              </a:cxn>
              <a:cxn ang="0">
                <a:pos x="3" y="26"/>
              </a:cxn>
              <a:cxn ang="0">
                <a:pos x="3" y="24"/>
              </a:cxn>
              <a:cxn ang="0">
                <a:pos x="3" y="22"/>
              </a:cxn>
              <a:cxn ang="0">
                <a:pos x="3" y="20"/>
              </a:cxn>
              <a:cxn ang="0">
                <a:pos x="2" y="17"/>
              </a:cxn>
              <a:cxn ang="0">
                <a:pos x="2" y="14"/>
              </a:cxn>
              <a:cxn ang="0">
                <a:pos x="2" y="11"/>
              </a:cxn>
              <a:cxn ang="0">
                <a:pos x="2" y="8"/>
              </a:cxn>
              <a:cxn ang="0">
                <a:pos x="2" y="6"/>
              </a:cxn>
              <a:cxn ang="0">
                <a:pos x="1" y="2"/>
              </a:cxn>
              <a:cxn ang="0">
                <a:pos x="3" y="0"/>
              </a:cxn>
              <a:cxn ang="0">
                <a:pos x="4" y="2"/>
              </a:cxn>
              <a:cxn ang="0">
                <a:pos x="5" y="11"/>
              </a:cxn>
              <a:cxn ang="0">
                <a:pos x="5" y="14"/>
              </a:cxn>
              <a:cxn ang="0">
                <a:pos x="5" y="16"/>
              </a:cxn>
              <a:cxn ang="0">
                <a:pos x="5" y="19"/>
              </a:cxn>
              <a:cxn ang="0">
                <a:pos x="5" y="21"/>
              </a:cxn>
              <a:cxn ang="0">
                <a:pos x="6" y="19"/>
              </a:cxn>
              <a:cxn ang="0">
                <a:pos x="8" y="16"/>
              </a:cxn>
              <a:cxn ang="0">
                <a:pos x="9" y="15"/>
              </a:cxn>
              <a:cxn ang="0">
                <a:pos x="9" y="14"/>
              </a:cxn>
              <a:cxn ang="0">
                <a:pos x="10" y="13"/>
              </a:cxn>
              <a:cxn ang="0">
                <a:pos x="11" y="11"/>
              </a:cxn>
              <a:cxn ang="0">
                <a:pos x="11" y="11"/>
              </a:cxn>
              <a:cxn ang="0">
                <a:pos x="13" y="9"/>
              </a:cxn>
              <a:cxn ang="0">
                <a:pos x="15" y="7"/>
              </a:cxn>
              <a:cxn ang="0">
                <a:pos x="18" y="5"/>
              </a:cxn>
              <a:cxn ang="0">
                <a:pos x="19" y="4"/>
              </a:cxn>
              <a:cxn ang="0">
                <a:pos x="20" y="3"/>
              </a:cxn>
              <a:cxn ang="0">
                <a:pos x="24" y="2"/>
              </a:cxn>
              <a:cxn ang="0">
                <a:pos x="26" y="2"/>
              </a:cxn>
              <a:cxn ang="0">
                <a:pos x="28" y="2"/>
              </a:cxn>
            </a:cxnLst>
            <a:rect l="0" t="0" r="r" b="b"/>
            <a:pathLst>
              <a:path w="28" h="37">
                <a:moveTo>
                  <a:pt x="28" y="2"/>
                </a:moveTo>
                <a:cubicBezTo>
                  <a:pt x="28" y="3"/>
                  <a:pt x="28" y="3"/>
                  <a:pt x="28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4" y="4"/>
                  <a:pt x="24" y="4"/>
                  <a:pt x="24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21" y="5"/>
                  <a:pt x="21" y="5"/>
                </a:cubicBezTo>
                <a:cubicBezTo>
                  <a:pt x="20" y="6"/>
                  <a:pt x="20" y="6"/>
                  <a:pt x="20" y="6"/>
                </a:cubicBezTo>
                <a:cubicBezTo>
                  <a:pt x="19" y="6"/>
                  <a:pt x="19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8"/>
                  <a:pt x="17" y="8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11"/>
                  <a:pt x="15" y="11"/>
                  <a:pt x="15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2"/>
                  <a:pt x="13" y="12"/>
                  <a:pt x="13" y="12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1" y="15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0" y="17"/>
                  <a:pt x="10" y="17"/>
                  <a:pt x="10" y="17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9"/>
                  <a:pt x="9" y="20"/>
                  <a:pt x="9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7" y="23"/>
                  <a:pt x="7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5"/>
                  <a:pt x="6" y="26"/>
                  <a:pt x="6" y="27"/>
                </a:cubicBezTo>
                <a:cubicBezTo>
                  <a:pt x="6" y="28"/>
                  <a:pt x="6" y="28"/>
                  <a:pt x="6" y="28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1"/>
                  <a:pt x="5" y="31"/>
                </a:cubicBezTo>
                <a:cubicBezTo>
                  <a:pt x="5" y="32"/>
                  <a:pt x="5" y="32"/>
                  <a:pt x="5" y="32"/>
                </a:cubicBezTo>
                <a:cubicBezTo>
                  <a:pt x="6" y="34"/>
                  <a:pt x="6" y="34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6" y="36"/>
                  <a:pt x="6" y="36"/>
                  <a:pt x="6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7"/>
                  <a:pt x="5" y="37"/>
                  <a:pt x="5" y="37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28"/>
                  <a:pt x="3" y="28"/>
                  <a:pt x="3" y="28"/>
                </a:cubicBezTo>
                <a:cubicBezTo>
                  <a:pt x="2" y="28"/>
                  <a:pt x="2" y="28"/>
                  <a:pt x="2" y="27"/>
                </a:cubicBezTo>
                <a:cubicBezTo>
                  <a:pt x="2" y="27"/>
                  <a:pt x="2" y="27"/>
                  <a:pt x="3" y="26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17"/>
                  <a:pt x="3" y="17"/>
                  <a:pt x="3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3" y="16"/>
                  <a:pt x="3" y="16"/>
                  <a:pt x="3" y="16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3"/>
                  <a:pt x="2" y="12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8"/>
                  <a:pt x="2" y="8"/>
                  <a:pt x="2" y="8"/>
                </a:cubicBezTo>
                <a:cubicBezTo>
                  <a:pt x="1" y="8"/>
                  <a:pt x="1" y="8"/>
                  <a:pt x="1" y="8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5"/>
                  <a:pt x="1" y="4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0" y="2"/>
                </a:cubicBezTo>
                <a:cubicBezTo>
                  <a:pt x="1" y="1"/>
                  <a:pt x="2" y="1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1"/>
                  <a:pt x="4" y="2"/>
                  <a:pt x="4" y="2"/>
                </a:cubicBezTo>
                <a:cubicBezTo>
                  <a:pt x="4" y="4"/>
                  <a:pt x="4" y="4"/>
                  <a:pt x="4" y="4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2"/>
                  <a:pt x="4" y="12"/>
                </a:cubicBezTo>
                <a:cubicBezTo>
                  <a:pt x="5" y="14"/>
                  <a:pt x="5" y="14"/>
                  <a:pt x="5" y="14"/>
                </a:cubicBezTo>
                <a:cubicBezTo>
                  <a:pt x="4" y="15"/>
                  <a:pt x="4" y="15"/>
                  <a:pt x="4" y="15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1"/>
                  <a:pt x="5" y="21"/>
                  <a:pt x="5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7" y="18"/>
                </a:cubicBezTo>
                <a:cubicBezTo>
                  <a:pt x="8" y="17"/>
                  <a:pt x="8" y="17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1"/>
                  <a:pt x="11" y="11"/>
                  <a:pt x="11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9"/>
                  <a:pt x="13" y="9"/>
                  <a:pt x="1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5" y="8"/>
                  <a:pt x="15" y="8"/>
                  <a:pt x="15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7" y="6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3"/>
                  <a:pt x="20" y="3"/>
                  <a:pt x="20" y="3"/>
                </a:cubicBezTo>
                <a:cubicBezTo>
                  <a:pt x="22" y="2"/>
                  <a:pt x="23" y="2"/>
                  <a:pt x="23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5" y="2"/>
                  <a:pt x="25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1"/>
                  <a:pt x="26" y="1"/>
                  <a:pt x="27" y="1"/>
                </a:cubicBezTo>
                <a:cubicBezTo>
                  <a:pt x="28" y="1"/>
                  <a:pt x="28" y="2"/>
                  <a:pt x="28" y="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75" name="Freeform 555"/>
          <p:cNvSpPr>
            <a:spLocks/>
          </p:cNvSpPr>
          <p:nvPr/>
        </p:nvSpPr>
        <p:spPr bwMode="auto">
          <a:xfrm>
            <a:off x="5757863" y="4911726"/>
            <a:ext cx="12700" cy="44450"/>
          </a:xfrm>
          <a:custGeom>
            <a:avLst/>
            <a:gdLst/>
            <a:ahLst/>
            <a:cxnLst>
              <a:cxn ang="0">
                <a:pos x="5" y="5"/>
              </a:cxn>
              <a:cxn ang="0">
                <a:pos x="5" y="6"/>
              </a:cxn>
              <a:cxn ang="0">
                <a:pos x="4" y="8"/>
              </a:cxn>
              <a:cxn ang="0">
                <a:pos x="4" y="10"/>
              </a:cxn>
              <a:cxn ang="0">
                <a:pos x="4" y="11"/>
              </a:cxn>
              <a:cxn ang="0">
                <a:pos x="4" y="13"/>
              </a:cxn>
              <a:cxn ang="0">
                <a:pos x="4" y="14"/>
              </a:cxn>
              <a:cxn ang="0">
                <a:pos x="3" y="17"/>
              </a:cxn>
              <a:cxn ang="0">
                <a:pos x="3" y="17"/>
              </a:cxn>
              <a:cxn ang="0">
                <a:pos x="2" y="16"/>
              </a:cxn>
              <a:cxn ang="0">
                <a:pos x="2" y="14"/>
              </a:cxn>
              <a:cxn ang="0">
                <a:pos x="2" y="13"/>
              </a:cxn>
              <a:cxn ang="0">
                <a:pos x="2" y="12"/>
              </a:cxn>
              <a:cxn ang="0">
                <a:pos x="2" y="12"/>
              </a:cxn>
              <a:cxn ang="0">
                <a:pos x="2" y="11"/>
              </a:cxn>
              <a:cxn ang="0">
                <a:pos x="2" y="11"/>
              </a:cxn>
              <a:cxn ang="0">
                <a:pos x="2" y="10"/>
              </a:cxn>
              <a:cxn ang="0">
                <a:pos x="2" y="10"/>
              </a:cxn>
              <a:cxn ang="0">
                <a:pos x="2" y="9"/>
              </a:cxn>
              <a:cxn ang="0">
                <a:pos x="1" y="9"/>
              </a:cxn>
              <a:cxn ang="0">
                <a:pos x="2" y="8"/>
              </a:cxn>
              <a:cxn ang="0">
                <a:pos x="1" y="7"/>
              </a:cxn>
              <a:cxn ang="0">
                <a:pos x="1" y="7"/>
              </a:cxn>
              <a:cxn ang="0">
                <a:pos x="1" y="6"/>
              </a:cxn>
              <a:cxn ang="0">
                <a:pos x="1" y="5"/>
              </a:cxn>
              <a:cxn ang="0">
                <a:pos x="1" y="5"/>
              </a:cxn>
              <a:cxn ang="0">
                <a:pos x="1" y="4"/>
              </a:cxn>
              <a:cxn ang="0">
                <a:pos x="1" y="3"/>
              </a:cxn>
              <a:cxn ang="0">
                <a:pos x="1" y="3"/>
              </a:cxn>
              <a:cxn ang="0">
                <a:pos x="0" y="2"/>
              </a:cxn>
              <a:cxn ang="0">
                <a:pos x="0" y="1"/>
              </a:cxn>
              <a:cxn ang="0">
                <a:pos x="1" y="0"/>
              </a:cxn>
              <a:cxn ang="0">
                <a:pos x="2" y="0"/>
              </a:cxn>
              <a:cxn ang="0">
                <a:pos x="3" y="0"/>
              </a:cxn>
              <a:cxn ang="0">
                <a:pos x="5" y="1"/>
              </a:cxn>
              <a:cxn ang="0">
                <a:pos x="5" y="2"/>
              </a:cxn>
              <a:cxn ang="0">
                <a:pos x="5" y="3"/>
              </a:cxn>
              <a:cxn ang="0">
                <a:pos x="5" y="5"/>
              </a:cxn>
            </a:cxnLst>
            <a:rect l="0" t="0" r="r" b="b"/>
            <a:pathLst>
              <a:path w="5" h="17">
                <a:moveTo>
                  <a:pt x="5" y="5"/>
                </a:moveTo>
                <a:cubicBezTo>
                  <a:pt x="5" y="6"/>
                  <a:pt x="5" y="6"/>
                  <a:pt x="5" y="6"/>
                </a:cubicBezTo>
                <a:cubicBezTo>
                  <a:pt x="4" y="7"/>
                  <a:pt x="4" y="8"/>
                  <a:pt x="4" y="8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1"/>
                </a:cubicBezTo>
                <a:cubicBezTo>
                  <a:pt x="4" y="11"/>
                  <a:pt x="4" y="12"/>
                  <a:pt x="4" y="13"/>
                </a:cubicBezTo>
                <a:cubicBezTo>
                  <a:pt x="4" y="14"/>
                  <a:pt x="4" y="14"/>
                  <a:pt x="4" y="14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4"/>
                  <a:pt x="2" y="14"/>
                  <a:pt x="2" y="13"/>
                </a:cubicBezTo>
                <a:cubicBezTo>
                  <a:pt x="2" y="13"/>
                  <a:pt x="2" y="12"/>
                  <a:pt x="2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2"/>
                  <a:pt x="2" y="11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1" y="9"/>
                  <a:pt x="1" y="9"/>
                </a:cubicBezTo>
                <a:cubicBezTo>
                  <a:pt x="2" y="8"/>
                  <a:pt x="2" y="8"/>
                  <a:pt x="2" y="8"/>
                </a:cubicBezTo>
                <a:cubicBezTo>
                  <a:pt x="1" y="7"/>
                  <a:pt x="1" y="7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6"/>
                  <a:pt x="1" y="6"/>
                  <a:pt x="1" y="6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cubicBezTo>
                  <a:pt x="1" y="4"/>
                  <a:pt x="1" y="4"/>
                  <a:pt x="1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4" y="0"/>
                  <a:pt x="4" y="0"/>
                  <a:pt x="5" y="1"/>
                </a:cubicBezTo>
                <a:cubicBezTo>
                  <a:pt x="5" y="2"/>
                  <a:pt x="5" y="2"/>
                  <a:pt x="5" y="2"/>
                </a:cubicBezTo>
                <a:cubicBezTo>
                  <a:pt x="5" y="3"/>
                  <a:pt x="5" y="3"/>
                  <a:pt x="5" y="3"/>
                </a:cubicBezTo>
                <a:cubicBezTo>
                  <a:pt x="5" y="5"/>
                  <a:pt x="5" y="5"/>
                  <a:pt x="5" y="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76" name="Freeform 556"/>
          <p:cNvSpPr>
            <a:spLocks/>
          </p:cNvSpPr>
          <p:nvPr/>
        </p:nvSpPr>
        <p:spPr bwMode="auto">
          <a:xfrm>
            <a:off x="5792788" y="4927601"/>
            <a:ext cx="82550" cy="100013"/>
          </a:xfrm>
          <a:custGeom>
            <a:avLst/>
            <a:gdLst/>
            <a:ahLst/>
            <a:cxnLst>
              <a:cxn ang="0">
                <a:pos x="29" y="33"/>
              </a:cxn>
              <a:cxn ang="0">
                <a:pos x="27" y="35"/>
              </a:cxn>
              <a:cxn ang="0">
                <a:pos x="23" y="36"/>
              </a:cxn>
              <a:cxn ang="0">
                <a:pos x="20" y="37"/>
              </a:cxn>
              <a:cxn ang="0">
                <a:pos x="18" y="37"/>
              </a:cxn>
              <a:cxn ang="0">
                <a:pos x="16" y="37"/>
              </a:cxn>
              <a:cxn ang="0">
                <a:pos x="13" y="38"/>
              </a:cxn>
              <a:cxn ang="0">
                <a:pos x="12" y="37"/>
              </a:cxn>
              <a:cxn ang="0">
                <a:pos x="9" y="37"/>
              </a:cxn>
              <a:cxn ang="0">
                <a:pos x="4" y="37"/>
              </a:cxn>
              <a:cxn ang="0">
                <a:pos x="2" y="37"/>
              </a:cxn>
              <a:cxn ang="0">
                <a:pos x="1" y="32"/>
              </a:cxn>
              <a:cxn ang="0">
                <a:pos x="2" y="32"/>
              </a:cxn>
              <a:cxn ang="0">
                <a:pos x="3" y="32"/>
              </a:cxn>
              <a:cxn ang="0">
                <a:pos x="4" y="33"/>
              </a:cxn>
              <a:cxn ang="0">
                <a:pos x="7" y="36"/>
              </a:cxn>
              <a:cxn ang="0">
                <a:pos x="22" y="34"/>
              </a:cxn>
              <a:cxn ang="0">
                <a:pos x="23" y="33"/>
              </a:cxn>
              <a:cxn ang="0">
                <a:pos x="27" y="31"/>
              </a:cxn>
              <a:cxn ang="0">
                <a:pos x="27" y="30"/>
              </a:cxn>
              <a:cxn ang="0">
                <a:pos x="26" y="28"/>
              </a:cxn>
              <a:cxn ang="0">
                <a:pos x="24" y="27"/>
              </a:cxn>
              <a:cxn ang="0">
                <a:pos x="23" y="26"/>
              </a:cxn>
              <a:cxn ang="0">
                <a:pos x="19" y="25"/>
              </a:cxn>
              <a:cxn ang="0">
                <a:pos x="16" y="24"/>
              </a:cxn>
              <a:cxn ang="0">
                <a:pos x="15" y="23"/>
              </a:cxn>
              <a:cxn ang="0">
                <a:pos x="8" y="21"/>
              </a:cxn>
              <a:cxn ang="0">
                <a:pos x="5" y="16"/>
              </a:cxn>
              <a:cxn ang="0">
                <a:pos x="4" y="10"/>
              </a:cxn>
              <a:cxn ang="0">
                <a:pos x="7" y="6"/>
              </a:cxn>
              <a:cxn ang="0">
                <a:pos x="14" y="1"/>
              </a:cxn>
              <a:cxn ang="0">
                <a:pos x="23" y="0"/>
              </a:cxn>
              <a:cxn ang="0">
                <a:pos x="25" y="1"/>
              </a:cxn>
              <a:cxn ang="0">
                <a:pos x="25" y="5"/>
              </a:cxn>
              <a:cxn ang="0">
                <a:pos x="21" y="3"/>
              </a:cxn>
              <a:cxn ang="0">
                <a:pos x="19" y="3"/>
              </a:cxn>
              <a:cxn ang="0">
                <a:pos x="13" y="5"/>
              </a:cxn>
              <a:cxn ang="0">
                <a:pos x="10" y="6"/>
              </a:cxn>
              <a:cxn ang="0">
                <a:pos x="8" y="8"/>
              </a:cxn>
              <a:cxn ang="0">
                <a:pos x="5" y="14"/>
              </a:cxn>
              <a:cxn ang="0">
                <a:pos x="7" y="17"/>
              </a:cxn>
              <a:cxn ang="0">
                <a:pos x="10" y="18"/>
              </a:cxn>
              <a:cxn ang="0">
                <a:pos x="14" y="20"/>
              </a:cxn>
              <a:cxn ang="0">
                <a:pos x="20" y="22"/>
              </a:cxn>
              <a:cxn ang="0">
                <a:pos x="24" y="24"/>
              </a:cxn>
              <a:cxn ang="0">
                <a:pos x="27" y="25"/>
              </a:cxn>
              <a:cxn ang="0">
                <a:pos x="29" y="27"/>
              </a:cxn>
              <a:cxn ang="0">
                <a:pos x="30" y="29"/>
              </a:cxn>
            </a:cxnLst>
            <a:rect l="0" t="0" r="r" b="b"/>
            <a:pathLst>
              <a:path w="31" h="38">
                <a:moveTo>
                  <a:pt x="31" y="30"/>
                </a:move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2"/>
                  <a:pt x="29" y="33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6" y="36"/>
                  <a:pt x="26" y="36"/>
                  <a:pt x="26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6"/>
                  <a:pt x="23" y="37"/>
                  <a:pt x="23" y="37"/>
                </a:cubicBezTo>
                <a:cubicBezTo>
                  <a:pt x="22" y="37"/>
                  <a:pt x="22" y="37"/>
                  <a:pt x="21" y="37"/>
                </a:cubicBezTo>
                <a:cubicBezTo>
                  <a:pt x="21" y="37"/>
                  <a:pt x="21" y="37"/>
                  <a:pt x="20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7"/>
                  <a:pt x="14" y="38"/>
                  <a:pt x="13" y="38"/>
                </a:cubicBezTo>
                <a:cubicBezTo>
                  <a:pt x="13" y="37"/>
                  <a:pt x="13" y="37"/>
                  <a:pt x="13" y="37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37"/>
                  <a:pt x="12" y="37"/>
                  <a:pt x="12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0" y="37"/>
                  <a:pt x="10" y="37"/>
                  <a:pt x="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8" y="37"/>
                  <a:pt x="8" y="37"/>
                  <a:pt x="7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3" y="37"/>
                  <a:pt x="2" y="37"/>
                </a:cubicBezTo>
                <a:cubicBezTo>
                  <a:pt x="2" y="36"/>
                  <a:pt x="2" y="36"/>
                  <a:pt x="2" y="36"/>
                </a:cubicBezTo>
                <a:cubicBezTo>
                  <a:pt x="0" y="36"/>
                  <a:pt x="0" y="35"/>
                  <a:pt x="0" y="33"/>
                </a:cubicBezTo>
                <a:cubicBezTo>
                  <a:pt x="1" y="32"/>
                  <a:pt x="1" y="32"/>
                  <a:pt x="1" y="32"/>
                </a:cubicBezTo>
                <a:cubicBezTo>
                  <a:pt x="1" y="32"/>
                  <a:pt x="1" y="32"/>
                  <a:pt x="1" y="32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4"/>
                  <a:pt x="4" y="34"/>
                  <a:pt x="4" y="34"/>
                </a:cubicBezTo>
                <a:cubicBezTo>
                  <a:pt x="6" y="35"/>
                  <a:pt x="6" y="35"/>
                  <a:pt x="6" y="35"/>
                </a:cubicBezTo>
                <a:cubicBezTo>
                  <a:pt x="7" y="36"/>
                  <a:pt x="7" y="36"/>
                  <a:pt x="7" y="36"/>
                </a:cubicBezTo>
                <a:cubicBezTo>
                  <a:pt x="8" y="35"/>
                  <a:pt x="8" y="35"/>
                  <a:pt x="8" y="35"/>
                </a:cubicBezTo>
                <a:cubicBezTo>
                  <a:pt x="18" y="34"/>
                  <a:pt x="18" y="34"/>
                  <a:pt x="18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23" y="33"/>
                  <a:pt x="23" y="33"/>
                  <a:pt x="23" y="33"/>
                </a:cubicBezTo>
                <a:cubicBezTo>
                  <a:pt x="23" y="33"/>
                  <a:pt x="23" y="33"/>
                  <a:pt x="23" y="33"/>
                </a:cubicBezTo>
                <a:cubicBezTo>
                  <a:pt x="25" y="33"/>
                  <a:pt x="26" y="32"/>
                  <a:pt x="27" y="31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1"/>
                  <a:pt x="27" y="31"/>
                  <a:pt x="27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8" y="29"/>
                  <a:pt x="28" y="29"/>
                  <a:pt x="28" y="29"/>
                </a:cubicBezTo>
                <a:cubicBezTo>
                  <a:pt x="27" y="28"/>
                  <a:pt x="27" y="28"/>
                  <a:pt x="27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8"/>
                  <a:pt x="26" y="27"/>
                  <a:pt x="26" y="27"/>
                </a:cubicBezTo>
                <a:cubicBezTo>
                  <a:pt x="25" y="27"/>
                  <a:pt x="25" y="27"/>
                  <a:pt x="25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26"/>
                  <a:pt x="22" y="25"/>
                  <a:pt x="22" y="25"/>
                </a:cubicBezTo>
                <a:cubicBezTo>
                  <a:pt x="21" y="26"/>
                  <a:pt x="21" y="26"/>
                  <a:pt x="21" y="26"/>
                </a:cubicBezTo>
                <a:cubicBezTo>
                  <a:pt x="20" y="26"/>
                  <a:pt x="20" y="25"/>
                  <a:pt x="19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5" y="23"/>
                  <a:pt x="15" y="23"/>
                  <a:pt x="15" y="23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1"/>
                  <a:pt x="11" y="21"/>
                  <a:pt x="11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19"/>
                  <a:pt x="6" y="19"/>
                  <a:pt x="6" y="19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9"/>
                  <a:pt x="4" y="8"/>
                  <a:pt x="5" y="8"/>
                </a:cubicBezTo>
                <a:cubicBezTo>
                  <a:pt x="6" y="7"/>
                  <a:pt x="6" y="6"/>
                  <a:pt x="6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5"/>
                  <a:pt x="8" y="5"/>
                  <a:pt x="9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14" y="1"/>
                  <a:pt x="14" y="1"/>
                  <a:pt x="14" y="1"/>
                </a:cubicBezTo>
                <a:cubicBezTo>
                  <a:pt x="17" y="0"/>
                  <a:pt x="17" y="0"/>
                  <a:pt x="1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1"/>
                  <a:pt x="25" y="1"/>
                </a:cubicBezTo>
                <a:cubicBezTo>
                  <a:pt x="25" y="2"/>
                  <a:pt x="25" y="2"/>
                  <a:pt x="25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5" y="4"/>
                  <a:pt x="25" y="4"/>
                  <a:pt x="25" y="5"/>
                </a:cubicBezTo>
                <a:cubicBezTo>
                  <a:pt x="25" y="5"/>
                  <a:pt x="25" y="5"/>
                  <a:pt x="24" y="5"/>
                </a:cubicBezTo>
                <a:cubicBezTo>
                  <a:pt x="24" y="5"/>
                  <a:pt x="24" y="5"/>
                  <a:pt x="23" y="4"/>
                </a:cubicBezTo>
                <a:cubicBezTo>
                  <a:pt x="21" y="3"/>
                  <a:pt x="21" y="3"/>
                  <a:pt x="21" y="3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3"/>
                  <a:pt x="19" y="3"/>
                  <a:pt x="19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7" y="3"/>
                  <a:pt x="16" y="4"/>
                  <a:pt x="16" y="4"/>
                </a:cubicBezTo>
                <a:cubicBezTo>
                  <a:pt x="15" y="4"/>
                  <a:pt x="14" y="5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6"/>
                  <a:pt x="11" y="6"/>
                  <a:pt x="10" y="6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9" y="7"/>
                  <a:pt x="9" y="7"/>
                </a:cubicBezTo>
                <a:cubicBezTo>
                  <a:pt x="8" y="8"/>
                  <a:pt x="8" y="8"/>
                  <a:pt x="8" y="8"/>
                </a:cubicBezTo>
                <a:cubicBezTo>
                  <a:pt x="8" y="9"/>
                  <a:pt x="8" y="9"/>
                  <a:pt x="8" y="9"/>
                </a:cubicBezTo>
                <a:cubicBezTo>
                  <a:pt x="7" y="10"/>
                  <a:pt x="6" y="10"/>
                  <a:pt x="6" y="10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5"/>
                  <a:pt x="6" y="16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9" y="18"/>
                  <a:pt x="9" y="18"/>
                  <a:pt x="9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20"/>
                  <a:pt x="11" y="20"/>
                  <a:pt x="11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3"/>
                  <a:pt x="20" y="23"/>
                  <a:pt x="21" y="23"/>
                </a:cubicBezTo>
                <a:cubicBezTo>
                  <a:pt x="21" y="23"/>
                  <a:pt x="22" y="23"/>
                  <a:pt x="23" y="23"/>
                </a:cubicBezTo>
                <a:cubicBezTo>
                  <a:pt x="23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5"/>
                  <a:pt x="25" y="25"/>
                  <a:pt x="25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8"/>
                  <a:pt x="29" y="28"/>
                  <a:pt x="29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30"/>
                  <a:pt x="31" y="3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77" name="Freeform 557"/>
          <p:cNvSpPr>
            <a:spLocks noEditPoints="1"/>
          </p:cNvSpPr>
          <p:nvPr/>
        </p:nvSpPr>
        <p:spPr bwMode="auto">
          <a:xfrm>
            <a:off x="5957888" y="4873626"/>
            <a:ext cx="73025" cy="153988"/>
          </a:xfrm>
          <a:custGeom>
            <a:avLst/>
            <a:gdLst/>
            <a:ahLst/>
            <a:cxnLst>
              <a:cxn ang="0">
                <a:pos x="25" y="30"/>
              </a:cxn>
              <a:cxn ang="0">
                <a:pos x="21" y="20"/>
              </a:cxn>
              <a:cxn ang="0">
                <a:pos x="17" y="21"/>
              </a:cxn>
              <a:cxn ang="0">
                <a:pos x="14" y="25"/>
              </a:cxn>
              <a:cxn ang="0">
                <a:pos x="12" y="29"/>
              </a:cxn>
              <a:cxn ang="0">
                <a:pos x="9" y="37"/>
              </a:cxn>
              <a:cxn ang="0">
                <a:pos x="6" y="43"/>
              </a:cxn>
              <a:cxn ang="0">
                <a:pos x="5" y="47"/>
              </a:cxn>
              <a:cxn ang="0">
                <a:pos x="5" y="50"/>
              </a:cxn>
              <a:cxn ang="0">
                <a:pos x="5" y="52"/>
              </a:cxn>
              <a:cxn ang="0">
                <a:pos x="8" y="52"/>
              </a:cxn>
              <a:cxn ang="0">
                <a:pos x="11" y="53"/>
              </a:cxn>
              <a:cxn ang="0">
                <a:pos x="17" y="55"/>
              </a:cxn>
              <a:cxn ang="0">
                <a:pos x="20" y="53"/>
              </a:cxn>
              <a:cxn ang="0">
                <a:pos x="21" y="52"/>
              </a:cxn>
              <a:cxn ang="0">
                <a:pos x="25" y="47"/>
              </a:cxn>
              <a:cxn ang="0">
                <a:pos x="26" y="39"/>
              </a:cxn>
              <a:cxn ang="0">
                <a:pos x="28" y="47"/>
              </a:cxn>
              <a:cxn ang="0">
                <a:pos x="25" y="52"/>
              </a:cxn>
              <a:cxn ang="0">
                <a:pos x="19" y="57"/>
              </a:cxn>
              <a:cxn ang="0">
                <a:pos x="18" y="57"/>
              </a:cxn>
              <a:cxn ang="0">
                <a:pos x="15" y="58"/>
              </a:cxn>
              <a:cxn ang="0">
                <a:pos x="11" y="58"/>
              </a:cxn>
              <a:cxn ang="0">
                <a:pos x="6" y="54"/>
              </a:cxn>
              <a:cxn ang="0">
                <a:pos x="1" y="50"/>
              </a:cxn>
              <a:cxn ang="0">
                <a:pos x="1" y="46"/>
              </a:cxn>
              <a:cxn ang="0">
                <a:pos x="1" y="41"/>
              </a:cxn>
              <a:cxn ang="0">
                <a:pos x="1" y="32"/>
              </a:cxn>
              <a:cxn ang="0">
                <a:pos x="2" y="27"/>
              </a:cxn>
              <a:cxn ang="0">
                <a:pos x="2" y="19"/>
              </a:cxn>
              <a:cxn ang="0">
                <a:pos x="2" y="13"/>
              </a:cxn>
              <a:cxn ang="0">
                <a:pos x="2" y="10"/>
              </a:cxn>
              <a:cxn ang="0">
                <a:pos x="2" y="7"/>
              </a:cxn>
              <a:cxn ang="0">
                <a:pos x="1" y="3"/>
              </a:cxn>
              <a:cxn ang="0">
                <a:pos x="2" y="0"/>
              </a:cxn>
              <a:cxn ang="0">
                <a:pos x="4" y="4"/>
              </a:cxn>
              <a:cxn ang="0">
                <a:pos x="3" y="6"/>
              </a:cxn>
              <a:cxn ang="0">
                <a:pos x="4" y="8"/>
              </a:cxn>
              <a:cxn ang="0">
                <a:pos x="4" y="11"/>
              </a:cxn>
              <a:cxn ang="0">
                <a:pos x="4" y="15"/>
              </a:cxn>
              <a:cxn ang="0">
                <a:pos x="4" y="20"/>
              </a:cxn>
              <a:cxn ang="0">
                <a:pos x="4" y="27"/>
              </a:cxn>
              <a:cxn ang="0">
                <a:pos x="4" y="30"/>
              </a:cxn>
              <a:cxn ang="0">
                <a:pos x="4" y="33"/>
              </a:cxn>
              <a:cxn ang="0">
                <a:pos x="4" y="36"/>
              </a:cxn>
              <a:cxn ang="0">
                <a:pos x="3" y="42"/>
              </a:cxn>
              <a:cxn ang="0">
                <a:pos x="6" y="40"/>
              </a:cxn>
              <a:cxn ang="0">
                <a:pos x="7" y="36"/>
              </a:cxn>
              <a:cxn ang="0">
                <a:pos x="8" y="34"/>
              </a:cxn>
              <a:cxn ang="0">
                <a:pos x="9" y="30"/>
              </a:cxn>
              <a:cxn ang="0">
                <a:pos x="11" y="27"/>
              </a:cxn>
              <a:cxn ang="0">
                <a:pos x="13" y="24"/>
              </a:cxn>
              <a:cxn ang="0">
                <a:pos x="14" y="21"/>
              </a:cxn>
              <a:cxn ang="0">
                <a:pos x="17" y="19"/>
              </a:cxn>
              <a:cxn ang="0">
                <a:pos x="19" y="17"/>
              </a:cxn>
              <a:cxn ang="0">
                <a:pos x="19" y="16"/>
              </a:cxn>
              <a:cxn ang="0">
                <a:pos x="23" y="18"/>
              </a:cxn>
              <a:cxn ang="0">
                <a:pos x="25" y="22"/>
              </a:cxn>
              <a:cxn ang="0">
                <a:pos x="26" y="25"/>
              </a:cxn>
              <a:cxn ang="0">
                <a:pos x="27" y="30"/>
              </a:cxn>
              <a:cxn ang="0">
                <a:pos x="28" y="35"/>
              </a:cxn>
              <a:cxn ang="0">
                <a:pos x="28" y="41"/>
              </a:cxn>
            </a:cxnLst>
            <a:rect l="0" t="0" r="r" b="b"/>
            <a:pathLst>
              <a:path w="28" h="58">
                <a:moveTo>
                  <a:pt x="26" y="38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5"/>
                  <a:pt x="26" y="35"/>
                  <a:pt x="26" y="35"/>
                </a:cubicBezTo>
                <a:cubicBezTo>
                  <a:pt x="25" y="30"/>
                  <a:pt x="25" y="30"/>
                  <a:pt x="25" y="30"/>
                </a:cubicBezTo>
                <a:cubicBezTo>
                  <a:pt x="24" y="27"/>
                  <a:pt x="24" y="27"/>
                  <a:pt x="24" y="27"/>
                </a:cubicBezTo>
                <a:cubicBezTo>
                  <a:pt x="23" y="24"/>
                  <a:pt x="23" y="24"/>
                  <a:pt x="23" y="24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1"/>
                  <a:pt x="21" y="20"/>
                  <a:pt x="21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8" y="21"/>
                  <a:pt x="18" y="21"/>
                  <a:pt x="18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2"/>
                  <a:pt x="17" y="22"/>
                  <a:pt x="16" y="23"/>
                </a:cubicBezTo>
                <a:cubicBezTo>
                  <a:pt x="16" y="23"/>
                  <a:pt x="16" y="23"/>
                  <a:pt x="15" y="24"/>
                </a:cubicBezTo>
                <a:cubicBezTo>
                  <a:pt x="15" y="24"/>
                  <a:pt x="14" y="25"/>
                  <a:pt x="14" y="25"/>
                </a:cubicBezTo>
                <a:cubicBezTo>
                  <a:pt x="14" y="26"/>
                  <a:pt x="14" y="26"/>
                  <a:pt x="13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29"/>
                  <a:pt x="12" y="29"/>
                  <a:pt x="12" y="29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3"/>
                  <a:pt x="10" y="34"/>
                  <a:pt x="10" y="34"/>
                </a:cubicBezTo>
                <a:cubicBezTo>
                  <a:pt x="10" y="35"/>
                  <a:pt x="9" y="35"/>
                  <a:pt x="9" y="36"/>
                </a:cubicBezTo>
                <a:cubicBezTo>
                  <a:pt x="9" y="37"/>
                  <a:pt x="9" y="37"/>
                  <a:pt x="9" y="37"/>
                </a:cubicBezTo>
                <a:cubicBezTo>
                  <a:pt x="8" y="39"/>
                  <a:pt x="8" y="39"/>
                  <a:pt x="8" y="39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6" y="44"/>
                  <a:pt x="6" y="44"/>
                </a:cubicBezTo>
                <a:cubicBezTo>
                  <a:pt x="6" y="45"/>
                  <a:pt x="6" y="46"/>
                  <a:pt x="6" y="46"/>
                </a:cubicBezTo>
                <a:cubicBezTo>
                  <a:pt x="5" y="47"/>
                  <a:pt x="5" y="47"/>
                  <a:pt x="5" y="47"/>
                </a:cubicBezTo>
                <a:cubicBezTo>
                  <a:pt x="6" y="48"/>
                  <a:pt x="6" y="48"/>
                  <a:pt x="6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5" y="49"/>
                  <a:pt x="5" y="49"/>
                  <a:pt x="5" y="49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50"/>
                  <a:pt x="4" y="51"/>
                </a:cubicBezTo>
                <a:cubicBezTo>
                  <a:pt x="4" y="51"/>
                  <a:pt x="4" y="51"/>
                  <a:pt x="5" y="51"/>
                </a:cubicBezTo>
                <a:cubicBezTo>
                  <a:pt x="5" y="51"/>
                  <a:pt x="4" y="51"/>
                  <a:pt x="4" y="52"/>
                </a:cubicBezTo>
                <a:cubicBezTo>
                  <a:pt x="4" y="52"/>
                  <a:pt x="5" y="52"/>
                  <a:pt x="5" y="52"/>
                </a:cubicBezTo>
                <a:cubicBezTo>
                  <a:pt x="6" y="51"/>
                  <a:pt x="6" y="51"/>
                  <a:pt x="6" y="51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53"/>
                  <a:pt x="9" y="53"/>
                  <a:pt x="9" y="53"/>
                </a:cubicBezTo>
                <a:cubicBezTo>
                  <a:pt x="10" y="53"/>
                  <a:pt x="10" y="53"/>
                  <a:pt x="11" y="53"/>
                </a:cubicBezTo>
                <a:cubicBezTo>
                  <a:pt x="11" y="54"/>
                  <a:pt x="11" y="54"/>
                  <a:pt x="11" y="54"/>
                </a:cubicBezTo>
                <a:cubicBezTo>
                  <a:pt x="11" y="54"/>
                  <a:pt x="11" y="55"/>
                  <a:pt x="12" y="55"/>
                </a:cubicBezTo>
                <a:cubicBezTo>
                  <a:pt x="15" y="55"/>
                  <a:pt x="15" y="55"/>
                  <a:pt x="15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7" y="54"/>
                  <a:pt x="17" y="54"/>
                  <a:pt x="17" y="54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4"/>
                  <a:pt x="18" y="54"/>
                  <a:pt x="18" y="54"/>
                </a:cubicBezTo>
                <a:cubicBezTo>
                  <a:pt x="19" y="54"/>
                  <a:pt x="19" y="54"/>
                  <a:pt x="20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2"/>
                  <a:pt x="21" y="52"/>
                  <a:pt x="21" y="52"/>
                </a:cubicBezTo>
                <a:cubicBezTo>
                  <a:pt x="21" y="52"/>
                  <a:pt x="21" y="52"/>
                  <a:pt x="21" y="52"/>
                </a:cubicBezTo>
                <a:cubicBezTo>
                  <a:pt x="21" y="52"/>
                  <a:pt x="22" y="52"/>
                  <a:pt x="22" y="51"/>
                </a:cubicBezTo>
                <a:cubicBezTo>
                  <a:pt x="22" y="51"/>
                  <a:pt x="22" y="50"/>
                  <a:pt x="22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5" y="47"/>
                  <a:pt x="25" y="47"/>
                  <a:pt x="25" y="47"/>
                </a:cubicBezTo>
                <a:cubicBezTo>
                  <a:pt x="26" y="45"/>
                  <a:pt x="26" y="45"/>
                  <a:pt x="26" y="45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8" y="44"/>
                </a:moveTo>
                <a:cubicBezTo>
                  <a:pt x="27" y="45"/>
                  <a:pt x="27" y="45"/>
                  <a:pt x="27" y="45"/>
                </a:cubicBezTo>
                <a:cubicBezTo>
                  <a:pt x="28" y="47"/>
                  <a:pt x="28" y="47"/>
                  <a:pt x="28" y="47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0"/>
                  <a:pt x="26" y="50"/>
                  <a:pt x="26" y="50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3"/>
                  <a:pt x="24" y="54"/>
                  <a:pt x="23" y="55"/>
                </a:cubicBezTo>
                <a:cubicBezTo>
                  <a:pt x="22" y="56"/>
                  <a:pt x="22" y="56"/>
                  <a:pt x="22" y="56"/>
                </a:cubicBezTo>
                <a:cubicBezTo>
                  <a:pt x="21" y="56"/>
                  <a:pt x="21" y="56"/>
                  <a:pt x="21" y="57"/>
                </a:cubicBezTo>
                <a:cubicBezTo>
                  <a:pt x="20" y="57"/>
                  <a:pt x="20" y="57"/>
                  <a:pt x="19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18" y="57"/>
                  <a:pt x="18" y="57"/>
                  <a:pt x="18" y="57"/>
                </a:cubicBezTo>
                <a:cubicBezTo>
                  <a:pt x="18" y="57"/>
                  <a:pt x="18" y="57"/>
                  <a:pt x="18" y="57"/>
                </a:cubicBezTo>
                <a:cubicBezTo>
                  <a:pt x="17" y="57"/>
                  <a:pt x="17" y="57"/>
                  <a:pt x="17" y="57"/>
                </a:cubicBezTo>
                <a:cubicBezTo>
                  <a:pt x="17" y="58"/>
                  <a:pt x="17" y="58"/>
                  <a:pt x="17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9" y="57"/>
                  <a:pt x="9" y="57"/>
                  <a:pt x="9" y="57"/>
                </a:cubicBezTo>
                <a:cubicBezTo>
                  <a:pt x="8" y="57"/>
                  <a:pt x="7" y="57"/>
                  <a:pt x="7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5" y="54"/>
                  <a:pt x="4" y="53"/>
                </a:cubicBezTo>
                <a:cubicBezTo>
                  <a:pt x="4" y="54"/>
                  <a:pt x="4" y="54"/>
                  <a:pt x="4" y="54"/>
                </a:cubicBezTo>
                <a:cubicBezTo>
                  <a:pt x="2" y="53"/>
                  <a:pt x="2" y="53"/>
                  <a:pt x="2" y="53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7"/>
                  <a:pt x="1" y="47"/>
                  <a:pt x="1" y="47"/>
                </a:cubicBezTo>
                <a:cubicBezTo>
                  <a:pt x="1" y="46"/>
                  <a:pt x="1" y="46"/>
                  <a:pt x="1" y="46"/>
                </a:cubicBezTo>
                <a:cubicBezTo>
                  <a:pt x="1" y="45"/>
                  <a:pt x="1" y="45"/>
                  <a:pt x="1" y="45"/>
                </a:cubicBezTo>
                <a:cubicBezTo>
                  <a:pt x="0" y="44"/>
                  <a:pt x="0" y="44"/>
                  <a:pt x="0" y="44"/>
                </a:cubicBezTo>
                <a:cubicBezTo>
                  <a:pt x="1" y="43"/>
                  <a:pt x="1" y="43"/>
                  <a:pt x="1" y="43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2"/>
                  <a:pt x="1" y="32"/>
                  <a:pt x="1" y="32"/>
                </a:cubicBezTo>
                <a:cubicBezTo>
                  <a:pt x="1" y="32"/>
                  <a:pt x="1" y="32"/>
                  <a:pt x="1" y="32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8"/>
                  <a:pt x="1" y="28"/>
                  <a:pt x="1" y="28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6"/>
                  <a:pt x="2" y="25"/>
                  <a:pt x="1" y="25"/>
                </a:cubicBezTo>
                <a:cubicBezTo>
                  <a:pt x="2" y="22"/>
                  <a:pt x="2" y="22"/>
                  <a:pt x="2" y="22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0"/>
                  <a:pt x="2" y="10"/>
                </a:cubicBezTo>
                <a:cubicBezTo>
                  <a:pt x="2" y="10"/>
                  <a:pt x="2" y="10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" y="8"/>
                  <a:pt x="2" y="8"/>
                  <a:pt x="2" y="8"/>
                </a:cubicBezTo>
                <a:cubicBezTo>
                  <a:pt x="2" y="8"/>
                  <a:pt x="2" y="8"/>
                  <a:pt x="2" y="7"/>
                </a:cubicBezTo>
                <a:cubicBezTo>
                  <a:pt x="2" y="7"/>
                  <a:pt x="2" y="6"/>
                  <a:pt x="1" y="6"/>
                </a:cubicBezTo>
                <a:cubicBezTo>
                  <a:pt x="1" y="5"/>
                  <a:pt x="1" y="5"/>
                  <a:pt x="2" y="5"/>
                </a:cubicBezTo>
                <a:cubicBezTo>
                  <a:pt x="1" y="4"/>
                  <a:pt x="1" y="4"/>
                  <a:pt x="1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4" y="2"/>
                  <a:pt x="4" y="2"/>
                  <a:pt x="4" y="2"/>
                </a:cubicBezTo>
                <a:cubicBezTo>
                  <a:pt x="3" y="3"/>
                  <a:pt x="3" y="3"/>
                  <a:pt x="3" y="3"/>
                </a:cubicBezTo>
                <a:cubicBezTo>
                  <a:pt x="4" y="4"/>
                  <a:pt x="4" y="4"/>
                  <a:pt x="4" y="4"/>
                </a:cubicBezTo>
                <a:cubicBezTo>
                  <a:pt x="4" y="5"/>
                  <a:pt x="4" y="5"/>
                  <a:pt x="4" y="5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4" y="6"/>
                  <a:pt x="4" y="6"/>
                </a:cubicBezTo>
                <a:cubicBezTo>
                  <a:pt x="4" y="6"/>
                  <a:pt x="4" y="6"/>
                  <a:pt x="3" y="6"/>
                </a:cubicBezTo>
                <a:cubicBezTo>
                  <a:pt x="4" y="7"/>
                  <a:pt x="4" y="7"/>
                  <a:pt x="4" y="7"/>
                </a:cubicBezTo>
                <a:cubicBezTo>
                  <a:pt x="3" y="7"/>
                  <a:pt x="3" y="7"/>
                  <a:pt x="3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8"/>
                  <a:pt x="4" y="8"/>
                  <a:pt x="4" y="8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1"/>
                  <a:pt x="4" y="11"/>
                  <a:pt x="4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2"/>
                  <a:pt x="5" y="12"/>
                  <a:pt x="5" y="12"/>
                </a:cubicBezTo>
                <a:cubicBezTo>
                  <a:pt x="5" y="12"/>
                  <a:pt x="4" y="13"/>
                  <a:pt x="4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4" y="15"/>
                </a:cubicBezTo>
                <a:cubicBezTo>
                  <a:pt x="4" y="16"/>
                  <a:pt x="4" y="16"/>
                  <a:pt x="4" y="17"/>
                </a:cubicBezTo>
                <a:cubicBezTo>
                  <a:pt x="4" y="17"/>
                  <a:pt x="4" y="17"/>
                  <a:pt x="4" y="18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8"/>
                  <a:pt x="4" y="28"/>
                  <a:pt x="4" y="28"/>
                </a:cubicBezTo>
                <a:cubicBezTo>
                  <a:pt x="4" y="29"/>
                  <a:pt x="4" y="29"/>
                  <a:pt x="4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3" y="32"/>
                  <a:pt x="3" y="32"/>
                  <a:pt x="3" y="32"/>
                </a:cubicBezTo>
                <a:cubicBezTo>
                  <a:pt x="4" y="33"/>
                  <a:pt x="4" y="33"/>
                  <a:pt x="4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4" y="35"/>
                  <a:pt x="4" y="35"/>
                  <a:pt x="4" y="36"/>
                </a:cubicBezTo>
                <a:cubicBezTo>
                  <a:pt x="4" y="36"/>
                  <a:pt x="3" y="36"/>
                  <a:pt x="3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42"/>
                  <a:pt x="3" y="42"/>
                  <a:pt x="3" y="42"/>
                </a:cubicBezTo>
                <a:cubicBezTo>
                  <a:pt x="4" y="42"/>
                  <a:pt x="4" y="42"/>
                  <a:pt x="4" y="42"/>
                </a:cubicBezTo>
                <a:cubicBezTo>
                  <a:pt x="5" y="42"/>
                  <a:pt x="5" y="42"/>
                  <a:pt x="5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5" y="40"/>
                  <a:pt x="6" y="40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7" y="37"/>
                  <a:pt x="7" y="36"/>
                  <a:pt x="7" y="36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2"/>
                  <a:pt x="8" y="32"/>
                  <a:pt x="8" y="32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29"/>
                  <a:pt x="9" y="29"/>
                  <a:pt x="9" y="29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1" y="26"/>
                  <a:pt x="11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3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5" y="21"/>
                  <a:pt x="15" y="20"/>
                  <a:pt x="16" y="20"/>
                </a:cubicBezTo>
                <a:cubicBezTo>
                  <a:pt x="16" y="19"/>
                  <a:pt x="16" y="19"/>
                  <a:pt x="16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9" y="18"/>
                </a:cubicBezTo>
                <a:cubicBezTo>
                  <a:pt x="18" y="17"/>
                  <a:pt x="18" y="17"/>
                  <a:pt x="18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19" y="16"/>
                  <a:pt x="19" y="16"/>
                  <a:pt x="19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3" y="18"/>
                  <a:pt x="23" y="18"/>
                  <a:pt x="23" y="18"/>
                </a:cubicBezTo>
                <a:cubicBezTo>
                  <a:pt x="23" y="18"/>
                  <a:pt x="23" y="19"/>
                  <a:pt x="23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1"/>
                  <a:pt x="24" y="21"/>
                  <a:pt x="24" y="21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7"/>
                  <a:pt x="27" y="28"/>
                  <a:pt x="27" y="29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1"/>
                  <a:pt x="28" y="31"/>
                  <a:pt x="27" y="32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5"/>
                  <a:pt x="28" y="35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3"/>
                  <a:pt x="28" y="43"/>
                  <a:pt x="28" y="43"/>
                </a:cubicBezTo>
                <a:cubicBezTo>
                  <a:pt x="28" y="44"/>
                  <a:pt x="28" y="44"/>
                  <a:pt x="28" y="4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78" name="Freeform 558"/>
          <p:cNvSpPr>
            <a:spLocks noEditPoints="1"/>
          </p:cNvSpPr>
          <p:nvPr/>
        </p:nvSpPr>
        <p:spPr bwMode="auto">
          <a:xfrm>
            <a:off x="6056313" y="4929188"/>
            <a:ext cx="71437" cy="104775"/>
          </a:xfrm>
          <a:custGeom>
            <a:avLst/>
            <a:gdLst/>
            <a:ahLst/>
            <a:cxnLst>
              <a:cxn ang="0">
                <a:pos x="24" y="16"/>
              </a:cxn>
              <a:cxn ang="0">
                <a:pos x="24" y="15"/>
              </a:cxn>
              <a:cxn ang="0">
                <a:pos x="24" y="12"/>
              </a:cxn>
              <a:cxn ang="0">
                <a:pos x="22" y="9"/>
              </a:cxn>
              <a:cxn ang="0">
                <a:pos x="22" y="8"/>
              </a:cxn>
              <a:cxn ang="0">
                <a:pos x="21" y="7"/>
              </a:cxn>
              <a:cxn ang="0">
                <a:pos x="19" y="5"/>
              </a:cxn>
              <a:cxn ang="0">
                <a:pos x="15" y="3"/>
              </a:cxn>
              <a:cxn ang="0">
                <a:pos x="11" y="7"/>
              </a:cxn>
              <a:cxn ang="0">
                <a:pos x="8" y="11"/>
              </a:cxn>
              <a:cxn ang="0">
                <a:pos x="6" y="15"/>
              </a:cxn>
              <a:cxn ang="0">
                <a:pos x="5" y="18"/>
              </a:cxn>
              <a:cxn ang="0">
                <a:pos x="3" y="22"/>
              </a:cxn>
              <a:cxn ang="0">
                <a:pos x="3" y="24"/>
              </a:cxn>
              <a:cxn ang="0">
                <a:pos x="3" y="30"/>
              </a:cxn>
              <a:cxn ang="0">
                <a:pos x="3" y="35"/>
              </a:cxn>
              <a:cxn ang="0">
                <a:pos x="6" y="36"/>
              </a:cxn>
              <a:cxn ang="0">
                <a:pos x="9" y="36"/>
              </a:cxn>
              <a:cxn ang="0">
                <a:pos x="11" y="35"/>
              </a:cxn>
              <a:cxn ang="0">
                <a:pos x="14" y="34"/>
              </a:cxn>
              <a:cxn ang="0">
                <a:pos x="16" y="32"/>
              </a:cxn>
              <a:cxn ang="0">
                <a:pos x="19" y="29"/>
              </a:cxn>
              <a:cxn ang="0">
                <a:pos x="22" y="27"/>
              </a:cxn>
              <a:cxn ang="0">
                <a:pos x="24" y="24"/>
              </a:cxn>
              <a:cxn ang="0">
                <a:pos x="24" y="22"/>
              </a:cxn>
              <a:cxn ang="0">
                <a:pos x="24" y="20"/>
              </a:cxn>
              <a:cxn ang="0">
                <a:pos x="24" y="18"/>
              </a:cxn>
              <a:cxn ang="0">
                <a:pos x="27" y="18"/>
              </a:cxn>
              <a:cxn ang="0">
                <a:pos x="26" y="22"/>
              </a:cxn>
              <a:cxn ang="0">
                <a:pos x="24" y="27"/>
              </a:cxn>
              <a:cxn ang="0">
                <a:pos x="22" y="29"/>
              </a:cxn>
              <a:cxn ang="0">
                <a:pos x="20" y="32"/>
              </a:cxn>
              <a:cxn ang="0">
                <a:pos x="17" y="34"/>
              </a:cxn>
              <a:cxn ang="0">
                <a:pos x="12" y="37"/>
              </a:cxn>
              <a:cxn ang="0">
                <a:pos x="9" y="39"/>
              </a:cxn>
              <a:cxn ang="0">
                <a:pos x="6" y="38"/>
              </a:cxn>
              <a:cxn ang="0">
                <a:pos x="1" y="34"/>
              </a:cxn>
              <a:cxn ang="0">
                <a:pos x="0" y="28"/>
              </a:cxn>
              <a:cxn ang="0">
                <a:pos x="0" y="24"/>
              </a:cxn>
              <a:cxn ang="0">
                <a:pos x="2" y="20"/>
              </a:cxn>
              <a:cxn ang="0">
                <a:pos x="3" y="18"/>
              </a:cxn>
              <a:cxn ang="0">
                <a:pos x="3" y="14"/>
              </a:cxn>
              <a:cxn ang="0">
                <a:pos x="5" y="11"/>
              </a:cxn>
              <a:cxn ang="0">
                <a:pos x="6" y="8"/>
              </a:cxn>
              <a:cxn ang="0">
                <a:pos x="7" y="5"/>
              </a:cxn>
              <a:cxn ang="0">
                <a:pos x="11" y="1"/>
              </a:cxn>
              <a:cxn ang="0">
                <a:pos x="15" y="1"/>
              </a:cxn>
              <a:cxn ang="0">
                <a:pos x="18" y="2"/>
              </a:cxn>
              <a:cxn ang="0">
                <a:pos x="20" y="3"/>
              </a:cxn>
              <a:cxn ang="0">
                <a:pos x="24" y="6"/>
              </a:cxn>
              <a:cxn ang="0">
                <a:pos x="26" y="13"/>
              </a:cxn>
            </a:cxnLst>
            <a:rect l="0" t="0" r="r" b="b"/>
            <a:pathLst>
              <a:path w="27" h="39">
                <a:moveTo>
                  <a:pt x="24" y="18"/>
                </a:moveTo>
                <a:cubicBezTo>
                  <a:pt x="25" y="18"/>
                  <a:pt x="25" y="17"/>
                  <a:pt x="25" y="17"/>
                </a:cubicBezTo>
                <a:cubicBezTo>
                  <a:pt x="25" y="17"/>
                  <a:pt x="25" y="17"/>
                  <a:pt x="24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6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2"/>
                  <a:pt x="24" y="12"/>
                  <a:pt x="24" y="12"/>
                </a:cubicBezTo>
                <a:cubicBezTo>
                  <a:pt x="23" y="10"/>
                  <a:pt x="23" y="10"/>
                  <a:pt x="23" y="10"/>
                </a:cubicBezTo>
                <a:cubicBezTo>
                  <a:pt x="22" y="10"/>
                  <a:pt x="22" y="10"/>
                  <a:pt x="22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9"/>
                  <a:pt x="22" y="9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9" y="4"/>
                  <a:pt x="19" y="4"/>
                </a:cubicBezTo>
                <a:cubicBezTo>
                  <a:pt x="16" y="3"/>
                  <a:pt x="16" y="3"/>
                  <a:pt x="16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4" y="3"/>
                  <a:pt x="13" y="4"/>
                  <a:pt x="13" y="5"/>
                </a:cubicBezTo>
                <a:cubicBezTo>
                  <a:pt x="13" y="7"/>
                  <a:pt x="13" y="7"/>
                  <a:pt x="13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9" y="9"/>
                  <a:pt x="9" y="9"/>
                  <a:pt x="9" y="9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7" y="13"/>
                  <a:pt x="7" y="13"/>
                  <a:pt x="7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5"/>
                </a:cubicBezTo>
                <a:cubicBezTo>
                  <a:pt x="6" y="15"/>
                  <a:pt x="6" y="16"/>
                  <a:pt x="6" y="16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8"/>
                </a:cubicBezTo>
                <a:cubicBezTo>
                  <a:pt x="5" y="19"/>
                  <a:pt x="5" y="19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4"/>
                  <a:pt x="3" y="24"/>
                  <a:pt x="3" y="24"/>
                </a:cubicBezTo>
                <a:cubicBezTo>
                  <a:pt x="2" y="27"/>
                  <a:pt x="2" y="27"/>
                  <a:pt x="2" y="27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30"/>
                  <a:pt x="3" y="30"/>
                  <a:pt x="3" y="30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3"/>
                  <a:pt x="2" y="33"/>
                  <a:pt x="2" y="33"/>
                </a:cubicBezTo>
                <a:cubicBezTo>
                  <a:pt x="3" y="35"/>
                  <a:pt x="3" y="35"/>
                  <a:pt x="3" y="35"/>
                </a:cubicBezTo>
                <a:cubicBezTo>
                  <a:pt x="4" y="35"/>
                  <a:pt x="4" y="35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5"/>
                  <a:pt x="10" y="35"/>
                  <a:pt x="10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2" y="35"/>
                  <a:pt x="13" y="35"/>
                  <a:pt x="13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3"/>
                  <a:pt x="15" y="33"/>
                  <a:pt x="15" y="33"/>
                </a:cubicBezTo>
                <a:cubicBezTo>
                  <a:pt x="16" y="32"/>
                  <a:pt x="16" y="32"/>
                  <a:pt x="16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1"/>
                  <a:pt x="18" y="31"/>
                  <a:pt x="18" y="31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8"/>
                  <a:pt x="20" y="28"/>
                  <a:pt x="21" y="28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6"/>
                  <a:pt x="23" y="25"/>
                </a:cubicBezTo>
                <a:cubicBezTo>
                  <a:pt x="22" y="24"/>
                  <a:pt x="22" y="24"/>
                  <a:pt x="2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2"/>
                  <a:pt x="24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2"/>
                  <a:pt x="24" y="22"/>
                  <a:pt x="24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1"/>
                  <a:pt x="24" y="20"/>
                  <a:pt x="24" y="20"/>
                </a:cubicBezTo>
                <a:cubicBezTo>
                  <a:pt x="24" y="20"/>
                  <a:pt x="24" y="20"/>
                  <a:pt x="24" y="19"/>
                </a:cubicBezTo>
                <a:cubicBezTo>
                  <a:pt x="24" y="19"/>
                  <a:pt x="25" y="19"/>
                  <a:pt x="25" y="18"/>
                </a:cubicBezTo>
                <a:cubicBezTo>
                  <a:pt x="25" y="18"/>
                  <a:pt x="24" y="18"/>
                  <a:pt x="24" y="18"/>
                </a:cubicBezTo>
                <a:close/>
                <a:moveTo>
                  <a:pt x="27" y="16"/>
                </a:moveTo>
                <a:cubicBezTo>
                  <a:pt x="26" y="17"/>
                  <a:pt x="26" y="17"/>
                  <a:pt x="26" y="17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1"/>
                  <a:pt x="26" y="21"/>
                </a:cubicBezTo>
                <a:cubicBezTo>
                  <a:pt x="26" y="22"/>
                  <a:pt x="26" y="22"/>
                  <a:pt x="26" y="22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5"/>
                  <a:pt x="25" y="25"/>
                  <a:pt x="25" y="25"/>
                </a:cubicBezTo>
                <a:cubicBezTo>
                  <a:pt x="24" y="25"/>
                  <a:pt x="24" y="26"/>
                  <a:pt x="24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8"/>
                  <a:pt x="23" y="28"/>
                  <a:pt x="23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1" y="30"/>
                  <a:pt x="21" y="30"/>
                  <a:pt x="21" y="30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2"/>
                  <a:pt x="20" y="32"/>
                  <a:pt x="20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8" y="33"/>
                  <a:pt x="18" y="34"/>
                  <a:pt x="18" y="34"/>
                </a:cubicBezTo>
                <a:cubicBezTo>
                  <a:pt x="18" y="34"/>
                  <a:pt x="17" y="34"/>
                  <a:pt x="17" y="34"/>
                </a:cubicBezTo>
                <a:cubicBezTo>
                  <a:pt x="16" y="35"/>
                  <a:pt x="16" y="35"/>
                  <a:pt x="16" y="35"/>
                </a:cubicBezTo>
                <a:cubicBezTo>
                  <a:pt x="15" y="36"/>
                  <a:pt x="15" y="36"/>
                  <a:pt x="13" y="36"/>
                </a:cubicBezTo>
                <a:cubicBezTo>
                  <a:pt x="13" y="37"/>
                  <a:pt x="13" y="37"/>
                  <a:pt x="12" y="37"/>
                </a:cubicBezTo>
                <a:cubicBezTo>
                  <a:pt x="12" y="37"/>
                  <a:pt x="12" y="37"/>
                  <a:pt x="11" y="37"/>
                </a:cubicBezTo>
                <a:cubicBezTo>
                  <a:pt x="11" y="37"/>
                  <a:pt x="10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8" y="38"/>
                  <a:pt x="8" y="38"/>
                  <a:pt x="8" y="38"/>
                </a:cubicBezTo>
                <a:cubicBezTo>
                  <a:pt x="7" y="39"/>
                  <a:pt x="7" y="39"/>
                  <a:pt x="7" y="39"/>
                </a:cubicBezTo>
                <a:cubicBezTo>
                  <a:pt x="6" y="38"/>
                  <a:pt x="6" y="38"/>
                  <a:pt x="6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7"/>
                  <a:pt x="2" y="36"/>
                  <a:pt x="1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28"/>
                  <a:pt x="0" y="28"/>
                  <a:pt x="0" y="28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0" y="25"/>
                </a:cubicBezTo>
                <a:cubicBezTo>
                  <a:pt x="0" y="25"/>
                  <a:pt x="0" y="24"/>
                  <a:pt x="0" y="24"/>
                </a:cubicBezTo>
                <a:cubicBezTo>
                  <a:pt x="0" y="24"/>
                  <a:pt x="1" y="23"/>
                  <a:pt x="1" y="23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1" y="21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20"/>
                  <a:pt x="3" y="19"/>
                  <a:pt x="3" y="19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5"/>
                  <a:pt x="3" y="14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3"/>
                  <a:pt x="3" y="12"/>
                  <a:pt x="3" y="12"/>
                </a:cubicBezTo>
                <a:cubicBezTo>
                  <a:pt x="4" y="12"/>
                  <a:pt x="5" y="11"/>
                  <a:pt x="5" y="11"/>
                </a:cubicBezTo>
                <a:cubicBezTo>
                  <a:pt x="5" y="10"/>
                  <a:pt x="5" y="10"/>
                  <a:pt x="4" y="10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6" y="8"/>
                  <a:pt x="6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6" y="7"/>
                  <a:pt x="6" y="7"/>
                </a:cubicBezTo>
                <a:cubicBezTo>
                  <a:pt x="7" y="7"/>
                  <a:pt x="7" y="6"/>
                  <a:pt x="7" y="5"/>
                </a:cubicBezTo>
                <a:cubicBezTo>
                  <a:pt x="7" y="5"/>
                  <a:pt x="7" y="4"/>
                  <a:pt x="7" y="4"/>
                </a:cubicBezTo>
                <a:cubicBezTo>
                  <a:pt x="9" y="4"/>
                  <a:pt x="10" y="3"/>
                  <a:pt x="11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3" y="1"/>
                </a:cubicBezTo>
                <a:cubicBezTo>
                  <a:pt x="13" y="1"/>
                  <a:pt x="14" y="1"/>
                  <a:pt x="15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1"/>
                  <a:pt x="16" y="1"/>
                  <a:pt x="16" y="1"/>
                </a:cubicBezTo>
                <a:cubicBezTo>
                  <a:pt x="17" y="1"/>
                  <a:pt x="17" y="1"/>
                  <a:pt x="18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20" y="2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1" y="4"/>
                  <a:pt x="22" y="4"/>
                  <a:pt x="22" y="5"/>
                </a:cubicBezTo>
                <a:cubicBezTo>
                  <a:pt x="23" y="6"/>
                  <a:pt x="23" y="6"/>
                  <a:pt x="23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3"/>
                  <a:pt x="26" y="13"/>
                  <a:pt x="26" y="13"/>
                </a:cubicBezTo>
                <a:cubicBezTo>
                  <a:pt x="27" y="16"/>
                  <a:pt x="27" y="16"/>
                  <a:pt x="27" y="1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79" name="Freeform 559"/>
          <p:cNvSpPr>
            <a:spLocks noEditPoints="1"/>
          </p:cNvSpPr>
          <p:nvPr/>
        </p:nvSpPr>
        <p:spPr bwMode="auto">
          <a:xfrm>
            <a:off x="6146800" y="4929188"/>
            <a:ext cx="71437" cy="104775"/>
          </a:xfrm>
          <a:custGeom>
            <a:avLst/>
            <a:gdLst/>
            <a:ahLst/>
            <a:cxnLst>
              <a:cxn ang="0">
                <a:pos x="25" y="16"/>
              </a:cxn>
              <a:cxn ang="0">
                <a:pos x="24" y="15"/>
              </a:cxn>
              <a:cxn ang="0">
                <a:pos x="24" y="12"/>
              </a:cxn>
              <a:cxn ang="0">
                <a:pos x="22" y="9"/>
              </a:cxn>
              <a:cxn ang="0">
                <a:pos x="22" y="8"/>
              </a:cxn>
              <a:cxn ang="0">
                <a:pos x="21" y="7"/>
              </a:cxn>
              <a:cxn ang="0">
                <a:pos x="20" y="5"/>
              </a:cxn>
              <a:cxn ang="0">
                <a:pos x="16" y="3"/>
              </a:cxn>
              <a:cxn ang="0">
                <a:pos x="12" y="7"/>
              </a:cxn>
              <a:cxn ang="0">
                <a:pos x="8" y="11"/>
              </a:cxn>
              <a:cxn ang="0">
                <a:pos x="6" y="15"/>
              </a:cxn>
              <a:cxn ang="0">
                <a:pos x="5" y="18"/>
              </a:cxn>
              <a:cxn ang="0">
                <a:pos x="4" y="22"/>
              </a:cxn>
              <a:cxn ang="0">
                <a:pos x="4" y="24"/>
              </a:cxn>
              <a:cxn ang="0">
                <a:pos x="3" y="30"/>
              </a:cxn>
              <a:cxn ang="0">
                <a:pos x="4" y="35"/>
              </a:cxn>
              <a:cxn ang="0">
                <a:pos x="6" y="36"/>
              </a:cxn>
              <a:cxn ang="0">
                <a:pos x="10" y="36"/>
              </a:cxn>
              <a:cxn ang="0">
                <a:pos x="12" y="35"/>
              </a:cxn>
              <a:cxn ang="0">
                <a:pos x="14" y="34"/>
              </a:cxn>
              <a:cxn ang="0">
                <a:pos x="17" y="32"/>
              </a:cxn>
              <a:cxn ang="0">
                <a:pos x="20" y="29"/>
              </a:cxn>
              <a:cxn ang="0">
                <a:pos x="22" y="27"/>
              </a:cxn>
              <a:cxn ang="0">
                <a:pos x="24" y="24"/>
              </a:cxn>
              <a:cxn ang="0">
                <a:pos x="24" y="22"/>
              </a:cxn>
              <a:cxn ang="0">
                <a:pos x="24" y="20"/>
              </a:cxn>
              <a:cxn ang="0">
                <a:pos x="25" y="18"/>
              </a:cxn>
              <a:cxn ang="0">
                <a:pos x="27" y="18"/>
              </a:cxn>
              <a:cxn ang="0">
                <a:pos x="26" y="22"/>
              </a:cxn>
              <a:cxn ang="0">
                <a:pos x="24" y="27"/>
              </a:cxn>
              <a:cxn ang="0">
                <a:pos x="22" y="29"/>
              </a:cxn>
              <a:cxn ang="0">
                <a:pos x="20" y="32"/>
              </a:cxn>
              <a:cxn ang="0">
                <a:pos x="17" y="34"/>
              </a:cxn>
              <a:cxn ang="0">
                <a:pos x="12" y="37"/>
              </a:cxn>
              <a:cxn ang="0">
                <a:pos x="9" y="39"/>
              </a:cxn>
              <a:cxn ang="0">
                <a:pos x="6" y="38"/>
              </a:cxn>
              <a:cxn ang="0">
                <a:pos x="2" y="34"/>
              </a:cxn>
              <a:cxn ang="0">
                <a:pos x="0" y="28"/>
              </a:cxn>
              <a:cxn ang="0">
                <a:pos x="1" y="24"/>
              </a:cxn>
              <a:cxn ang="0">
                <a:pos x="2" y="20"/>
              </a:cxn>
              <a:cxn ang="0">
                <a:pos x="3" y="18"/>
              </a:cxn>
              <a:cxn ang="0">
                <a:pos x="4" y="14"/>
              </a:cxn>
              <a:cxn ang="0">
                <a:pos x="5" y="11"/>
              </a:cxn>
              <a:cxn ang="0">
                <a:pos x="6" y="8"/>
              </a:cxn>
              <a:cxn ang="0">
                <a:pos x="8" y="5"/>
              </a:cxn>
              <a:cxn ang="0">
                <a:pos x="12" y="1"/>
              </a:cxn>
              <a:cxn ang="0">
                <a:pos x="15" y="1"/>
              </a:cxn>
              <a:cxn ang="0">
                <a:pos x="19" y="2"/>
              </a:cxn>
              <a:cxn ang="0">
                <a:pos x="21" y="3"/>
              </a:cxn>
              <a:cxn ang="0">
                <a:pos x="24" y="6"/>
              </a:cxn>
              <a:cxn ang="0">
                <a:pos x="26" y="13"/>
              </a:cxn>
            </a:cxnLst>
            <a:rect l="0" t="0" r="r" b="b"/>
            <a:pathLst>
              <a:path w="27" h="39">
                <a:moveTo>
                  <a:pt x="25" y="18"/>
                </a:moveTo>
                <a:cubicBezTo>
                  <a:pt x="25" y="18"/>
                  <a:pt x="25" y="17"/>
                  <a:pt x="25" y="17"/>
                </a:cubicBezTo>
                <a:cubicBezTo>
                  <a:pt x="25" y="17"/>
                  <a:pt x="25" y="17"/>
                  <a:pt x="25" y="16"/>
                </a:cubicBezTo>
                <a:cubicBezTo>
                  <a:pt x="25" y="16"/>
                  <a:pt x="24" y="16"/>
                  <a:pt x="24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6"/>
                  <a:pt x="25" y="15"/>
                  <a:pt x="24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2"/>
                  <a:pt x="24" y="12"/>
                  <a:pt x="24" y="12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0"/>
                  <a:pt x="22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9"/>
                  <a:pt x="22" y="9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0" y="5"/>
                  <a:pt x="20" y="5"/>
                  <a:pt x="20" y="5"/>
                </a:cubicBezTo>
                <a:cubicBezTo>
                  <a:pt x="19" y="4"/>
                  <a:pt x="19" y="4"/>
                  <a:pt x="19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4" y="3"/>
                  <a:pt x="13" y="4"/>
                  <a:pt x="13" y="5"/>
                </a:cubicBezTo>
                <a:cubicBezTo>
                  <a:pt x="13" y="7"/>
                  <a:pt x="13" y="7"/>
                  <a:pt x="13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9" y="9"/>
                  <a:pt x="9" y="9"/>
                  <a:pt x="9" y="9"/>
                </a:cubicBezTo>
                <a:cubicBezTo>
                  <a:pt x="9" y="10"/>
                  <a:pt x="9" y="10"/>
                  <a:pt x="9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4"/>
                  <a:pt x="6" y="14"/>
                  <a:pt x="6" y="15"/>
                </a:cubicBezTo>
                <a:cubicBezTo>
                  <a:pt x="6" y="15"/>
                  <a:pt x="6" y="16"/>
                  <a:pt x="6" y="16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8"/>
                </a:cubicBezTo>
                <a:cubicBezTo>
                  <a:pt x="5" y="19"/>
                  <a:pt x="5" y="19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4" y="24"/>
                  <a:pt x="4" y="24"/>
                  <a:pt x="4" y="24"/>
                </a:cubicBezTo>
                <a:cubicBezTo>
                  <a:pt x="2" y="27"/>
                  <a:pt x="2" y="27"/>
                  <a:pt x="2" y="27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30"/>
                  <a:pt x="3" y="30"/>
                  <a:pt x="3" y="30"/>
                </a:cubicBezTo>
                <a:cubicBezTo>
                  <a:pt x="2" y="31"/>
                  <a:pt x="2" y="31"/>
                  <a:pt x="2" y="31"/>
                </a:cubicBezTo>
                <a:cubicBezTo>
                  <a:pt x="3" y="33"/>
                  <a:pt x="3" y="33"/>
                  <a:pt x="3" y="33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5"/>
                  <a:pt x="11" y="35"/>
                  <a:pt x="11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3" y="35"/>
                  <a:pt x="13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2"/>
                  <a:pt x="16" y="32"/>
                  <a:pt x="17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1"/>
                  <a:pt x="18" y="31"/>
                  <a:pt x="18" y="31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8"/>
                  <a:pt x="21" y="28"/>
                  <a:pt x="21" y="28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3" y="26"/>
                  <a:pt x="23" y="25"/>
                </a:cubicBezTo>
                <a:cubicBezTo>
                  <a:pt x="23" y="24"/>
                  <a:pt x="23" y="24"/>
                  <a:pt x="23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2"/>
                  <a:pt x="25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5" y="22"/>
                  <a:pt x="25" y="22"/>
                  <a:pt x="25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4" y="21"/>
                  <a:pt x="24" y="20"/>
                  <a:pt x="24" y="20"/>
                </a:cubicBezTo>
                <a:cubicBezTo>
                  <a:pt x="24" y="20"/>
                  <a:pt x="24" y="20"/>
                  <a:pt x="25" y="19"/>
                </a:cubicBezTo>
                <a:cubicBezTo>
                  <a:pt x="25" y="19"/>
                  <a:pt x="25" y="19"/>
                  <a:pt x="25" y="18"/>
                </a:cubicBezTo>
                <a:cubicBezTo>
                  <a:pt x="25" y="18"/>
                  <a:pt x="25" y="18"/>
                  <a:pt x="25" y="18"/>
                </a:cubicBezTo>
                <a:close/>
                <a:moveTo>
                  <a:pt x="27" y="16"/>
                </a:moveTo>
                <a:cubicBezTo>
                  <a:pt x="27" y="17"/>
                  <a:pt x="27" y="17"/>
                  <a:pt x="27" y="17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6" y="21"/>
                  <a:pt x="26" y="21"/>
                </a:cubicBezTo>
                <a:cubicBezTo>
                  <a:pt x="26" y="22"/>
                  <a:pt x="26" y="22"/>
                  <a:pt x="26" y="22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5"/>
                  <a:pt x="25" y="26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3" y="28"/>
                  <a:pt x="23" y="28"/>
                  <a:pt x="23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30"/>
                  <a:pt x="22" y="30"/>
                  <a:pt x="22" y="30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2"/>
                  <a:pt x="20" y="32"/>
                  <a:pt x="20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8" y="34"/>
                  <a:pt x="18" y="34"/>
                </a:cubicBezTo>
                <a:cubicBezTo>
                  <a:pt x="18" y="34"/>
                  <a:pt x="18" y="34"/>
                  <a:pt x="17" y="34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6"/>
                  <a:pt x="15" y="36"/>
                  <a:pt x="14" y="36"/>
                </a:cubicBezTo>
                <a:cubicBezTo>
                  <a:pt x="13" y="37"/>
                  <a:pt x="13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1" y="37"/>
                  <a:pt x="10" y="38"/>
                  <a:pt x="10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9"/>
                  <a:pt x="8" y="39"/>
                  <a:pt x="8" y="39"/>
                </a:cubicBezTo>
                <a:cubicBezTo>
                  <a:pt x="6" y="38"/>
                  <a:pt x="6" y="38"/>
                  <a:pt x="6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7"/>
                  <a:pt x="2" y="36"/>
                  <a:pt x="1" y="35"/>
                </a:cubicBezTo>
                <a:cubicBezTo>
                  <a:pt x="2" y="34"/>
                  <a:pt x="2" y="34"/>
                  <a:pt x="2" y="34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28"/>
                  <a:pt x="0" y="28"/>
                  <a:pt x="0" y="28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1" y="25"/>
                  <a:pt x="1" y="24"/>
                  <a:pt x="1" y="24"/>
                </a:cubicBezTo>
                <a:cubicBezTo>
                  <a:pt x="1" y="24"/>
                  <a:pt x="1" y="23"/>
                  <a:pt x="1" y="23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2" y="21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20"/>
                  <a:pt x="3" y="19"/>
                  <a:pt x="3" y="19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6"/>
                  <a:pt x="3" y="16"/>
                  <a:pt x="3" y="16"/>
                </a:cubicBezTo>
                <a:cubicBezTo>
                  <a:pt x="4" y="16"/>
                  <a:pt x="4" y="15"/>
                  <a:pt x="4" y="14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3"/>
                  <a:pt x="4" y="12"/>
                  <a:pt x="4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5" y="10"/>
                  <a:pt x="5" y="10"/>
                  <a:pt x="5" y="10"/>
                </a:cubicBezTo>
                <a:cubicBezTo>
                  <a:pt x="6" y="8"/>
                  <a:pt x="6" y="8"/>
                  <a:pt x="6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6" y="7"/>
                  <a:pt x="6" y="7"/>
                </a:cubicBezTo>
                <a:cubicBezTo>
                  <a:pt x="7" y="7"/>
                  <a:pt x="8" y="6"/>
                  <a:pt x="8" y="5"/>
                </a:cubicBezTo>
                <a:cubicBezTo>
                  <a:pt x="8" y="5"/>
                  <a:pt x="8" y="4"/>
                  <a:pt x="7" y="4"/>
                </a:cubicBezTo>
                <a:cubicBezTo>
                  <a:pt x="9" y="4"/>
                  <a:pt x="10" y="3"/>
                  <a:pt x="11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3" y="1"/>
                  <a:pt x="13" y="1"/>
                </a:cubicBezTo>
                <a:cubicBezTo>
                  <a:pt x="14" y="1"/>
                  <a:pt x="14" y="1"/>
                  <a:pt x="15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1"/>
                  <a:pt x="16" y="1"/>
                  <a:pt x="16" y="1"/>
                </a:cubicBezTo>
                <a:cubicBezTo>
                  <a:pt x="17" y="1"/>
                  <a:pt x="18" y="1"/>
                  <a:pt x="19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2"/>
                  <a:pt x="20" y="3"/>
                  <a:pt x="21" y="3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4"/>
                  <a:pt x="22" y="4"/>
                  <a:pt x="23" y="5"/>
                </a:cubicBezTo>
                <a:cubicBezTo>
                  <a:pt x="23" y="6"/>
                  <a:pt x="23" y="6"/>
                  <a:pt x="23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3"/>
                  <a:pt x="26" y="13"/>
                  <a:pt x="26" y="13"/>
                </a:cubicBezTo>
                <a:cubicBezTo>
                  <a:pt x="27" y="16"/>
                  <a:pt x="27" y="16"/>
                  <a:pt x="27" y="1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80" name="Freeform 560"/>
          <p:cNvSpPr>
            <a:spLocks/>
          </p:cNvSpPr>
          <p:nvPr/>
        </p:nvSpPr>
        <p:spPr bwMode="auto">
          <a:xfrm>
            <a:off x="6226175" y="4897438"/>
            <a:ext cx="79375" cy="128588"/>
          </a:xfrm>
          <a:custGeom>
            <a:avLst/>
            <a:gdLst/>
            <a:ahLst/>
            <a:cxnLst>
              <a:cxn ang="0">
                <a:pos x="18" y="16"/>
              </a:cxn>
              <a:cxn ang="0">
                <a:pos x="25" y="16"/>
              </a:cxn>
              <a:cxn ang="0">
                <a:pos x="29" y="16"/>
              </a:cxn>
              <a:cxn ang="0">
                <a:pos x="29" y="18"/>
              </a:cxn>
              <a:cxn ang="0">
                <a:pos x="27" y="18"/>
              </a:cxn>
              <a:cxn ang="0">
                <a:pos x="23" y="18"/>
              </a:cxn>
              <a:cxn ang="0">
                <a:pos x="19" y="19"/>
              </a:cxn>
              <a:cxn ang="0">
                <a:pos x="17" y="19"/>
              </a:cxn>
              <a:cxn ang="0">
                <a:pos x="16" y="20"/>
              </a:cxn>
              <a:cxn ang="0">
                <a:pos x="15" y="20"/>
              </a:cxn>
              <a:cxn ang="0">
                <a:pos x="12" y="20"/>
              </a:cxn>
              <a:cxn ang="0">
                <a:pos x="10" y="20"/>
              </a:cxn>
              <a:cxn ang="0">
                <a:pos x="9" y="25"/>
              </a:cxn>
              <a:cxn ang="0">
                <a:pos x="9" y="31"/>
              </a:cxn>
              <a:cxn ang="0">
                <a:pos x="9" y="36"/>
              </a:cxn>
              <a:cxn ang="0">
                <a:pos x="10" y="40"/>
              </a:cxn>
              <a:cxn ang="0">
                <a:pos x="12" y="43"/>
              </a:cxn>
              <a:cxn ang="0">
                <a:pos x="14" y="44"/>
              </a:cxn>
              <a:cxn ang="0">
                <a:pos x="18" y="46"/>
              </a:cxn>
              <a:cxn ang="0">
                <a:pos x="23" y="45"/>
              </a:cxn>
              <a:cxn ang="0">
                <a:pos x="27" y="44"/>
              </a:cxn>
              <a:cxn ang="0">
                <a:pos x="27" y="46"/>
              </a:cxn>
              <a:cxn ang="0">
                <a:pos x="25" y="47"/>
              </a:cxn>
              <a:cxn ang="0">
                <a:pos x="21" y="48"/>
              </a:cxn>
              <a:cxn ang="0">
                <a:pos x="17" y="48"/>
              </a:cxn>
              <a:cxn ang="0">
                <a:pos x="14" y="48"/>
              </a:cxn>
              <a:cxn ang="0">
                <a:pos x="10" y="44"/>
              </a:cxn>
              <a:cxn ang="0">
                <a:pos x="8" y="39"/>
              </a:cxn>
              <a:cxn ang="0">
                <a:pos x="7" y="34"/>
              </a:cxn>
              <a:cxn ang="0">
                <a:pos x="7" y="32"/>
              </a:cxn>
              <a:cxn ang="0">
                <a:pos x="7" y="30"/>
              </a:cxn>
              <a:cxn ang="0">
                <a:pos x="7" y="28"/>
              </a:cxn>
              <a:cxn ang="0">
                <a:pos x="7" y="25"/>
              </a:cxn>
              <a:cxn ang="0">
                <a:pos x="7" y="24"/>
              </a:cxn>
              <a:cxn ang="0">
                <a:pos x="6" y="20"/>
              </a:cxn>
              <a:cxn ang="0">
                <a:pos x="5" y="20"/>
              </a:cxn>
              <a:cxn ang="0">
                <a:pos x="2" y="19"/>
              </a:cxn>
              <a:cxn ang="0">
                <a:pos x="1" y="18"/>
              </a:cxn>
              <a:cxn ang="0">
                <a:pos x="0" y="17"/>
              </a:cxn>
              <a:cxn ang="0">
                <a:pos x="2" y="16"/>
              </a:cxn>
              <a:cxn ang="0">
                <a:pos x="4" y="16"/>
              </a:cxn>
              <a:cxn ang="0">
                <a:pos x="8" y="14"/>
              </a:cxn>
              <a:cxn ang="0">
                <a:pos x="7" y="11"/>
              </a:cxn>
              <a:cxn ang="0">
                <a:pos x="8" y="10"/>
              </a:cxn>
              <a:cxn ang="0">
                <a:pos x="8" y="6"/>
              </a:cxn>
              <a:cxn ang="0">
                <a:pos x="7" y="4"/>
              </a:cxn>
              <a:cxn ang="0">
                <a:pos x="7" y="1"/>
              </a:cxn>
              <a:cxn ang="0">
                <a:pos x="10" y="1"/>
              </a:cxn>
              <a:cxn ang="0">
                <a:pos x="10" y="2"/>
              </a:cxn>
              <a:cxn ang="0">
                <a:pos x="10" y="4"/>
              </a:cxn>
              <a:cxn ang="0">
                <a:pos x="10" y="6"/>
              </a:cxn>
              <a:cxn ang="0">
                <a:pos x="10" y="8"/>
              </a:cxn>
              <a:cxn ang="0">
                <a:pos x="10" y="11"/>
              </a:cxn>
              <a:cxn ang="0">
                <a:pos x="10" y="14"/>
              </a:cxn>
              <a:cxn ang="0">
                <a:pos x="10" y="17"/>
              </a:cxn>
              <a:cxn ang="0">
                <a:pos x="13" y="16"/>
              </a:cxn>
            </a:cxnLst>
            <a:rect l="0" t="0" r="r" b="b"/>
            <a:pathLst>
              <a:path w="30" h="48">
                <a:moveTo>
                  <a:pt x="13" y="16"/>
                </a:moveTo>
                <a:cubicBezTo>
                  <a:pt x="18" y="16"/>
                  <a:pt x="18" y="16"/>
                  <a:pt x="18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30" y="16"/>
                  <a:pt x="30" y="16"/>
                  <a:pt x="30" y="17"/>
                </a:cubicBezTo>
                <a:cubicBezTo>
                  <a:pt x="30" y="17"/>
                  <a:pt x="29" y="18"/>
                  <a:pt x="29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2" y="19"/>
                  <a:pt x="21" y="19"/>
                  <a:pt x="20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6" y="20"/>
                  <a:pt x="16" y="20"/>
                  <a:pt x="16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4" y="20"/>
                  <a:pt x="13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1" y="20"/>
                  <a:pt x="11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8"/>
                  <a:pt x="9" y="38"/>
                  <a:pt x="9" y="38"/>
                </a:cubicBezTo>
                <a:cubicBezTo>
                  <a:pt x="10" y="40"/>
                  <a:pt x="10" y="40"/>
                  <a:pt x="10" y="40"/>
                </a:cubicBezTo>
                <a:cubicBezTo>
                  <a:pt x="10" y="40"/>
                  <a:pt x="10" y="40"/>
                  <a:pt x="10" y="40"/>
                </a:cubicBezTo>
                <a:cubicBezTo>
                  <a:pt x="10" y="41"/>
                  <a:pt x="11" y="42"/>
                  <a:pt x="12" y="43"/>
                </a:cubicBezTo>
                <a:cubicBezTo>
                  <a:pt x="12" y="44"/>
                  <a:pt x="12" y="44"/>
                  <a:pt x="12" y="44"/>
                </a:cubicBezTo>
                <a:cubicBezTo>
                  <a:pt x="14" y="44"/>
                  <a:pt x="14" y="44"/>
                  <a:pt x="14" y="44"/>
                </a:cubicBezTo>
                <a:cubicBezTo>
                  <a:pt x="15" y="45"/>
                  <a:pt x="15" y="45"/>
                  <a:pt x="15" y="45"/>
                </a:cubicBezTo>
                <a:cubicBezTo>
                  <a:pt x="18" y="46"/>
                  <a:pt x="18" y="46"/>
                  <a:pt x="18" y="46"/>
                </a:cubicBezTo>
                <a:cubicBezTo>
                  <a:pt x="22" y="45"/>
                  <a:pt x="22" y="45"/>
                  <a:pt x="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6" y="44"/>
                  <a:pt x="26" y="44"/>
                  <a:pt x="26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8" y="44"/>
                  <a:pt x="28" y="45"/>
                  <a:pt x="28" y="45"/>
                </a:cubicBezTo>
                <a:cubicBezTo>
                  <a:pt x="28" y="45"/>
                  <a:pt x="27" y="46"/>
                  <a:pt x="27" y="46"/>
                </a:cubicBezTo>
                <a:cubicBezTo>
                  <a:pt x="26" y="46"/>
                  <a:pt x="26" y="46"/>
                  <a:pt x="26" y="46"/>
                </a:cubicBezTo>
                <a:cubicBezTo>
                  <a:pt x="25" y="47"/>
                  <a:pt x="25" y="47"/>
                  <a:pt x="25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21" y="48"/>
                  <a:pt x="21" y="48"/>
                  <a:pt x="21" y="48"/>
                </a:cubicBezTo>
                <a:cubicBezTo>
                  <a:pt x="20" y="47"/>
                  <a:pt x="20" y="47"/>
                  <a:pt x="20" y="47"/>
                </a:cubicBezTo>
                <a:cubicBezTo>
                  <a:pt x="19" y="48"/>
                  <a:pt x="18" y="48"/>
                  <a:pt x="17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4" y="48"/>
                  <a:pt x="14" y="48"/>
                </a:cubicBezTo>
                <a:cubicBezTo>
                  <a:pt x="11" y="46"/>
                  <a:pt x="11" y="46"/>
                  <a:pt x="11" y="46"/>
                </a:cubicBezTo>
                <a:cubicBezTo>
                  <a:pt x="10" y="44"/>
                  <a:pt x="10" y="44"/>
                  <a:pt x="10" y="44"/>
                </a:cubicBezTo>
                <a:cubicBezTo>
                  <a:pt x="9" y="43"/>
                  <a:pt x="9" y="43"/>
                  <a:pt x="9" y="43"/>
                </a:cubicBezTo>
                <a:cubicBezTo>
                  <a:pt x="8" y="39"/>
                  <a:pt x="8" y="39"/>
                  <a:pt x="8" y="39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4"/>
                  <a:pt x="7" y="34"/>
                  <a:pt x="7" y="34"/>
                </a:cubicBezTo>
                <a:cubicBezTo>
                  <a:pt x="6" y="33"/>
                  <a:pt x="6" y="33"/>
                  <a:pt x="6" y="33"/>
                </a:cubicBezTo>
                <a:cubicBezTo>
                  <a:pt x="7" y="32"/>
                  <a:pt x="7" y="32"/>
                  <a:pt x="7" y="32"/>
                </a:cubicBezTo>
                <a:cubicBezTo>
                  <a:pt x="6" y="30"/>
                  <a:pt x="6" y="30"/>
                  <a:pt x="6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0"/>
                  <a:pt x="7" y="20"/>
                  <a:pt x="6" y="20"/>
                </a:cubicBezTo>
                <a:cubicBezTo>
                  <a:pt x="6" y="20"/>
                  <a:pt x="6" y="20"/>
                  <a:pt x="6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2"/>
                  <a:pt x="8" y="12"/>
                  <a:pt x="8" y="12"/>
                </a:cubicBezTo>
                <a:cubicBezTo>
                  <a:pt x="7" y="11"/>
                  <a:pt x="7" y="11"/>
                  <a:pt x="7" y="11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9"/>
                  <a:pt x="8" y="9"/>
                  <a:pt x="7" y="9"/>
                </a:cubicBezTo>
                <a:cubicBezTo>
                  <a:pt x="8" y="6"/>
                  <a:pt x="8" y="6"/>
                  <a:pt x="8" y="6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6" y="4"/>
                  <a:pt x="6" y="4"/>
                  <a:pt x="6" y="3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7" y="0"/>
                  <a:pt x="8" y="0"/>
                </a:cubicBezTo>
                <a:cubicBezTo>
                  <a:pt x="9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3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7"/>
                  <a:pt x="10" y="17"/>
                  <a:pt x="10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3" y="16"/>
                  <a:pt x="13" y="16"/>
                  <a:pt x="13" y="1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81" name="Freeform 561"/>
          <p:cNvSpPr>
            <a:spLocks/>
          </p:cNvSpPr>
          <p:nvPr/>
        </p:nvSpPr>
        <p:spPr bwMode="auto">
          <a:xfrm>
            <a:off x="6308725" y="4927601"/>
            <a:ext cx="84137" cy="100013"/>
          </a:xfrm>
          <a:custGeom>
            <a:avLst/>
            <a:gdLst/>
            <a:ahLst/>
            <a:cxnLst>
              <a:cxn ang="0">
                <a:pos x="30" y="33"/>
              </a:cxn>
              <a:cxn ang="0">
                <a:pos x="28" y="35"/>
              </a:cxn>
              <a:cxn ang="0">
                <a:pos x="24" y="36"/>
              </a:cxn>
              <a:cxn ang="0">
                <a:pos x="21" y="37"/>
              </a:cxn>
              <a:cxn ang="0">
                <a:pos x="19" y="37"/>
              </a:cxn>
              <a:cxn ang="0">
                <a:pos x="17" y="37"/>
              </a:cxn>
              <a:cxn ang="0">
                <a:pos x="14" y="38"/>
              </a:cxn>
              <a:cxn ang="0">
                <a:pos x="12" y="37"/>
              </a:cxn>
              <a:cxn ang="0">
                <a:pos x="9" y="37"/>
              </a:cxn>
              <a:cxn ang="0">
                <a:pos x="5" y="37"/>
              </a:cxn>
              <a:cxn ang="0">
                <a:pos x="3" y="37"/>
              </a:cxn>
              <a:cxn ang="0">
                <a:pos x="2" y="32"/>
              </a:cxn>
              <a:cxn ang="0">
                <a:pos x="3" y="32"/>
              </a:cxn>
              <a:cxn ang="0">
                <a:pos x="4" y="32"/>
              </a:cxn>
              <a:cxn ang="0">
                <a:pos x="5" y="33"/>
              </a:cxn>
              <a:cxn ang="0">
                <a:pos x="8" y="36"/>
              </a:cxn>
              <a:cxn ang="0">
                <a:pos x="23" y="34"/>
              </a:cxn>
              <a:cxn ang="0">
                <a:pos x="24" y="33"/>
              </a:cxn>
              <a:cxn ang="0">
                <a:pos x="28" y="31"/>
              </a:cxn>
              <a:cxn ang="0">
                <a:pos x="28" y="30"/>
              </a:cxn>
              <a:cxn ang="0">
                <a:pos x="27" y="28"/>
              </a:cxn>
              <a:cxn ang="0">
                <a:pos x="25" y="27"/>
              </a:cxn>
              <a:cxn ang="0">
                <a:pos x="24" y="26"/>
              </a:cxn>
              <a:cxn ang="0">
                <a:pos x="20" y="25"/>
              </a:cxn>
              <a:cxn ang="0">
                <a:pos x="17" y="24"/>
              </a:cxn>
              <a:cxn ang="0">
                <a:pos x="15" y="23"/>
              </a:cxn>
              <a:cxn ang="0">
                <a:pos x="9" y="21"/>
              </a:cxn>
              <a:cxn ang="0">
                <a:pos x="6" y="16"/>
              </a:cxn>
              <a:cxn ang="0">
                <a:pos x="5" y="10"/>
              </a:cxn>
              <a:cxn ang="0">
                <a:pos x="8" y="6"/>
              </a:cxn>
              <a:cxn ang="0">
                <a:pos x="15" y="1"/>
              </a:cxn>
              <a:cxn ang="0">
                <a:pos x="24" y="0"/>
              </a:cxn>
              <a:cxn ang="0">
                <a:pos x="25" y="1"/>
              </a:cxn>
              <a:cxn ang="0">
                <a:pos x="26" y="5"/>
              </a:cxn>
              <a:cxn ang="0">
                <a:pos x="22" y="3"/>
              </a:cxn>
              <a:cxn ang="0">
                <a:pos x="20" y="3"/>
              </a:cxn>
              <a:cxn ang="0">
                <a:pos x="14" y="5"/>
              </a:cxn>
              <a:cxn ang="0">
                <a:pos x="11" y="6"/>
              </a:cxn>
              <a:cxn ang="0">
                <a:pos x="9" y="8"/>
              </a:cxn>
              <a:cxn ang="0">
                <a:pos x="6" y="14"/>
              </a:cxn>
              <a:cxn ang="0">
                <a:pos x="8" y="17"/>
              </a:cxn>
              <a:cxn ang="0">
                <a:pos x="11" y="18"/>
              </a:cxn>
              <a:cxn ang="0">
                <a:pos x="15" y="20"/>
              </a:cxn>
              <a:cxn ang="0">
                <a:pos x="21" y="22"/>
              </a:cxn>
              <a:cxn ang="0">
                <a:pos x="25" y="24"/>
              </a:cxn>
              <a:cxn ang="0">
                <a:pos x="27" y="25"/>
              </a:cxn>
              <a:cxn ang="0">
                <a:pos x="30" y="27"/>
              </a:cxn>
              <a:cxn ang="0">
                <a:pos x="31" y="29"/>
              </a:cxn>
            </a:cxnLst>
            <a:rect l="0" t="0" r="r" b="b"/>
            <a:pathLst>
              <a:path w="32" h="38">
                <a:moveTo>
                  <a:pt x="32" y="30"/>
                </a:moveTo>
                <a:cubicBezTo>
                  <a:pt x="31" y="31"/>
                  <a:pt x="31" y="31"/>
                  <a:pt x="31" y="31"/>
                </a:cubicBezTo>
                <a:cubicBezTo>
                  <a:pt x="31" y="31"/>
                  <a:pt x="31" y="32"/>
                  <a:pt x="30" y="33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5"/>
                  <a:pt x="29" y="35"/>
                  <a:pt x="29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6"/>
                  <a:pt x="27" y="36"/>
                  <a:pt x="27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7"/>
                  <a:pt x="23" y="37"/>
                </a:cubicBezTo>
                <a:cubicBezTo>
                  <a:pt x="23" y="37"/>
                  <a:pt x="23" y="37"/>
                  <a:pt x="22" y="37"/>
                </a:cubicBezTo>
                <a:cubicBezTo>
                  <a:pt x="22" y="37"/>
                  <a:pt x="22" y="37"/>
                  <a:pt x="21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5" y="37"/>
                  <a:pt x="15" y="38"/>
                  <a:pt x="14" y="38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8"/>
                  <a:pt x="13" y="38"/>
                  <a:pt x="13" y="38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8"/>
                  <a:pt x="12" y="38"/>
                  <a:pt x="12" y="38"/>
                </a:cubicBezTo>
                <a:cubicBezTo>
                  <a:pt x="11" y="37"/>
                  <a:pt x="11" y="37"/>
                  <a:pt x="10" y="37"/>
                </a:cubicBezTo>
                <a:cubicBezTo>
                  <a:pt x="10" y="37"/>
                  <a:pt x="10" y="37"/>
                  <a:pt x="9" y="37"/>
                </a:cubicBezTo>
                <a:cubicBezTo>
                  <a:pt x="9" y="37"/>
                  <a:pt x="9" y="37"/>
                  <a:pt x="8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3" y="37"/>
                  <a:pt x="3" y="37"/>
                </a:cubicBezTo>
                <a:cubicBezTo>
                  <a:pt x="3" y="36"/>
                  <a:pt x="3" y="36"/>
                  <a:pt x="3" y="36"/>
                </a:cubicBezTo>
                <a:cubicBezTo>
                  <a:pt x="1" y="36"/>
                  <a:pt x="0" y="35"/>
                  <a:pt x="0" y="33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1"/>
                  <a:pt x="2" y="31"/>
                  <a:pt x="2" y="31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2"/>
                  <a:pt x="5" y="32"/>
                  <a:pt x="5" y="32"/>
                </a:cubicBezTo>
                <a:cubicBezTo>
                  <a:pt x="5" y="33"/>
                  <a:pt x="5" y="33"/>
                  <a:pt x="4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4"/>
                  <a:pt x="5" y="34"/>
                  <a:pt x="5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5"/>
                  <a:pt x="8" y="35"/>
                  <a:pt x="8" y="35"/>
                </a:cubicBezTo>
                <a:cubicBezTo>
                  <a:pt x="19" y="34"/>
                  <a:pt x="19" y="34"/>
                  <a:pt x="19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7" y="32"/>
                  <a:pt x="27" y="31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30"/>
                  <a:pt x="29" y="30"/>
                  <a:pt x="29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29"/>
                  <a:pt x="28" y="29"/>
                  <a:pt x="28" y="29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7"/>
                  <a:pt x="26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5" y="27"/>
                  <a:pt x="25" y="27"/>
                  <a:pt x="25" y="27"/>
                </a:cubicBezTo>
                <a:cubicBezTo>
                  <a:pt x="25" y="27"/>
                  <a:pt x="25" y="27"/>
                  <a:pt x="25" y="27"/>
                </a:cubicBezTo>
                <a:cubicBezTo>
                  <a:pt x="25" y="26"/>
                  <a:pt x="25" y="26"/>
                  <a:pt x="25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3" y="25"/>
                  <a:pt x="23" y="25"/>
                </a:cubicBezTo>
                <a:cubicBezTo>
                  <a:pt x="22" y="26"/>
                  <a:pt x="22" y="26"/>
                  <a:pt x="22" y="26"/>
                </a:cubicBezTo>
                <a:cubicBezTo>
                  <a:pt x="21" y="26"/>
                  <a:pt x="20" y="25"/>
                  <a:pt x="20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8" y="24"/>
                  <a:pt x="18" y="24"/>
                  <a:pt x="18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5" y="23"/>
                  <a:pt x="15" y="23"/>
                  <a:pt x="15" y="23"/>
                </a:cubicBezTo>
                <a:cubicBezTo>
                  <a:pt x="13" y="22"/>
                  <a:pt x="13" y="22"/>
                  <a:pt x="13" y="22"/>
                </a:cubicBezTo>
                <a:cubicBezTo>
                  <a:pt x="12" y="21"/>
                  <a:pt x="12" y="21"/>
                  <a:pt x="12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0"/>
                  <a:pt x="9" y="20"/>
                  <a:pt x="9" y="20"/>
                </a:cubicBezTo>
                <a:cubicBezTo>
                  <a:pt x="7" y="19"/>
                  <a:pt x="7" y="19"/>
                  <a:pt x="7" y="19"/>
                </a:cubicBezTo>
                <a:cubicBezTo>
                  <a:pt x="6" y="16"/>
                  <a:pt x="6" y="16"/>
                  <a:pt x="6" y="16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9"/>
                  <a:pt x="5" y="8"/>
                  <a:pt x="6" y="8"/>
                </a:cubicBezTo>
                <a:cubicBezTo>
                  <a:pt x="7" y="7"/>
                  <a:pt x="7" y="6"/>
                  <a:pt x="7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5"/>
                  <a:pt x="9" y="5"/>
                  <a:pt x="9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15" y="1"/>
                  <a:pt x="15" y="1"/>
                  <a:pt x="15" y="1"/>
                </a:cubicBezTo>
                <a:cubicBezTo>
                  <a:pt x="18" y="0"/>
                  <a:pt x="18" y="0"/>
                  <a:pt x="18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1"/>
                </a:cubicBezTo>
                <a:cubicBezTo>
                  <a:pt x="25" y="2"/>
                  <a:pt x="25" y="2"/>
                  <a:pt x="25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4"/>
                  <a:pt x="26" y="4"/>
                  <a:pt x="26" y="5"/>
                </a:cubicBezTo>
                <a:cubicBezTo>
                  <a:pt x="26" y="5"/>
                  <a:pt x="26" y="5"/>
                  <a:pt x="25" y="5"/>
                </a:cubicBezTo>
                <a:cubicBezTo>
                  <a:pt x="25" y="5"/>
                  <a:pt x="25" y="5"/>
                  <a:pt x="24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1" y="4"/>
                  <a:pt x="21" y="4"/>
                  <a:pt x="21" y="4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8" y="3"/>
                  <a:pt x="17" y="4"/>
                  <a:pt x="16" y="4"/>
                </a:cubicBezTo>
                <a:cubicBezTo>
                  <a:pt x="15" y="4"/>
                  <a:pt x="15" y="5"/>
                  <a:pt x="14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6"/>
                  <a:pt x="13" y="6"/>
                  <a:pt x="13" y="6"/>
                </a:cubicBezTo>
                <a:cubicBezTo>
                  <a:pt x="12" y="6"/>
                  <a:pt x="12" y="6"/>
                  <a:pt x="11" y="6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8"/>
                  <a:pt x="9" y="8"/>
                  <a:pt x="9" y="8"/>
                </a:cubicBezTo>
                <a:cubicBezTo>
                  <a:pt x="8" y="9"/>
                  <a:pt x="8" y="9"/>
                  <a:pt x="8" y="9"/>
                </a:cubicBezTo>
                <a:cubicBezTo>
                  <a:pt x="8" y="10"/>
                  <a:pt x="7" y="10"/>
                  <a:pt x="7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5"/>
                  <a:pt x="7" y="16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2" y="20"/>
                  <a:pt x="12" y="20"/>
                  <a:pt x="12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3"/>
                  <a:pt x="21" y="23"/>
                  <a:pt x="21" y="23"/>
                </a:cubicBezTo>
                <a:cubicBezTo>
                  <a:pt x="22" y="23"/>
                  <a:pt x="23" y="23"/>
                  <a:pt x="23" y="23"/>
                </a:cubicBezTo>
                <a:cubicBezTo>
                  <a:pt x="24" y="24"/>
                  <a:pt x="24" y="24"/>
                  <a:pt x="2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5"/>
                  <a:pt x="26" y="25"/>
                  <a:pt x="26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8"/>
                  <a:pt x="30" y="28"/>
                  <a:pt x="30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29"/>
                  <a:pt x="32" y="30"/>
                  <a:pt x="32" y="3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82" name="Freeform 562"/>
          <p:cNvSpPr>
            <a:spLocks/>
          </p:cNvSpPr>
          <p:nvPr/>
        </p:nvSpPr>
        <p:spPr bwMode="auto">
          <a:xfrm>
            <a:off x="6359525" y="5278438"/>
            <a:ext cx="139700" cy="101600"/>
          </a:xfrm>
          <a:custGeom>
            <a:avLst/>
            <a:gdLst/>
            <a:ahLst/>
            <a:cxnLst>
              <a:cxn ang="0">
                <a:pos x="53" y="5"/>
              </a:cxn>
              <a:cxn ang="0">
                <a:pos x="50" y="12"/>
              </a:cxn>
              <a:cxn ang="0">
                <a:pos x="47" y="20"/>
              </a:cxn>
              <a:cxn ang="0">
                <a:pos x="43" y="27"/>
              </a:cxn>
              <a:cxn ang="0">
                <a:pos x="38" y="38"/>
              </a:cxn>
              <a:cxn ang="0">
                <a:pos x="33" y="31"/>
              </a:cxn>
              <a:cxn ang="0">
                <a:pos x="32" y="26"/>
              </a:cxn>
              <a:cxn ang="0">
                <a:pos x="26" y="15"/>
              </a:cxn>
              <a:cxn ang="0">
                <a:pos x="22" y="19"/>
              </a:cxn>
              <a:cxn ang="0">
                <a:pos x="18" y="26"/>
              </a:cxn>
              <a:cxn ang="0">
                <a:pos x="15" y="33"/>
              </a:cxn>
              <a:cxn ang="0">
                <a:pos x="13" y="37"/>
              </a:cxn>
              <a:cxn ang="0">
                <a:pos x="12" y="38"/>
              </a:cxn>
              <a:cxn ang="0">
                <a:pos x="10" y="36"/>
              </a:cxn>
              <a:cxn ang="0">
                <a:pos x="9" y="31"/>
              </a:cxn>
              <a:cxn ang="0">
                <a:pos x="7" y="24"/>
              </a:cxn>
              <a:cxn ang="0">
                <a:pos x="6" y="20"/>
              </a:cxn>
              <a:cxn ang="0">
                <a:pos x="4" y="15"/>
              </a:cxn>
              <a:cxn ang="0">
                <a:pos x="3" y="10"/>
              </a:cxn>
              <a:cxn ang="0">
                <a:pos x="2" y="6"/>
              </a:cxn>
              <a:cxn ang="0">
                <a:pos x="0" y="3"/>
              </a:cxn>
              <a:cxn ang="0">
                <a:pos x="3" y="1"/>
              </a:cxn>
              <a:cxn ang="0">
                <a:pos x="5" y="4"/>
              </a:cxn>
              <a:cxn ang="0">
                <a:pos x="5" y="6"/>
              </a:cxn>
              <a:cxn ang="0">
                <a:pos x="6" y="9"/>
              </a:cxn>
              <a:cxn ang="0">
                <a:pos x="7" y="17"/>
              </a:cxn>
              <a:cxn ang="0">
                <a:pos x="9" y="25"/>
              </a:cxn>
              <a:cxn ang="0">
                <a:pos x="11" y="31"/>
              </a:cxn>
              <a:cxn ang="0">
                <a:pos x="16" y="25"/>
              </a:cxn>
              <a:cxn ang="0">
                <a:pos x="18" y="20"/>
              </a:cxn>
              <a:cxn ang="0">
                <a:pos x="20" y="19"/>
              </a:cxn>
              <a:cxn ang="0">
                <a:pos x="21" y="18"/>
              </a:cxn>
              <a:cxn ang="0">
                <a:pos x="21" y="17"/>
              </a:cxn>
              <a:cxn ang="0">
                <a:pos x="21" y="16"/>
              </a:cxn>
              <a:cxn ang="0">
                <a:pos x="23" y="16"/>
              </a:cxn>
              <a:cxn ang="0">
                <a:pos x="23" y="13"/>
              </a:cxn>
              <a:cxn ang="0">
                <a:pos x="24" y="12"/>
              </a:cxn>
              <a:cxn ang="0">
                <a:pos x="24" y="11"/>
              </a:cxn>
              <a:cxn ang="0">
                <a:pos x="25" y="6"/>
              </a:cxn>
              <a:cxn ang="0">
                <a:pos x="28" y="10"/>
              </a:cxn>
              <a:cxn ang="0">
                <a:pos x="29" y="14"/>
              </a:cxn>
              <a:cxn ang="0">
                <a:pos x="30" y="19"/>
              </a:cxn>
              <a:cxn ang="0">
                <a:pos x="32" y="24"/>
              </a:cxn>
              <a:cxn ang="0">
                <a:pos x="37" y="32"/>
              </a:cxn>
              <a:cxn ang="0">
                <a:pos x="42" y="24"/>
              </a:cxn>
              <a:cxn ang="0">
                <a:pos x="45" y="19"/>
              </a:cxn>
              <a:cxn ang="0">
                <a:pos x="45" y="18"/>
              </a:cxn>
              <a:cxn ang="0">
                <a:pos x="48" y="12"/>
              </a:cxn>
              <a:cxn ang="0">
                <a:pos x="50" y="6"/>
              </a:cxn>
              <a:cxn ang="0">
                <a:pos x="51" y="0"/>
              </a:cxn>
              <a:cxn ang="0">
                <a:pos x="53" y="3"/>
              </a:cxn>
            </a:cxnLst>
            <a:rect l="0" t="0" r="r" b="b"/>
            <a:pathLst>
              <a:path w="53" h="38">
                <a:moveTo>
                  <a:pt x="53" y="3"/>
                </a:moveTo>
                <a:cubicBezTo>
                  <a:pt x="53" y="4"/>
                  <a:pt x="53" y="4"/>
                  <a:pt x="53" y="4"/>
                </a:cubicBezTo>
                <a:cubicBezTo>
                  <a:pt x="53" y="5"/>
                  <a:pt x="53" y="5"/>
                  <a:pt x="53" y="5"/>
                </a:cubicBezTo>
                <a:cubicBezTo>
                  <a:pt x="52" y="9"/>
                  <a:pt x="52" y="9"/>
                  <a:pt x="52" y="9"/>
                </a:cubicBezTo>
                <a:cubicBezTo>
                  <a:pt x="51" y="10"/>
                  <a:pt x="51" y="10"/>
                  <a:pt x="51" y="10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4"/>
                  <a:pt x="50" y="14"/>
                  <a:pt x="50" y="14"/>
                </a:cubicBezTo>
                <a:cubicBezTo>
                  <a:pt x="48" y="17"/>
                  <a:pt x="48" y="17"/>
                  <a:pt x="48" y="17"/>
                </a:cubicBezTo>
                <a:cubicBezTo>
                  <a:pt x="47" y="20"/>
                  <a:pt x="47" y="20"/>
                  <a:pt x="47" y="20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4" y="25"/>
                  <a:pt x="44" y="25"/>
                </a:cubicBezTo>
                <a:cubicBezTo>
                  <a:pt x="43" y="27"/>
                  <a:pt x="43" y="27"/>
                  <a:pt x="43" y="27"/>
                </a:cubicBezTo>
                <a:cubicBezTo>
                  <a:pt x="41" y="31"/>
                  <a:pt x="41" y="31"/>
                  <a:pt x="41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8" y="37"/>
                  <a:pt x="38" y="38"/>
                  <a:pt x="38" y="38"/>
                </a:cubicBezTo>
                <a:cubicBezTo>
                  <a:pt x="37" y="38"/>
                  <a:pt x="36" y="38"/>
                  <a:pt x="36" y="38"/>
                </a:cubicBezTo>
                <a:cubicBezTo>
                  <a:pt x="35" y="34"/>
                  <a:pt x="35" y="34"/>
                  <a:pt x="35" y="34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0"/>
                  <a:pt x="33" y="30"/>
                  <a:pt x="33" y="30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6"/>
                  <a:pt x="32" y="26"/>
                  <a:pt x="32" y="26"/>
                </a:cubicBezTo>
                <a:cubicBezTo>
                  <a:pt x="29" y="20"/>
                  <a:pt x="29" y="20"/>
                  <a:pt x="29" y="20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5"/>
                  <a:pt x="25" y="15"/>
                  <a:pt x="25" y="15"/>
                </a:cubicBezTo>
                <a:cubicBezTo>
                  <a:pt x="24" y="18"/>
                  <a:pt x="24" y="18"/>
                  <a:pt x="24" y="18"/>
                </a:cubicBezTo>
                <a:cubicBezTo>
                  <a:pt x="22" y="19"/>
                  <a:pt x="22" y="19"/>
                  <a:pt x="22" y="19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4"/>
                  <a:pt x="19" y="24"/>
                  <a:pt x="19" y="24"/>
                </a:cubicBezTo>
                <a:cubicBezTo>
                  <a:pt x="18" y="26"/>
                  <a:pt x="18" y="26"/>
                  <a:pt x="18" y="26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30"/>
                  <a:pt x="16" y="30"/>
                  <a:pt x="16" y="30"/>
                </a:cubicBezTo>
                <a:cubicBezTo>
                  <a:pt x="15" y="32"/>
                  <a:pt x="15" y="33"/>
                  <a:pt x="15" y="33"/>
                </a:cubicBezTo>
                <a:cubicBezTo>
                  <a:pt x="15" y="34"/>
                  <a:pt x="15" y="34"/>
                  <a:pt x="15" y="34"/>
                </a:cubicBezTo>
                <a:cubicBezTo>
                  <a:pt x="14" y="35"/>
                  <a:pt x="14" y="35"/>
                  <a:pt x="14" y="35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2" y="38"/>
                  <a:pt x="12" y="38"/>
                </a:cubicBezTo>
                <a:cubicBezTo>
                  <a:pt x="11" y="38"/>
                  <a:pt x="11" y="38"/>
                  <a:pt x="11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4"/>
                  <a:pt x="10" y="34"/>
                  <a:pt x="10" y="34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27"/>
                  <a:pt x="8" y="27"/>
                  <a:pt x="8" y="27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2"/>
                  <a:pt x="7" y="22"/>
                  <a:pt x="7" y="22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19"/>
                  <a:pt x="6" y="19"/>
                  <a:pt x="6" y="19"/>
                </a:cubicBezTo>
                <a:cubicBezTo>
                  <a:pt x="5" y="17"/>
                  <a:pt x="5" y="17"/>
                  <a:pt x="5" y="17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3"/>
                  <a:pt x="4" y="13"/>
                  <a:pt x="4" y="13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9"/>
                  <a:pt x="3" y="9"/>
                  <a:pt x="3" y="9"/>
                </a:cubicBezTo>
                <a:cubicBezTo>
                  <a:pt x="3" y="9"/>
                  <a:pt x="3" y="9"/>
                  <a:pt x="2" y="8"/>
                </a:cubicBezTo>
                <a:cubicBezTo>
                  <a:pt x="2" y="7"/>
                  <a:pt x="2" y="7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1" y="5"/>
                  <a:pt x="1" y="5"/>
                  <a:pt x="1" y="5"/>
                </a:cubicBezTo>
                <a:cubicBezTo>
                  <a:pt x="0" y="3"/>
                  <a:pt x="0" y="3"/>
                  <a:pt x="0" y="3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2" y="2"/>
                  <a:pt x="2" y="2"/>
                </a:cubicBezTo>
                <a:cubicBezTo>
                  <a:pt x="3" y="1"/>
                  <a:pt x="3" y="1"/>
                  <a:pt x="3" y="1"/>
                </a:cubicBezTo>
                <a:cubicBezTo>
                  <a:pt x="3" y="2"/>
                  <a:pt x="3" y="2"/>
                  <a:pt x="3" y="2"/>
                </a:cubicBezTo>
                <a:cubicBezTo>
                  <a:pt x="4" y="2"/>
                  <a:pt x="4" y="2"/>
                  <a:pt x="4" y="2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6"/>
                  <a:pt x="5" y="6"/>
                  <a:pt x="5" y="6"/>
                </a:cubicBezTo>
                <a:cubicBezTo>
                  <a:pt x="5" y="7"/>
                  <a:pt x="5" y="7"/>
                  <a:pt x="5" y="7"/>
                </a:cubicBezTo>
                <a:cubicBezTo>
                  <a:pt x="6" y="8"/>
                  <a:pt x="6" y="8"/>
                  <a:pt x="6" y="8"/>
                </a:cubicBezTo>
                <a:cubicBezTo>
                  <a:pt x="6" y="9"/>
                  <a:pt x="6" y="9"/>
                  <a:pt x="6" y="9"/>
                </a:cubicBezTo>
                <a:cubicBezTo>
                  <a:pt x="7" y="13"/>
                  <a:pt x="7" y="13"/>
                  <a:pt x="7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20"/>
                  <a:pt x="8" y="20"/>
                  <a:pt x="8" y="20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7"/>
                  <a:pt x="9" y="27"/>
                  <a:pt x="9" y="27"/>
                </a:cubicBezTo>
                <a:cubicBezTo>
                  <a:pt x="10" y="28"/>
                  <a:pt x="10" y="30"/>
                  <a:pt x="10" y="30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32"/>
                  <a:pt x="11" y="32"/>
                  <a:pt x="11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7" y="24"/>
                  <a:pt x="17" y="23"/>
                </a:cubicBezTo>
                <a:cubicBezTo>
                  <a:pt x="17" y="23"/>
                  <a:pt x="18" y="23"/>
                  <a:pt x="18" y="22"/>
                </a:cubicBezTo>
                <a:cubicBezTo>
                  <a:pt x="18" y="22"/>
                  <a:pt x="18" y="21"/>
                  <a:pt x="18" y="20"/>
                </a:cubicBezTo>
                <a:cubicBezTo>
                  <a:pt x="19" y="20"/>
                  <a:pt x="19" y="20"/>
                  <a:pt x="19" y="19"/>
                </a:cubicBezTo>
                <a:cubicBezTo>
                  <a:pt x="19" y="20"/>
                  <a:pt x="20" y="20"/>
                  <a:pt x="20" y="20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8"/>
                  <a:pt x="20" y="18"/>
                  <a:pt x="20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1" y="17"/>
                  <a:pt x="21" y="17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6"/>
                  <a:pt x="23" y="16"/>
                  <a:pt x="23" y="16"/>
                </a:cubicBezTo>
                <a:cubicBezTo>
                  <a:pt x="22" y="14"/>
                  <a:pt x="22" y="14"/>
                  <a:pt x="22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2"/>
                  <a:pt x="23" y="12"/>
                  <a:pt x="23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4" y="10"/>
                  <a:pt x="24" y="9"/>
                  <a:pt x="24" y="8"/>
                </a:cubicBezTo>
                <a:cubicBezTo>
                  <a:pt x="24" y="8"/>
                  <a:pt x="24" y="7"/>
                  <a:pt x="25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7"/>
                  <a:pt x="27" y="7"/>
                  <a:pt x="27" y="8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0"/>
                  <a:pt x="28" y="11"/>
                  <a:pt x="28" y="11"/>
                </a:cubicBezTo>
                <a:cubicBezTo>
                  <a:pt x="28" y="12"/>
                  <a:pt x="28" y="12"/>
                  <a:pt x="28" y="12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5"/>
                  <a:pt x="29" y="15"/>
                  <a:pt x="29" y="15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9"/>
                  <a:pt x="30" y="19"/>
                  <a:pt x="30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4"/>
                  <a:pt x="32" y="24"/>
                  <a:pt x="32" y="24"/>
                </a:cubicBezTo>
                <a:cubicBezTo>
                  <a:pt x="33" y="26"/>
                  <a:pt x="33" y="26"/>
                  <a:pt x="33" y="26"/>
                </a:cubicBezTo>
                <a:cubicBezTo>
                  <a:pt x="36" y="32"/>
                  <a:pt x="36" y="32"/>
                  <a:pt x="36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3"/>
                  <a:pt x="43" y="23"/>
                  <a:pt x="43" y="23"/>
                </a:cubicBezTo>
                <a:cubicBezTo>
                  <a:pt x="43" y="22"/>
                  <a:pt x="43" y="22"/>
                  <a:pt x="43" y="22"/>
                </a:cubicBezTo>
                <a:cubicBezTo>
                  <a:pt x="44" y="21"/>
                  <a:pt x="45" y="20"/>
                  <a:pt x="45" y="19"/>
                </a:cubicBezTo>
                <a:cubicBezTo>
                  <a:pt x="45" y="18"/>
                  <a:pt x="45" y="18"/>
                  <a:pt x="45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46" y="17"/>
                  <a:pt x="46" y="17"/>
                  <a:pt x="46" y="17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8" y="13"/>
                  <a:pt x="48" y="12"/>
                </a:cubicBezTo>
                <a:cubicBezTo>
                  <a:pt x="48" y="11"/>
                  <a:pt x="48" y="11"/>
                  <a:pt x="48" y="11"/>
                </a:cubicBezTo>
                <a:cubicBezTo>
                  <a:pt x="49" y="9"/>
                  <a:pt x="49" y="9"/>
                  <a:pt x="49" y="9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9" y="3"/>
                  <a:pt x="49" y="2"/>
                </a:cubicBezTo>
                <a:cubicBezTo>
                  <a:pt x="49" y="1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1"/>
                  <a:pt x="51" y="1"/>
                  <a:pt x="52" y="1"/>
                </a:cubicBezTo>
                <a:cubicBezTo>
                  <a:pt x="52" y="2"/>
                  <a:pt x="52" y="2"/>
                  <a:pt x="52" y="2"/>
                </a:cubicBezTo>
                <a:cubicBezTo>
                  <a:pt x="53" y="3"/>
                  <a:pt x="53" y="3"/>
                  <a:pt x="53" y="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83" name="Freeform 563"/>
          <p:cNvSpPr>
            <a:spLocks noEditPoints="1"/>
          </p:cNvSpPr>
          <p:nvPr/>
        </p:nvSpPr>
        <p:spPr bwMode="auto">
          <a:xfrm>
            <a:off x="6513513" y="5283201"/>
            <a:ext cx="71437" cy="104775"/>
          </a:xfrm>
          <a:custGeom>
            <a:avLst/>
            <a:gdLst/>
            <a:ahLst/>
            <a:cxnLst>
              <a:cxn ang="0">
                <a:pos x="25" y="16"/>
              </a:cxn>
              <a:cxn ang="0">
                <a:pos x="24" y="15"/>
              </a:cxn>
              <a:cxn ang="0">
                <a:pos x="24" y="12"/>
              </a:cxn>
              <a:cxn ang="0">
                <a:pos x="22" y="9"/>
              </a:cxn>
              <a:cxn ang="0">
                <a:pos x="22" y="8"/>
              </a:cxn>
              <a:cxn ang="0">
                <a:pos x="21" y="7"/>
              </a:cxn>
              <a:cxn ang="0">
                <a:pos x="20" y="5"/>
              </a:cxn>
              <a:cxn ang="0">
                <a:pos x="15" y="3"/>
              </a:cxn>
              <a:cxn ang="0">
                <a:pos x="11" y="7"/>
              </a:cxn>
              <a:cxn ang="0">
                <a:pos x="8" y="11"/>
              </a:cxn>
              <a:cxn ang="0">
                <a:pos x="6" y="15"/>
              </a:cxn>
              <a:cxn ang="0">
                <a:pos x="5" y="18"/>
              </a:cxn>
              <a:cxn ang="0">
                <a:pos x="3" y="22"/>
              </a:cxn>
              <a:cxn ang="0">
                <a:pos x="3" y="24"/>
              </a:cxn>
              <a:cxn ang="0">
                <a:pos x="3" y="30"/>
              </a:cxn>
              <a:cxn ang="0">
                <a:pos x="4" y="35"/>
              </a:cxn>
              <a:cxn ang="0">
                <a:pos x="6" y="36"/>
              </a:cxn>
              <a:cxn ang="0">
                <a:pos x="9" y="36"/>
              </a:cxn>
              <a:cxn ang="0">
                <a:pos x="11" y="35"/>
              </a:cxn>
              <a:cxn ang="0">
                <a:pos x="14" y="34"/>
              </a:cxn>
              <a:cxn ang="0">
                <a:pos x="16" y="32"/>
              </a:cxn>
              <a:cxn ang="0">
                <a:pos x="20" y="29"/>
              </a:cxn>
              <a:cxn ang="0">
                <a:pos x="22" y="27"/>
              </a:cxn>
              <a:cxn ang="0">
                <a:pos x="24" y="24"/>
              </a:cxn>
              <a:cxn ang="0">
                <a:pos x="24" y="22"/>
              </a:cxn>
              <a:cxn ang="0">
                <a:pos x="24" y="20"/>
              </a:cxn>
              <a:cxn ang="0">
                <a:pos x="24" y="18"/>
              </a:cxn>
              <a:cxn ang="0">
                <a:pos x="27" y="18"/>
              </a:cxn>
              <a:cxn ang="0">
                <a:pos x="26" y="22"/>
              </a:cxn>
              <a:cxn ang="0">
                <a:pos x="24" y="27"/>
              </a:cxn>
              <a:cxn ang="0">
                <a:pos x="22" y="29"/>
              </a:cxn>
              <a:cxn ang="0">
                <a:pos x="20" y="32"/>
              </a:cxn>
              <a:cxn ang="0">
                <a:pos x="17" y="34"/>
              </a:cxn>
              <a:cxn ang="0">
                <a:pos x="12" y="37"/>
              </a:cxn>
              <a:cxn ang="0">
                <a:pos x="9" y="39"/>
              </a:cxn>
              <a:cxn ang="0">
                <a:pos x="6" y="38"/>
              </a:cxn>
              <a:cxn ang="0">
                <a:pos x="1" y="34"/>
              </a:cxn>
              <a:cxn ang="0">
                <a:pos x="0" y="28"/>
              </a:cxn>
              <a:cxn ang="0">
                <a:pos x="0" y="24"/>
              </a:cxn>
              <a:cxn ang="0">
                <a:pos x="2" y="20"/>
              </a:cxn>
              <a:cxn ang="0">
                <a:pos x="3" y="18"/>
              </a:cxn>
              <a:cxn ang="0">
                <a:pos x="4" y="14"/>
              </a:cxn>
              <a:cxn ang="0">
                <a:pos x="5" y="11"/>
              </a:cxn>
              <a:cxn ang="0">
                <a:pos x="6" y="8"/>
              </a:cxn>
              <a:cxn ang="0">
                <a:pos x="7" y="5"/>
              </a:cxn>
              <a:cxn ang="0">
                <a:pos x="11" y="1"/>
              </a:cxn>
              <a:cxn ang="0">
                <a:pos x="15" y="1"/>
              </a:cxn>
              <a:cxn ang="0">
                <a:pos x="18" y="2"/>
              </a:cxn>
              <a:cxn ang="0">
                <a:pos x="21" y="3"/>
              </a:cxn>
              <a:cxn ang="0">
                <a:pos x="24" y="6"/>
              </a:cxn>
              <a:cxn ang="0">
                <a:pos x="26" y="13"/>
              </a:cxn>
            </a:cxnLst>
            <a:rect l="0" t="0" r="r" b="b"/>
            <a:pathLst>
              <a:path w="27" h="39">
                <a:moveTo>
                  <a:pt x="24" y="18"/>
                </a:moveTo>
                <a:cubicBezTo>
                  <a:pt x="25" y="18"/>
                  <a:pt x="25" y="17"/>
                  <a:pt x="25" y="17"/>
                </a:cubicBezTo>
                <a:cubicBezTo>
                  <a:pt x="25" y="17"/>
                  <a:pt x="25" y="17"/>
                  <a:pt x="25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6"/>
                  <a:pt x="25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2"/>
                  <a:pt x="24" y="12"/>
                  <a:pt x="24" y="12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0"/>
                  <a:pt x="22" y="10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9"/>
                  <a:pt x="22" y="9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0" y="5"/>
                  <a:pt x="20" y="5"/>
                  <a:pt x="20" y="5"/>
                </a:cubicBezTo>
                <a:cubicBezTo>
                  <a:pt x="19" y="4"/>
                  <a:pt x="19" y="4"/>
                  <a:pt x="19" y="4"/>
                </a:cubicBezTo>
                <a:cubicBezTo>
                  <a:pt x="16" y="3"/>
                  <a:pt x="16" y="3"/>
                  <a:pt x="16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4" y="3"/>
                  <a:pt x="13" y="4"/>
                  <a:pt x="13" y="5"/>
                </a:cubicBezTo>
                <a:cubicBezTo>
                  <a:pt x="13" y="7"/>
                  <a:pt x="13" y="7"/>
                  <a:pt x="13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9" y="9"/>
                  <a:pt x="9" y="9"/>
                  <a:pt x="9" y="9"/>
                </a:cubicBezTo>
                <a:cubicBezTo>
                  <a:pt x="9" y="10"/>
                  <a:pt x="9" y="10"/>
                  <a:pt x="9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7" y="13"/>
                  <a:pt x="7" y="13"/>
                  <a:pt x="7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5"/>
                </a:cubicBezTo>
                <a:cubicBezTo>
                  <a:pt x="6" y="15"/>
                  <a:pt x="6" y="16"/>
                  <a:pt x="6" y="16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8"/>
                </a:cubicBezTo>
                <a:cubicBezTo>
                  <a:pt x="5" y="19"/>
                  <a:pt x="5" y="19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4"/>
                  <a:pt x="3" y="24"/>
                  <a:pt x="3" y="24"/>
                </a:cubicBezTo>
                <a:cubicBezTo>
                  <a:pt x="2" y="27"/>
                  <a:pt x="2" y="27"/>
                  <a:pt x="2" y="27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30"/>
                  <a:pt x="3" y="30"/>
                  <a:pt x="3" y="30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3"/>
                  <a:pt x="2" y="33"/>
                  <a:pt x="2" y="33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10" y="35"/>
                  <a:pt x="10" y="35"/>
                  <a:pt x="10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2" y="35"/>
                  <a:pt x="13" y="35"/>
                  <a:pt x="13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3"/>
                  <a:pt x="15" y="33"/>
                  <a:pt x="15" y="33"/>
                </a:cubicBezTo>
                <a:cubicBezTo>
                  <a:pt x="16" y="32"/>
                  <a:pt x="16" y="32"/>
                  <a:pt x="16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1"/>
                  <a:pt x="18" y="31"/>
                  <a:pt x="18" y="31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8"/>
                  <a:pt x="21" y="28"/>
                  <a:pt x="21" y="28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6"/>
                  <a:pt x="23" y="25"/>
                </a:cubicBezTo>
                <a:cubicBezTo>
                  <a:pt x="23" y="24"/>
                  <a:pt x="23" y="24"/>
                  <a:pt x="23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5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2"/>
                  <a:pt x="24" y="22"/>
                  <a:pt x="24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1"/>
                  <a:pt x="24" y="20"/>
                  <a:pt x="24" y="20"/>
                </a:cubicBezTo>
                <a:cubicBezTo>
                  <a:pt x="24" y="20"/>
                  <a:pt x="24" y="20"/>
                  <a:pt x="24" y="19"/>
                </a:cubicBezTo>
                <a:cubicBezTo>
                  <a:pt x="25" y="19"/>
                  <a:pt x="25" y="19"/>
                  <a:pt x="25" y="18"/>
                </a:cubicBezTo>
                <a:cubicBezTo>
                  <a:pt x="25" y="18"/>
                  <a:pt x="25" y="18"/>
                  <a:pt x="24" y="18"/>
                </a:cubicBezTo>
                <a:close/>
                <a:moveTo>
                  <a:pt x="27" y="16"/>
                </a:moveTo>
                <a:cubicBezTo>
                  <a:pt x="26" y="17"/>
                  <a:pt x="26" y="17"/>
                  <a:pt x="26" y="17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20"/>
                  <a:pt x="27" y="20"/>
                  <a:pt x="27" y="20"/>
                </a:cubicBezTo>
                <a:cubicBezTo>
                  <a:pt x="26" y="20"/>
                  <a:pt x="26" y="21"/>
                  <a:pt x="26" y="21"/>
                </a:cubicBezTo>
                <a:cubicBezTo>
                  <a:pt x="26" y="22"/>
                  <a:pt x="26" y="22"/>
                  <a:pt x="26" y="22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5"/>
                  <a:pt x="24" y="26"/>
                  <a:pt x="24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8"/>
                  <a:pt x="23" y="28"/>
                  <a:pt x="23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1" y="30"/>
                  <a:pt x="21" y="30"/>
                  <a:pt x="21" y="30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2"/>
                  <a:pt x="20" y="32"/>
                  <a:pt x="20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8" y="33"/>
                  <a:pt x="18" y="34"/>
                  <a:pt x="18" y="34"/>
                </a:cubicBezTo>
                <a:cubicBezTo>
                  <a:pt x="18" y="34"/>
                  <a:pt x="17" y="34"/>
                  <a:pt x="17" y="34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6"/>
                  <a:pt x="15" y="36"/>
                  <a:pt x="13" y="36"/>
                </a:cubicBezTo>
                <a:cubicBezTo>
                  <a:pt x="13" y="37"/>
                  <a:pt x="13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1" y="38"/>
                  <a:pt x="10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8" y="38"/>
                  <a:pt x="8" y="38"/>
                  <a:pt x="8" y="38"/>
                </a:cubicBezTo>
                <a:cubicBezTo>
                  <a:pt x="7" y="39"/>
                  <a:pt x="7" y="39"/>
                  <a:pt x="7" y="39"/>
                </a:cubicBezTo>
                <a:cubicBezTo>
                  <a:pt x="6" y="38"/>
                  <a:pt x="6" y="38"/>
                  <a:pt x="6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7"/>
                  <a:pt x="2" y="36"/>
                  <a:pt x="1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28"/>
                  <a:pt x="0" y="28"/>
                  <a:pt x="0" y="28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0" y="25"/>
                  <a:pt x="0" y="24"/>
                  <a:pt x="0" y="24"/>
                </a:cubicBezTo>
                <a:cubicBezTo>
                  <a:pt x="0" y="24"/>
                  <a:pt x="1" y="23"/>
                  <a:pt x="1" y="23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1" y="21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20"/>
                  <a:pt x="3" y="20"/>
                  <a:pt x="3" y="19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4" y="15"/>
                  <a:pt x="4" y="14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3"/>
                  <a:pt x="3" y="12"/>
                  <a:pt x="4" y="12"/>
                </a:cubicBezTo>
                <a:cubicBezTo>
                  <a:pt x="4" y="12"/>
                  <a:pt x="5" y="11"/>
                  <a:pt x="5" y="11"/>
                </a:cubicBezTo>
                <a:cubicBezTo>
                  <a:pt x="5" y="11"/>
                  <a:pt x="5" y="10"/>
                  <a:pt x="5" y="10"/>
                </a:cubicBezTo>
                <a:cubicBezTo>
                  <a:pt x="5" y="8"/>
                  <a:pt x="5" y="8"/>
                  <a:pt x="5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6" y="7"/>
                  <a:pt x="6" y="7"/>
                </a:cubicBezTo>
                <a:cubicBezTo>
                  <a:pt x="7" y="7"/>
                  <a:pt x="7" y="6"/>
                  <a:pt x="7" y="5"/>
                </a:cubicBezTo>
                <a:cubicBezTo>
                  <a:pt x="7" y="5"/>
                  <a:pt x="7" y="4"/>
                  <a:pt x="7" y="4"/>
                </a:cubicBezTo>
                <a:cubicBezTo>
                  <a:pt x="9" y="4"/>
                  <a:pt x="10" y="3"/>
                  <a:pt x="11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3" y="1"/>
                  <a:pt x="13" y="1"/>
                </a:cubicBezTo>
                <a:cubicBezTo>
                  <a:pt x="13" y="1"/>
                  <a:pt x="14" y="1"/>
                  <a:pt x="15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1"/>
                  <a:pt x="16" y="1"/>
                  <a:pt x="16" y="1"/>
                </a:cubicBezTo>
                <a:cubicBezTo>
                  <a:pt x="17" y="1"/>
                  <a:pt x="18" y="1"/>
                  <a:pt x="18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2"/>
                  <a:pt x="20" y="3"/>
                  <a:pt x="20" y="3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4"/>
                  <a:pt x="22" y="4"/>
                  <a:pt x="22" y="5"/>
                </a:cubicBezTo>
                <a:cubicBezTo>
                  <a:pt x="23" y="6"/>
                  <a:pt x="23" y="6"/>
                  <a:pt x="23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3"/>
                  <a:pt x="26" y="13"/>
                  <a:pt x="26" y="13"/>
                </a:cubicBezTo>
                <a:cubicBezTo>
                  <a:pt x="27" y="16"/>
                  <a:pt x="27" y="16"/>
                  <a:pt x="27" y="1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84" name="Freeform 564"/>
          <p:cNvSpPr>
            <a:spLocks/>
          </p:cNvSpPr>
          <p:nvPr/>
        </p:nvSpPr>
        <p:spPr bwMode="auto">
          <a:xfrm>
            <a:off x="6611938" y="5283201"/>
            <a:ext cx="173037" cy="96838"/>
          </a:xfrm>
          <a:custGeom>
            <a:avLst/>
            <a:gdLst/>
            <a:ahLst/>
            <a:cxnLst>
              <a:cxn ang="0">
                <a:pos x="63" y="31"/>
              </a:cxn>
              <a:cxn ang="0">
                <a:pos x="61" y="33"/>
              </a:cxn>
              <a:cxn ang="0">
                <a:pos x="59" y="34"/>
              </a:cxn>
              <a:cxn ang="0">
                <a:pos x="53" y="34"/>
              </a:cxn>
              <a:cxn ang="0">
                <a:pos x="50" y="31"/>
              </a:cxn>
              <a:cxn ang="0">
                <a:pos x="48" y="25"/>
              </a:cxn>
              <a:cxn ang="0">
                <a:pos x="47" y="18"/>
              </a:cxn>
              <a:cxn ang="0">
                <a:pos x="45" y="12"/>
              </a:cxn>
              <a:cxn ang="0">
                <a:pos x="40" y="22"/>
              </a:cxn>
              <a:cxn ang="0">
                <a:pos x="38" y="24"/>
              </a:cxn>
              <a:cxn ang="0">
                <a:pos x="32" y="33"/>
              </a:cxn>
              <a:cxn ang="0">
                <a:pos x="28" y="36"/>
              </a:cxn>
              <a:cxn ang="0">
                <a:pos x="27" y="32"/>
              </a:cxn>
              <a:cxn ang="0">
                <a:pos x="26" y="24"/>
              </a:cxn>
              <a:cxn ang="0">
                <a:pos x="26" y="21"/>
              </a:cxn>
              <a:cxn ang="0">
                <a:pos x="26" y="16"/>
              </a:cxn>
              <a:cxn ang="0">
                <a:pos x="25" y="8"/>
              </a:cxn>
              <a:cxn ang="0">
                <a:pos x="21" y="6"/>
              </a:cxn>
              <a:cxn ang="0">
                <a:pos x="17" y="13"/>
              </a:cxn>
              <a:cxn ang="0">
                <a:pos x="13" y="18"/>
              </a:cxn>
              <a:cxn ang="0">
                <a:pos x="10" y="23"/>
              </a:cxn>
              <a:cxn ang="0">
                <a:pos x="7" y="28"/>
              </a:cxn>
              <a:cxn ang="0">
                <a:pos x="5" y="31"/>
              </a:cxn>
              <a:cxn ang="0">
                <a:pos x="3" y="35"/>
              </a:cxn>
              <a:cxn ang="0">
                <a:pos x="0" y="32"/>
              </a:cxn>
              <a:cxn ang="0">
                <a:pos x="0" y="26"/>
              </a:cxn>
              <a:cxn ang="0">
                <a:pos x="1" y="23"/>
              </a:cxn>
              <a:cxn ang="0">
                <a:pos x="1" y="18"/>
              </a:cxn>
              <a:cxn ang="0">
                <a:pos x="1" y="15"/>
              </a:cxn>
              <a:cxn ang="0">
                <a:pos x="1" y="8"/>
              </a:cxn>
              <a:cxn ang="0">
                <a:pos x="0" y="2"/>
              </a:cxn>
              <a:cxn ang="0">
                <a:pos x="3" y="2"/>
              </a:cxn>
              <a:cxn ang="0">
                <a:pos x="3" y="7"/>
              </a:cxn>
              <a:cxn ang="0">
                <a:pos x="3" y="16"/>
              </a:cxn>
              <a:cxn ang="0">
                <a:pos x="3" y="19"/>
              </a:cxn>
              <a:cxn ang="0">
                <a:pos x="2" y="25"/>
              </a:cxn>
              <a:cxn ang="0">
                <a:pos x="2" y="28"/>
              </a:cxn>
              <a:cxn ang="0">
                <a:pos x="6" y="25"/>
              </a:cxn>
              <a:cxn ang="0">
                <a:pos x="9" y="20"/>
              </a:cxn>
              <a:cxn ang="0">
                <a:pos x="11" y="16"/>
              </a:cxn>
              <a:cxn ang="0">
                <a:pos x="15" y="11"/>
              </a:cxn>
              <a:cxn ang="0">
                <a:pos x="19" y="5"/>
              </a:cxn>
              <a:cxn ang="0">
                <a:pos x="23" y="1"/>
              </a:cxn>
              <a:cxn ang="0">
                <a:pos x="26" y="3"/>
              </a:cxn>
              <a:cxn ang="0">
                <a:pos x="27" y="8"/>
              </a:cxn>
              <a:cxn ang="0">
                <a:pos x="28" y="15"/>
              </a:cxn>
              <a:cxn ang="0">
                <a:pos x="28" y="22"/>
              </a:cxn>
              <a:cxn ang="0">
                <a:pos x="28" y="29"/>
              </a:cxn>
              <a:cxn ang="0">
                <a:pos x="34" y="27"/>
              </a:cxn>
              <a:cxn ang="0">
                <a:pos x="37" y="21"/>
              </a:cxn>
              <a:cxn ang="0">
                <a:pos x="40" y="16"/>
              </a:cxn>
              <a:cxn ang="0">
                <a:pos x="44" y="9"/>
              </a:cxn>
              <a:cxn ang="0">
                <a:pos x="50" y="4"/>
              </a:cxn>
              <a:cxn ang="0">
                <a:pos x="50" y="6"/>
              </a:cxn>
              <a:cxn ang="0">
                <a:pos x="49" y="14"/>
              </a:cxn>
              <a:cxn ang="0">
                <a:pos x="49" y="18"/>
              </a:cxn>
              <a:cxn ang="0">
                <a:pos x="49" y="20"/>
              </a:cxn>
              <a:cxn ang="0">
                <a:pos x="51" y="28"/>
              </a:cxn>
              <a:cxn ang="0">
                <a:pos x="54" y="32"/>
              </a:cxn>
              <a:cxn ang="0">
                <a:pos x="59" y="31"/>
              </a:cxn>
              <a:cxn ang="0">
                <a:pos x="63" y="27"/>
              </a:cxn>
            </a:cxnLst>
            <a:rect l="0" t="0" r="r" b="b"/>
            <a:pathLst>
              <a:path w="65" h="36">
                <a:moveTo>
                  <a:pt x="65" y="28"/>
                </a:moveTo>
                <a:cubicBezTo>
                  <a:pt x="64" y="29"/>
                  <a:pt x="64" y="29"/>
                  <a:pt x="64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30"/>
                  <a:pt x="63" y="30"/>
                  <a:pt x="63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32"/>
                  <a:pt x="62" y="32"/>
                  <a:pt x="61" y="33"/>
                </a:cubicBezTo>
                <a:cubicBezTo>
                  <a:pt x="61" y="33"/>
                  <a:pt x="61" y="33"/>
                  <a:pt x="61" y="33"/>
                </a:cubicBezTo>
                <a:cubicBezTo>
                  <a:pt x="60" y="33"/>
                  <a:pt x="60" y="33"/>
                  <a:pt x="60" y="33"/>
                </a:cubicBezTo>
                <a:cubicBezTo>
                  <a:pt x="60" y="34"/>
                  <a:pt x="60" y="34"/>
                  <a:pt x="60" y="34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34"/>
                  <a:pt x="59" y="34"/>
                  <a:pt x="58" y="34"/>
                </a:cubicBezTo>
                <a:cubicBezTo>
                  <a:pt x="57" y="35"/>
                  <a:pt x="57" y="35"/>
                  <a:pt x="56" y="35"/>
                </a:cubicBezTo>
                <a:cubicBezTo>
                  <a:pt x="56" y="35"/>
                  <a:pt x="55" y="35"/>
                  <a:pt x="53" y="34"/>
                </a:cubicBezTo>
                <a:cubicBezTo>
                  <a:pt x="53" y="34"/>
                  <a:pt x="53" y="34"/>
                  <a:pt x="53" y="34"/>
                </a:cubicBezTo>
                <a:cubicBezTo>
                  <a:pt x="53" y="34"/>
                  <a:pt x="52" y="34"/>
                  <a:pt x="52" y="34"/>
                </a:cubicBezTo>
                <a:cubicBezTo>
                  <a:pt x="52" y="34"/>
                  <a:pt x="51" y="34"/>
                  <a:pt x="51" y="33"/>
                </a:cubicBezTo>
                <a:cubicBezTo>
                  <a:pt x="51" y="33"/>
                  <a:pt x="51" y="33"/>
                  <a:pt x="51" y="33"/>
                </a:cubicBezTo>
                <a:cubicBezTo>
                  <a:pt x="50" y="32"/>
                  <a:pt x="50" y="32"/>
                  <a:pt x="50" y="31"/>
                </a:cubicBezTo>
                <a:cubicBezTo>
                  <a:pt x="50" y="30"/>
                  <a:pt x="50" y="30"/>
                  <a:pt x="50" y="30"/>
                </a:cubicBezTo>
                <a:cubicBezTo>
                  <a:pt x="49" y="29"/>
                  <a:pt x="49" y="29"/>
                  <a:pt x="49" y="29"/>
                </a:cubicBezTo>
                <a:cubicBezTo>
                  <a:pt x="49" y="27"/>
                  <a:pt x="49" y="27"/>
                  <a:pt x="49" y="27"/>
                </a:cubicBezTo>
                <a:cubicBezTo>
                  <a:pt x="48" y="25"/>
                  <a:pt x="48" y="25"/>
                  <a:pt x="48" y="25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2"/>
                  <a:pt x="47" y="22"/>
                  <a:pt x="47" y="22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7"/>
                  <a:pt x="47" y="17"/>
                  <a:pt x="47" y="17"/>
                </a:cubicBezTo>
                <a:cubicBezTo>
                  <a:pt x="47" y="14"/>
                  <a:pt x="47" y="14"/>
                  <a:pt x="47" y="14"/>
                </a:cubicBezTo>
                <a:cubicBezTo>
                  <a:pt x="46" y="11"/>
                  <a:pt x="46" y="11"/>
                  <a:pt x="46" y="11"/>
                </a:cubicBezTo>
                <a:cubicBezTo>
                  <a:pt x="45" y="12"/>
                  <a:pt x="45" y="12"/>
                  <a:pt x="45" y="12"/>
                </a:cubicBezTo>
                <a:cubicBezTo>
                  <a:pt x="44" y="15"/>
                  <a:pt x="44" y="15"/>
                  <a:pt x="44" y="15"/>
                </a:cubicBezTo>
                <a:cubicBezTo>
                  <a:pt x="43" y="17"/>
                  <a:pt x="43" y="17"/>
                  <a:pt x="43" y="17"/>
                </a:cubicBezTo>
                <a:cubicBezTo>
                  <a:pt x="42" y="18"/>
                  <a:pt x="41" y="19"/>
                  <a:pt x="41" y="20"/>
                </a:cubicBezTo>
                <a:cubicBezTo>
                  <a:pt x="40" y="20"/>
                  <a:pt x="40" y="20"/>
                  <a:pt x="40" y="22"/>
                </a:cubicBezTo>
                <a:cubicBezTo>
                  <a:pt x="40" y="22"/>
                  <a:pt x="39" y="22"/>
                  <a:pt x="39" y="23"/>
                </a:cubicBezTo>
                <a:cubicBezTo>
                  <a:pt x="39" y="23"/>
                  <a:pt x="39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7" y="25"/>
                  <a:pt x="37" y="26"/>
                  <a:pt x="36" y="27"/>
                </a:cubicBezTo>
                <a:cubicBezTo>
                  <a:pt x="36" y="27"/>
                  <a:pt x="36" y="28"/>
                  <a:pt x="36" y="28"/>
                </a:cubicBezTo>
                <a:cubicBezTo>
                  <a:pt x="35" y="29"/>
                  <a:pt x="34" y="30"/>
                  <a:pt x="33" y="31"/>
                </a:cubicBezTo>
                <a:cubicBezTo>
                  <a:pt x="33" y="32"/>
                  <a:pt x="33" y="32"/>
                  <a:pt x="32" y="33"/>
                </a:cubicBezTo>
                <a:cubicBezTo>
                  <a:pt x="32" y="33"/>
                  <a:pt x="32" y="34"/>
                  <a:pt x="31" y="34"/>
                </a:cubicBezTo>
                <a:cubicBezTo>
                  <a:pt x="31" y="34"/>
                  <a:pt x="31" y="34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29" y="35"/>
                  <a:pt x="28" y="36"/>
                </a:cubicBezTo>
                <a:cubicBezTo>
                  <a:pt x="28" y="36"/>
                  <a:pt x="27" y="35"/>
                  <a:pt x="27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32"/>
                  <a:pt x="27" y="32"/>
                  <a:pt x="27" y="32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29"/>
                  <a:pt x="26" y="29"/>
                  <a:pt x="26" y="28"/>
                </a:cubicBezTo>
                <a:cubicBezTo>
                  <a:pt x="26" y="28"/>
                  <a:pt x="26" y="28"/>
                  <a:pt x="26" y="27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1"/>
                  <a:pt x="26" y="21"/>
                  <a:pt x="26" y="21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1"/>
                  <a:pt x="25" y="11"/>
                  <a:pt x="25" y="11"/>
                </a:cubicBezTo>
                <a:cubicBezTo>
                  <a:pt x="26" y="9"/>
                  <a:pt x="26" y="9"/>
                  <a:pt x="26" y="9"/>
                </a:cubicBezTo>
                <a:cubicBezTo>
                  <a:pt x="25" y="8"/>
                  <a:pt x="25" y="8"/>
                  <a:pt x="25" y="8"/>
                </a:cubicBezTo>
                <a:cubicBezTo>
                  <a:pt x="25" y="7"/>
                  <a:pt x="24" y="6"/>
                  <a:pt x="24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5"/>
                  <a:pt x="23" y="5"/>
                  <a:pt x="23" y="5"/>
                </a:cubicBezTo>
                <a:cubicBezTo>
                  <a:pt x="23" y="5"/>
                  <a:pt x="22" y="5"/>
                  <a:pt x="21" y="6"/>
                </a:cubicBezTo>
                <a:cubicBezTo>
                  <a:pt x="20" y="8"/>
                  <a:pt x="20" y="8"/>
                  <a:pt x="20" y="8"/>
                </a:cubicBezTo>
                <a:cubicBezTo>
                  <a:pt x="19" y="9"/>
                  <a:pt x="19" y="9"/>
                  <a:pt x="19" y="9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3"/>
                  <a:pt x="17" y="13"/>
                  <a:pt x="17" y="13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6"/>
                  <a:pt x="15" y="16"/>
                  <a:pt x="15" y="16"/>
                </a:cubicBezTo>
                <a:cubicBezTo>
                  <a:pt x="14" y="16"/>
                  <a:pt x="14" y="17"/>
                  <a:pt x="14" y="17"/>
                </a:cubicBezTo>
                <a:cubicBezTo>
                  <a:pt x="14" y="18"/>
                  <a:pt x="13" y="18"/>
                  <a:pt x="13" y="18"/>
                </a:cubicBezTo>
                <a:cubicBezTo>
                  <a:pt x="13" y="18"/>
                  <a:pt x="13" y="19"/>
                  <a:pt x="12" y="19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1"/>
                  <a:pt x="12" y="21"/>
                  <a:pt x="11" y="22"/>
                </a:cubicBezTo>
                <a:cubicBezTo>
                  <a:pt x="11" y="22"/>
                  <a:pt x="11" y="23"/>
                  <a:pt x="10" y="23"/>
                </a:cubicBezTo>
                <a:cubicBezTo>
                  <a:pt x="10" y="23"/>
                  <a:pt x="10" y="24"/>
                  <a:pt x="10" y="25"/>
                </a:cubicBezTo>
                <a:cubicBezTo>
                  <a:pt x="9" y="25"/>
                  <a:pt x="9" y="25"/>
                  <a:pt x="9" y="26"/>
                </a:cubicBezTo>
                <a:cubicBezTo>
                  <a:pt x="8" y="26"/>
                  <a:pt x="8" y="27"/>
                  <a:pt x="8" y="27"/>
                </a:cubicBezTo>
                <a:cubicBezTo>
                  <a:pt x="8" y="27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6" y="29"/>
                  <a:pt x="6" y="29"/>
                </a:cubicBezTo>
                <a:cubicBezTo>
                  <a:pt x="6" y="29"/>
                  <a:pt x="6" y="30"/>
                  <a:pt x="7" y="30"/>
                </a:cubicBezTo>
                <a:cubicBezTo>
                  <a:pt x="6" y="30"/>
                  <a:pt x="5" y="31"/>
                  <a:pt x="5" y="31"/>
                </a:cubicBezTo>
                <a:cubicBezTo>
                  <a:pt x="5" y="32"/>
                  <a:pt x="5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4"/>
                  <a:pt x="4" y="34"/>
                </a:cubicBezTo>
                <a:cubicBezTo>
                  <a:pt x="4" y="34"/>
                  <a:pt x="3" y="34"/>
                  <a:pt x="3" y="35"/>
                </a:cubicBezTo>
                <a:cubicBezTo>
                  <a:pt x="2" y="35"/>
                  <a:pt x="2" y="36"/>
                  <a:pt x="1" y="36"/>
                </a:cubicBezTo>
                <a:cubicBezTo>
                  <a:pt x="1" y="36"/>
                  <a:pt x="1" y="35"/>
                  <a:pt x="1" y="34"/>
                </a:cubicBezTo>
                <a:cubicBezTo>
                  <a:pt x="1" y="34"/>
                  <a:pt x="1" y="34"/>
                  <a:pt x="1" y="33"/>
                </a:cubicBezTo>
                <a:cubicBezTo>
                  <a:pt x="1" y="33"/>
                  <a:pt x="0" y="32"/>
                  <a:pt x="0" y="3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0" y="30"/>
                  <a:pt x="0" y="3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2"/>
                  <a:pt x="1" y="22"/>
                  <a:pt x="0" y="21"/>
                </a:cubicBezTo>
                <a:cubicBezTo>
                  <a:pt x="0" y="21"/>
                  <a:pt x="0" y="20"/>
                  <a:pt x="0" y="20"/>
                </a:cubicBezTo>
                <a:cubicBezTo>
                  <a:pt x="0" y="19"/>
                  <a:pt x="0" y="19"/>
                  <a:pt x="0" y="19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7"/>
                  <a:pt x="1" y="16"/>
                  <a:pt x="1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1" y="15"/>
                  <a:pt x="1" y="15"/>
                </a:cubicBezTo>
                <a:cubicBezTo>
                  <a:pt x="1" y="14"/>
                  <a:pt x="1" y="14"/>
                  <a:pt x="1" y="13"/>
                </a:cubicBezTo>
                <a:cubicBezTo>
                  <a:pt x="1" y="12"/>
                  <a:pt x="1" y="12"/>
                  <a:pt x="1" y="12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7"/>
                </a:cubicBezTo>
                <a:cubicBezTo>
                  <a:pt x="0" y="5"/>
                  <a:pt x="0" y="5"/>
                  <a:pt x="0" y="5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1"/>
                  <a:pt x="2" y="1"/>
                  <a:pt x="2" y="1"/>
                </a:cubicBezTo>
                <a:cubicBezTo>
                  <a:pt x="3" y="1"/>
                  <a:pt x="3" y="2"/>
                  <a:pt x="3" y="2"/>
                </a:cubicBezTo>
                <a:cubicBezTo>
                  <a:pt x="3" y="4"/>
                  <a:pt x="3" y="4"/>
                  <a:pt x="3" y="4"/>
                </a:cubicBezTo>
                <a:cubicBezTo>
                  <a:pt x="3" y="5"/>
                  <a:pt x="3" y="5"/>
                  <a:pt x="4" y="5"/>
                </a:cubicBezTo>
                <a:cubicBezTo>
                  <a:pt x="3" y="6"/>
                  <a:pt x="3" y="6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4" y="11"/>
                  <a:pt x="4" y="11"/>
                  <a:pt x="4" y="11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2" y="24"/>
                  <a:pt x="2" y="24"/>
                  <a:pt x="2" y="25"/>
                </a:cubicBezTo>
                <a:cubicBezTo>
                  <a:pt x="2" y="25"/>
                  <a:pt x="2" y="26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8"/>
                  <a:pt x="3" y="28"/>
                  <a:pt x="2" y="28"/>
                </a:cubicBezTo>
                <a:cubicBezTo>
                  <a:pt x="3" y="29"/>
                  <a:pt x="3" y="29"/>
                  <a:pt x="3" y="29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6" y="25"/>
                  <a:pt x="6" y="25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3"/>
                  <a:pt x="7" y="23"/>
                  <a:pt x="7" y="22"/>
                </a:cubicBezTo>
                <a:cubicBezTo>
                  <a:pt x="7" y="22"/>
                  <a:pt x="7" y="22"/>
                  <a:pt x="8" y="22"/>
                </a:cubicBezTo>
                <a:cubicBezTo>
                  <a:pt x="8" y="21"/>
                  <a:pt x="8" y="21"/>
                  <a:pt x="9" y="20"/>
                </a:cubicBezTo>
                <a:cubicBezTo>
                  <a:pt x="9" y="20"/>
                  <a:pt x="9" y="19"/>
                  <a:pt x="10" y="19"/>
                </a:cubicBezTo>
                <a:cubicBezTo>
                  <a:pt x="10" y="19"/>
                  <a:pt x="10" y="18"/>
                  <a:pt x="10" y="18"/>
                </a:cubicBezTo>
                <a:cubicBezTo>
                  <a:pt x="10" y="18"/>
                  <a:pt x="10" y="18"/>
                  <a:pt x="11" y="17"/>
                </a:cubicBezTo>
                <a:cubicBezTo>
                  <a:pt x="11" y="17"/>
                  <a:pt x="11" y="17"/>
                  <a:pt x="11" y="16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3" y="13"/>
                  <a:pt x="13" y="12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0"/>
                  <a:pt x="16" y="9"/>
                </a:cubicBezTo>
                <a:cubicBezTo>
                  <a:pt x="16" y="8"/>
                  <a:pt x="17" y="7"/>
                  <a:pt x="17" y="7"/>
                </a:cubicBezTo>
                <a:cubicBezTo>
                  <a:pt x="18" y="6"/>
                  <a:pt x="18" y="6"/>
                  <a:pt x="18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1" y="4"/>
                  <a:pt x="21" y="3"/>
                  <a:pt x="21" y="2"/>
                </a:cubicBezTo>
                <a:cubicBezTo>
                  <a:pt x="22" y="1"/>
                  <a:pt x="23" y="1"/>
                  <a:pt x="23" y="1"/>
                </a:cubicBezTo>
                <a:cubicBezTo>
                  <a:pt x="23" y="1"/>
                  <a:pt x="24" y="1"/>
                  <a:pt x="25" y="1"/>
                </a:cubicBezTo>
                <a:cubicBezTo>
                  <a:pt x="25" y="2"/>
                  <a:pt x="25" y="2"/>
                  <a:pt x="25" y="2"/>
                </a:cubicBezTo>
                <a:cubicBezTo>
                  <a:pt x="25" y="2"/>
                  <a:pt x="25" y="2"/>
                  <a:pt x="25" y="2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4"/>
                  <a:pt x="27" y="5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8"/>
                  <a:pt x="27" y="8"/>
                  <a:pt x="27" y="8"/>
                </a:cubicBezTo>
                <a:cubicBezTo>
                  <a:pt x="28" y="9"/>
                  <a:pt x="28" y="10"/>
                  <a:pt x="28" y="11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8"/>
                  <a:pt x="28" y="19"/>
                  <a:pt x="28" y="19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5"/>
                  <a:pt x="28" y="27"/>
                  <a:pt x="28" y="28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6"/>
                  <a:pt x="35" y="25"/>
                </a:cubicBezTo>
                <a:cubicBezTo>
                  <a:pt x="35" y="25"/>
                  <a:pt x="35" y="24"/>
                  <a:pt x="35" y="23"/>
                </a:cubicBezTo>
                <a:cubicBezTo>
                  <a:pt x="36" y="23"/>
                  <a:pt x="36" y="23"/>
                  <a:pt x="36" y="22"/>
                </a:cubicBezTo>
                <a:cubicBezTo>
                  <a:pt x="36" y="21"/>
                  <a:pt x="37" y="21"/>
                  <a:pt x="37" y="21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8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8"/>
                  <a:pt x="39" y="17"/>
                  <a:pt x="40" y="16"/>
                </a:cubicBezTo>
                <a:cubicBezTo>
                  <a:pt x="41" y="15"/>
                  <a:pt x="41" y="15"/>
                  <a:pt x="41" y="14"/>
                </a:cubicBezTo>
                <a:cubicBezTo>
                  <a:pt x="42" y="13"/>
                  <a:pt x="43" y="13"/>
                  <a:pt x="43" y="12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0"/>
                  <a:pt x="44" y="9"/>
                  <a:pt x="44" y="9"/>
                </a:cubicBezTo>
                <a:cubicBezTo>
                  <a:pt x="45" y="8"/>
                  <a:pt x="46" y="7"/>
                  <a:pt x="47" y="5"/>
                </a:cubicBezTo>
                <a:cubicBezTo>
                  <a:pt x="47" y="5"/>
                  <a:pt x="48" y="5"/>
                  <a:pt x="48" y="4"/>
                </a:cubicBezTo>
                <a:cubicBezTo>
                  <a:pt x="49" y="3"/>
                  <a:pt x="49" y="3"/>
                  <a:pt x="49" y="3"/>
                </a:cubicBezTo>
                <a:cubicBezTo>
                  <a:pt x="50" y="4"/>
                  <a:pt x="50" y="4"/>
                  <a:pt x="50" y="4"/>
                </a:cubicBezTo>
                <a:cubicBezTo>
                  <a:pt x="50" y="4"/>
                  <a:pt x="50" y="4"/>
                  <a:pt x="50" y="4"/>
                </a:cubicBezTo>
                <a:cubicBezTo>
                  <a:pt x="51" y="5"/>
                  <a:pt x="51" y="5"/>
                  <a:pt x="51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50" y="5"/>
                  <a:pt x="50" y="6"/>
                  <a:pt x="50" y="6"/>
                </a:cubicBezTo>
                <a:cubicBezTo>
                  <a:pt x="50" y="7"/>
                  <a:pt x="50" y="7"/>
                  <a:pt x="50" y="7"/>
                </a:cubicBezTo>
                <a:cubicBezTo>
                  <a:pt x="49" y="11"/>
                  <a:pt x="49" y="11"/>
                  <a:pt x="49" y="11"/>
                </a:cubicBezTo>
                <a:cubicBezTo>
                  <a:pt x="50" y="11"/>
                  <a:pt x="50" y="11"/>
                  <a:pt x="50" y="11"/>
                </a:cubicBezTo>
                <a:cubicBezTo>
                  <a:pt x="49" y="12"/>
                  <a:pt x="49" y="13"/>
                  <a:pt x="49" y="14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7"/>
                  <a:pt x="49" y="17"/>
                  <a:pt x="49" y="17"/>
                </a:cubicBezTo>
                <a:cubicBezTo>
                  <a:pt x="49" y="17"/>
                  <a:pt x="49" y="18"/>
                  <a:pt x="49" y="18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8"/>
                  <a:pt x="49" y="19"/>
                  <a:pt x="49" y="19"/>
                </a:cubicBezTo>
                <a:cubicBezTo>
                  <a:pt x="49" y="19"/>
                  <a:pt x="50" y="19"/>
                  <a:pt x="50" y="20"/>
                </a:cubicBezTo>
                <a:cubicBezTo>
                  <a:pt x="50" y="20"/>
                  <a:pt x="50" y="20"/>
                  <a:pt x="49" y="20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ubicBezTo>
                  <a:pt x="49" y="23"/>
                  <a:pt x="50" y="24"/>
                  <a:pt x="50" y="25"/>
                </a:cubicBezTo>
                <a:cubicBezTo>
                  <a:pt x="50" y="25"/>
                  <a:pt x="51" y="26"/>
                  <a:pt x="51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30"/>
                  <a:pt x="52" y="30"/>
                  <a:pt x="52" y="30"/>
                </a:cubicBezTo>
                <a:cubicBezTo>
                  <a:pt x="53" y="31"/>
                  <a:pt x="53" y="31"/>
                  <a:pt x="53" y="31"/>
                </a:cubicBezTo>
                <a:cubicBezTo>
                  <a:pt x="54" y="32"/>
                  <a:pt x="54" y="32"/>
                  <a:pt x="54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2"/>
                  <a:pt x="56" y="32"/>
                  <a:pt x="57" y="32"/>
                </a:cubicBezTo>
                <a:cubicBezTo>
                  <a:pt x="57" y="32"/>
                  <a:pt x="57" y="32"/>
                  <a:pt x="58" y="32"/>
                </a:cubicBezTo>
                <a:cubicBezTo>
                  <a:pt x="58" y="32"/>
                  <a:pt x="59" y="32"/>
                  <a:pt x="59" y="31"/>
                </a:cubicBezTo>
                <a:cubicBezTo>
                  <a:pt x="59" y="31"/>
                  <a:pt x="60" y="31"/>
                  <a:pt x="61" y="31"/>
                </a:cubicBezTo>
                <a:cubicBezTo>
                  <a:pt x="61" y="30"/>
                  <a:pt x="61" y="29"/>
                  <a:pt x="62" y="28"/>
                </a:cubicBezTo>
                <a:cubicBezTo>
                  <a:pt x="63" y="28"/>
                  <a:pt x="63" y="28"/>
                  <a:pt x="63" y="28"/>
                </a:cubicBezTo>
                <a:cubicBezTo>
                  <a:pt x="63" y="27"/>
                  <a:pt x="63" y="27"/>
                  <a:pt x="63" y="27"/>
                </a:cubicBezTo>
                <a:cubicBezTo>
                  <a:pt x="65" y="27"/>
                  <a:pt x="65" y="27"/>
                  <a:pt x="65" y="27"/>
                </a:cubicBezTo>
                <a:cubicBezTo>
                  <a:pt x="65" y="28"/>
                  <a:pt x="65" y="28"/>
                  <a:pt x="65" y="2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85" name="Freeform 565"/>
          <p:cNvSpPr>
            <a:spLocks noEditPoints="1"/>
          </p:cNvSpPr>
          <p:nvPr/>
        </p:nvSpPr>
        <p:spPr bwMode="auto">
          <a:xfrm>
            <a:off x="6797675" y="5273676"/>
            <a:ext cx="79375" cy="107950"/>
          </a:xfrm>
          <a:custGeom>
            <a:avLst/>
            <a:gdLst/>
            <a:ahLst/>
            <a:cxnLst>
              <a:cxn ang="0">
                <a:pos x="22" y="5"/>
              </a:cxn>
              <a:cxn ang="0">
                <a:pos x="19" y="4"/>
              </a:cxn>
              <a:cxn ang="0">
                <a:pos x="16" y="4"/>
              </a:cxn>
              <a:cxn ang="0">
                <a:pos x="11" y="5"/>
              </a:cxn>
              <a:cxn ang="0">
                <a:pos x="8" y="9"/>
              </a:cxn>
              <a:cxn ang="0">
                <a:pos x="7" y="15"/>
              </a:cxn>
              <a:cxn ang="0">
                <a:pos x="5" y="20"/>
              </a:cxn>
              <a:cxn ang="0">
                <a:pos x="4" y="24"/>
              </a:cxn>
              <a:cxn ang="0">
                <a:pos x="3" y="29"/>
              </a:cxn>
              <a:cxn ang="0">
                <a:pos x="3" y="34"/>
              </a:cxn>
              <a:cxn ang="0">
                <a:pos x="4" y="37"/>
              </a:cxn>
              <a:cxn ang="0">
                <a:pos x="9" y="34"/>
              </a:cxn>
              <a:cxn ang="0">
                <a:pos x="10" y="33"/>
              </a:cxn>
              <a:cxn ang="0">
                <a:pos x="14" y="29"/>
              </a:cxn>
              <a:cxn ang="0">
                <a:pos x="18" y="25"/>
              </a:cxn>
              <a:cxn ang="0">
                <a:pos x="19" y="23"/>
              </a:cxn>
              <a:cxn ang="0">
                <a:pos x="21" y="19"/>
              </a:cxn>
              <a:cxn ang="0">
                <a:pos x="23" y="17"/>
              </a:cxn>
              <a:cxn ang="0">
                <a:pos x="25" y="14"/>
              </a:cxn>
              <a:cxn ang="0">
                <a:pos x="26" y="9"/>
              </a:cxn>
              <a:cxn ang="0">
                <a:pos x="28" y="41"/>
              </a:cxn>
              <a:cxn ang="0">
                <a:pos x="25" y="37"/>
              </a:cxn>
              <a:cxn ang="0">
                <a:pos x="25" y="27"/>
              </a:cxn>
              <a:cxn ang="0">
                <a:pos x="24" y="24"/>
              </a:cxn>
              <a:cxn ang="0">
                <a:pos x="25" y="21"/>
              </a:cxn>
              <a:cxn ang="0">
                <a:pos x="22" y="21"/>
              </a:cxn>
              <a:cxn ang="0">
                <a:pos x="20" y="24"/>
              </a:cxn>
              <a:cxn ang="0">
                <a:pos x="17" y="29"/>
              </a:cxn>
              <a:cxn ang="0">
                <a:pos x="13" y="35"/>
              </a:cxn>
              <a:cxn ang="0">
                <a:pos x="5" y="41"/>
              </a:cxn>
              <a:cxn ang="0">
                <a:pos x="1" y="36"/>
              </a:cxn>
              <a:cxn ang="0">
                <a:pos x="1" y="31"/>
              </a:cxn>
              <a:cxn ang="0">
                <a:pos x="2" y="24"/>
              </a:cxn>
              <a:cxn ang="0">
                <a:pos x="3" y="21"/>
              </a:cxn>
              <a:cxn ang="0">
                <a:pos x="2" y="19"/>
              </a:cxn>
              <a:cxn ang="0">
                <a:pos x="4" y="16"/>
              </a:cxn>
              <a:cxn ang="0">
                <a:pos x="6" y="10"/>
              </a:cxn>
              <a:cxn ang="0">
                <a:pos x="6" y="8"/>
              </a:cxn>
              <a:cxn ang="0">
                <a:pos x="8" y="4"/>
              </a:cxn>
              <a:cxn ang="0">
                <a:pos x="10" y="2"/>
              </a:cxn>
              <a:cxn ang="0">
                <a:pos x="17" y="1"/>
              </a:cxn>
              <a:cxn ang="0">
                <a:pos x="22" y="2"/>
              </a:cxn>
              <a:cxn ang="0">
                <a:pos x="26" y="4"/>
              </a:cxn>
              <a:cxn ang="0">
                <a:pos x="29" y="5"/>
              </a:cxn>
              <a:cxn ang="0">
                <a:pos x="29" y="8"/>
              </a:cxn>
              <a:cxn ang="0">
                <a:pos x="28" y="13"/>
              </a:cxn>
              <a:cxn ang="0">
                <a:pos x="28" y="17"/>
              </a:cxn>
              <a:cxn ang="0">
                <a:pos x="28" y="21"/>
              </a:cxn>
              <a:cxn ang="0">
                <a:pos x="28" y="22"/>
              </a:cxn>
              <a:cxn ang="0">
                <a:pos x="27" y="25"/>
              </a:cxn>
              <a:cxn ang="0">
                <a:pos x="26" y="32"/>
              </a:cxn>
              <a:cxn ang="0">
                <a:pos x="26" y="34"/>
              </a:cxn>
              <a:cxn ang="0">
                <a:pos x="29" y="37"/>
              </a:cxn>
              <a:cxn ang="0">
                <a:pos x="30" y="38"/>
              </a:cxn>
            </a:cxnLst>
            <a:rect l="0" t="0" r="r" b="b"/>
            <a:pathLst>
              <a:path w="30" h="41">
                <a:moveTo>
                  <a:pt x="26" y="9"/>
                </a:moveTo>
                <a:cubicBezTo>
                  <a:pt x="26" y="7"/>
                  <a:pt x="26" y="7"/>
                  <a:pt x="26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2" y="5"/>
                  <a:pt x="22" y="5"/>
                  <a:pt x="22" y="5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4"/>
                  <a:pt x="12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9" y="7"/>
                  <a:pt x="8" y="9"/>
                </a:cubicBezTo>
                <a:cubicBezTo>
                  <a:pt x="8" y="10"/>
                  <a:pt x="7" y="12"/>
                  <a:pt x="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5"/>
                  <a:pt x="7" y="15"/>
                  <a:pt x="7" y="15"/>
                </a:cubicBezTo>
                <a:cubicBezTo>
                  <a:pt x="6" y="16"/>
                  <a:pt x="6" y="17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1"/>
                  <a:pt x="5" y="21"/>
                  <a:pt x="5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5"/>
                  <a:pt x="4" y="25"/>
                  <a:pt x="4" y="2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8"/>
                  <a:pt x="3" y="28"/>
                  <a:pt x="3" y="28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4"/>
                  <a:pt x="3" y="34"/>
                  <a:pt x="3" y="34"/>
                </a:cubicBezTo>
                <a:cubicBezTo>
                  <a:pt x="2" y="35"/>
                  <a:pt x="2" y="35"/>
                  <a:pt x="2" y="35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4" y="37"/>
                  <a:pt x="4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6"/>
                  <a:pt x="7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9" y="35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30"/>
                  <a:pt x="13" y="30"/>
                  <a:pt x="14" y="29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7"/>
                  <a:pt x="16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8" y="23"/>
                  <a:pt x="19" y="23"/>
                </a:cubicBezTo>
                <a:cubicBezTo>
                  <a:pt x="19" y="22"/>
                  <a:pt x="19" y="22"/>
                  <a:pt x="20" y="21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1"/>
                  <a:pt x="20" y="20"/>
                  <a:pt x="21" y="20"/>
                </a:cubicBezTo>
                <a:cubicBezTo>
                  <a:pt x="21" y="20"/>
                  <a:pt x="21" y="19"/>
                  <a:pt x="21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18"/>
                  <a:pt x="23" y="18"/>
                  <a:pt x="23" y="18"/>
                </a:cubicBezTo>
                <a:cubicBezTo>
                  <a:pt x="23" y="18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6"/>
                  <a:pt x="24" y="15"/>
                  <a:pt x="24" y="15"/>
                </a:cubicBezTo>
                <a:cubicBezTo>
                  <a:pt x="24" y="14"/>
                  <a:pt x="24" y="14"/>
                  <a:pt x="24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24" y="13"/>
                  <a:pt x="24" y="13"/>
                  <a:pt x="24" y="13"/>
                </a:cubicBezTo>
                <a:cubicBezTo>
                  <a:pt x="25" y="13"/>
                  <a:pt x="25" y="12"/>
                  <a:pt x="25" y="12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9"/>
                  <a:pt x="26" y="9"/>
                  <a:pt x="26" y="9"/>
                </a:cubicBezTo>
                <a:close/>
                <a:moveTo>
                  <a:pt x="30" y="39"/>
                </a:moveTo>
                <a:cubicBezTo>
                  <a:pt x="29" y="39"/>
                  <a:pt x="29" y="39"/>
                  <a:pt x="29" y="39"/>
                </a:cubicBezTo>
                <a:cubicBezTo>
                  <a:pt x="29" y="40"/>
                  <a:pt x="29" y="40"/>
                  <a:pt x="29" y="40"/>
                </a:cubicBezTo>
                <a:cubicBezTo>
                  <a:pt x="28" y="40"/>
                  <a:pt x="28" y="40"/>
                  <a:pt x="28" y="41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1"/>
                  <a:pt x="27" y="41"/>
                  <a:pt x="27" y="41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4"/>
                  <a:pt x="25" y="34"/>
                  <a:pt x="25" y="34"/>
                </a:cubicBezTo>
                <a:cubicBezTo>
                  <a:pt x="24" y="29"/>
                  <a:pt x="24" y="29"/>
                  <a:pt x="24" y="29"/>
                </a:cubicBezTo>
                <a:cubicBezTo>
                  <a:pt x="25" y="27"/>
                  <a:pt x="25" y="27"/>
                  <a:pt x="25" y="27"/>
                </a:cubicBezTo>
                <a:cubicBezTo>
                  <a:pt x="24" y="26"/>
                  <a:pt x="24" y="26"/>
                  <a:pt x="24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0"/>
                  <a:pt x="25" y="19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21"/>
                  <a:pt x="23" y="21"/>
                  <a:pt x="22" y="21"/>
                </a:cubicBezTo>
                <a:cubicBezTo>
                  <a:pt x="22" y="22"/>
                  <a:pt x="22" y="22"/>
                  <a:pt x="22" y="22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0" y="26"/>
                  <a:pt x="19" y="26"/>
                </a:cubicBezTo>
                <a:cubicBezTo>
                  <a:pt x="19" y="27"/>
                  <a:pt x="19" y="27"/>
                  <a:pt x="19" y="27"/>
                </a:cubicBezTo>
                <a:cubicBezTo>
                  <a:pt x="17" y="29"/>
                  <a:pt x="17" y="29"/>
                  <a:pt x="17" y="29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32"/>
                  <a:pt x="15" y="32"/>
                  <a:pt x="15" y="32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5"/>
                  <a:pt x="13" y="35"/>
                  <a:pt x="13" y="35"/>
                </a:cubicBezTo>
                <a:cubicBezTo>
                  <a:pt x="10" y="37"/>
                  <a:pt x="10" y="37"/>
                  <a:pt x="10" y="37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6" y="40"/>
                  <a:pt x="6" y="40"/>
                  <a:pt x="5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4" y="41"/>
                  <a:pt x="4" y="40"/>
                </a:cubicBezTo>
                <a:cubicBezTo>
                  <a:pt x="2" y="39"/>
                  <a:pt x="1" y="38"/>
                  <a:pt x="1" y="36"/>
                </a:cubicBezTo>
                <a:cubicBezTo>
                  <a:pt x="1" y="36"/>
                  <a:pt x="1" y="36"/>
                  <a:pt x="1" y="36"/>
                </a:cubicBezTo>
                <a:cubicBezTo>
                  <a:pt x="1" y="35"/>
                  <a:pt x="1" y="34"/>
                  <a:pt x="1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0"/>
                  <a:pt x="1" y="30"/>
                  <a:pt x="1" y="29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1" y="25"/>
                  <a:pt x="1" y="25"/>
                  <a:pt x="2" y="24"/>
                </a:cubicBezTo>
                <a:cubicBezTo>
                  <a:pt x="2" y="24"/>
                  <a:pt x="1" y="24"/>
                  <a:pt x="1" y="24"/>
                </a:cubicBezTo>
                <a:cubicBezTo>
                  <a:pt x="1" y="23"/>
                  <a:pt x="2" y="23"/>
                  <a:pt x="2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2"/>
                  <a:pt x="3" y="21"/>
                  <a:pt x="3" y="21"/>
                </a:cubicBezTo>
                <a:cubicBezTo>
                  <a:pt x="3" y="21"/>
                  <a:pt x="3" y="21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0"/>
                  <a:pt x="2" y="20"/>
                  <a:pt x="3" y="20"/>
                </a:cubicBezTo>
                <a:cubicBezTo>
                  <a:pt x="2" y="20"/>
                  <a:pt x="2" y="19"/>
                  <a:pt x="2" y="19"/>
                </a:cubicBezTo>
                <a:cubicBezTo>
                  <a:pt x="2" y="19"/>
                  <a:pt x="2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8"/>
                  <a:pt x="3" y="17"/>
                  <a:pt x="3" y="17"/>
                </a:cubicBezTo>
                <a:cubicBezTo>
                  <a:pt x="4" y="16"/>
                  <a:pt x="4" y="16"/>
                  <a:pt x="4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2"/>
                  <a:pt x="5" y="11"/>
                  <a:pt x="6" y="10"/>
                </a:cubicBezTo>
                <a:cubicBezTo>
                  <a:pt x="5" y="9"/>
                  <a:pt x="5" y="9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6" y="8"/>
                  <a:pt x="6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7" y="6"/>
                  <a:pt x="7" y="6"/>
                </a:cubicBezTo>
                <a:cubicBezTo>
                  <a:pt x="7" y="6"/>
                  <a:pt x="6" y="6"/>
                  <a:pt x="6" y="5"/>
                </a:cubicBezTo>
                <a:cubicBezTo>
                  <a:pt x="7" y="5"/>
                  <a:pt x="7" y="5"/>
                  <a:pt x="8" y="4"/>
                </a:cubicBezTo>
                <a:cubicBezTo>
                  <a:pt x="8" y="3"/>
                  <a:pt x="9" y="3"/>
                  <a:pt x="9" y="2"/>
                </a:cubicBezTo>
                <a:cubicBezTo>
                  <a:pt x="9" y="2"/>
                  <a:pt x="9" y="2"/>
                  <a:pt x="9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1" y="2"/>
                  <a:pt x="11" y="1"/>
                  <a:pt x="11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3" y="3"/>
                  <a:pt x="23" y="3"/>
                  <a:pt x="23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5"/>
                  <a:pt x="26" y="5"/>
                  <a:pt x="26" y="5"/>
                </a:cubicBezTo>
                <a:cubicBezTo>
                  <a:pt x="27" y="4"/>
                  <a:pt x="28" y="4"/>
                  <a:pt x="29" y="3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7"/>
                  <a:pt x="30" y="7"/>
                  <a:pt x="30" y="7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29" y="11"/>
                  <a:pt x="28" y="11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2"/>
                  <a:pt x="29" y="13"/>
                  <a:pt x="28" y="13"/>
                </a:cubicBezTo>
                <a:cubicBezTo>
                  <a:pt x="28" y="13"/>
                  <a:pt x="28" y="14"/>
                  <a:pt x="28" y="15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8"/>
                  <a:pt x="28" y="18"/>
                  <a:pt x="28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7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5"/>
                </a:cubicBezTo>
                <a:cubicBezTo>
                  <a:pt x="27" y="26"/>
                  <a:pt x="27" y="26"/>
                  <a:pt x="27" y="26"/>
                </a:cubicBezTo>
                <a:cubicBezTo>
                  <a:pt x="26" y="27"/>
                  <a:pt x="26" y="27"/>
                  <a:pt x="26" y="27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9"/>
                  <a:pt x="26" y="30"/>
                  <a:pt x="26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2"/>
                  <a:pt x="27" y="33"/>
                </a:cubicBezTo>
                <a:cubicBezTo>
                  <a:pt x="27" y="33"/>
                  <a:pt x="27" y="34"/>
                  <a:pt x="2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6"/>
                  <a:pt x="27" y="36"/>
                  <a:pt x="27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8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38"/>
                  <a:pt x="30" y="39"/>
                  <a:pt x="30" y="3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86" name="Freeform 566"/>
          <p:cNvSpPr>
            <a:spLocks/>
          </p:cNvSpPr>
          <p:nvPr/>
        </p:nvSpPr>
        <p:spPr bwMode="auto">
          <a:xfrm>
            <a:off x="6915150" y="5289551"/>
            <a:ext cx="122237" cy="90488"/>
          </a:xfrm>
          <a:custGeom>
            <a:avLst/>
            <a:gdLst/>
            <a:ahLst/>
            <a:cxnLst>
              <a:cxn ang="0">
                <a:pos x="45" y="22"/>
              </a:cxn>
              <a:cxn ang="0">
                <a:pos x="42" y="26"/>
              </a:cxn>
              <a:cxn ang="0">
                <a:pos x="40" y="29"/>
              </a:cxn>
              <a:cxn ang="0">
                <a:pos x="38" y="31"/>
              </a:cxn>
              <a:cxn ang="0">
                <a:pos x="34" y="32"/>
              </a:cxn>
              <a:cxn ang="0">
                <a:pos x="33" y="32"/>
              </a:cxn>
              <a:cxn ang="0">
                <a:pos x="31" y="31"/>
              </a:cxn>
              <a:cxn ang="0">
                <a:pos x="29" y="27"/>
              </a:cxn>
              <a:cxn ang="0">
                <a:pos x="29" y="25"/>
              </a:cxn>
              <a:cxn ang="0">
                <a:pos x="28" y="20"/>
              </a:cxn>
              <a:cxn ang="0">
                <a:pos x="26" y="9"/>
              </a:cxn>
              <a:cxn ang="0">
                <a:pos x="26" y="7"/>
              </a:cxn>
              <a:cxn ang="0">
                <a:pos x="23" y="6"/>
              </a:cxn>
              <a:cxn ang="0">
                <a:pos x="18" y="13"/>
              </a:cxn>
              <a:cxn ang="0">
                <a:pos x="15" y="18"/>
              </a:cxn>
              <a:cxn ang="0">
                <a:pos x="14" y="20"/>
              </a:cxn>
              <a:cxn ang="0">
                <a:pos x="11" y="24"/>
              </a:cxn>
              <a:cxn ang="0">
                <a:pos x="9" y="27"/>
              </a:cxn>
              <a:cxn ang="0">
                <a:pos x="5" y="32"/>
              </a:cxn>
              <a:cxn ang="0">
                <a:pos x="2" y="34"/>
              </a:cxn>
              <a:cxn ang="0">
                <a:pos x="0" y="31"/>
              </a:cxn>
              <a:cxn ang="0">
                <a:pos x="1" y="28"/>
              </a:cxn>
              <a:cxn ang="0">
                <a:pos x="0" y="25"/>
              </a:cxn>
              <a:cxn ang="0">
                <a:pos x="1" y="19"/>
              </a:cxn>
              <a:cxn ang="0">
                <a:pos x="1" y="17"/>
              </a:cxn>
              <a:cxn ang="0">
                <a:pos x="1" y="12"/>
              </a:cxn>
              <a:cxn ang="0">
                <a:pos x="1" y="7"/>
              </a:cxn>
              <a:cxn ang="0">
                <a:pos x="1" y="2"/>
              </a:cxn>
              <a:cxn ang="0">
                <a:pos x="3" y="2"/>
              </a:cxn>
              <a:cxn ang="0">
                <a:pos x="4" y="7"/>
              </a:cxn>
              <a:cxn ang="0">
                <a:pos x="4" y="14"/>
              </a:cxn>
              <a:cxn ang="0">
                <a:pos x="3" y="18"/>
              </a:cxn>
              <a:cxn ang="0">
                <a:pos x="3" y="25"/>
              </a:cxn>
              <a:cxn ang="0">
                <a:pos x="4" y="28"/>
              </a:cxn>
              <a:cxn ang="0">
                <a:pos x="6" y="25"/>
              </a:cxn>
              <a:cxn ang="0">
                <a:pos x="9" y="22"/>
              </a:cxn>
              <a:cxn ang="0">
                <a:pos x="10" y="19"/>
              </a:cxn>
              <a:cxn ang="0">
                <a:pos x="13" y="16"/>
              </a:cxn>
              <a:cxn ang="0">
                <a:pos x="15" y="12"/>
              </a:cxn>
              <a:cxn ang="0">
                <a:pos x="17" y="8"/>
              </a:cxn>
              <a:cxn ang="0">
                <a:pos x="18" y="6"/>
              </a:cxn>
              <a:cxn ang="0">
                <a:pos x="21" y="4"/>
              </a:cxn>
              <a:cxn ang="0">
                <a:pos x="24" y="1"/>
              </a:cxn>
              <a:cxn ang="0">
                <a:pos x="26" y="1"/>
              </a:cxn>
              <a:cxn ang="0">
                <a:pos x="27" y="4"/>
              </a:cxn>
              <a:cxn ang="0">
                <a:pos x="28" y="8"/>
              </a:cxn>
              <a:cxn ang="0">
                <a:pos x="29" y="17"/>
              </a:cxn>
              <a:cxn ang="0">
                <a:pos x="31" y="23"/>
              </a:cxn>
              <a:cxn ang="0">
                <a:pos x="32" y="26"/>
              </a:cxn>
              <a:cxn ang="0">
                <a:pos x="33" y="28"/>
              </a:cxn>
              <a:cxn ang="0">
                <a:pos x="35" y="29"/>
              </a:cxn>
              <a:cxn ang="0">
                <a:pos x="38" y="28"/>
              </a:cxn>
              <a:cxn ang="0">
                <a:pos x="40" y="26"/>
              </a:cxn>
              <a:cxn ang="0">
                <a:pos x="41" y="24"/>
              </a:cxn>
              <a:cxn ang="0">
                <a:pos x="44" y="20"/>
              </a:cxn>
              <a:cxn ang="0">
                <a:pos x="46" y="21"/>
              </a:cxn>
            </a:cxnLst>
            <a:rect l="0" t="0" r="r" b="b"/>
            <a:pathLst>
              <a:path w="46" h="34">
                <a:moveTo>
                  <a:pt x="46" y="21"/>
                </a:moveTo>
                <a:cubicBezTo>
                  <a:pt x="46" y="21"/>
                  <a:pt x="46" y="22"/>
                  <a:pt x="45" y="22"/>
                </a:cubicBezTo>
                <a:cubicBezTo>
                  <a:pt x="45" y="22"/>
                  <a:pt x="45" y="22"/>
                  <a:pt x="45" y="22"/>
                </a:cubicBezTo>
                <a:cubicBezTo>
                  <a:pt x="45" y="23"/>
                  <a:pt x="45" y="23"/>
                  <a:pt x="44" y="24"/>
                </a:cubicBezTo>
                <a:cubicBezTo>
                  <a:pt x="44" y="25"/>
                  <a:pt x="43" y="26"/>
                  <a:pt x="43" y="26"/>
                </a:cubicBezTo>
                <a:cubicBezTo>
                  <a:pt x="42" y="26"/>
                  <a:pt x="42" y="26"/>
                  <a:pt x="42" y="26"/>
                </a:cubicBezTo>
                <a:cubicBezTo>
                  <a:pt x="42" y="28"/>
                  <a:pt x="42" y="28"/>
                  <a:pt x="41" y="29"/>
                </a:cubicBezTo>
                <a:cubicBezTo>
                  <a:pt x="41" y="29"/>
                  <a:pt x="41" y="29"/>
                  <a:pt x="40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9"/>
                  <a:pt x="40" y="30"/>
                  <a:pt x="39" y="30"/>
                </a:cubicBezTo>
                <a:cubicBezTo>
                  <a:pt x="39" y="31"/>
                  <a:pt x="39" y="31"/>
                  <a:pt x="39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7" y="32"/>
                  <a:pt x="37" y="32"/>
                  <a:pt x="37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0" y="30"/>
                  <a:pt x="30" y="30"/>
                  <a:pt x="30" y="30"/>
                </a:cubicBezTo>
                <a:cubicBezTo>
                  <a:pt x="29" y="29"/>
                  <a:pt x="29" y="28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0"/>
                  <a:pt x="28" y="20"/>
                  <a:pt x="28" y="20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6"/>
                  <a:pt x="27" y="16"/>
                  <a:pt x="27" y="16"/>
                </a:cubicBezTo>
                <a:cubicBezTo>
                  <a:pt x="26" y="12"/>
                  <a:pt x="26" y="10"/>
                  <a:pt x="26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7"/>
                  <a:pt x="26" y="7"/>
                  <a:pt x="26" y="7"/>
                </a:cubicBezTo>
                <a:cubicBezTo>
                  <a:pt x="25" y="6"/>
                  <a:pt x="25" y="5"/>
                  <a:pt x="25" y="5"/>
                </a:cubicBezTo>
                <a:cubicBezTo>
                  <a:pt x="24" y="4"/>
                  <a:pt x="24" y="4"/>
                  <a:pt x="24" y="4"/>
                </a:cubicBezTo>
                <a:cubicBezTo>
                  <a:pt x="23" y="6"/>
                  <a:pt x="23" y="6"/>
                  <a:pt x="23" y="6"/>
                </a:cubicBezTo>
                <a:cubicBezTo>
                  <a:pt x="22" y="8"/>
                  <a:pt x="22" y="8"/>
                  <a:pt x="22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18" y="13"/>
                  <a:pt x="18" y="13"/>
                  <a:pt x="18" y="13"/>
                </a:cubicBezTo>
                <a:cubicBezTo>
                  <a:pt x="17" y="14"/>
                  <a:pt x="17" y="15"/>
                  <a:pt x="17" y="15"/>
                </a:cubicBezTo>
                <a:cubicBezTo>
                  <a:pt x="16" y="16"/>
                  <a:pt x="16" y="16"/>
                  <a:pt x="15" y="1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4"/>
                  <a:pt x="11" y="24"/>
                </a:cubicBezTo>
                <a:cubicBezTo>
                  <a:pt x="11" y="24"/>
                  <a:pt x="10" y="25"/>
                  <a:pt x="10" y="25"/>
                </a:cubicBezTo>
                <a:cubicBezTo>
                  <a:pt x="10" y="26"/>
                  <a:pt x="10" y="26"/>
                  <a:pt x="9" y="26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8"/>
                  <a:pt x="8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5" y="31"/>
                  <a:pt x="5" y="32"/>
                  <a:pt x="5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4" y="33"/>
                  <a:pt x="4" y="33"/>
                  <a:pt x="4" y="34"/>
                </a:cubicBezTo>
                <a:cubicBezTo>
                  <a:pt x="4" y="34"/>
                  <a:pt x="3" y="34"/>
                  <a:pt x="2" y="34"/>
                </a:cubicBezTo>
                <a:cubicBezTo>
                  <a:pt x="2" y="34"/>
                  <a:pt x="1" y="34"/>
                  <a:pt x="1" y="33"/>
                </a:cubicBezTo>
                <a:cubicBezTo>
                  <a:pt x="1" y="32"/>
                  <a:pt x="1" y="32"/>
                  <a:pt x="0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29"/>
                  <a:pt x="0" y="29"/>
                  <a:pt x="0" y="29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0" y="23"/>
                  <a:pt x="0" y="23"/>
                </a:cubicBezTo>
                <a:cubicBezTo>
                  <a:pt x="1" y="22"/>
                  <a:pt x="1" y="21"/>
                  <a:pt x="1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5"/>
                  <a:pt x="1" y="15"/>
                  <a:pt x="1" y="15"/>
                </a:cubicBezTo>
                <a:cubicBezTo>
                  <a:pt x="1" y="12"/>
                  <a:pt x="1" y="12"/>
                  <a:pt x="1" y="12"/>
                </a:cubicBezTo>
                <a:cubicBezTo>
                  <a:pt x="1" y="12"/>
                  <a:pt x="1" y="12"/>
                  <a:pt x="1" y="12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9"/>
                  <a:pt x="1" y="9"/>
                  <a:pt x="1" y="9"/>
                </a:cubicBezTo>
                <a:cubicBezTo>
                  <a:pt x="1" y="7"/>
                  <a:pt x="1" y="7"/>
                  <a:pt x="1" y="7"/>
                </a:cubicBezTo>
                <a:cubicBezTo>
                  <a:pt x="1" y="6"/>
                  <a:pt x="1" y="6"/>
                  <a:pt x="1" y="6"/>
                </a:cubicBezTo>
                <a:cubicBezTo>
                  <a:pt x="1" y="4"/>
                  <a:pt x="1" y="4"/>
                  <a:pt x="1" y="4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3"/>
                  <a:pt x="3" y="3"/>
                  <a:pt x="3" y="4"/>
                </a:cubicBezTo>
                <a:cubicBezTo>
                  <a:pt x="4" y="5"/>
                  <a:pt x="4" y="5"/>
                  <a:pt x="4" y="5"/>
                </a:cubicBezTo>
                <a:cubicBezTo>
                  <a:pt x="4" y="7"/>
                  <a:pt x="4" y="7"/>
                  <a:pt x="4" y="7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12"/>
                  <a:pt x="3" y="12"/>
                  <a:pt x="3" y="12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6"/>
                  <a:pt x="4" y="16"/>
                  <a:pt x="4" y="16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9"/>
                  <a:pt x="3" y="20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4"/>
                  <a:pt x="3" y="25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9"/>
                  <a:pt x="3" y="29"/>
                  <a:pt x="3" y="29"/>
                </a:cubicBezTo>
                <a:cubicBezTo>
                  <a:pt x="4" y="28"/>
                  <a:pt x="4" y="28"/>
                  <a:pt x="4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6" y="26"/>
                  <a:pt x="6" y="26"/>
                  <a:pt x="6" y="25"/>
                </a:cubicBezTo>
                <a:cubicBezTo>
                  <a:pt x="6" y="25"/>
                  <a:pt x="7" y="24"/>
                  <a:pt x="8" y="24"/>
                </a:cubicBezTo>
                <a:cubicBezTo>
                  <a:pt x="8" y="24"/>
                  <a:pt x="8" y="23"/>
                  <a:pt x="8" y="23"/>
                </a:cubicBezTo>
                <a:cubicBezTo>
                  <a:pt x="8" y="23"/>
                  <a:pt x="9" y="23"/>
                  <a:pt x="9" y="22"/>
                </a:cubicBezTo>
                <a:cubicBezTo>
                  <a:pt x="10" y="21"/>
                  <a:pt x="10" y="21"/>
                  <a:pt x="10" y="20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1" y="19"/>
                  <a:pt x="11" y="19"/>
                  <a:pt x="11" y="18"/>
                </a:cubicBezTo>
                <a:cubicBezTo>
                  <a:pt x="11" y="18"/>
                  <a:pt x="12" y="18"/>
                  <a:pt x="12" y="18"/>
                </a:cubicBezTo>
                <a:cubicBezTo>
                  <a:pt x="12" y="17"/>
                  <a:pt x="13" y="16"/>
                  <a:pt x="13" y="16"/>
                </a:cubicBezTo>
                <a:cubicBezTo>
                  <a:pt x="14" y="15"/>
                  <a:pt x="14" y="15"/>
                  <a:pt x="14" y="15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1"/>
                  <a:pt x="15" y="11"/>
                  <a:pt x="15" y="11"/>
                </a:cubicBezTo>
                <a:cubicBezTo>
                  <a:pt x="16" y="11"/>
                  <a:pt x="17" y="10"/>
                  <a:pt x="17" y="9"/>
                </a:cubicBezTo>
                <a:cubicBezTo>
                  <a:pt x="17" y="8"/>
                  <a:pt x="17" y="8"/>
                  <a:pt x="17" y="8"/>
                </a:cubicBezTo>
                <a:cubicBezTo>
                  <a:pt x="18" y="8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5"/>
                  <a:pt x="20" y="4"/>
                  <a:pt x="21" y="4"/>
                </a:cubicBezTo>
                <a:cubicBezTo>
                  <a:pt x="21" y="4"/>
                  <a:pt x="21" y="4"/>
                  <a:pt x="22" y="4"/>
                </a:cubicBezTo>
                <a:cubicBezTo>
                  <a:pt x="22" y="3"/>
                  <a:pt x="22" y="3"/>
                  <a:pt x="22" y="2"/>
                </a:cubicBezTo>
                <a:cubicBezTo>
                  <a:pt x="23" y="2"/>
                  <a:pt x="23" y="1"/>
                  <a:pt x="24" y="1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4"/>
                  <a:pt x="27" y="4"/>
                  <a:pt x="27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11"/>
                  <a:pt x="28" y="11"/>
                  <a:pt x="28" y="11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7"/>
                  <a:pt x="29" y="17"/>
                  <a:pt x="29" y="17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2"/>
                  <a:pt x="30" y="23"/>
                  <a:pt x="31" y="23"/>
                </a:cubicBezTo>
                <a:cubicBezTo>
                  <a:pt x="31" y="24"/>
                  <a:pt x="31" y="24"/>
                  <a:pt x="31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8"/>
                  <a:pt x="32" y="28"/>
                  <a:pt x="32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29"/>
                  <a:pt x="34" y="29"/>
                  <a:pt x="34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9"/>
                  <a:pt x="36" y="29"/>
                </a:cubicBezTo>
                <a:cubicBezTo>
                  <a:pt x="36" y="29"/>
                  <a:pt x="36" y="29"/>
                  <a:pt x="37" y="28"/>
                </a:cubicBezTo>
                <a:cubicBezTo>
                  <a:pt x="37" y="28"/>
                  <a:pt x="38" y="28"/>
                  <a:pt x="38" y="28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7"/>
                  <a:pt x="38" y="27"/>
                  <a:pt x="39" y="27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5"/>
                  <a:pt x="40" y="25"/>
                </a:cubicBezTo>
                <a:cubicBezTo>
                  <a:pt x="41" y="25"/>
                  <a:pt x="41" y="25"/>
                  <a:pt x="41" y="24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3"/>
                  <a:pt x="42" y="23"/>
                  <a:pt x="42" y="23"/>
                </a:cubicBezTo>
                <a:cubicBezTo>
                  <a:pt x="43" y="22"/>
                  <a:pt x="43" y="21"/>
                  <a:pt x="44" y="20"/>
                </a:cubicBezTo>
                <a:cubicBezTo>
                  <a:pt x="45" y="20"/>
                  <a:pt x="45" y="20"/>
                  <a:pt x="45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6" y="21"/>
                  <a:pt x="46" y="21"/>
                  <a:pt x="46" y="2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87" name="Freeform 567"/>
          <p:cNvSpPr>
            <a:spLocks noEditPoints="1"/>
          </p:cNvSpPr>
          <p:nvPr/>
        </p:nvSpPr>
        <p:spPr bwMode="auto">
          <a:xfrm>
            <a:off x="4344988" y="5318126"/>
            <a:ext cx="74612" cy="157163"/>
          </a:xfrm>
          <a:custGeom>
            <a:avLst/>
            <a:gdLst/>
            <a:ahLst/>
            <a:cxnLst>
              <a:cxn ang="0">
                <a:pos x="25" y="30"/>
              </a:cxn>
              <a:cxn ang="0">
                <a:pos x="21" y="20"/>
              </a:cxn>
              <a:cxn ang="0">
                <a:pos x="17" y="21"/>
              </a:cxn>
              <a:cxn ang="0">
                <a:pos x="14" y="25"/>
              </a:cxn>
              <a:cxn ang="0">
                <a:pos x="12" y="30"/>
              </a:cxn>
              <a:cxn ang="0">
                <a:pos x="9" y="38"/>
              </a:cxn>
              <a:cxn ang="0">
                <a:pos x="6" y="43"/>
              </a:cxn>
              <a:cxn ang="0">
                <a:pos x="5" y="47"/>
              </a:cxn>
              <a:cxn ang="0">
                <a:pos x="5" y="50"/>
              </a:cxn>
              <a:cxn ang="0">
                <a:pos x="5" y="52"/>
              </a:cxn>
              <a:cxn ang="0">
                <a:pos x="8" y="52"/>
              </a:cxn>
              <a:cxn ang="0">
                <a:pos x="10" y="53"/>
              </a:cxn>
              <a:cxn ang="0">
                <a:pos x="17" y="55"/>
              </a:cxn>
              <a:cxn ang="0">
                <a:pos x="20" y="54"/>
              </a:cxn>
              <a:cxn ang="0">
                <a:pos x="21" y="53"/>
              </a:cxn>
              <a:cxn ang="0">
                <a:pos x="25" y="47"/>
              </a:cxn>
              <a:cxn ang="0">
                <a:pos x="26" y="39"/>
              </a:cxn>
              <a:cxn ang="0">
                <a:pos x="28" y="47"/>
              </a:cxn>
              <a:cxn ang="0">
                <a:pos x="25" y="52"/>
              </a:cxn>
              <a:cxn ang="0">
                <a:pos x="19" y="57"/>
              </a:cxn>
              <a:cxn ang="0">
                <a:pos x="18" y="57"/>
              </a:cxn>
              <a:cxn ang="0">
                <a:pos x="15" y="58"/>
              </a:cxn>
              <a:cxn ang="0">
                <a:pos x="11" y="58"/>
              </a:cxn>
              <a:cxn ang="0">
                <a:pos x="5" y="54"/>
              </a:cxn>
              <a:cxn ang="0">
                <a:pos x="1" y="51"/>
              </a:cxn>
              <a:cxn ang="0">
                <a:pos x="1" y="47"/>
              </a:cxn>
              <a:cxn ang="0">
                <a:pos x="1" y="41"/>
              </a:cxn>
              <a:cxn ang="0">
                <a:pos x="1" y="32"/>
              </a:cxn>
              <a:cxn ang="0">
                <a:pos x="2" y="27"/>
              </a:cxn>
              <a:cxn ang="0">
                <a:pos x="2" y="19"/>
              </a:cxn>
              <a:cxn ang="0">
                <a:pos x="2" y="13"/>
              </a:cxn>
              <a:cxn ang="0">
                <a:pos x="2" y="10"/>
              </a:cxn>
              <a:cxn ang="0">
                <a:pos x="2" y="8"/>
              </a:cxn>
              <a:cxn ang="0">
                <a:pos x="1" y="3"/>
              </a:cxn>
              <a:cxn ang="0">
                <a:pos x="2" y="0"/>
              </a:cxn>
              <a:cxn ang="0">
                <a:pos x="4" y="4"/>
              </a:cxn>
              <a:cxn ang="0">
                <a:pos x="3" y="6"/>
              </a:cxn>
              <a:cxn ang="0">
                <a:pos x="4" y="9"/>
              </a:cxn>
              <a:cxn ang="0">
                <a:pos x="4" y="12"/>
              </a:cxn>
              <a:cxn ang="0">
                <a:pos x="4" y="15"/>
              </a:cxn>
              <a:cxn ang="0">
                <a:pos x="4" y="20"/>
              </a:cxn>
              <a:cxn ang="0">
                <a:pos x="4" y="27"/>
              </a:cxn>
              <a:cxn ang="0">
                <a:pos x="4" y="30"/>
              </a:cxn>
              <a:cxn ang="0">
                <a:pos x="4" y="33"/>
              </a:cxn>
              <a:cxn ang="0">
                <a:pos x="4" y="36"/>
              </a:cxn>
              <a:cxn ang="0">
                <a:pos x="3" y="42"/>
              </a:cxn>
              <a:cxn ang="0">
                <a:pos x="6" y="40"/>
              </a:cxn>
              <a:cxn ang="0">
                <a:pos x="7" y="36"/>
              </a:cxn>
              <a:cxn ang="0">
                <a:pos x="8" y="34"/>
              </a:cxn>
              <a:cxn ang="0">
                <a:pos x="9" y="30"/>
              </a:cxn>
              <a:cxn ang="0">
                <a:pos x="10" y="27"/>
              </a:cxn>
              <a:cxn ang="0">
                <a:pos x="13" y="25"/>
              </a:cxn>
              <a:cxn ang="0">
                <a:pos x="14" y="21"/>
              </a:cxn>
              <a:cxn ang="0">
                <a:pos x="17" y="19"/>
              </a:cxn>
              <a:cxn ang="0">
                <a:pos x="19" y="17"/>
              </a:cxn>
              <a:cxn ang="0">
                <a:pos x="19" y="17"/>
              </a:cxn>
              <a:cxn ang="0">
                <a:pos x="23" y="18"/>
              </a:cxn>
              <a:cxn ang="0">
                <a:pos x="25" y="22"/>
              </a:cxn>
              <a:cxn ang="0">
                <a:pos x="26" y="25"/>
              </a:cxn>
              <a:cxn ang="0">
                <a:pos x="27" y="30"/>
              </a:cxn>
              <a:cxn ang="0">
                <a:pos x="28" y="35"/>
              </a:cxn>
              <a:cxn ang="0">
                <a:pos x="28" y="42"/>
              </a:cxn>
            </a:cxnLst>
            <a:rect l="0" t="0" r="r" b="b"/>
            <a:pathLst>
              <a:path w="28" h="59">
                <a:moveTo>
                  <a:pt x="26" y="38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5"/>
                  <a:pt x="26" y="35"/>
                  <a:pt x="26" y="35"/>
                </a:cubicBezTo>
                <a:cubicBezTo>
                  <a:pt x="25" y="30"/>
                  <a:pt x="25" y="30"/>
                  <a:pt x="25" y="30"/>
                </a:cubicBezTo>
                <a:cubicBezTo>
                  <a:pt x="24" y="27"/>
                  <a:pt x="24" y="27"/>
                  <a:pt x="24" y="27"/>
                </a:cubicBezTo>
                <a:cubicBezTo>
                  <a:pt x="23" y="24"/>
                  <a:pt x="23" y="24"/>
                  <a:pt x="23" y="24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1"/>
                  <a:pt x="21" y="21"/>
                  <a:pt x="21" y="20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0"/>
                  <a:pt x="19" y="20"/>
                  <a:pt x="19" y="20"/>
                </a:cubicBezTo>
                <a:cubicBezTo>
                  <a:pt x="18" y="21"/>
                  <a:pt x="18" y="21"/>
                  <a:pt x="18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3"/>
                  <a:pt x="17" y="23"/>
                  <a:pt x="16" y="23"/>
                </a:cubicBezTo>
                <a:cubicBezTo>
                  <a:pt x="16" y="23"/>
                  <a:pt x="16" y="23"/>
                  <a:pt x="15" y="24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6"/>
                  <a:pt x="14" y="26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30"/>
                  <a:pt x="12" y="30"/>
                  <a:pt x="12" y="30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33"/>
                  <a:pt x="10" y="34"/>
                  <a:pt x="10" y="34"/>
                </a:cubicBezTo>
                <a:cubicBezTo>
                  <a:pt x="10" y="35"/>
                  <a:pt x="9" y="36"/>
                  <a:pt x="9" y="36"/>
                </a:cubicBezTo>
                <a:cubicBezTo>
                  <a:pt x="9" y="38"/>
                  <a:pt x="9" y="38"/>
                  <a:pt x="9" y="38"/>
                </a:cubicBezTo>
                <a:cubicBezTo>
                  <a:pt x="8" y="39"/>
                  <a:pt x="8" y="39"/>
                  <a:pt x="8" y="39"/>
                </a:cubicBezTo>
                <a:cubicBezTo>
                  <a:pt x="7" y="42"/>
                  <a:pt x="7" y="42"/>
                  <a:pt x="7" y="42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6" y="44"/>
                  <a:pt x="6" y="45"/>
                </a:cubicBezTo>
                <a:cubicBezTo>
                  <a:pt x="6" y="45"/>
                  <a:pt x="6" y="46"/>
                  <a:pt x="6" y="47"/>
                </a:cubicBezTo>
                <a:cubicBezTo>
                  <a:pt x="5" y="47"/>
                  <a:pt x="5" y="47"/>
                  <a:pt x="5" y="47"/>
                </a:cubicBezTo>
                <a:cubicBezTo>
                  <a:pt x="6" y="48"/>
                  <a:pt x="6" y="48"/>
                  <a:pt x="6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5" y="49"/>
                  <a:pt x="5" y="49"/>
                  <a:pt x="5" y="49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51"/>
                  <a:pt x="4" y="51"/>
                </a:cubicBezTo>
                <a:cubicBezTo>
                  <a:pt x="4" y="51"/>
                  <a:pt x="4" y="51"/>
                  <a:pt x="5" y="51"/>
                </a:cubicBezTo>
                <a:cubicBezTo>
                  <a:pt x="4" y="52"/>
                  <a:pt x="4" y="52"/>
                  <a:pt x="4" y="52"/>
                </a:cubicBezTo>
                <a:cubicBezTo>
                  <a:pt x="4" y="52"/>
                  <a:pt x="4" y="52"/>
                  <a:pt x="5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9" y="52"/>
                  <a:pt x="9" y="52"/>
                  <a:pt x="9" y="53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53"/>
                  <a:pt x="9" y="53"/>
                  <a:pt x="9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0" y="54"/>
                  <a:pt x="10" y="54"/>
                  <a:pt x="10" y="54"/>
                </a:cubicBezTo>
                <a:cubicBezTo>
                  <a:pt x="11" y="55"/>
                  <a:pt x="11" y="55"/>
                  <a:pt x="12" y="55"/>
                </a:cubicBezTo>
                <a:cubicBezTo>
                  <a:pt x="15" y="55"/>
                  <a:pt x="15" y="55"/>
                  <a:pt x="15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7" y="54"/>
                  <a:pt x="17" y="54"/>
                  <a:pt x="17" y="54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4"/>
                  <a:pt x="18" y="54"/>
                  <a:pt x="18" y="54"/>
                </a:cubicBezTo>
                <a:cubicBezTo>
                  <a:pt x="19" y="54"/>
                  <a:pt x="19" y="54"/>
                  <a:pt x="20" y="54"/>
                </a:cubicBezTo>
                <a:cubicBezTo>
                  <a:pt x="20" y="53"/>
                  <a:pt x="20" y="53"/>
                  <a:pt x="20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3"/>
                  <a:pt x="22" y="52"/>
                  <a:pt x="22" y="52"/>
                </a:cubicBezTo>
                <a:cubicBezTo>
                  <a:pt x="22" y="51"/>
                  <a:pt x="22" y="51"/>
                  <a:pt x="22" y="51"/>
                </a:cubicBezTo>
                <a:cubicBezTo>
                  <a:pt x="25" y="48"/>
                  <a:pt x="25" y="48"/>
                  <a:pt x="25" y="48"/>
                </a:cubicBezTo>
                <a:cubicBezTo>
                  <a:pt x="25" y="47"/>
                  <a:pt x="25" y="47"/>
                  <a:pt x="25" y="47"/>
                </a:cubicBezTo>
                <a:cubicBezTo>
                  <a:pt x="26" y="45"/>
                  <a:pt x="26" y="45"/>
                  <a:pt x="26" y="45"/>
                </a:cubicBezTo>
                <a:cubicBezTo>
                  <a:pt x="26" y="43"/>
                  <a:pt x="26" y="43"/>
                  <a:pt x="26" y="43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8" y="44"/>
                </a:moveTo>
                <a:cubicBezTo>
                  <a:pt x="27" y="45"/>
                  <a:pt x="27" y="45"/>
                  <a:pt x="27" y="45"/>
                </a:cubicBezTo>
                <a:cubicBezTo>
                  <a:pt x="28" y="47"/>
                  <a:pt x="28" y="47"/>
                  <a:pt x="28" y="47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0"/>
                  <a:pt x="26" y="50"/>
                  <a:pt x="26" y="50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3"/>
                  <a:pt x="24" y="54"/>
                  <a:pt x="23" y="55"/>
                </a:cubicBezTo>
                <a:cubicBezTo>
                  <a:pt x="22" y="56"/>
                  <a:pt x="22" y="56"/>
                  <a:pt x="22" y="56"/>
                </a:cubicBezTo>
                <a:cubicBezTo>
                  <a:pt x="21" y="56"/>
                  <a:pt x="21" y="57"/>
                  <a:pt x="21" y="57"/>
                </a:cubicBezTo>
                <a:cubicBezTo>
                  <a:pt x="20" y="57"/>
                  <a:pt x="20" y="57"/>
                  <a:pt x="19" y="57"/>
                </a:cubicBezTo>
                <a:cubicBezTo>
                  <a:pt x="19" y="58"/>
                  <a:pt x="19" y="58"/>
                  <a:pt x="19" y="58"/>
                </a:cubicBezTo>
                <a:cubicBezTo>
                  <a:pt x="19" y="57"/>
                  <a:pt x="19" y="57"/>
                  <a:pt x="19" y="57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7"/>
                  <a:pt x="18" y="57"/>
                  <a:pt x="18" y="57"/>
                </a:cubicBezTo>
                <a:cubicBezTo>
                  <a:pt x="17" y="57"/>
                  <a:pt x="17" y="57"/>
                  <a:pt x="16" y="58"/>
                </a:cubicBezTo>
                <a:cubicBezTo>
                  <a:pt x="17" y="58"/>
                  <a:pt x="17" y="58"/>
                  <a:pt x="17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3" y="59"/>
                  <a:pt x="13" y="59"/>
                  <a:pt x="13" y="59"/>
                </a:cubicBezTo>
                <a:cubicBezTo>
                  <a:pt x="12" y="58"/>
                  <a:pt x="12" y="58"/>
                  <a:pt x="12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9" y="58"/>
                  <a:pt x="9" y="58"/>
                  <a:pt x="9" y="58"/>
                </a:cubicBezTo>
                <a:cubicBezTo>
                  <a:pt x="8" y="57"/>
                  <a:pt x="7" y="57"/>
                  <a:pt x="7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5" y="54"/>
                  <a:pt x="5" y="54"/>
                  <a:pt x="5" y="54"/>
                </a:cubicBezTo>
                <a:cubicBezTo>
                  <a:pt x="5" y="54"/>
                  <a:pt x="5" y="54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2" y="53"/>
                  <a:pt x="2" y="53"/>
                  <a:pt x="2" y="53"/>
                </a:cubicBezTo>
                <a:cubicBezTo>
                  <a:pt x="1" y="51"/>
                  <a:pt x="1" y="51"/>
                  <a:pt x="1" y="51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7"/>
                  <a:pt x="1" y="47"/>
                  <a:pt x="1" y="47"/>
                </a:cubicBezTo>
                <a:cubicBezTo>
                  <a:pt x="1" y="47"/>
                  <a:pt x="1" y="47"/>
                  <a:pt x="1" y="47"/>
                </a:cubicBezTo>
                <a:cubicBezTo>
                  <a:pt x="1" y="45"/>
                  <a:pt x="1" y="45"/>
                  <a:pt x="1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1" y="44"/>
                  <a:pt x="1" y="44"/>
                  <a:pt x="1" y="44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3"/>
                  <a:pt x="1" y="33"/>
                  <a:pt x="1" y="33"/>
                </a:cubicBezTo>
                <a:cubicBezTo>
                  <a:pt x="1" y="32"/>
                  <a:pt x="1" y="32"/>
                  <a:pt x="1" y="32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8"/>
                  <a:pt x="1" y="28"/>
                  <a:pt x="1" y="28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6"/>
                  <a:pt x="2" y="25"/>
                  <a:pt x="1" y="25"/>
                </a:cubicBezTo>
                <a:cubicBezTo>
                  <a:pt x="2" y="22"/>
                  <a:pt x="2" y="22"/>
                  <a:pt x="2" y="22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1" y="11"/>
                  <a:pt x="1" y="11"/>
                </a:cubicBezTo>
                <a:cubicBezTo>
                  <a:pt x="1" y="11"/>
                  <a:pt x="2" y="11"/>
                  <a:pt x="2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" y="8"/>
                  <a:pt x="2" y="8"/>
                  <a:pt x="2" y="8"/>
                </a:cubicBezTo>
                <a:cubicBezTo>
                  <a:pt x="2" y="7"/>
                  <a:pt x="2" y="6"/>
                  <a:pt x="1" y="6"/>
                </a:cubicBezTo>
                <a:cubicBezTo>
                  <a:pt x="1" y="5"/>
                  <a:pt x="1" y="5"/>
                  <a:pt x="2" y="5"/>
                </a:cubicBezTo>
                <a:cubicBezTo>
                  <a:pt x="1" y="4"/>
                  <a:pt x="1" y="4"/>
                  <a:pt x="1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3" y="1"/>
                  <a:pt x="3" y="2"/>
                </a:cubicBezTo>
                <a:cubicBezTo>
                  <a:pt x="4" y="2"/>
                  <a:pt x="4" y="2"/>
                  <a:pt x="4" y="2"/>
                </a:cubicBezTo>
                <a:cubicBezTo>
                  <a:pt x="3" y="3"/>
                  <a:pt x="3" y="3"/>
                  <a:pt x="3" y="3"/>
                </a:cubicBezTo>
                <a:cubicBezTo>
                  <a:pt x="4" y="4"/>
                  <a:pt x="4" y="4"/>
                  <a:pt x="4" y="4"/>
                </a:cubicBezTo>
                <a:cubicBezTo>
                  <a:pt x="4" y="5"/>
                  <a:pt x="4" y="5"/>
                  <a:pt x="4" y="5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4" y="6"/>
                  <a:pt x="4" y="6"/>
                </a:cubicBezTo>
                <a:cubicBezTo>
                  <a:pt x="4" y="6"/>
                  <a:pt x="4" y="6"/>
                  <a:pt x="3" y="6"/>
                </a:cubicBezTo>
                <a:cubicBezTo>
                  <a:pt x="4" y="7"/>
                  <a:pt x="4" y="7"/>
                  <a:pt x="4" y="7"/>
                </a:cubicBezTo>
                <a:cubicBezTo>
                  <a:pt x="3" y="7"/>
                  <a:pt x="3" y="7"/>
                  <a:pt x="3" y="7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9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1"/>
                  <a:pt x="4" y="11"/>
                  <a:pt x="4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5" y="12"/>
                  <a:pt x="5" y="12"/>
                </a:cubicBezTo>
                <a:cubicBezTo>
                  <a:pt x="5" y="13"/>
                  <a:pt x="4" y="13"/>
                  <a:pt x="4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4" y="15"/>
                </a:cubicBezTo>
                <a:cubicBezTo>
                  <a:pt x="4" y="16"/>
                  <a:pt x="4" y="16"/>
                  <a:pt x="4" y="17"/>
                </a:cubicBezTo>
                <a:cubicBezTo>
                  <a:pt x="4" y="17"/>
                  <a:pt x="4" y="18"/>
                  <a:pt x="4" y="18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8"/>
                  <a:pt x="4" y="28"/>
                  <a:pt x="4" y="28"/>
                </a:cubicBezTo>
                <a:cubicBezTo>
                  <a:pt x="4" y="29"/>
                  <a:pt x="4" y="29"/>
                  <a:pt x="4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3" y="31"/>
                  <a:pt x="3" y="31"/>
                  <a:pt x="3" y="31"/>
                </a:cubicBezTo>
                <a:cubicBezTo>
                  <a:pt x="4" y="32"/>
                  <a:pt x="4" y="32"/>
                  <a:pt x="4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4" y="33"/>
                  <a:pt x="4" y="33"/>
                  <a:pt x="4" y="33"/>
                </a:cubicBezTo>
                <a:cubicBezTo>
                  <a:pt x="3" y="34"/>
                  <a:pt x="3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4" y="36"/>
                  <a:pt x="4" y="36"/>
                </a:cubicBezTo>
                <a:cubicBezTo>
                  <a:pt x="4" y="36"/>
                  <a:pt x="3" y="37"/>
                  <a:pt x="3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3" y="39"/>
                  <a:pt x="3" y="39"/>
                </a:cubicBezTo>
                <a:cubicBezTo>
                  <a:pt x="3" y="42"/>
                  <a:pt x="3" y="42"/>
                  <a:pt x="3" y="42"/>
                </a:cubicBezTo>
                <a:cubicBezTo>
                  <a:pt x="4" y="42"/>
                  <a:pt x="4" y="43"/>
                  <a:pt x="4" y="43"/>
                </a:cubicBezTo>
                <a:cubicBezTo>
                  <a:pt x="4" y="43"/>
                  <a:pt x="5" y="42"/>
                  <a:pt x="5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5" y="40"/>
                  <a:pt x="6" y="40"/>
                </a:cubicBezTo>
                <a:cubicBezTo>
                  <a:pt x="6" y="40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8"/>
                  <a:pt x="6" y="38"/>
                  <a:pt x="6" y="38"/>
                </a:cubicBezTo>
                <a:cubicBezTo>
                  <a:pt x="7" y="37"/>
                  <a:pt x="7" y="36"/>
                  <a:pt x="7" y="36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3"/>
                  <a:pt x="8" y="33"/>
                  <a:pt x="8" y="33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29"/>
                  <a:pt x="9" y="29"/>
                  <a:pt x="9" y="29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27"/>
                  <a:pt x="10" y="27"/>
                  <a:pt x="10" y="27"/>
                </a:cubicBezTo>
                <a:cubicBezTo>
                  <a:pt x="11" y="27"/>
                  <a:pt x="11" y="27"/>
                  <a:pt x="11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3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5" y="21"/>
                  <a:pt x="15" y="21"/>
                  <a:pt x="16" y="20"/>
                </a:cubicBezTo>
                <a:cubicBezTo>
                  <a:pt x="16" y="19"/>
                  <a:pt x="16" y="19"/>
                  <a:pt x="16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9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3" y="18"/>
                  <a:pt x="23" y="18"/>
                  <a:pt x="23" y="18"/>
                </a:cubicBezTo>
                <a:cubicBezTo>
                  <a:pt x="23" y="18"/>
                  <a:pt x="23" y="19"/>
                  <a:pt x="23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1"/>
                  <a:pt x="24" y="21"/>
                  <a:pt x="24" y="21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7"/>
                  <a:pt x="27" y="28"/>
                  <a:pt x="27" y="29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1"/>
                  <a:pt x="27" y="31"/>
                  <a:pt x="27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2"/>
                  <a:pt x="27" y="32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5"/>
                  <a:pt x="28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3"/>
                  <a:pt x="28" y="43"/>
                  <a:pt x="28" y="43"/>
                </a:cubicBezTo>
                <a:cubicBezTo>
                  <a:pt x="28" y="44"/>
                  <a:pt x="28" y="44"/>
                  <a:pt x="28" y="4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88" name="Freeform 568"/>
          <p:cNvSpPr>
            <a:spLocks noEditPoints="1"/>
          </p:cNvSpPr>
          <p:nvPr/>
        </p:nvSpPr>
        <p:spPr bwMode="auto">
          <a:xfrm>
            <a:off x="4443413" y="5364163"/>
            <a:ext cx="82550" cy="107950"/>
          </a:xfrm>
          <a:custGeom>
            <a:avLst/>
            <a:gdLst/>
            <a:ahLst/>
            <a:cxnLst>
              <a:cxn ang="0">
                <a:pos x="22" y="5"/>
              </a:cxn>
              <a:cxn ang="0">
                <a:pos x="19" y="4"/>
              </a:cxn>
              <a:cxn ang="0">
                <a:pos x="16" y="4"/>
              </a:cxn>
              <a:cxn ang="0">
                <a:pos x="11" y="5"/>
              </a:cxn>
              <a:cxn ang="0">
                <a:pos x="8" y="9"/>
              </a:cxn>
              <a:cxn ang="0">
                <a:pos x="7" y="15"/>
              </a:cxn>
              <a:cxn ang="0">
                <a:pos x="5" y="21"/>
              </a:cxn>
              <a:cxn ang="0">
                <a:pos x="4" y="24"/>
              </a:cxn>
              <a:cxn ang="0">
                <a:pos x="3" y="29"/>
              </a:cxn>
              <a:cxn ang="0">
                <a:pos x="3" y="35"/>
              </a:cxn>
              <a:cxn ang="0">
                <a:pos x="4" y="37"/>
              </a:cxn>
              <a:cxn ang="0">
                <a:pos x="9" y="35"/>
              </a:cxn>
              <a:cxn ang="0">
                <a:pos x="11" y="33"/>
              </a:cxn>
              <a:cxn ang="0">
                <a:pos x="14" y="30"/>
              </a:cxn>
              <a:cxn ang="0">
                <a:pos x="18" y="25"/>
              </a:cxn>
              <a:cxn ang="0">
                <a:pos x="19" y="23"/>
              </a:cxn>
              <a:cxn ang="0">
                <a:pos x="22" y="19"/>
              </a:cxn>
              <a:cxn ang="0">
                <a:pos x="23" y="17"/>
              </a:cxn>
              <a:cxn ang="0">
                <a:pos x="25" y="14"/>
              </a:cxn>
              <a:cxn ang="0">
                <a:pos x="26" y="9"/>
              </a:cxn>
              <a:cxn ang="0">
                <a:pos x="28" y="41"/>
              </a:cxn>
              <a:cxn ang="0">
                <a:pos x="25" y="37"/>
              </a:cxn>
              <a:cxn ang="0">
                <a:pos x="25" y="27"/>
              </a:cxn>
              <a:cxn ang="0">
                <a:pos x="25" y="24"/>
              </a:cxn>
              <a:cxn ang="0">
                <a:pos x="25" y="21"/>
              </a:cxn>
              <a:cxn ang="0">
                <a:pos x="22" y="22"/>
              </a:cxn>
              <a:cxn ang="0">
                <a:pos x="21" y="25"/>
              </a:cxn>
              <a:cxn ang="0">
                <a:pos x="18" y="29"/>
              </a:cxn>
              <a:cxn ang="0">
                <a:pos x="13" y="35"/>
              </a:cxn>
              <a:cxn ang="0">
                <a:pos x="5" y="41"/>
              </a:cxn>
              <a:cxn ang="0">
                <a:pos x="1" y="36"/>
              </a:cxn>
              <a:cxn ang="0">
                <a:pos x="1" y="31"/>
              </a:cxn>
              <a:cxn ang="0">
                <a:pos x="2" y="25"/>
              </a:cxn>
              <a:cxn ang="0">
                <a:pos x="3" y="21"/>
              </a:cxn>
              <a:cxn ang="0">
                <a:pos x="2" y="19"/>
              </a:cxn>
              <a:cxn ang="0">
                <a:pos x="4" y="16"/>
              </a:cxn>
              <a:cxn ang="0">
                <a:pos x="6" y="11"/>
              </a:cxn>
              <a:cxn ang="0">
                <a:pos x="6" y="8"/>
              </a:cxn>
              <a:cxn ang="0">
                <a:pos x="8" y="4"/>
              </a:cxn>
              <a:cxn ang="0">
                <a:pos x="10" y="2"/>
              </a:cxn>
              <a:cxn ang="0">
                <a:pos x="18" y="1"/>
              </a:cxn>
              <a:cxn ang="0">
                <a:pos x="23" y="2"/>
              </a:cxn>
              <a:cxn ang="0">
                <a:pos x="26" y="4"/>
              </a:cxn>
              <a:cxn ang="0">
                <a:pos x="29" y="5"/>
              </a:cxn>
              <a:cxn ang="0">
                <a:pos x="30" y="8"/>
              </a:cxn>
              <a:cxn ang="0">
                <a:pos x="29" y="13"/>
              </a:cxn>
              <a:cxn ang="0">
                <a:pos x="28" y="17"/>
              </a:cxn>
              <a:cxn ang="0">
                <a:pos x="28" y="21"/>
              </a:cxn>
              <a:cxn ang="0">
                <a:pos x="28" y="22"/>
              </a:cxn>
              <a:cxn ang="0">
                <a:pos x="27" y="25"/>
              </a:cxn>
              <a:cxn ang="0">
                <a:pos x="26" y="32"/>
              </a:cxn>
              <a:cxn ang="0">
                <a:pos x="26" y="35"/>
              </a:cxn>
              <a:cxn ang="0">
                <a:pos x="29" y="37"/>
              </a:cxn>
              <a:cxn ang="0">
                <a:pos x="30" y="38"/>
              </a:cxn>
            </a:cxnLst>
            <a:rect l="0" t="0" r="r" b="b"/>
            <a:pathLst>
              <a:path w="31" h="41">
                <a:moveTo>
                  <a:pt x="26" y="9"/>
                </a:moveTo>
                <a:cubicBezTo>
                  <a:pt x="26" y="7"/>
                  <a:pt x="26" y="7"/>
                  <a:pt x="26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4"/>
                  <a:pt x="12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7"/>
                  <a:pt x="9" y="7"/>
                  <a:pt x="8" y="9"/>
                </a:cubicBezTo>
                <a:cubicBezTo>
                  <a:pt x="8" y="11"/>
                  <a:pt x="7" y="12"/>
                  <a:pt x="7" y="13"/>
                </a:cubicBezTo>
                <a:cubicBezTo>
                  <a:pt x="8" y="14"/>
                  <a:pt x="8" y="14"/>
                  <a:pt x="8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5"/>
                  <a:pt x="7" y="15"/>
                  <a:pt x="7" y="15"/>
                </a:cubicBezTo>
                <a:cubicBezTo>
                  <a:pt x="6" y="16"/>
                  <a:pt x="6" y="17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2"/>
                  <a:pt x="5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5"/>
                  <a:pt x="4" y="26"/>
                  <a:pt x="4" y="27"/>
                </a:cubicBezTo>
                <a:cubicBezTo>
                  <a:pt x="4" y="28"/>
                  <a:pt x="4" y="28"/>
                  <a:pt x="4" y="28"/>
                </a:cubicBezTo>
                <a:cubicBezTo>
                  <a:pt x="4" y="28"/>
                  <a:pt x="3" y="28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4" y="32"/>
                  <a:pt x="4" y="32"/>
                  <a:pt x="4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4" y="37"/>
                  <a:pt x="4" y="37"/>
                  <a:pt x="4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7" y="36"/>
                  <a:pt x="7" y="36"/>
                  <a:pt x="8" y="36"/>
                </a:cubicBezTo>
                <a:cubicBezTo>
                  <a:pt x="8" y="35"/>
                  <a:pt x="8" y="35"/>
                  <a:pt x="8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5"/>
                  <a:pt x="9" y="34"/>
                  <a:pt x="10" y="34"/>
                </a:cubicBezTo>
                <a:cubicBezTo>
                  <a:pt x="10" y="34"/>
                  <a:pt x="10" y="34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30"/>
                  <a:pt x="14" y="30"/>
                  <a:pt x="14" y="30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8"/>
                  <a:pt x="16" y="27"/>
                  <a:pt x="16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8" y="23"/>
                  <a:pt x="19" y="23"/>
                </a:cubicBezTo>
                <a:cubicBezTo>
                  <a:pt x="19" y="22"/>
                  <a:pt x="20" y="22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1"/>
                  <a:pt x="20" y="21"/>
                  <a:pt x="21" y="20"/>
                </a:cubicBezTo>
                <a:cubicBezTo>
                  <a:pt x="21" y="20"/>
                  <a:pt x="21" y="19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18"/>
                  <a:pt x="23" y="18"/>
                  <a:pt x="23" y="18"/>
                </a:cubicBezTo>
                <a:cubicBezTo>
                  <a:pt x="23" y="18"/>
                  <a:pt x="23" y="18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6"/>
                  <a:pt x="24" y="16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2"/>
                  <a:pt x="25" y="12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9"/>
                  <a:pt x="26" y="9"/>
                  <a:pt x="26" y="9"/>
                </a:cubicBezTo>
                <a:close/>
                <a:moveTo>
                  <a:pt x="31" y="39"/>
                </a:moveTo>
                <a:cubicBezTo>
                  <a:pt x="29" y="40"/>
                  <a:pt x="29" y="40"/>
                  <a:pt x="29" y="40"/>
                </a:cubicBezTo>
                <a:cubicBezTo>
                  <a:pt x="29" y="40"/>
                  <a:pt x="29" y="40"/>
                  <a:pt x="29" y="40"/>
                </a:cubicBezTo>
                <a:cubicBezTo>
                  <a:pt x="29" y="41"/>
                  <a:pt x="28" y="41"/>
                  <a:pt x="28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7"/>
                  <a:pt x="25" y="27"/>
                  <a:pt x="25" y="27"/>
                </a:cubicBezTo>
                <a:cubicBezTo>
                  <a:pt x="24" y="26"/>
                  <a:pt x="24" y="26"/>
                  <a:pt x="24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20"/>
                  <a:pt x="26" y="20"/>
                  <a:pt x="26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3" y="21"/>
                  <a:pt x="23" y="21"/>
                  <a:pt x="22" y="22"/>
                </a:cubicBezTo>
                <a:cubicBezTo>
                  <a:pt x="22" y="23"/>
                  <a:pt x="22" y="23"/>
                  <a:pt x="22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0" y="26"/>
                  <a:pt x="20" y="26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8" y="29"/>
                  <a:pt x="18" y="29"/>
                  <a:pt x="18" y="29"/>
                </a:cubicBezTo>
                <a:cubicBezTo>
                  <a:pt x="16" y="31"/>
                  <a:pt x="16" y="31"/>
                  <a:pt x="16" y="31"/>
                </a:cubicBezTo>
                <a:cubicBezTo>
                  <a:pt x="15" y="32"/>
                  <a:pt x="15" y="32"/>
                  <a:pt x="15" y="32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5"/>
                  <a:pt x="13" y="35"/>
                  <a:pt x="13" y="35"/>
                </a:cubicBezTo>
                <a:cubicBezTo>
                  <a:pt x="10" y="37"/>
                  <a:pt x="10" y="37"/>
                  <a:pt x="10" y="37"/>
                </a:cubicBezTo>
                <a:cubicBezTo>
                  <a:pt x="8" y="40"/>
                  <a:pt x="8" y="40"/>
                  <a:pt x="8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6" y="40"/>
                  <a:pt x="6" y="41"/>
                  <a:pt x="5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4" y="41"/>
                  <a:pt x="4" y="40"/>
                </a:cubicBezTo>
                <a:cubicBezTo>
                  <a:pt x="2" y="39"/>
                  <a:pt x="1" y="38"/>
                  <a:pt x="1" y="36"/>
                </a:cubicBezTo>
                <a:cubicBezTo>
                  <a:pt x="1" y="36"/>
                  <a:pt x="1" y="36"/>
                  <a:pt x="1" y="36"/>
                </a:cubicBezTo>
                <a:cubicBezTo>
                  <a:pt x="1" y="35"/>
                  <a:pt x="1" y="34"/>
                  <a:pt x="1" y="33"/>
                </a:cubicBezTo>
                <a:cubicBezTo>
                  <a:pt x="0" y="32"/>
                  <a:pt x="0" y="32"/>
                  <a:pt x="0" y="32"/>
                </a:cubicBezTo>
                <a:cubicBezTo>
                  <a:pt x="1" y="32"/>
                  <a:pt x="1" y="32"/>
                  <a:pt x="1" y="32"/>
                </a:cubicBezTo>
                <a:cubicBezTo>
                  <a:pt x="1" y="32"/>
                  <a:pt x="1" y="31"/>
                  <a:pt x="1" y="31"/>
                </a:cubicBezTo>
                <a:cubicBezTo>
                  <a:pt x="1" y="31"/>
                  <a:pt x="1" y="30"/>
                  <a:pt x="1" y="29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5"/>
                  <a:pt x="2" y="25"/>
                  <a:pt x="2" y="25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4"/>
                  <a:pt x="2" y="23"/>
                  <a:pt x="2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3" y="22"/>
                  <a:pt x="3" y="22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0"/>
                  <a:pt x="2" y="20"/>
                  <a:pt x="3" y="20"/>
                </a:cubicBezTo>
                <a:cubicBezTo>
                  <a:pt x="2" y="20"/>
                  <a:pt x="2" y="20"/>
                  <a:pt x="2" y="19"/>
                </a:cubicBezTo>
                <a:cubicBezTo>
                  <a:pt x="2" y="19"/>
                  <a:pt x="2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8"/>
                  <a:pt x="3" y="18"/>
                  <a:pt x="4" y="17"/>
                </a:cubicBezTo>
                <a:cubicBezTo>
                  <a:pt x="4" y="17"/>
                  <a:pt x="4" y="16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3"/>
                  <a:pt x="5" y="12"/>
                  <a:pt x="6" y="11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6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6"/>
                  <a:pt x="6" y="6"/>
                  <a:pt x="6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8" y="4"/>
                  <a:pt x="9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10" y="3"/>
                  <a:pt x="10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1" y="2"/>
                  <a:pt x="12" y="2"/>
                  <a:pt x="12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3"/>
                  <a:pt x="23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5" y="4"/>
                  <a:pt x="25" y="4"/>
                  <a:pt x="25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5"/>
                  <a:pt x="26" y="5"/>
                  <a:pt x="26" y="5"/>
                </a:cubicBezTo>
                <a:cubicBezTo>
                  <a:pt x="27" y="4"/>
                  <a:pt x="28" y="4"/>
                  <a:pt x="29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8"/>
                  <a:pt x="30" y="8"/>
                  <a:pt x="30" y="8"/>
                </a:cubicBezTo>
                <a:cubicBezTo>
                  <a:pt x="30" y="8"/>
                  <a:pt x="30" y="8"/>
                  <a:pt x="30" y="8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29" y="11"/>
                  <a:pt x="29" y="12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4"/>
                  <a:pt x="28" y="14"/>
                  <a:pt x="28" y="15"/>
                </a:cubicBezTo>
                <a:cubicBezTo>
                  <a:pt x="28" y="15"/>
                  <a:pt x="28" y="15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8"/>
                  <a:pt x="28" y="18"/>
                  <a:pt x="28" y="18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5"/>
                  <a:pt x="27" y="25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7" y="28"/>
                  <a:pt x="27" y="29"/>
                </a:cubicBezTo>
                <a:cubicBezTo>
                  <a:pt x="27" y="29"/>
                  <a:pt x="27" y="30"/>
                  <a:pt x="26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3"/>
                  <a:pt x="27" y="33"/>
                </a:cubicBezTo>
                <a:cubicBezTo>
                  <a:pt x="27" y="33"/>
                  <a:pt x="27" y="34"/>
                  <a:pt x="26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6"/>
                  <a:pt x="27" y="36"/>
                  <a:pt x="27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8"/>
                  <a:pt x="30" y="38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38"/>
                  <a:pt x="30" y="39"/>
                  <a:pt x="31" y="3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89" name="Freeform 569"/>
          <p:cNvSpPr>
            <a:spLocks/>
          </p:cNvSpPr>
          <p:nvPr/>
        </p:nvSpPr>
        <p:spPr bwMode="auto">
          <a:xfrm>
            <a:off x="4557713" y="5376863"/>
            <a:ext cx="74612" cy="98425"/>
          </a:xfrm>
          <a:custGeom>
            <a:avLst/>
            <a:gdLst/>
            <a:ahLst/>
            <a:cxnLst>
              <a:cxn ang="0">
                <a:pos x="28" y="3"/>
              </a:cxn>
              <a:cxn ang="0">
                <a:pos x="24" y="5"/>
              </a:cxn>
              <a:cxn ang="0">
                <a:pos x="21" y="6"/>
              </a:cxn>
              <a:cxn ang="0">
                <a:pos x="18" y="7"/>
              </a:cxn>
              <a:cxn ang="0">
                <a:pos x="17" y="8"/>
              </a:cxn>
              <a:cxn ang="0">
                <a:pos x="15" y="10"/>
              </a:cxn>
              <a:cxn ang="0">
                <a:pos x="14" y="12"/>
              </a:cxn>
              <a:cxn ang="0">
                <a:pos x="12" y="14"/>
              </a:cxn>
              <a:cxn ang="0">
                <a:pos x="11" y="16"/>
              </a:cxn>
              <a:cxn ang="0">
                <a:pos x="10" y="17"/>
              </a:cxn>
              <a:cxn ang="0">
                <a:pos x="8" y="20"/>
              </a:cxn>
              <a:cxn ang="0">
                <a:pos x="7" y="22"/>
              </a:cxn>
              <a:cxn ang="0">
                <a:pos x="7" y="24"/>
              </a:cxn>
              <a:cxn ang="0">
                <a:pos x="7" y="25"/>
              </a:cxn>
              <a:cxn ang="0">
                <a:pos x="6" y="29"/>
              </a:cxn>
              <a:cxn ang="0">
                <a:pos x="5" y="31"/>
              </a:cxn>
              <a:cxn ang="0">
                <a:pos x="5" y="34"/>
              </a:cxn>
              <a:cxn ang="0">
                <a:pos x="6" y="35"/>
              </a:cxn>
              <a:cxn ang="0">
                <a:pos x="4" y="36"/>
              </a:cxn>
              <a:cxn ang="0">
                <a:pos x="3" y="37"/>
              </a:cxn>
              <a:cxn ang="0">
                <a:pos x="2" y="35"/>
              </a:cxn>
              <a:cxn ang="0">
                <a:pos x="2" y="33"/>
              </a:cxn>
              <a:cxn ang="0">
                <a:pos x="2" y="28"/>
              </a:cxn>
              <a:cxn ang="0">
                <a:pos x="2" y="27"/>
              </a:cxn>
              <a:cxn ang="0">
                <a:pos x="2" y="24"/>
              </a:cxn>
              <a:cxn ang="0">
                <a:pos x="2" y="22"/>
              </a:cxn>
              <a:cxn ang="0">
                <a:pos x="2" y="20"/>
              </a:cxn>
              <a:cxn ang="0">
                <a:pos x="2" y="17"/>
              </a:cxn>
              <a:cxn ang="0">
                <a:pos x="2" y="14"/>
              </a:cxn>
              <a:cxn ang="0">
                <a:pos x="2" y="12"/>
              </a:cxn>
              <a:cxn ang="0">
                <a:pos x="2" y="8"/>
              </a:cxn>
              <a:cxn ang="0">
                <a:pos x="2" y="7"/>
              </a:cxn>
              <a:cxn ang="0">
                <a:pos x="1" y="3"/>
              </a:cxn>
              <a:cxn ang="0">
                <a:pos x="2" y="0"/>
              </a:cxn>
              <a:cxn ang="0">
                <a:pos x="4" y="3"/>
              </a:cxn>
              <a:cxn ang="0">
                <a:pos x="4" y="11"/>
              </a:cxn>
              <a:cxn ang="0">
                <a:pos x="4" y="14"/>
              </a:cxn>
              <a:cxn ang="0">
                <a:pos x="4" y="17"/>
              </a:cxn>
              <a:cxn ang="0">
                <a:pos x="5" y="19"/>
              </a:cxn>
              <a:cxn ang="0">
                <a:pos x="5" y="21"/>
              </a:cxn>
              <a:cxn ang="0">
                <a:pos x="6" y="20"/>
              </a:cxn>
              <a:cxn ang="0">
                <a:pos x="8" y="16"/>
              </a:cxn>
              <a:cxn ang="0">
                <a:pos x="8" y="15"/>
              </a:cxn>
              <a:cxn ang="0">
                <a:pos x="9" y="15"/>
              </a:cxn>
              <a:cxn ang="0">
                <a:pos x="9" y="13"/>
              </a:cxn>
              <a:cxn ang="0">
                <a:pos x="11" y="12"/>
              </a:cxn>
              <a:cxn ang="0">
                <a:pos x="11" y="11"/>
              </a:cxn>
              <a:cxn ang="0">
                <a:pos x="13" y="9"/>
              </a:cxn>
              <a:cxn ang="0">
                <a:pos x="15" y="7"/>
              </a:cxn>
              <a:cxn ang="0">
                <a:pos x="17" y="6"/>
              </a:cxn>
              <a:cxn ang="0">
                <a:pos x="19" y="5"/>
              </a:cxn>
              <a:cxn ang="0">
                <a:pos x="20" y="4"/>
              </a:cxn>
              <a:cxn ang="0">
                <a:pos x="23" y="2"/>
              </a:cxn>
              <a:cxn ang="0">
                <a:pos x="25" y="2"/>
              </a:cxn>
              <a:cxn ang="0">
                <a:pos x="28" y="2"/>
              </a:cxn>
            </a:cxnLst>
            <a:rect l="0" t="0" r="r" b="b"/>
            <a:pathLst>
              <a:path w="28" h="37">
                <a:moveTo>
                  <a:pt x="28" y="2"/>
                </a:moveTo>
                <a:cubicBezTo>
                  <a:pt x="28" y="3"/>
                  <a:pt x="28" y="3"/>
                  <a:pt x="28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4" y="5"/>
                  <a:pt x="24" y="5"/>
                  <a:pt x="24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1" y="6"/>
                  <a:pt x="21" y="6"/>
                  <a:pt x="21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19" y="7"/>
                  <a:pt x="19" y="7"/>
                  <a:pt x="18" y="7"/>
                </a:cubicBezTo>
                <a:cubicBezTo>
                  <a:pt x="18" y="8"/>
                  <a:pt x="18" y="8"/>
                  <a:pt x="18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6" y="10"/>
                  <a:pt x="16" y="10"/>
                  <a:pt x="16" y="10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1"/>
                  <a:pt x="15" y="11"/>
                  <a:pt x="15" y="11"/>
                </a:cubicBezTo>
                <a:cubicBezTo>
                  <a:pt x="14" y="12"/>
                  <a:pt x="14" y="12"/>
                  <a:pt x="14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4"/>
                  <a:pt x="11" y="15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9"/>
                  <a:pt x="8" y="20"/>
                  <a:pt x="8" y="20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6" y="26"/>
                  <a:pt x="5" y="28"/>
                </a:cubicBezTo>
                <a:cubicBezTo>
                  <a:pt x="6" y="29"/>
                  <a:pt x="6" y="29"/>
                  <a:pt x="6" y="29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6" y="34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6"/>
                  <a:pt x="6" y="36"/>
                  <a:pt x="5" y="37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7"/>
                  <a:pt x="4" y="37"/>
                  <a:pt x="4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6"/>
                  <a:pt x="3" y="36"/>
                  <a:pt x="3" y="36"/>
                </a:cubicBezTo>
                <a:cubicBezTo>
                  <a:pt x="2" y="35"/>
                  <a:pt x="2" y="35"/>
                  <a:pt x="2" y="35"/>
                </a:cubicBezTo>
                <a:cubicBezTo>
                  <a:pt x="3" y="33"/>
                  <a:pt x="3" y="33"/>
                  <a:pt x="3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5"/>
                  <a:pt x="2" y="25"/>
                  <a:pt x="2" y="25"/>
                </a:cubicBezTo>
                <a:cubicBezTo>
                  <a:pt x="2" y="25"/>
                  <a:pt x="2" y="24"/>
                  <a:pt x="2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2" y="22"/>
                  <a:pt x="2" y="22"/>
                  <a:pt x="2" y="22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3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8"/>
                  <a:pt x="2" y="8"/>
                  <a:pt x="2" y="8"/>
                </a:cubicBezTo>
                <a:cubicBezTo>
                  <a:pt x="1" y="8"/>
                  <a:pt x="1" y="8"/>
                  <a:pt x="1" y="8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1" y="5"/>
                  <a:pt x="1" y="4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1" y="1"/>
                  <a:pt x="1" y="1"/>
                  <a:pt x="2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1"/>
                  <a:pt x="3" y="2"/>
                  <a:pt x="4" y="3"/>
                </a:cubicBezTo>
                <a:cubicBezTo>
                  <a:pt x="4" y="5"/>
                  <a:pt x="4" y="5"/>
                  <a:pt x="4" y="5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1"/>
                  <a:pt x="4" y="12"/>
                  <a:pt x="4" y="12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19"/>
                  <a:pt x="6" y="19"/>
                  <a:pt x="7" y="18"/>
                </a:cubicBezTo>
                <a:cubicBezTo>
                  <a:pt x="7" y="17"/>
                  <a:pt x="8" y="17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3"/>
                  <a:pt x="9" y="13"/>
                  <a:pt x="9" y="13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1"/>
                  <a:pt x="11" y="11"/>
                  <a:pt x="11" y="11"/>
                </a:cubicBezTo>
                <a:cubicBezTo>
                  <a:pt x="12" y="10"/>
                  <a:pt x="12" y="10"/>
                  <a:pt x="12" y="10"/>
                </a:cubicBezTo>
                <a:cubicBezTo>
                  <a:pt x="13" y="9"/>
                  <a:pt x="13" y="9"/>
                  <a:pt x="1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8"/>
                  <a:pt x="15" y="8"/>
                  <a:pt x="15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6"/>
                  <a:pt x="17" y="6"/>
                </a:cubicBezTo>
                <a:cubicBezTo>
                  <a:pt x="17" y="6"/>
                  <a:pt x="18" y="6"/>
                  <a:pt x="18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2" y="3"/>
                  <a:pt x="23" y="2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4" y="2"/>
                  <a:pt x="24" y="2"/>
                  <a:pt x="25" y="2"/>
                </a:cubicBezTo>
                <a:cubicBezTo>
                  <a:pt x="25" y="2"/>
                  <a:pt x="25" y="2"/>
                  <a:pt x="25" y="2"/>
                </a:cubicBezTo>
                <a:cubicBezTo>
                  <a:pt x="26" y="2"/>
                  <a:pt x="26" y="1"/>
                  <a:pt x="26" y="1"/>
                </a:cubicBezTo>
                <a:cubicBezTo>
                  <a:pt x="27" y="2"/>
                  <a:pt x="28" y="2"/>
                  <a:pt x="28" y="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90" name="Freeform 570"/>
          <p:cNvSpPr>
            <a:spLocks noEditPoints="1"/>
          </p:cNvSpPr>
          <p:nvPr/>
        </p:nvSpPr>
        <p:spPr bwMode="auto">
          <a:xfrm>
            <a:off x="4637088" y="5365751"/>
            <a:ext cx="63500" cy="114300"/>
          </a:xfrm>
          <a:custGeom>
            <a:avLst/>
            <a:gdLst/>
            <a:ahLst/>
            <a:cxnLst>
              <a:cxn ang="0">
                <a:pos x="18" y="10"/>
              </a:cxn>
              <a:cxn ang="0">
                <a:pos x="18" y="4"/>
              </a:cxn>
              <a:cxn ang="0">
                <a:pos x="15" y="4"/>
              </a:cxn>
              <a:cxn ang="0">
                <a:pos x="12" y="6"/>
              </a:cxn>
              <a:cxn ang="0">
                <a:pos x="11" y="6"/>
              </a:cxn>
              <a:cxn ang="0">
                <a:pos x="11" y="7"/>
              </a:cxn>
              <a:cxn ang="0">
                <a:pos x="10" y="8"/>
              </a:cxn>
              <a:cxn ang="0">
                <a:pos x="7" y="12"/>
              </a:cxn>
              <a:cxn ang="0">
                <a:pos x="6" y="17"/>
              </a:cxn>
              <a:cxn ang="0">
                <a:pos x="10" y="16"/>
              </a:cxn>
              <a:cxn ang="0">
                <a:pos x="13" y="16"/>
              </a:cxn>
              <a:cxn ang="0">
                <a:pos x="14" y="14"/>
              </a:cxn>
              <a:cxn ang="0">
                <a:pos x="23" y="31"/>
              </a:cxn>
              <a:cxn ang="0">
                <a:pos x="22" y="36"/>
              </a:cxn>
              <a:cxn ang="0">
                <a:pos x="19" y="38"/>
              </a:cxn>
              <a:cxn ang="0">
                <a:pos x="16" y="41"/>
              </a:cxn>
              <a:cxn ang="0">
                <a:pos x="14" y="42"/>
              </a:cxn>
              <a:cxn ang="0">
                <a:pos x="11" y="42"/>
              </a:cxn>
              <a:cxn ang="0">
                <a:pos x="7" y="42"/>
              </a:cxn>
              <a:cxn ang="0">
                <a:pos x="3" y="40"/>
              </a:cxn>
              <a:cxn ang="0">
                <a:pos x="1" y="37"/>
              </a:cxn>
              <a:cxn ang="0">
                <a:pos x="0" y="30"/>
              </a:cxn>
              <a:cxn ang="0">
                <a:pos x="1" y="25"/>
              </a:cxn>
              <a:cxn ang="0">
                <a:pos x="2" y="21"/>
              </a:cxn>
              <a:cxn ang="0">
                <a:pos x="1" y="18"/>
              </a:cxn>
              <a:cxn ang="0">
                <a:pos x="2" y="12"/>
              </a:cxn>
              <a:cxn ang="0">
                <a:pos x="4" y="12"/>
              </a:cxn>
              <a:cxn ang="0">
                <a:pos x="8" y="6"/>
              </a:cxn>
              <a:cxn ang="0">
                <a:pos x="9" y="5"/>
              </a:cxn>
              <a:cxn ang="0">
                <a:pos x="13" y="2"/>
              </a:cxn>
              <a:cxn ang="0">
                <a:pos x="16" y="1"/>
              </a:cxn>
              <a:cxn ang="0">
                <a:pos x="17" y="1"/>
              </a:cxn>
              <a:cxn ang="0">
                <a:pos x="20" y="3"/>
              </a:cxn>
              <a:cxn ang="0">
                <a:pos x="21" y="7"/>
              </a:cxn>
              <a:cxn ang="0">
                <a:pos x="20" y="13"/>
              </a:cxn>
              <a:cxn ang="0">
                <a:pos x="13" y="19"/>
              </a:cxn>
              <a:cxn ang="0">
                <a:pos x="10" y="21"/>
              </a:cxn>
              <a:cxn ang="0">
                <a:pos x="7" y="21"/>
              </a:cxn>
              <a:cxn ang="0">
                <a:pos x="3" y="25"/>
              </a:cxn>
              <a:cxn ang="0">
                <a:pos x="3" y="30"/>
              </a:cxn>
              <a:cxn ang="0">
                <a:pos x="2" y="33"/>
              </a:cxn>
              <a:cxn ang="0">
                <a:pos x="4" y="37"/>
              </a:cxn>
              <a:cxn ang="0">
                <a:pos x="8" y="39"/>
              </a:cxn>
              <a:cxn ang="0">
                <a:pos x="15" y="38"/>
              </a:cxn>
              <a:cxn ang="0">
                <a:pos x="17" y="36"/>
              </a:cxn>
              <a:cxn ang="0">
                <a:pos x="20" y="35"/>
              </a:cxn>
              <a:cxn ang="0">
                <a:pos x="23" y="31"/>
              </a:cxn>
            </a:cxnLst>
            <a:rect l="0" t="0" r="r" b="b"/>
            <a:pathLst>
              <a:path w="24" h="43">
                <a:moveTo>
                  <a:pt x="16" y="12"/>
                </a:moveTo>
                <a:cubicBezTo>
                  <a:pt x="16" y="12"/>
                  <a:pt x="17" y="12"/>
                  <a:pt x="17" y="11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8"/>
                  <a:pt x="19" y="8"/>
                </a:cubicBezTo>
                <a:cubicBezTo>
                  <a:pt x="19" y="8"/>
                  <a:pt x="19" y="7"/>
                  <a:pt x="19" y="7"/>
                </a:cubicBezTo>
                <a:cubicBezTo>
                  <a:pt x="19" y="6"/>
                  <a:pt x="19" y="5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4" y="4"/>
                </a:cubicBezTo>
                <a:cubicBezTo>
                  <a:pt x="14" y="4"/>
                  <a:pt x="13" y="5"/>
                  <a:pt x="12" y="5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7"/>
                  <a:pt x="10" y="7"/>
                  <a:pt x="10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7" y="12"/>
                  <a:pt x="7" y="12"/>
                </a:cubicBezTo>
                <a:cubicBezTo>
                  <a:pt x="7" y="13"/>
                  <a:pt x="6" y="14"/>
                  <a:pt x="5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8"/>
                  <a:pt x="7" y="18"/>
                  <a:pt x="7" y="18"/>
                </a:cubicBezTo>
                <a:cubicBezTo>
                  <a:pt x="8" y="17"/>
                  <a:pt x="9" y="17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1" y="16"/>
                  <a:pt x="11" y="16"/>
                </a:cubicBezTo>
                <a:cubicBezTo>
                  <a:pt x="11" y="16"/>
                  <a:pt x="11" y="16"/>
                  <a:pt x="12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5" y="14"/>
                  <a:pt x="16" y="13"/>
                  <a:pt x="16" y="13"/>
                </a:cubicBezTo>
                <a:cubicBezTo>
                  <a:pt x="16" y="12"/>
                  <a:pt x="16" y="12"/>
                  <a:pt x="16" y="12"/>
                </a:cubicBezTo>
                <a:close/>
                <a:moveTo>
                  <a:pt x="23" y="31"/>
                </a:moveTo>
                <a:cubicBezTo>
                  <a:pt x="24" y="32"/>
                  <a:pt x="24" y="32"/>
                  <a:pt x="24" y="33"/>
                </a:cubicBezTo>
                <a:cubicBezTo>
                  <a:pt x="24" y="33"/>
                  <a:pt x="23" y="33"/>
                  <a:pt x="23" y="34"/>
                </a:cubicBezTo>
                <a:cubicBezTo>
                  <a:pt x="22" y="35"/>
                  <a:pt x="22" y="36"/>
                  <a:pt x="22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0" y="38"/>
                  <a:pt x="20" y="38"/>
                  <a:pt x="20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1"/>
                  <a:pt x="17" y="41"/>
                  <a:pt x="17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5" y="42"/>
                  <a:pt x="15" y="42"/>
                  <a:pt x="15" y="42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2"/>
                  <a:pt x="14" y="42"/>
                  <a:pt x="14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2" y="42"/>
                  <a:pt x="1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3"/>
                  <a:pt x="10" y="43"/>
                  <a:pt x="10" y="43"/>
                </a:cubicBezTo>
                <a:cubicBezTo>
                  <a:pt x="9" y="43"/>
                  <a:pt x="8" y="43"/>
                  <a:pt x="8" y="42"/>
                </a:cubicBezTo>
                <a:cubicBezTo>
                  <a:pt x="8" y="42"/>
                  <a:pt x="7" y="42"/>
                  <a:pt x="7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42"/>
                  <a:pt x="4" y="41"/>
                  <a:pt x="3" y="41"/>
                </a:cubicBezTo>
                <a:cubicBezTo>
                  <a:pt x="3" y="40"/>
                  <a:pt x="3" y="40"/>
                  <a:pt x="3" y="40"/>
                </a:cubicBezTo>
                <a:cubicBezTo>
                  <a:pt x="2" y="39"/>
                  <a:pt x="2" y="39"/>
                  <a:pt x="2" y="39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1" y="37"/>
                  <a:pt x="1" y="37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2"/>
                  <a:pt x="2" y="22"/>
                  <a:pt x="2" y="21"/>
                </a:cubicBezTo>
                <a:cubicBezTo>
                  <a:pt x="2" y="21"/>
                  <a:pt x="2" y="20"/>
                  <a:pt x="1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8"/>
                  <a:pt x="1" y="18"/>
                  <a:pt x="1" y="18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4"/>
                  <a:pt x="2" y="13"/>
                  <a:pt x="2" y="12"/>
                </a:cubicBezTo>
                <a:cubicBezTo>
                  <a:pt x="2" y="13"/>
                  <a:pt x="3" y="13"/>
                  <a:pt x="3" y="13"/>
                </a:cubicBezTo>
                <a:cubicBezTo>
                  <a:pt x="3" y="13"/>
                  <a:pt x="4" y="13"/>
                  <a:pt x="5" y="13"/>
                </a:cubicBezTo>
                <a:cubicBezTo>
                  <a:pt x="5" y="13"/>
                  <a:pt x="4" y="12"/>
                  <a:pt x="4" y="12"/>
                </a:cubicBezTo>
                <a:cubicBezTo>
                  <a:pt x="4" y="12"/>
                  <a:pt x="5" y="11"/>
                  <a:pt x="5" y="11"/>
                </a:cubicBezTo>
                <a:cubicBezTo>
                  <a:pt x="6" y="10"/>
                  <a:pt x="6" y="9"/>
                  <a:pt x="7" y="7"/>
                </a:cubicBezTo>
                <a:cubicBezTo>
                  <a:pt x="8" y="7"/>
                  <a:pt x="8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4"/>
                  <a:pt x="9" y="4"/>
                  <a:pt x="10" y="3"/>
                </a:cubicBezTo>
                <a:cubicBezTo>
                  <a:pt x="11" y="3"/>
                  <a:pt x="11" y="3"/>
                  <a:pt x="12" y="1"/>
                </a:cubicBezTo>
                <a:cubicBezTo>
                  <a:pt x="12" y="2"/>
                  <a:pt x="13" y="2"/>
                  <a:pt x="13" y="2"/>
                </a:cubicBezTo>
                <a:cubicBezTo>
                  <a:pt x="13" y="2"/>
                  <a:pt x="13" y="1"/>
                  <a:pt x="14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6" y="0"/>
                  <a:pt x="16" y="1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2"/>
                  <a:pt x="18" y="2"/>
                  <a:pt x="19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1" y="4"/>
                  <a:pt x="21" y="5"/>
                  <a:pt x="21" y="6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13"/>
                  <a:pt x="20" y="13"/>
                  <a:pt x="20" y="13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6"/>
                  <a:pt x="18" y="16"/>
                  <a:pt x="18" y="16"/>
                </a:cubicBezTo>
                <a:cubicBezTo>
                  <a:pt x="16" y="17"/>
                  <a:pt x="14" y="19"/>
                  <a:pt x="13" y="19"/>
                </a:cubicBezTo>
                <a:cubicBezTo>
                  <a:pt x="13" y="20"/>
                  <a:pt x="13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0" y="21"/>
                  <a:pt x="10" y="21"/>
                  <a:pt x="10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6" y="21"/>
                  <a:pt x="6" y="21"/>
                  <a:pt x="5" y="21"/>
                </a:cubicBezTo>
                <a:cubicBezTo>
                  <a:pt x="4" y="22"/>
                  <a:pt x="4" y="23"/>
                  <a:pt x="4" y="24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6"/>
                  <a:pt x="3" y="26"/>
                  <a:pt x="3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3" y="30"/>
                  <a:pt x="3" y="30"/>
                  <a:pt x="3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3"/>
                  <a:pt x="2" y="33"/>
                  <a:pt x="2" y="34"/>
                </a:cubicBezTo>
                <a:cubicBezTo>
                  <a:pt x="2" y="35"/>
                  <a:pt x="3" y="35"/>
                  <a:pt x="3" y="36"/>
                </a:cubicBezTo>
                <a:cubicBezTo>
                  <a:pt x="3" y="36"/>
                  <a:pt x="3" y="36"/>
                  <a:pt x="4" y="37"/>
                </a:cubicBezTo>
                <a:cubicBezTo>
                  <a:pt x="4" y="37"/>
                  <a:pt x="5" y="38"/>
                  <a:pt x="6" y="38"/>
                </a:cubicBezTo>
                <a:cubicBezTo>
                  <a:pt x="6" y="39"/>
                  <a:pt x="6" y="39"/>
                  <a:pt x="6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4" y="38"/>
                  <a:pt x="15" y="38"/>
                  <a:pt x="15" y="38"/>
                </a:cubicBezTo>
                <a:cubicBezTo>
                  <a:pt x="16" y="37"/>
                  <a:pt x="16" y="37"/>
                  <a:pt x="16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7" y="36"/>
                  <a:pt x="17" y="36"/>
                </a:cubicBezTo>
                <a:cubicBezTo>
                  <a:pt x="18" y="36"/>
                  <a:pt x="19" y="36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20" y="35"/>
                </a:cubicBezTo>
                <a:cubicBezTo>
                  <a:pt x="20" y="34"/>
                  <a:pt x="20" y="34"/>
                  <a:pt x="20" y="34"/>
                </a:cubicBezTo>
                <a:cubicBezTo>
                  <a:pt x="21" y="34"/>
                  <a:pt x="22" y="33"/>
                  <a:pt x="22" y="32"/>
                </a:cubicBezTo>
                <a:cubicBezTo>
                  <a:pt x="22" y="31"/>
                  <a:pt x="23" y="31"/>
                  <a:pt x="23" y="3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91" name="Freeform 571"/>
          <p:cNvSpPr>
            <a:spLocks/>
          </p:cNvSpPr>
          <p:nvPr/>
        </p:nvSpPr>
        <p:spPr bwMode="auto">
          <a:xfrm>
            <a:off x="4706938" y="5313363"/>
            <a:ext cx="103187" cy="220663"/>
          </a:xfrm>
          <a:custGeom>
            <a:avLst/>
            <a:gdLst/>
            <a:ahLst/>
            <a:cxnLst>
              <a:cxn ang="0">
                <a:pos x="38" y="8"/>
              </a:cxn>
              <a:cxn ang="0">
                <a:pos x="36" y="4"/>
              </a:cxn>
              <a:cxn ang="0">
                <a:pos x="32" y="3"/>
              </a:cxn>
              <a:cxn ang="0">
                <a:pos x="27" y="4"/>
              </a:cxn>
              <a:cxn ang="0">
                <a:pos x="27" y="5"/>
              </a:cxn>
              <a:cxn ang="0">
                <a:pos x="22" y="13"/>
              </a:cxn>
              <a:cxn ang="0">
                <a:pos x="21" y="18"/>
              </a:cxn>
              <a:cxn ang="0">
                <a:pos x="20" y="22"/>
              </a:cxn>
              <a:cxn ang="0">
                <a:pos x="18" y="29"/>
              </a:cxn>
              <a:cxn ang="0">
                <a:pos x="19" y="32"/>
              </a:cxn>
              <a:cxn ang="0">
                <a:pos x="22" y="31"/>
              </a:cxn>
              <a:cxn ang="0">
                <a:pos x="25" y="31"/>
              </a:cxn>
              <a:cxn ang="0">
                <a:pos x="30" y="31"/>
              </a:cxn>
              <a:cxn ang="0">
                <a:pos x="32" y="31"/>
              </a:cxn>
              <a:cxn ang="0">
                <a:pos x="34" y="32"/>
              </a:cxn>
              <a:cxn ang="0">
                <a:pos x="29" y="33"/>
              </a:cxn>
              <a:cxn ang="0">
                <a:pos x="25" y="34"/>
              </a:cxn>
              <a:cxn ang="0">
                <a:pos x="22" y="35"/>
              </a:cxn>
              <a:cxn ang="0">
                <a:pos x="19" y="34"/>
              </a:cxn>
              <a:cxn ang="0">
                <a:pos x="16" y="37"/>
              </a:cxn>
              <a:cxn ang="0">
                <a:pos x="17" y="41"/>
              </a:cxn>
              <a:cxn ang="0">
                <a:pos x="16" y="47"/>
              </a:cxn>
              <a:cxn ang="0">
                <a:pos x="15" y="52"/>
              </a:cxn>
              <a:cxn ang="0">
                <a:pos x="15" y="56"/>
              </a:cxn>
              <a:cxn ang="0">
                <a:pos x="15" y="61"/>
              </a:cxn>
              <a:cxn ang="0">
                <a:pos x="16" y="69"/>
              </a:cxn>
              <a:cxn ang="0">
                <a:pos x="17" y="76"/>
              </a:cxn>
              <a:cxn ang="0">
                <a:pos x="18" y="80"/>
              </a:cxn>
              <a:cxn ang="0">
                <a:pos x="17" y="82"/>
              </a:cxn>
              <a:cxn ang="0">
                <a:pos x="14" y="76"/>
              </a:cxn>
              <a:cxn ang="0">
                <a:pos x="14" y="73"/>
              </a:cxn>
              <a:cxn ang="0">
                <a:pos x="14" y="69"/>
              </a:cxn>
              <a:cxn ang="0">
                <a:pos x="13" y="62"/>
              </a:cxn>
              <a:cxn ang="0">
                <a:pos x="13" y="59"/>
              </a:cxn>
              <a:cxn ang="0">
                <a:pos x="13" y="53"/>
              </a:cxn>
              <a:cxn ang="0">
                <a:pos x="14" y="48"/>
              </a:cxn>
              <a:cxn ang="0">
                <a:pos x="14" y="39"/>
              </a:cxn>
              <a:cxn ang="0">
                <a:pos x="14" y="35"/>
              </a:cxn>
              <a:cxn ang="0">
                <a:pos x="11" y="36"/>
              </a:cxn>
              <a:cxn ang="0">
                <a:pos x="8" y="36"/>
              </a:cxn>
              <a:cxn ang="0">
                <a:pos x="3" y="36"/>
              </a:cxn>
              <a:cxn ang="0">
                <a:pos x="0" y="33"/>
              </a:cxn>
              <a:cxn ang="0">
                <a:pos x="3" y="32"/>
              </a:cxn>
              <a:cxn ang="0">
                <a:pos x="9" y="32"/>
              </a:cxn>
              <a:cxn ang="0">
                <a:pos x="15" y="33"/>
              </a:cxn>
              <a:cxn ang="0">
                <a:pos x="16" y="29"/>
              </a:cxn>
              <a:cxn ang="0">
                <a:pos x="16" y="24"/>
              </a:cxn>
              <a:cxn ang="0">
                <a:pos x="17" y="22"/>
              </a:cxn>
              <a:cxn ang="0">
                <a:pos x="18" y="18"/>
              </a:cxn>
              <a:cxn ang="0">
                <a:pos x="19" y="14"/>
              </a:cxn>
              <a:cxn ang="0">
                <a:pos x="20" y="10"/>
              </a:cxn>
              <a:cxn ang="0">
                <a:pos x="21" y="9"/>
              </a:cxn>
              <a:cxn ang="0">
                <a:pos x="22" y="6"/>
              </a:cxn>
              <a:cxn ang="0">
                <a:pos x="26" y="1"/>
              </a:cxn>
              <a:cxn ang="0">
                <a:pos x="29" y="1"/>
              </a:cxn>
              <a:cxn ang="0">
                <a:pos x="34" y="1"/>
              </a:cxn>
              <a:cxn ang="0">
                <a:pos x="37" y="3"/>
              </a:cxn>
              <a:cxn ang="0">
                <a:pos x="39" y="8"/>
              </a:cxn>
            </a:cxnLst>
            <a:rect l="0" t="0" r="r" b="b"/>
            <a:pathLst>
              <a:path w="39" h="83">
                <a:moveTo>
                  <a:pt x="39" y="8"/>
                </a:moveTo>
                <a:cubicBezTo>
                  <a:pt x="39" y="8"/>
                  <a:pt x="39" y="8"/>
                  <a:pt x="39" y="9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9"/>
                  <a:pt x="38" y="9"/>
                </a:cubicBezTo>
                <a:cubicBezTo>
                  <a:pt x="37" y="7"/>
                  <a:pt x="37" y="7"/>
                  <a:pt x="37" y="7"/>
                </a:cubicBezTo>
                <a:cubicBezTo>
                  <a:pt x="36" y="6"/>
                  <a:pt x="36" y="5"/>
                  <a:pt x="36" y="4"/>
                </a:cubicBezTo>
                <a:cubicBezTo>
                  <a:pt x="35" y="4"/>
                  <a:pt x="35" y="4"/>
                  <a:pt x="35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3" y="4"/>
                  <a:pt x="33" y="3"/>
                  <a:pt x="32" y="3"/>
                </a:cubicBezTo>
                <a:cubicBezTo>
                  <a:pt x="31" y="4"/>
                  <a:pt x="31" y="4"/>
                  <a:pt x="31" y="4"/>
                </a:cubicBezTo>
                <a:cubicBezTo>
                  <a:pt x="30" y="4"/>
                  <a:pt x="30" y="4"/>
                  <a:pt x="29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4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5" y="7"/>
                  <a:pt x="23" y="10"/>
                </a:cubicBezTo>
                <a:cubicBezTo>
                  <a:pt x="23" y="11"/>
                  <a:pt x="23" y="12"/>
                  <a:pt x="2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14"/>
                  <a:pt x="21" y="15"/>
                  <a:pt x="21" y="16"/>
                </a:cubicBezTo>
                <a:cubicBezTo>
                  <a:pt x="21" y="18"/>
                  <a:pt x="21" y="18"/>
                  <a:pt x="21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20"/>
                  <a:pt x="20" y="20"/>
                  <a:pt x="20" y="21"/>
                </a:cubicBezTo>
                <a:cubicBezTo>
                  <a:pt x="20" y="22"/>
                  <a:pt x="20" y="22"/>
                  <a:pt x="20" y="22"/>
                </a:cubicBezTo>
                <a:cubicBezTo>
                  <a:pt x="18" y="25"/>
                  <a:pt x="18" y="25"/>
                  <a:pt x="18" y="25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8" y="28"/>
                  <a:pt x="18" y="29"/>
                </a:cubicBezTo>
                <a:cubicBezTo>
                  <a:pt x="18" y="29"/>
                  <a:pt x="18" y="30"/>
                  <a:pt x="18" y="30"/>
                </a:cubicBezTo>
                <a:cubicBezTo>
                  <a:pt x="18" y="31"/>
                  <a:pt x="18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1"/>
                  <a:pt x="20" y="31"/>
                  <a:pt x="21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1" y="31"/>
                  <a:pt x="22" y="31"/>
                  <a:pt x="22" y="31"/>
                </a:cubicBezTo>
                <a:cubicBezTo>
                  <a:pt x="22" y="31"/>
                  <a:pt x="23" y="31"/>
                  <a:pt x="23" y="31"/>
                </a:cubicBezTo>
                <a:cubicBezTo>
                  <a:pt x="24" y="31"/>
                  <a:pt x="24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7" y="31"/>
                  <a:pt x="27" y="31"/>
                  <a:pt x="28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3" y="32"/>
                  <a:pt x="33" y="32"/>
                  <a:pt x="33" y="32"/>
                </a:cubicBezTo>
                <a:cubicBezTo>
                  <a:pt x="34" y="32"/>
                  <a:pt x="34" y="31"/>
                  <a:pt x="34" y="31"/>
                </a:cubicBezTo>
                <a:cubicBezTo>
                  <a:pt x="34" y="31"/>
                  <a:pt x="34" y="32"/>
                  <a:pt x="34" y="32"/>
                </a:cubicBezTo>
                <a:cubicBezTo>
                  <a:pt x="34" y="32"/>
                  <a:pt x="34" y="32"/>
                  <a:pt x="34" y="33"/>
                </a:cubicBezTo>
                <a:cubicBezTo>
                  <a:pt x="32" y="34"/>
                  <a:pt x="32" y="34"/>
                  <a:pt x="32" y="34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33"/>
                  <a:pt x="28" y="34"/>
                  <a:pt x="27" y="34"/>
                </a:cubicBezTo>
                <a:cubicBezTo>
                  <a:pt x="27" y="33"/>
                  <a:pt x="27" y="33"/>
                  <a:pt x="26" y="33"/>
                </a:cubicBezTo>
                <a:cubicBezTo>
                  <a:pt x="26" y="33"/>
                  <a:pt x="26" y="33"/>
                  <a:pt x="25" y="34"/>
                </a:cubicBezTo>
                <a:cubicBezTo>
                  <a:pt x="24" y="34"/>
                  <a:pt x="24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2" y="35"/>
                  <a:pt x="22" y="35"/>
                  <a:pt x="22" y="35"/>
                </a:cubicBezTo>
                <a:cubicBezTo>
                  <a:pt x="21" y="34"/>
                  <a:pt x="21" y="34"/>
                  <a:pt x="21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19" y="35"/>
                  <a:pt x="19" y="35"/>
                  <a:pt x="19" y="35"/>
                </a:cubicBezTo>
                <a:cubicBezTo>
                  <a:pt x="18" y="35"/>
                  <a:pt x="18" y="36"/>
                  <a:pt x="17" y="36"/>
                </a:cubicBezTo>
                <a:cubicBezTo>
                  <a:pt x="16" y="37"/>
                  <a:pt x="16" y="37"/>
                  <a:pt x="16" y="37"/>
                </a:cubicBezTo>
                <a:cubicBezTo>
                  <a:pt x="17" y="38"/>
                  <a:pt x="17" y="38"/>
                  <a:pt x="17" y="38"/>
                </a:cubicBezTo>
                <a:cubicBezTo>
                  <a:pt x="16" y="39"/>
                  <a:pt x="16" y="39"/>
                  <a:pt x="16" y="39"/>
                </a:cubicBezTo>
                <a:cubicBezTo>
                  <a:pt x="17" y="41"/>
                  <a:pt x="17" y="41"/>
                  <a:pt x="17" y="41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9"/>
                  <a:pt x="16" y="49"/>
                  <a:pt x="16" y="49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3"/>
                  <a:pt x="15" y="53"/>
                  <a:pt x="15" y="53"/>
                </a:cubicBezTo>
                <a:cubicBezTo>
                  <a:pt x="15" y="53"/>
                  <a:pt x="15" y="53"/>
                  <a:pt x="15" y="54"/>
                </a:cubicBezTo>
                <a:cubicBezTo>
                  <a:pt x="15" y="54"/>
                  <a:pt x="15" y="55"/>
                  <a:pt x="15" y="56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59"/>
                  <a:pt x="15" y="59"/>
                  <a:pt x="15" y="60"/>
                </a:cubicBezTo>
                <a:cubicBezTo>
                  <a:pt x="15" y="61"/>
                  <a:pt x="15" y="61"/>
                  <a:pt x="15" y="61"/>
                </a:cubicBezTo>
                <a:cubicBezTo>
                  <a:pt x="16" y="63"/>
                  <a:pt x="16" y="63"/>
                  <a:pt x="16" y="63"/>
                </a:cubicBezTo>
                <a:cubicBezTo>
                  <a:pt x="15" y="64"/>
                  <a:pt x="15" y="64"/>
                  <a:pt x="15" y="64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74"/>
                  <a:pt x="16" y="74"/>
                  <a:pt x="16" y="74"/>
                </a:cubicBezTo>
                <a:cubicBezTo>
                  <a:pt x="18" y="76"/>
                  <a:pt x="18" y="76"/>
                  <a:pt x="18" y="76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77"/>
                  <a:pt x="17" y="77"/>
                  <a:pt x="17" y="77"/>
                </a:cubicBezTo>
                <a:cubicBezTo>
                  <a:pt x="18" y="78"/>
                  <a:pt x="18" y="79"/>
                  <a:pt x="18" y="80"/>
                </a:cubicBezTo>
                <a:cubicBezTo>
                  <a:pt x="18" y="80"/>
                  <a:pt x="18" y="80"/>
                  <a:pt x="18" y="80"/>
                </a:cubicBezTo>
                <a:cubicBezTo>
                  <a:pt x="18" y="81"/>
                  <a:pt x="18" y="81"/>
                  <a:pt x="18" y="82"/>
                </a:cubicBezTo>
                <a:cubicBezTo>
                  <a:pt x="18" y="82"/>
                  <a:pt x="18" y="83"/>
                  <a:pt x="17" y="83"/>
                </a:cubicBezTo>
                <a:cubicBezTo>
                  <a:pt x="17" y="82"/>
                  <a:pt x="17" y="82"/>
                  <a:pt x="17" y="82"/>
                </a:cubicBezTo>
                <a:cubicBezTo>
                  <a:pt x="16" y="81"/>
                  <a:pt x="16" y="81"/>
                  <a:pt x="16" y="81"/>
                </a:cubicBezTo>
                <a:cubicBezTo>
                  <a:pt x="16" y="80"/>
                  <a:pt x="16" y="80"/>
                  <a:pt x="16" y="80"/>
                </a:cubicBezTo>
                <a:cubicBezTo>
                  <a:pt x="14" y="76"/>
                  <a:pt x="14" y="76"/>
                  <a:pt x="14" y="76"/>
                </a:cubicBezTo>
                <a:cubicBezTo>
                  <a:pt x="14" y="74"/>
                  <a:pt x="14" y="74"/>
                  <a:pt x="14" y="74"/>
                </a:cubicBezTo>
                <a:cubicBezTo>
                  <a:pt x="14" y="74"/>
                  <a:pt x="14" y="74"/>
                  <a:pt x="14" y="74"/>
                </a:cubicBezTo>
                <a:cubicBezTo>
                  <a:pt x="14" y="73"/>
                  <a:pt x="14" y="73"/>
                  <a:pt x="14" y="73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70"/>
                  <a:pt x="14" y="69"/>
                  <a:pt x="14" y="69"/>
                </a:cubicBezTo>
                <a:cubicBezTo>
                  <a:pt x="14" y="69"/>
                  <a:pt x="14" y="68"/>
                  <a:pt x="14" y="68"/>
                </a:cubicBezTo>
                <a:cubicBezTo>
                  <a:pt x="14" y="67"/>
                  <a:pt x="14" y="67"/>
                  <a:pt x="14" y="67"/>
                </a:cubicBezTo>
                <a:cubicBezTo>
                  <a:pt x="13" y="62"/>
                  <a:pt x="13" y="62"/>
                  <a:pt x="13" y="62"/>
                </a:cubicBezTo>
                <a:cubicBezTo>
                  <a:pt x="13" y="62"/>
                  <a:pt x="13" y="62"/>
                  <a:pt x="13" y="62"/>
                </a:cubicBezTo>
                <a:cubicBezTo>
                  <a:pt x="13" y="60"/>
                  <a:pt x="13" y="60"/>
                  <a:pt x="13" y="60"/>
                </a:cubicBezTo>
                <a:cubicBezTo>
                  <a:pt x="13" y="59"/>
                  <a:pt x="13" y="59"/>
                  <a:pt x="13" y="59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49"/>
                  <a:pt x="13" y="49"/>
                  <a:pt x="13" y="49"/>
                </a:cubicBezTo>
                <a:cubicBezTo>
                  <a:pt x="14" y="48"/>
                  <a:pt x="14" y="48"/>
                  <a:pt x="14" y="48"/>
                </a:cubicBezTo>
                <a:cubicBezTo>
                  <a:pt x="13" y="45"/>
                  <a:pt x="13" y="45"/>
                  <a:pt x="13" y="45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5" y="38"/>
                  <a:pt x="15" y="38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37"/>
                  <a:pt x="15" y="36"/>
                  <a:pt x="14" y="35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5"/>
                  <a:pt x="11" y="35"/>
                  <a:pt x="11" y="35"/>
                </a:cubicBezTo>
                <a:cubicBezTo>
                  <a:pt x="11" y="36"/>
                  <a:pt x="11" y="36"/>
                  <a:pt x="11" y="36"/>
                </a:cubicBezTo>
                <a:cubicBezTo>
                  <a:pt x="10" y="35"/>
                  <a:pt x="10" y="35"/>
                  <a:pt x="10" y="35"/>
                </a:cubicBezTo>
                <a:cubicBezTo>
                  <a:pt x="9" y="36"/>
                  <a:pt x="9" y="36"/>
                  <a:pt x="9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7" y="35"/>
                  <a:pt x="7" y="35"/>
                  <a:pt x="7" y="35"/>
                </a:cubicBezTo>
                <a:cubicBezTo>
                  <a:pt x="4" y="36"/>
                  <a:pt x="4" y="36"/>
                  <a:pt x="4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2" y="36"/>
                  <a:pt x="1" y="35"/>
                  <a:pt x="1" y="35"/>
                </a:cubicBezTo>
                <a:cubicBezTo>
                  <a:pt x="0" y="35"/>
                  <a:pt x="0" y="34"/>
                  <a:pt x="0" y="3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1" y="32"/>
                  <a:pt x="1" y="32"/>
                </a:cubicBezTo>
                <a:cubicBezTo>
                  <a:pt x="1" y="32"/>
                  <a:pt x="2" y="32"/>
                  <a:pt x="3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6" y="32"/>
                  <a:pt x="6" y="32"/>
                  <a:pt x="6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4" y="32"/>
                  <a:pt x="14" y="32"/>
                  <a:pt x="15" y="33"/>
                </a:cubicBezTo>
                <a:cubicBezTo>
                  <a:pt x="15" y="32"/>
                  <a:pt x="15" y="32"/>
                  <a:pt x="16" y="32"/>
                </a:cubicBezTo>
                <a:cubicBezTo>
                  <a:pt x="15" y="31"/>
                  <a:pt x="15" y="31"/>
                  <a:pt x="15" y="31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7"/>
                  <a:pt x="16" y="27"/>
                  <a:pt x="16" y="26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6" y="23"/>
                  <a:pt x="16" y="23"/>
                </a:cubicBezTo>
                <a:cubicBezTo>
                  <a:pt x="17" y="23"/>
                  <a:pt x="17" y="23"/>
                  <a:pt x="17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19" y="15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3"/>
                  <a:pt x="19" y="13"/>
                </a:cubicBezTo>
                <a:cubicBezTo>
                  <a:pt x="20" y="12"/>
                  <a:pt x="20" y="12"/>
                  <a:pt x="20" y="11"/>
                </a:cubicBezTo>
                <a:cubicBezTo>
                  <a:pt x="20" y="11"/>
                  <a:pt x="20" y="11"/>
                  <a:pt x="20" y="10"/>
                </a:cubicBezTo>
                <a:cubicBezTo>
                  <a:pt x="21" y="10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7"/>
                  <a:pt x="21" y="7"/>
                  <a:pt x="22" y="6"/>
                </a:cubicBezTo>
                <a:cubicBezTo>
                  <a:pt x="22" y="5"/>
                  <a:pt x="23" y="4"/>
                  <a:pt x="23" y="3"/>
                </a:cubicBezTo>
                <a:cubicBezTo>
                  <a:pt x="24" y="3"/>
                  <a:pt x="24" y="3"/>
                  <a:pt x="25" y="2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1" y="0"/>
                  <a:pt x="31" y="0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1"/>
                  <a:pt x="34" y="1"/>
                  <a:pt x="34" y="1"/>
                </a:cubicBezTo>
                <a:cubicBezTo>
                  <a:pt x="34" y="1"/>
                  <a:pt x="35" y="1"/>
                  <a:pt x="35" y="1"/>
                </a:cubicBezTo>
                <a:cubicBezTo>
                  <a:pt x="35" y="1"/>
                  <a:pt x="36" y="1"/>
                  <a:pt x="36" y="2"/>
                </a:cubicBezTo>
                <a:cubicBezTo>
                  <a:pt x="37" y="3"/>
                  <a:pt x="37" y="3"/>
                  <a:pt x="37" y="3"/>
                </a:cubicBezTo>
                <a:cubicBezTo>
                  <a:pt x="38" y="4"/>
                  <a:pt x="38" y="5"/>
                  <a:pt x="39" y="5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8"/>
                  <a:pt x="39" y="8"/>
                  <a:pt x="39" y="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92" name="Freeform 572"/>
          <p:cNvSpPr>
            <a:spLocks noEditPoints="1"/>
          </p:cNvSpPr>
          <p:nvPr/>
        </p:nvSpPr>
        <p:spPr bwMode="auto">
          <a:xfrm>
            <a:off x="4805363" y="5376863"/>
            <a:ext cx="71437" cy="101600"/>
          </a:xfrm>
          <a:custGeom>
            <a:avLst/>
            <a:gdLst/>
            <a:ahLst/>
            <a:cxnLst>
              <a:cxn ang="0">
                <a:pos x="25" y="16"/>
              </a:cxn>
              <a:cxn ang="0">
                <a:pos x="24" y="14"/>
              </a:cxn>
              <a:cxn ang="0">
                <a:pos x="24" y="11"/>
              </a:cxn>
              <a:cxn ang="0">
                <a:pos x="22" y="8"/>
              </a:cxn>
              <a:cxn ang="0">
                <a:pos x="22" y="8"/>
              </a:cxn>
              <a:cxn ang="0">
                <a:pos x="21" y="6"/>
              </a:cxn>
              <a:cxn ang="0">
                <a:pos x="20" y="4"/>
              </a:cxn>
              <a:cxn ang="0">
                <a:pos x="15" y="2"/>
              </a:cxn>
              <a:cxn ang="0">
                <a:pos x="11" y="7"/>
              </a:cxn>
              <a:cxn ang="0">
                <a:pos x="8" y="10"/>
              </a:cxn>
              <a:cxn ang="0">
                <a:pos x="6" y="14"/>
              </a:cxn>
              <a:cxn ang="0">
                <a:pos x="5" y="18"/>
              </a:cxn>
              <a:cxn ang="0">
                <a:pos x="3" y="21"/>
              </a:cxn>
              <a:cxn ang="0">
                <a:pos x="3" y="23"/>
              </a:cxn>
              <a:cxn ang="0">
                <a:pos x="3" y="29"/>
              </a:cxn>
              <a:cxn ang="0">
                <a:pos x="4" y="34"/>
              </a:cxn>
              <a:cxn ang="0">
                <a:pos x="6" y="35"/>
              </a:cxn>
              <a:cxn ang="0">
                <a:pos x="9" y="35"/>
              </a:cxn>
              <a:cxn ang="0">
                <a:pos x="11" y="34"/>
              </a:cxn>
              <a:cxn ang="0">
                <a:pos x="14" y="33"/>
              </a:cxn>
              <a:cxn ang="0">
                <a:pos x="16" y="31"/>
              </a:cxn>
              <a:cxn ang="0">
                <a:pos x="20" y="29"/>
              </a:cxn>
              <a:cxn ang="0">
                <a:pos x="22" y="27"/>
              </a:cxn>
              <a:cxn ang="0">
                <a:pos x="24" y="23"/>
              </a:cxn>
              <a:cxn ang="0">
                <a:pos x="24" y="21"/>
              </a:cxn>
              <a:cxn ang="0">
                <a:pos x="24" y="20"/>
              </a:cxn>
              <a:cxn ang="0">
                <a:pos x="24" y="17"/>
              </a:cxn>
              <a:cxn ang="0">
                <a:pos x="27" y="17"/>
              </a:cxn>
              <a:cxn ang="0">
                <a:pos x="26" y="22"/>
              </a:cxn>
              <a:cxn ang="0">
                <a:pos x="24" y="26"/>
              </a:cxn>
              <a:cxn ang="0">
                <a:pos x="22" y="28"/>
              </a:cxn>
              <a:cxn ang="0">
                <a:pos x="20" y="31"/>
              </a:cxn>
              <a:cxn ang="0">
                <a:pos x="17" y="34"/>
              </a:cxn>
              <a:cxn ang="0">
                <a:pos x="12" y="36"/>
              </a:cxn>
              <a:cxn ang="0">
                <a:pos x="9" y="38"/>
              </a:cxn>
              <a:cxn ang="0">
                <a:pos x="6" y="38"/>
              </a:cxn>
              <a:cxn ang="0">
                <a:pos x="1" y="33"/>
              </a:cxn>
              <a:cxn ang="0">
                <a:pos x="0" y="27"/>
              </a:cxn>
              <a:cxn ang="0">
                <a:pos x="0" y="23"/>
              </a:cxn>
              <a:cxn ang="0">
                <a:pos x="2" y="20"/>
              </a:cxn>
              <a:cxn ang="0">
                <a:pos x="3" y="18"/>
              </a:cxn>
              <a:cxn ang="0">
                <a:pos x="4" y="14"/>
              </a:cxn>
              <a:cxn ang="0">
                <a:pos x="5" y="10"/>
              </a:cxn>
              <a:cxn ang="0">
                <a:pos x="6" y="7"/>
              </a:cxn>
              <a:cxn ang="0">
                <a:pos x="7" y="5"/>
              </a:cxn>
              <a:cxn ang="0">
                <a:pos x="11" y="0"/>
              </a:cxn>
              <a:cxn ang="0">
                <a:pos x="15" y="0"/>
              </a:cxn>
              <a:cxn ang="0">
                <a:pos x="18" y="1"/>
              </a:cxn>
              <a:cxn ang="0">
                <a:pos x="21" y="2"/>
              </a:cxn>
              <a:cxn ang="0">
                <a:pos x="24" y="5"/>
              </a:cxn>
              <a:cxn ang="0">
                <a:pos x="26" y="12"/>
              </a:cxn>
            </a:cxnLst>
            <a:rect l="0" t="0" r="r" b="b"/>
            <a:pathLst>
              <a:path w="27" h="38">
                <a:moveTo>
                  <a:pt x="24" y="17"/>
                </a:moveTo>
                <a:cubicBezTo>
                  <a:pt x="25" y="17"/>
                  <a:pt x="25" y="16"/>
                  <a:pt x="2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4" y="15"/>
                  <a:pt x="24" y="15"/>
                  <a:pt x="24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1"/>
                  <a:pt x="24" y="11"/>
                  <a:pt x="24" y="11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2" y="9"/>
                  <a:pt x="22" y="9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7"/>
                  <a:pt x="22" y="7"/>
                </a:cubicBezTo>
                <a:cubicBezTo>
                  <a:pt x="22" y="6"/>
                  <a:pt x="22" y="6"/>
                  <a:pt x="22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0" y="5"/>
                  <a:pt x="20" y="5"/>
                  <a:pt x="20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6" y="3"/>
                  <a:pt x="16" y="3"/>
                  <a:pt x="16" y="3"/>
                </a:cubicBezTo>
                <a:cubicBezTo>
                  <a:pt x="15" y="2"/>
                  <a:pt x="15" y="2"/>
                  <a:pt x="15" y="2"/>
                </a:cubicBezTo>
                <a:cubicBezTo>
                  <a:pt x="14" y="2"/>
                  <a:pt x="13" y="3"/>
                  <a:pt x="13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9" y="8"/>
                  <a:pt x="9" y="8"/>
                  <a:pt x="9" y="8"/>
                </a:cubicBezTo>
                <a:cubicBezTo>
                  <a:pt x="9" y="9"/>
                  <a:pt x="9" y="9"/>
                  <a:pt x="9" y="9"/>
                </a:cubicBezTo>
                <a:cubicBezTo>
                  <a:pt x="8" y="10"/>
                  <a:pt x="8" y="10"/>
                  <a:pt x="8" y="10"/>
                </a:cubicBezTo>
                <a:cubicBezTo>
                  <a:pt x="7" y="12"/>
                  <a:pt x="7" y="12"/>
                  <a:pt x="7" y="12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3"/>
                  <a:pt x="6" y="14"/>
                </a:cubicBezTo>
                <a:cubicBezTo>
                  <a:pt x="6" y="15"/>
                  <a:pt x="6" y="15"/>
                  <a:pt x="6" y="15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7"/>
                  <a:pt x="5" y="18"/>
                </a:cubicBezTo>
                <a:cubicBezTo>
                  <a:pt x="5" y="18"/>
                  <a:pt x="5" y="18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2" y="26"/>
                  <a:pt x="2" y="26"/>
                  <a:pt x="2" y="26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9"/>
                  <a:pt x="3" y="29"/>
                  <a:pt x="3" y="29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2"/>
                  <a:pt x="2" y="32"/>
                  <a:pt x="2" y="32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0" y="35"/>
                  <a:pt x="10" y="35"/>
                  <a:pt x="10" y="35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2" y="34"/>
                  <a:pt x="13" y="34"/>
                  <a:pt x="13" y="33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3"/>
                  <a:pt x="14" y="33"/>
                  <a:pt x="14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2"/>
                  <a:pt x="15" y="32"/>
                  <a:pt x="15" y="32"/>
                </a:cubicBezTo>
                <a:cubicBezTo>
                  <a:pt x="16" y="32"/>
                  <a:pt x="16" y="31"/>
                  <a:pt x="16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1" y="27"/>
                  <a:pt x="21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6"/>
                  <a:pt x="22" y="25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2"/>
                  <a:pt x="24" y="22"/>
                  <a:pt x="25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19"/>
                  <a:pt x="24" y="19"/>
                  <a:pt x="24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7"/>
                  <a:pt x="25" y="17"/>
                  <a:pt x="24" y="17"/>
                </a:cubicBezTo>
                <a:close/>
                <a:moveTo>
                  <a:pt x="27" y="15"/>
                </a:moveTo>
                <a:cubicBezTo>
                  <a:pt x="26" y="17"/>
                  <a:pt x="26" y="17"/>
                  <a:pt x="26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7" y="19"/>
                  <a:pt x="27" y="19"/>
                  <a:pt x="27" y="19"/>
                </a:cubicBezTo>
                <a:cubicBezTo>
                  <a:pt x="26" y="20"/>
                  <a:pt x="26" y="20"/>
                  <a:pt x="26" y="21"/>
                </a:cubicBezTo>
                <a:cubicBezTo>
                  <a:pt x="26" y="22"/>
                  <a:pt x="26" y="22"/>
                  <a:pt x="26" y="22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4" y="25"/>
                  <a:pt x="2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28"/>
                  <a:pt x="23" y="28"/>
                  <a:pt x="23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1" y="30"/>
                  <a:pt x="21" y="30"/>
                  <a:pt x="21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1"/>
                  <a:pt x="20" y="31"/>
                  <a:pt x="20" y="31"/>
                </a:cubicBezTo>
                <a:cubicBezTo>
                  <a:pt x="19" y="32"/>
                  <a:pt x="19" y="32"/>
                  <a:pt x="19" y="32"/>
                </a:cubicBezTo>
                <a:cubicBezTo>
                  <a:pt x="18" y="32"/>
                  <a:pt x="18" y="33"/>
                  <a:pt x="18" y="33"/>
                </a:cubicBezTo>
                <a:cubicBezTo>
                  <a:pt x="18" y="33"/>
                  <a:pt x="17" y="33"/>
                  <a:pt x="17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5"/>
                  <a:pt x="15" y="35"/>
                  <a:pt x="13" y="36"/>
                </a:cubicBezTo>
                <a:cubicBezTo>
                  <a:pt x="13" y="36"/>
                  <a:pt x="13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1" y="37"/>
                  <a:pt x="10" y="37"/>
                  <a:pt x="9" y="37"/>
                </a:cubicBezTo>
                <a:cubicBezTo>
                  <a:pt x="9" y="38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6"/>
                  <a:pt x="2" y="35"/>
                  <a:pt x="1" y="34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23"/>
                  <a:pt x="1" y="22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1"/>
                  <a:pt x="1" y="20"/>
                  <a:pt x="2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19"/>
                  <a:pt x="3" y="19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4" y="14"/>
                  <a:pt x="4" y="14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2"/>
                  <a:pt x="3" y="12"/>
                  <a:pt x="4" y="11"/>
                </a:cubicBezTo>
                <a:cubicBezTo>
                  <a:pt x="4" y="11"/>
                  <a:pt x="5" y="10"/>
                  <a:pt x="5" y="10"/>
                </a:cubicBezTo>
                <a:cubicBezTo>
                  <a:pt x="5" y="10"/>
                  <a:pt x="5" y="9"/>
                  <a:pt x="5" y="9"/>
                </a:cubicBezTo>
                <a:cubicBezTo>
                  <a:pt x="5" y="8"/>
                  <a:pt x="5" y="8"/>
                  <a:pt x="5" y="8"/>
                </a:cubicBezTo>
                <a:cubicBezTo>
                  <a:pt x="5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6" y="6"/>
                </a:cubicBezTo>
                <a:cubicBezTo>
                  <a:pt x="7" y="6"/>
                  <a:pt x="7" y="6"/>
                  <a:pt x="7" y="5"/>
                </a:cubicBezTo>
                <a:cubicBezTo>
                  <a:pt x="7" y="4"/>
                  <a:pt x="7" y="4"/>
                  <a:pt x="7" y="3"/>
                </a:cubicBezTo>
                <a:cubicBezTo>
                  <a:pt x="9" y="3"/>
                  <a:pt x="10" y="2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3" y="0"/>
                  <a:pt x="13" y="0"/>
                </a:cubicBezTo>
                <a:cubicBezTo>
                  <a:pt x="13" y="0"/>
                  <a:pt x="14" y="0"/>
                  <a:pt x="15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8" y="1"/>
                  <a:pt x="18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3"/>
                  <a:pt x="22" y="4"/>
                  <a:pt x="22" y="4"/>
                </a:cubicBezTo>
                <a:cubicBezTo>
                  <a:pt x="23" y="5"/>
                  <a:pt x="23" y="5"/>
                  <a:pt x="23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5"/>
                  <a:pt x="27" y="15"/>
                  <a:pt x="27" y="1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93" name="Freeform 573"/>
          <p:cNvSpPr>
            <a:spLocks noEditPoints="1"/>
          </p:cNvSpPr>
          <p:nvPr/>
        </p:nvSpPr>
        <p:spPr bwMode="auto">
          <a:xfrm>
            <a:off x="4895850" y="5376863"/>
            <a:ext cx="71437" cy="101600"/>
          </a:xfrm>
          <a:custGeom>
            <a:avLst/>
            <a:gdLst/>
            <a:ahLst/>
            <a:cxnLst>
              <a:cxn ang="0">
                <a:pos x="25" y="16"/>
              </a:cxn>
              <a:cxn ang="0">
                <a:pos x="25" y="14"/>
              </a:cxn>
              <a:cxn ang="0">
                <a:pos x="24" y="11"/>
              </a:cxn>
              <a:cxn ang="0">
                <a:pos x="23" y="8"/>
              </a:cxn>
              <a:cxn ang="0">
                <a:pos x="22" y="8"/>
              </a:cxn>
              <a:cxn ang="0">
                <a:pos x="21" y="6"/>
              </a:cxn>
              <a:cxn ang="0">
                <a:pos x="20" y="4"/>
              </a:cxn>
              <a:cxn ang="0">
                <a:pos x="16" y="2"/>
              </a:cxn>
              <a:cxn ang="0">
                <a:pos x="12" y="7"/>
              </a:cxn>
              <a:cxn ang="0">
                <a:pos x="8" y="10"/>
              </a:cxn>
              <a:cxn ang="0">
                <a:pos x="6" y="14"/>
              </a:cxn>
              <a:cxn ang="0">
                <a:pos x="5" y="18"/>
              </a:cxn>
              <a:cxn ang="0">
                <a:pos x="4" y="21"/>
              </a:cxn>
              <a:cxn ang="0">
                <a:pos x="4" y="23"/>
              </a:cxn>
              <a:cxn ang="0">
                <a:pos x="3" y="29"/>
              </a:cxn>
              <a:cxn ang="0">
                <a:pos x="4" y="34"/>
              </a:cxn>
              <a:cxn ang="0">
                <a:pos x="6" y="35"/>
              </a:cxn>
              <a:cxn ang="0">
                <a:pos x="10" y="35"/>
              </a:cxn>
              <a:cxn ang="0">
                <a:pos x="12" y="34"/>
              </a:cxn>
              <a:cxn ang="0">
                <a:pos x="14" y="33"/>
              </a:cxn>
              <a:cxn ang="0">
                <a:pos x="17" y="31"/>
              </a:cxn>
              <a:cxn ang="0">
                <a:pos x="20" y="29"/>
              </a:cxn>
              <a:cxn ang="0">
                <a:pos x="22" y="27"/>
              </a:cxn>
              <a:cxn ang="0">
                <a:pos x="24" y="23"/>
              </a:cxn>
              <a:cxn ang="0">
                <a:pos x="24" y="21"/>
              </a:cxn>
              <a:cxn ang="0">
                <a:pos x="25" y="20"/>
              </a:cxn>
              <a:cxn ang="0">
                <a:pos x="25" y="17"/>
              </a:cxn>
              <a:cxn ang="0">
                <a:pos x="27" y="17"/>
              </a:cxn>
              <a:cxn ang="0">
                <a:pos x="26" y="22"/>
              </a:cxn>
              <a:cxn ang="0">
                <a:pos x="24" y="26"/>
              </a:cxn>
              <a:cxn ang="0">
                <a:pos x="22" y="28"/>
              </a:cxn>
              <a:cxn ang="0">
                <a:pos x="20" y="31"/>
              </a:cxn>
              <a:cxn ang="0">
                <a:pos x="17" y="34"/>
              </a:cxn>
              <a:cxn ang="0">
                <a:pos x="12" y="36"/>
              </a:cxn>
              <a:cxn ang="0">
                <a:pos x="9" y="38"/>
              </a:cxn>
              <a:cxn ang="0">
                <a:pos x="6" y="38"/>
              </a:cxn>
              <a:cxn ang="0">
                <a:pos x="2" y="33"/>
              </a:cxn>
              <a:cxn ang="0">
                <a:pos x="0" y="27"/>
              </a:cxn>
              <a:cxn ang="0">
                <a:pos x="1" y="23"/>
              </a:cxn>
              <a:cxn ang="0">
                <a:pos x="2" y="20"/>
              </a:cxn>
              <a:cxn ang="0">
                <a:pos x="3" y="18"/>
              </a:cxn>
              <a:cxn ang="0">
                <a:pos x="4" y="14"/>
              </a:cxn>
              <a:cxn ang="0">
                <a:pos x="5" y="10"/>
              </a:cxn>
              <a:cxn ang="0">
                <a:pos x="6" y="7"/>
              </a:cxn>
              <a:cxn ang="0">
                <a:pos x="8" y="5"/>
              </a:cxn>
              <a:cxn ang="0">
                <a:pos x="12" y="0"/>
              </a:cxn>
              <a:cxn ang="0">
                <a:pos x="15" y="0"/>
              </a:cxn>
              <a:cxn ang="0">
                <a:pos x="19" y="1"/>
              </a:cxn>
              <a:cxn ang="0">
                <a:pos x="21" y="2"/>
              </a:cxn>
              <a:cxn ang="0">
                <a:pos x="24" y="5"/>
              </a:cxn>
              <a:cxn ang="0">
                <a:pos x="27" y="12"/>
              </a:cxn>
            </a:cxnLst>
            <a:rect l="0" t="0" r="r" b="b"/>
            <a:pathLst>
              <a:path w="27" h="38">
                <a:moveTo>
                  <a:pt x="25" y="17"/>
                </a:moveTo>
                <a:cubicBezTo>
                  <a:pt x="25" y="17"/>
                  <a:pt x="25" y="16"/>
                  <a:pt x="2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5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1"/>
                  <a:pt x="24" y="11"/>
                  <a:pt x="24" y="11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8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7"/>
                  <a:pt x="22" y="7"/>
                </a:cubicBezTo>
                <a:cubicBezTo>
                  <a:pt x="22" y="6"/>
                  <a:pt x="22" y="6"/>
                  <a:pt x="22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2"/>
                  <a:pt x="16" y="2"/>
                  <a:pt x="16" y="2"/>
                </a:cubicBezTo>
                <a:cubicBezTo>
                  <a:pt x="14" y="2"/>
                  <a:pt x="13" y="3"/>
                  <a:pt x="13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9" y="8"/>
                  <a:pt x="9" y="8"/>
                  <a:pt x="9" y="8"/>
                </a:cubicBezTo>
                <a:cubicBezTo>
                  <a:pt x="9" y="9"/>
                  <a:pt x="9" y="9"/>
                  <a:pt x="9" y="9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2"/>
                  <a:pt x="8" y="12"/>
                  <a:pt x="8" y="12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3"/>
                  <a:pt x="6" y="13"/>
                  <a:pt x="6" y="14"/>
                </a:cubicBezTo>
                <a:cubicBezTo>
                  <a:pt x="6" y="15"/>
                  <a:pt x="7" y="15"/>
                  <a:pt x="7" y="15"/>
                </a:cubicBezTo>
                <a:cubicBezTo>
                  <a:pt x="6" y="16"/>
                  <a:pt x="6" y="16"/>
                  <a:pt x="6" y="16"/>
                </a:cubicBezTo>
                <a:cubicBezTo>
                  <a:pt x="5" y="16"/>
                  <a:pt x="5" y="17"/>
                  <a:pt x="5" y="18"/>
                </a:cubicBezTo>
                <a:cubicBezTo>
                  <a:pt x="5" y="18"/>
                  <a:pt x="5" y="18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2"/>
                  <a:pt x="3" y="32"/>
                  <a:pt x="3" y="32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5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10" y="35"/>
                  <a:pt x="10" y="35"/>
                  <a:pt x="10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1" y="34"/>
                  <a:pt x="11" y="34"/>
                  <a:pt x="11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3" y="34"/>
                  <a:pt x="13" y="34"/>
                  <a:pt x="13" y="33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3"/>
                  <a:pt x="14" y="33"/>
                  <a:pt x="14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2"/>
                  <a:pt x="17" y="31"/>
                  <a:pt x="17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8"/>
                  <a:pt x="20" y="28"/>
                  <a:pt x="20" y="28"/>
                </a:cubicBezTo>
                <a:cubicBezTo>
                  <a:pt x="21" y="28"/>
                  <a:pt x="21" y="27"/>
                  <a:pt x="21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6"/>
                  <a:pt x="23" y="25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2"/>
                  <a:pt x="25" y="22"/>
                  <a:pt x="25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19"/>
                  <a:pt x="25" y="19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7"/>
                  <a:pt x="25" y="17"/>
                  <a:pt x="25" y="17"/>
                </a:cubicBezTo>
                <a:close/>
                <a:moveTo>
                  <a:pt x="27" y="15"/>
                </a:moveTo>
                <a:cubicBezTo>
                  <a:pt x="27" y="17"/>
                  <a:pt x="27" y="17"/>
                  <a:pt x="27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20"/>
                  <a:pt x="27" y="20"/>
                  <a:pt x="26" y="21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3"/>
                  <a:pt x="26" y="23"/>
                  <a:pt x="26" y="23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5" y="25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8"/>
                  <a:pt x="23" y="28"/>
                  <a:pt x="23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30"/>
                  <a:pt x="22" y="30"/>
                  <a:pt x="22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1"/>
                  <a:pt x="20" y="31"/>
                  <a:pt x="20" y="31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3"/>
                  <a:pt x="18" y="33"/>
                </a:cubicBezTo>
                <a:cubicBezTo>
                  <a:pt x="18" y="33"/>
                  <a:pt x="18" y="33"/>
                  <a:pt x="17" y="34"/>
                </a:cubicBezTo>
                <a:cubicBezTo>
                  <a:pt x="17" y="34"/>
                  <a:pt x="16" y="34"/>
                  <a:pt x="16" y="34"/>
                </a:cubicBezTo>
                <a:cubicBezTo>
                  <a:pt x="16" y="35"/>
                  <a:pt x="15" y="35"/>
                  <a:pt x="14" y="36"/>
                </a:cubicBezTo>
                <a:cubicBezTo>
                  <a:pt x="13" y="36"/>
                  <a:pt x="13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1" y="37"/>
                  <a:pt x="10" y="37"/>
                  <a:pt x="10" y="37"/>
                </a:cubicBezTo>
                <a:cubicBezTo>
                  <a:pt x="9" y="38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4" y="37"/>
                  <a:pt x="4" y="37"/>
                  <a:pt x="4" y="37"/>
                </a:cubicBezTo>
                <a:cubicBezTo>
                  <a:pt x="3" y="36"/>
                  <a:pt x="2" y="35"/>
                  <a:pt x="1" y="34"/>
                </a:cubicBezTo>
                <a:cubicBezTo>
                  <a:pt x="2" y="33"/>
                  <a:pt x="2" y="33"/>
                  <a:pt x="2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4"/>
                  <a:pt x="1" y="24"/>
                  <a:pt x="1" y="23"/>
                </a:cubicBezTo>
                <a:cubicBezTo>
                  <a:pt x="1" y="23"/>
                  <a:pt x="1" y="22"/>
                  <a:pt x="2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" y="21"/>
                  <a:pt x="2" y="20"/>
                  <a:pt x="2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19"/>
                  <a:pt x="3" y="19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15"/>
                  <a:pt x="4" y="14"/>
                  <a:pt x="4" y="14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1"/>
                </a:cubicBezTo>
                <a:cubicBezTo>
                  <a:pt x="5" y="11"/>
                  <a:pt x="5" y="10"/>
                  <a:pt x="5" y="10"/>
                </a:cubicBezTo>
                <a:cubicBezTo>
                  <a:pt x="5" y="10"/>
                  <a:pt x="5" y="9"/>
                  <a:pt x="5" y="9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7" y="7"/>
                  <a:pt x="7" y="7"/>
                </a:cubicBezTo>
                <a:cubicBezTo>
                  <a:pt x="6" y="6"/>
                  <a:pt x="6" y="6"/>
                  <a:pt x="6" y="6"/>
                </a:cubicBezTo>
                <a:cubicBezTo>
                  <a:pt x="7" y="6"/>
                  <a:pt x="8" y="6"/>
                  <a:pt x="8" y="5"/>
                </a:cubicBezTo>
                <a:cubicBezTo>
                  <a:pt x="8" y="4"/>
                  <a:pt x="8" y="4"/>
                  <a:pt x="8" y="3"/>
                </a:cubicBezTo>
                <a:cubicBezTo>
                  <a:pt x="9" y="3"/>
                  <a:pt x="11" y="2"/>
                  <a:pt x="1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2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8" y="1"/>
                  <a:pt x="19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2"/>
                  <a:pt x="20" y="2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3"/>
                  <a:pt x="22" y="4"/>
                  <a:pt x="23" y="4"/>
                </a:cubicBezTo>
                <a:cubicBezTo>
                  <a:pt x="23" y="5"/>
                  <a:pt x="23" y="5"/>
                  <a:pt x="23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5" y="7"/>
                  <a:pt x="25" y="7"/>
                  <a:pt x="25" y="7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5"/>
                  <a:pt x="27" y="15"/>
                  <a:pt x="27" y="1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94" name="Freeform 574"/>
          <p:cNvSpPr>
            <a:spLocks/>
          </p:cNvSpPr>
          <p:nvPr/>
        </p:nvSpPr>
        <p:spPr bwMode="auto">
          <a:xfrm>
            <a:off x="4975225" y="5341938"/>
            <a:ext cx="79375" cy="128588"/>
          </a:xfrm>
          <a:custGeom>
            <a:avLst/>
            <a:gdLst/>
            <a:ahLst/>
            <a:cxnLst>
              <a:cxn ang="0">
                <a:pos x="19" y="17"/>
              </a:cxn>
              <a:cxn ang="0">
                <a:pos x="26" y="16"/>
              </a:cxn>
              <a:cxn ang="0">
                <a:pos x="29" y="16"/>
              </a:cxn>
              <a:cxn ang="0">
                <a:pos x="29" y="18"/>
              </a:cxn>
              <a:cxn ang="0">
                <a:pos x="27" y="18"/>
              </a:cxn>
              <a:cxn ang="0">
                <a:pos x="23" y="18"/>
              </a:cxn>
              <a:cxn ang="0">
                <a:pos x="19" y="19"/>
              </a:cxn>
              <a:cxn ang="0">
                <a:pos x="17" y="20"/>
              </a:cxn>
              <a:cxn ang="0">
                <a:pos x="16" y="20"/>
              </a:cxn>
              <a:cxn ang="0">
                <a:pos x="15" y="21"/>
              </a:cxn>
              <a:cxn ang="0">
                <a:pos x="12" y="21"/>
              </a:cxn>
              <a:cxn ang="0">
                <a:pos x="10" y="21"/>
              </a:cxn>
              <a:cxn ang="0">
                <a:pos x="9" y="25"/>
              </a:cxn>
              <a:cxn ang="0">
                <a:pos x="9" y="31"/>
              </a:cxn>
              <a:cxn ang="0">
                <a:pos x="9" y="36"/>
              </a:cxn>
              <a:cxn ang="0">
                <a:pos x="10" y="40"/>
              </a:cxn>
              <a:cxn ang="0">
                <a:pos x="12" y="43"/>
              </a:cxn>
              <a:cxn ang="0">
                <a:pos x="14" y="44"/>
              </a:cxn>
              <a:cxn ang="0">
                <a:pos x="18" y="46"/>
              </a:cxn>
              <a:cxn ang="0">
                <a:pos x="23" y="45"/>
              </a:cxn>
              <a:cxn ang="0">
                <a:pos x="27" y="44"/>
              </a:cxn>
              <a:cxn ang="0">
                <a:pos x="27" y="46"/>
              </a:cxn>
              <a:cxn ang="0">
                <a:pos x="25" y="47"/>
              </a:cxn>
              <a:cxn ang="0">
                <a:pos x="21" y="48"/>
              </a:cxn>
              <a:cxn ang="0">
                <a:pos x="17" y="48"/>
              </a:cxn>
              <a:cxn ang="0">
                <a:pos x="15" y="48"/>
              </a:cxn>
              <a:cxn ang="0">
                <a:pos x="10" y="44"/>
              </a:cxn>
              <a:cxn ang="0">
                <a:pos x="8" y="39"/>
              </a:cxn>
              <a:cxn ang="0">
                <a:pos x="7" y="34"/>
              </a:cxn>
              <a:cxn ang="0">
                <a:pos x="7" y="32"/>
              </a:cxn>
              <a:cxn ang="0">
                <a:pos x="7" y="30"/>
              </a:cxn>
              <a:cxn ang="0">
                <a:pos x="7" y="28"/>
              </a:cxn>
              <a:cxn ang="0">
                <a:pos x="7" y="25"/>
              </a:cxn>
              <a:cxn ang="0">
                <a:pos x="7" y="24"/>
              </a:cxn>
              <a:cxn ang="0">
                <a:pos x="7" y="20"/>
              </a:cxn>
              <a:cxn ang="0">
                <a:pos x="5" y="20"/>
              </a:cxn>
              <a:cxn ang="0">
                <a:pos x="3" y="20"/>
              </a:cxn>
              <a:cxn ang="0">
                <a:pos x="1" y="18"/>
              </a:cxn>
              <a:cxn ang="0">
                <a:pos x="0" y="17"/>
              </a:cxn>
              <a:cxn ang="0">
                <a:pos x="2" y="16"/>
              </a:cxn>
              <a:cxn ang="0">
                <a:pos x="4" y="16"/>
              </a:cxn>
              <a:cxn ang="0">
                <a:pos x="8" y="14"/>
              </a:cxn>
              <a:cxn ang="0">
                <a:pos x="7" y="11"/>
              </a:cxn>
              <a:cxn ang="0">
                <a:pos x="8" y="10"/>
              </a:cxn>
              <a:cxn ang="0">
                <a:pos x="8" y="6"/>
              </a:cxn>
              <a:cxn ang="0">
                <a:pos x="7" y="4"/>
              </a:cxn>
              <a:cxn ang="0">
                <a:pos x="7" y="1"/>
              </a:cxn>
              <a:cxn ang="0">
                <a:pos x="10" y="1"/>
              </a:cxn>
              <a:cxn ang="0">
                <a:pos x="10" y="2"/>
              </a:cxn>
              <a:cxn ang="0">
                <a:pos x="10" y="4"/>
              </a:cxn>
              <a:cxn ang="0">
                <a:pos x="10" y="6"/>
              </a:cxn>
              <a:cxn ang="0">
                <a:pos x="10" y="8"/>
              </a:cxn>
              <a:cxn ang="0">
                <a:pos x="10" y="11"/>
              </a:cxn>
              <a:cxn ang="0">
                <a:pos x="10" y="14"/>
              </a:cxn>
              <a:cxn ang="0">
                <a:pos x="10" y="17"/>
              </a:cxn>
              <a:cxn ang="0">
                <a:pos x="13" y="16"/>
              </a:cxn>
            </a:cxnLst>
            <a:rect l="0" t="0" r="r" b="b"/>
            <a:pathLst>
              <a:path w="30" h="48">
                <a:moveTo>
                  <a:pt x="13" y="16"/>
                </a:moveTo>
                <a:cubicBezTo>
                  <a:pt x="19" y="17"/>
                  <a:pt x="19" y="17"/>
                  <a:pt x="19" y="17"/>
                </a:cubicBezTo>
                <a:cubicBezTo>
                  <a:pt x="24" y="16"/>
                  <a:pt x="24" y="16"/>
                  <a:pt x="24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30" y="16"/>
                  <a:pt x="30" y="17"/>
                  <a:pt x="30" y="17"/>
                </a:cubicBezTo>
                <a:cubicBezTo>
                  <a:pt x="30" y="18"/>
                  <a:pt x="30" y="18"/>
                  <a:pt x="29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8" y="18"/>
                  <a:pt x="27" y="18"/>
                  <a:pt x="27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2" y="19"/>
                  <a:pt x="21" y="19"/>
                  <a:pt x="20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8" y="20"/>
                  <a:pt x="18" y="20"/>
                  <a:pt x="18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19"/>
                  <a:pt x="17" y="19"/>
                  <a:pt x="17" y="19"/>
                </a:cubicBezTo>
                <a:cubicBezTo>
                  <a:pt x="16" y="20"/>
                  <a:pt x="16" y="20"/>
                  <a:pt x="16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1"/>
                  <a:pt x="15" y="21"/>
                  <a:pt x="15" y="21"/>
                </a:cubicBezTo>
                <a:cubicBezTo>
                  <a:pt x="14" y="20"/>
                  <a:pt x="13" y="20"/>
                  <a:pt x="12" y="20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1" y="20"/>
                </a:cubicBezTo>
                <a:cubicBezTo>
                  <a:pt x="10" y="21"/>
                  <a:pt x="10" y="21"/>
                  <a:pt x="10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8"/>
                  <a:pt x="9" y="38"/>
                  <a:pt x="9" y="38"/>
                </a:cubicBezTo>
                <a:cubicBezTo>
                  <a:pt x="10" y="40"/>
                  <a:pt x="10" y="40"/>
                  <a:pt x="10" y="40"/>
                </a:cubicBezTo>
                <a:cubicBezTo>
                  <a:pt x="10" y="40"/>
                  <a:pt x="10" y="40"/>
                  <a:pt x="10" y="40"/>
                </a:cubicBezTo>
                <a:cubicBezTo>
                  <a:pt x="10" y="41"/>
                  <a:pt x="11" y="42"/>
                  <a:pt x="12" y="43"/>
                </a:cubicBezTo>
                <a:cubicBezTo>
                  <a:pt x="12" y="44"/>
                  <a:pt x="12" y="44"/>
                  <a:pt x="12" y="44"/>
                </a:cubicBezTo>
                <a:cubicBezTo>
                  <a:pt x="14" y="44"/>
                  <a:pt x="14" y="44"/>
                  <a:pt x="14" y="44"/>
                </a:cubicBezTo>
                <a:cubicBezTo>
                  <a:pt x="15" y="45"/>
                  <a:pt x="15" y="45"/>
                  <a:pt x="15" y="45"/>
                </a:cubicBezTo>
                <a:cubicBezTo>
                  <a:pt x="18" y="46"/>
                  <a:pt x="18" y="46"/>
                  <a:pt x="18" y="46"/>
                </a:cubicBezTo>
                <a:cubicBezTo>
                  <a:pt x="22" y="45"/>
                  <a:pt x="22" y="45"/>
                  <a:pt x="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6" y="44"/>
                  <a:pt x="26" y="44"/>
                  <a:pt x="26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8" y="44"/>
                  <a:pt x="28" y="45"/>
                  <a:pt x="28" y="45"/>
                </a:cubicBezTo>
                <a:cubicBezTo>
                  <a:pt x="28" y="46"/>
                  <a:pt x="27" y="46"/>
                  <a:pt x="27" y="46"/>
                </a:cubicBezTo>
                <a:cubicBezTo>
                  <a:pt x="26" y="46"/>
                  <a:pt x="26" y="46"/>
                  <a:pt x="26" y="46"/>
                </a:cubicBezTo>
                <a:cubicBezTo>
                  <a:pt x="25" y="47"/>
                  <a:pt x="25" y="47"/>
                  <a:pt x="25" y="47"/>
                </a:cubicBezTo>
                <a:cubicBezTo>
                  <a:pt x="22" y="48"/>
                  <a:pt x="22" y="48"/>
                  <a:pt x="22" y="48"/>
                </a:cubicBezTo>
                <a:cubicBezTo>
                  <a:pt x="21" y="48"/>
                  <a:pt x="21" y="48"/>
                  <a:pt x="21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19" y="48"/>
                  <a:pt x="18" y="48"/>
                  <a:pt x="17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2" y="46"/>
                  <a:pt x="12" y="46"/>
                  <a:pt x="12" y="46"/>
                </a:cubicBezTo>
                <a:cubicBezTo>
                  <a:pt x="10" y="44"/>
                  <a:pt x="10" y="44"/>
                  <a:pt x="10" y="44"/>
                </a:cubicBezTo>
                <a:cubicBezTo>
                  <a:pt x="9" y="43"/>
                  <a:pt x="9" y="43"/>
                  <a:pt x="9" y="43"/>
                </a:cubicBezTo>
                <a:cubicBezTo>
                  <a:pt x="8" y="39"/>
                  <a:pt x="8" y="39"/>
                  <a:pt x="8" y="39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0"/>
                  <a:pt x="7" y="20"/>
                </a:cubicBezTo>
                <a:cubicBezTo>
                  <a:pt x="6" y="20"/>
                  <a:pt x="6" y="20"/>
                  <a:pt x="6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0"/>
                  <a:pt x="3" y="20"/>
                  <a:pt x="3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1" y="19"/>
                  <a:pt x="1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3"/>
                  <a:pt x="8" y="13"/>
                  <a:pt x="8" y="13"/>
                </a:cubicBezTo>
                <a:cubicBezTo>
                  <a:pt x="7" y="11"/>
                  <a:pt x="7" y="11"/>
                  <a:pt x="7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9"/>
                  <a:pt x="7" y="9"/>
                </a:cubicBezTo>
                <a:cubicBezTo>
                  <a:pt x="8" y="6"/>
                  <a:pt x="8" y="6"/>
                  <a:pt x="8" y="6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6" y="4"/>
                  <a:pt x="6" y="3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8" y="0"/>
                  <a:pt x="8" y="0"/>
                </a:cubicBezTo>
                <a:cubicBezTo>
                  <a:pt x="9" y="1"/>
                  <a:pt x="10" y="1"/>
                  <a:pt x="10" y="1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3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5"/>
                  <a:pt x="10" y="5"/>
                  <a:pt x="1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7"/>
                  <a:pt x="10" y="17"/>
                  <a:pt x="10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3" y="16"/>
                  <a:pt x="13" y="16"/>
                  <a:pt x="13" y="1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微软用户</cp:lastModifiedBy>
  <cp:revision>1</cp:revision>
  <dcterms:created xsi:type="dcterms:W3CDTF">2015-01-22T08:27:29Z</dcterms:created>
  <dcterms:modified xsi:type="dcterms:W3CDTF">2015-01-22T08:28:02Z</dcterms:modified>
</cp:coreProperties>
</file>