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4"/>
  </p:notesMasterIdLst>
  <p:sldIdLst>
    <p:sldId id="533" r:id="rId2"/>
    <p:sldId id="25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32" r:id="rId11"/>
    <p:sldId id="525" r:id="rId12"/>
    <p:sldId id="51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8" autoAdjust="0"/>
    <p:restoredTop sz="93066" autoAdjust="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8C61D-7CF8-400F-A965-EC99E0D9FEAE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0818C0C-9DD0-46D3-83AE-9C6A5077AF3C}">
      <dgm:prSet custT="1"/>
      <dgm:spPr/>
      <dgm:t>
        <a:bodyPr/>
        <a:lstStyle/>
        <a:p>
          <a:pPr algn="l" rtl="0"/>
          <a:r>
            <a:rPr lang="en-US" sz="2000" dirty="0" smtClean="0"/>
            <a:t>2.1 </a:t>
          </a:r>
          <a:r>
            <a:rPr lang="zh-CN" altLang="en-US" sz="2000" dirty="0" smtClean="0"/>
            <a:t>程序语言的定义</a:t>
          </a:r>
          <a:endParaRPr lang="zh-CN" sz="2000" dirty="0"/>
        </a:p>
      </dgm:t>
    </dgm:pt>
    <dgm:pt modelId="{985FBD31-47D2-4191-8C17-DF0B822B955F}" type="par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BB4EF347-4FE4-4642-BAB5-5BE88E423CF7}" type="sib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40867B17-8382-46F4-8D8F-804DEADCF32F}">
      <dgm:prSet custT="1"/>
      <dgm:spPr/>
      <dgm:t>
        <a:bodyPr/>
        <a:lstStyle/>
        <a:p>
          <a:pPr algn="l" rtl="0"/>
          <a:r>
            <a:rPr lang="en-US" sz="2000" dirty="0" smtClean="0"/>
            <a:t>2.2 </a:t>
          </a:r>
          <a:r>
            <a:rPr lang="zh-CN" altLang="en-US" sz="2000" dirty="0" smtClean="0"/>
            <a:t>高级语言的一般特性</a:t>
          </a:r>
          <a:endParaRPr lang="zh-CN" sz="2000" dirty="0"/>
        </a:p>
      </dgm:t>
    </dgm:pt>
    <dgm:pt modelId="{8B63B234-A92F-4A55-9B2F-6423BB53389A}" type="par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F4CB00AC-8EDA-4B68-BD4F-B2D6DC55FBC9}" type="sib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CAB2EBDC-2965-4490-84D2-BD9E255B05BE}">
      <dgm:prSet custT="1"/>
      <dgm:spPr/>
      <dgm:t>
        <a:bodyPr/>
        <a:lstStyle/>
        <a:p>
          <a:pPr algn="l" rtl="0"/>
          <a:r>
            <a:rPr lang="en-US" sz="2000" dirty="0" smtClean="0"/>
            <a:t>2.3 </a:t>
          </a:r>
          <a:r>
            <a:rPr lang="zh-CN" altLang="en-US" sz="2000" dirty="0" smtClean="0"/>
            <a:t>程序语言的语法描述</a:t>
          </a:r>
          <a:endParaRPr lang="zh-CN" sz="2000" dirty="0"/>
        </a:p>
      </dgm:t>
    </dgm:pt>
    <dgm:pt modelId="{98650B30-6295-4EB8-9790-953540BC920C}" type="par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3463A4A1-6870-4CF5-9900-740E17353C09}" type="sib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6C641A67-F4C3-4896-B878-C911F71BC54D}">
      <dgm:prSet custT="1"/>
      <dgm:spPr/>
      <dgm:t>
        <a:bodyPr/>
        <a:lstStyle/>
        <a:p>
          <a:pPr algn="l" rtl="0"/>
          <a:r>
            <a:rPr lang="en-US" sz="2000" dirty="0" smtClean="0"/>
            <a:t>Syntax of the TINY Language</a:t>
          </a:r>
          <a:endParaRPr lang="zh-CN" sz="2000" dirty="0"/>
        </a:p>
      </dgm:t>
    </dgm:pt>
    <dgm:pt modelId="{865FB1D3-14C3-457D-B3F4-3BD60F75D3E7}" type="sib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7CC89975-E6DA-4B5B-A4CB-0169E684C9FA}" type="par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D7F042B7-9A0A-4442-A188-F99F36FD0C29}" type="pres">
      <dgm:prSet presAssocID="{6D38C61D-7CF8-400F-A965-EC99E0D9FE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FBEE67-3267-4850-BC81-7DE591B634F1}" type="pres">
      <dgm:prSet presAssocID="{A0818C0C-9DD0-46D3-83AE-9C6A5077AF3C}" presName="composite" presStyleCnt="0"/>
      <dgm:spPr/>
    </dgm:pt>
    <dgm:pt modelId="{830C3C17-FDE3-4260-92C6-E82103806991}" type="pres">
      <dgm:prSet presAssocID="{A0818C0C-9DD0-46D3-83AE-9C6A5077AF3C}" presName="imgShp" presStyleLbl="fgImgPlace1" presStyleIdx="0" presStyleCnt="4" custLinFactX="-100000" custLinFactNeighborX="-150583"/>
      <dgm:spPr/>
      <dgm:t>
        <a:bodyPr/>
        <a:lstStyle/>
        <a:p>
          <a:endParaRPr lang="zh-CN" altLang="en-US"/>
        </a:p>
      </dgm:t>
    </dgm:pt>
    <dgm:pt modelId="{84FB73E3-97C8-4BA9-A7B6-D1480DB9F051}" type="pres">
      <dgm:prSet presAssocID="{A0818C0C-9DD0-46D3-83AE-9C6A5077AF3C}" presName="txShp" presStyleLbl="node1" presStyleIdx="0" presStyleCnt="4" custLinFactNeighborX="-21918" custLinFactNeighborY="-127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D8877-1119-4F89-B3D8-91FAC50A4BA4}" type="pres">
      <dgm:prSet presAssocID="{BB4EF347-4FE4-4642-BAB5-5BE88E423CF7}" presName="spacing" presStyleCnt="0"/>
      <dgm:spPr/>
    </dgm:pt>
    <dgm:pt modelId="{E3FA7B67-D3CA-45B2-ADE2-F9EBE30F36D5}" type="pres">
      <dgm:prSet presAssocID="{40867B17-8382-46F4-8D8F-804DEADCF32F}" presName="composite" presStyleCnt="0"/>
      <dgm:spPr/>
    </dgm:pt>
    <dgm:pt modelId="{9E0AB8CA-5790-4451-B6F3-9B2D9E8383C2}" type="pres">
      <dgm:prSet presAssocID="{40867B17-8382-46F4-8D8F-804DEADCF32F}" presName="imgShp" presStyleLbl="fgImgPlace1" presStyleIdx="1" presStyleCnt="4" custLinFactX="-100000" custLinFactNeighborX="-150583"/>
      <dgm:spPr/>
    </dgm:pt>
    <dgm:pt modelId="{4FEEDD39-ED6E-444A-AE38-767B9581398E}" type="pres">
      <dgm:prSet presAssocID="{40867B17-8382-46F4-8D8F-804DEADCF32F}" presName="txShp" presStyleLbl="node1" presStyleIdx="1" presStyleCnt="4" custLinFactNeighborX="-219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10E33-8E58-4B57-8251-11F6F4151441}" type="pres">
      <dgm:prSet presAssocID="{F4CB00AC-8EDA-4B68-BD4F-B2D6DC55FBC9}" presName="spacing" presStyleCnt="0"/>
      <dgm:spPr/>
    </dgm:pt>
    <dgm:pt modelId="{8E9E1E3F-68A3-423E-9E6A-D8D738DBD881}" type="pres">
      <dgm:prSet presAssocID="{CAB2EBDC-2965-4490-84D2-BD9E255B05BE}" presName="composite" presStyleCnt="0"/>
      <dgm:spPr/>
    </dgm:pt>
    <dgm:pt modelId="{800712B7-4CD7-4E86-9AAA-17983B1E6D78}" type="pres">
      <dgm:prSet presAssocID="{CAB2EBDC-2965-4490-84D2-BD9E255B05BE}" presName="imgShp" presStyleLbl="fgImgPlace1" presStyleIdx="2" presStyleCnt="4" custLinFactX="-100000" custLinFactNeighborX="-150583"/>
      <dgm:spPr/>
    </dgm:pt>
    <dgm:pt modelId="{8778E5D8-B147-4536-8FA1-449DBAB8A108}" type="pres">
      <dgm:prSet presAssocID="{CAB2EBDC-2965-4490-84D2-BD9E255B05BE}" presName="txShp" presStyleLbl="node1" presStyleIdx="2" presStyleCnt="4" custLinFactNeighborX="-21918" custLinFactNeighborY="10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96DC3-ABB4-4ECA-A3B0-F18738386D51}" type="pres">
      <dgm:prSet presAssocID="{3463A4A1-6870-4CF5-9900-740E17353C09}" presName="spacing" presStyleCnt="0"/>
      <dgm:spPr/>
    </dgm:pt>
    <dgm:pt modelId="{F253015C-2DF2-4112-97A1-B2C1A082C0B8}" type="pres">
      <dgm:prSet presAssocID="{6C641A67-F4C3-4896-B878-C911F71BC54D}" presName="composite" presStyleCnt="0"/>
      <dgm:spPr/>
    </dgm:pt>
    <dgm:pt modelId="{C70BCD2C-69FC-48A7-BEE0-FFA85D0240B2}" type="pres">
      <dgm:prSet presAssocID="{6C641A67-F4C3-4896-B878-C911F71BC54D}" presName="imgShp" presStyleLbl="fgImgPlace1" presStyleIdx="3" presStyleCnt="4" custLinFactX="-100000" custLinFactNeighborX="-150583"/>
      <dgm:spPr/>
    </dgm:pt>
    <dgm:pt modelId="{AE301354-37D2-4419-86BD-CF72F08621D1}" type="pres">
      <dgm:prSet presAssocID="{6C641A67-F4C3-4896-B878-C911F71BC54D}" presName="txShp" presStyleLbl="node1" presStyleIdx="3" presStyleCnt="4" custLinFactNeighborX="-21918" custLinFactNeighborY="144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81C5C7-C75D-4E24-AE08-AC5C624A7902}" type="presOf" srcId="{40867B17-8382-46F4-8D8F-804DEADCF32F}" destId="{4FEEDD39-ED6E-444A-AE38-767B9581398E}" srcOrd="0" destOrd="0" presId="urn:microsoft.com/office/officeart/2005/8/layout/vList3"/>
    <dgm:cxn modelId="{C1FF8BDB-734B-4C21-BC88-4D38302EE8C9}" type="presOf" srcId="{CAB2EBDC-2965-4490-84D2-BD9E255B05BE}" destId="{8778E5D8-B147-4536-8FA1-449DBAB8A108}" srcOrd="0" destOrd="0" presId="urn:microsoft.com/office/officeart/2005/8/layout/vList3"/>
    <dgm:cxn modelId="{DE46D8CE-8B86-4B97-9AFE-E39055E322CB}" type="presOf" srcId="{6C641A67-F4C3-4896-B878-C911F71BC54D}" destId="{AE301354-37D2-4419-86BD-CF72F08621D1}" srcOrd="0" destOrd="0" presId="urn:microsoft.com/office/officeart/2005/8/layout/vList3"/>
    <dgm:cxn modelId="{08A00B59-0BCC-43AF-A0A9-F3FFBBBB2080}" srcId="{6D38C61D-7CF8-400F-A965-EC99E0D9FEAE}" destId="{A0818C0C-9DD0-46D3-83AE-9C6A5077AF3C}" srcOrd="0" destOrd="0" parTransId="{985FBD31-47D2-4191-8C17-DF0B822B955F}" sibTransId="{BB4EF347-4FE4-4642-BAB5-5BE88E423CF7}"/>
    <dgm:cxn modelId="{E04D3B5D-2E5A-422A-9627-BDE2BBAD2B3A}" type="presOf" srcId="{A0818C0C-9DD0-46D3-83AE-9C6A5077AF3C}" destId="{84FB73E3-97C8-4BA9-A7B6-D1480DB9F051}" srcOrd="0" destOrd="0" presId="urn:microsoft.com/office/officeart/2005/8/layout/vList3"/>
    <dgm:cxn modelId="{6C68308C-619D-46C3-8017-437AD54B308D}" srcId="{6D38C61D-7CF8-400F-A965-EC99E0D9FEAE}" destId="{CAB2EBDC-2965-4490-84D2-BD9E255B05BE}" srcOrd="2" destOrd="0" parTransId="{98650B30-6295-4EB8-9790-953540BC920C}" sibTransId="{3463A4A1-6870-4CF5-9900-740E17353C09}"/>
    <dgm:cxn modelId="{391C02C8-ECB3-4FCA-8C16-C1711E552778}" type="presOf" srcId="{6D38C61D-7CF8-400F-A965-EC99E0D9FEAE}" destId="{D7F042B7-9A0A-4442-A188-F99F36FD0C29}" srcOrd="0" destOrd="0" presId="urn:microsoft.com/office/officeart/2005/8/layout/vList3"/>
    <dgm:cxn modelId="{F0223237-4292-444B-AE27-5580EBA34C72}" srcId="{6D38C61D-7CF8-400F-A965-EC99E0D9FEAE}" destId="{40867B17-8382-46F4-8D8F-804DEADCF32F}" srcOrd="1" destOrd="0" parTransId="{8B63B234-A92F-4A55-9B2F-6423BB53389A}" sibTransId="{F4CB00AC-8EDA-4B68-BD4F-B2D6DC55FBC9}"/>
    <dgm:cxn modelId="{1CFEEF3A-E278-4D69-8D4E-CB31A610EB6E}" srcId="{6D38C61D-7CF8-400F-A965-EC99E0D9FEAE}" destId="{6C641A67-F4C3-4896-B878-C911F71BC54D}" srcOrd="3" destOrd="0" parTransId="{7CC89975-E6DA-4B5B-A4CB-0169E684C9FA}" sibTransId="{865FB1D3-14C3-457D-B3F4-3BD60F75D3E7}"/>
    <dgm:cxn modelId="{0FD305E5-0735-4CF6-BADA-9D9AE5ECE11D}" type="presParOf" srcId="{D7F042B7-9A0A-4442-A188-F99F36FD0C29}" destId="{EDFBEE67-3267-4850-BC81-7DE591B634F1}" srcOrd="0" destOrd="0" presId="urn:microsoft.com/office/officeart/2005/8/layout/vList3"/>
    <dgm:cxn modelId="{53632F55-59D1-4507-98EF-BAB03D721AC7}" type="presParOf" srcId="{EDFBEE67-3267-4850-BC81-7DE591B634F1}" destId="{830C3C17-FDE3-4260-92C6-E82103806991}" srcOrd="0" destOrd="0" presId="urn:microsoft.com/office/officeart/2005/8/layout/vList3"/>
    <dgm:cxn modelId="{A399333D-7143-4E02-92F2-000C1B32714E}" type="presParOf" srcId="{EDFBEE67-3267-4850-BC81-7DE591B634F1}" destId="{84FB73E3-97C8-4BA9-A7B6-D1480DB9F051}" srcOrd="1" destOrd="0" presId="urn:microsoft.com/office/officeart/2005/8/layout/vList3"/>
    <dgm:cxn modelId="{192BBC2A-2269-4EF9-ABF2-6B60508D49AC}" type="presParOf" srcId="{D7F042B7-9A0A-4442-A188-F99F36FD0C29}" destId="{8B3D8877-1119-4F89-B3D8-91FAC50A4BA4}" srcOrd="1" destOrd="0" presId="urn:microsoft.com/office/officeart/2005/8/layout/vList3"/>
    <dgm:cxn modelId="{BD924213-9702-49B1-8907-137D76C535D4}" type="presParOf" srcId="{D7F042B7-9A0A-4442-A188-F99F36FD0C29}" destId="{E3FA7B67-D3CA-45B2-ADE2-F9EBE30F36D5}" srcOrd="2" destOrd="0" presId="urn:microsoft.com/office/officeart/2005/8/layout/vList3"/>
    <dgm:cxn modelId="{7342EF8D-7371-4F2C-9636-E043DA307FFB}" type="presParOf" srcId="{E3FA7B67-D3CA-45B2-ADE2-F9EBE30F36D5}" destId="{9E0AB8CA-5790-4451-B6F3-9B2D9E8383C2}" srcOrd="0" destOrd="0" presId="urn:microsoft.com/office/officeart/2005/8/layout/vList3"/>
    <dgm:cxn modelId="{861815DE-BE8C-4598-91A0-CE133811D1A4}" type="presParOf" srcId="{E3FA7B67-D3CA-45B2-ADE2-F9EBE30F36D5}" destId="{4FEEDD39-ED6E-444A-AE38-767B9581398E}" srcOrd="1" destOrd="0" presId="urn:microsoft.com/office/officeart/2005/8/layout/vList3"/>
    <dgm:cxn modelId="{930E54C2-4C65-44D7-9076-AEB1FC7BFA1F}" type="presParOf" srcId="{D7F042B7-9A0A-4442-A188-F99F36FD0C29}" destId="{BFF10E33-8E58-4B57-8251-11F6F4151441}" srcOrd="3" destOrd="0" presId="urn:microsoft.com/office/officeart/2005/8/layout/vList3"/>
    <dgm:cxn modelId="{0329D1C8-0AB6-44D3-8291-1C5393BF4F86}" type="presParOf" srcId="{D7F042B7-9A0A-4442-A188-F99F36FD0C29}" destId="{8E9E1E3F-68A3-423E-9E6A-D8D738DBD881}" srcOrd="4" destOrd="0" presId="urn:microsoft.com/office/officeart/2005/8/layout/vList3"/>
    <dgm:cxn modelId="{BAEFF8A3-9507-4C32-BFF9-E24E04931CA3}" type="presParOf" srcId="{8E9E1E3F-68A3-423E-9E6A-D8D738DBD881}" destId="{800712B7-4CD7-4E86-9AAA-17983B1E6D78}" srcOrd="0" destOrd="0" presId="urn:microsoft.com/office/officeart/2005/8/layout/vList3"/>
    <dgm:cxn modelId="{7048623D-56F1-4DD6-A59C-84F33EB291E8}" type="presParOf" srcId="{8E9E1E3F-68A3-423E-9E6A-D8D738DBD881}" destId="{8778E5D8-B147-4536-8FA1-449DBAB8A108}" srcOrd="1" destOrd="0" presId="urn:microsoft.com/office/officeart/2005/8/layout/vList3"/>
    <dgm:cxn modelId="{EA0A2C2B-40EA-44BD-9F4D-3C9083382FA6}" type="presParOf" srcId="{D7F042B7-9A0A-4442-A188-F99F36FD0C29}" destId="{1C396DC3-ABB4-4ECA-A3B0-F18738386D51}" srcOrd="5" destOrd="0" presId="urn:microsoft.com/office/officeart/2005/8/layout/vList3"/>
    <dgm:cxn modelId="{6F82F7D6-D7CB-42B6-A232-C18D45AB711B}" type="presParOf" srcId="{D7F042B7-9A0A-4442-A188-F99F36FD0C29}" destId="{F253015C-2DF2-4112-97A1-B2C1A082C0B8}" srcOrd="6" destOrd="0" presId="urn:microsoft.com/office/officeart/2005/8/layout/vList3"/>
    <dgm:cxn modelId="{07BAC7F8-6EB3-4B90-B38A-837837435656}" type="presParOf" srcId="{F253015C-2DF2-4112-97A1-B2C1A082C0B8}" destId="{C70BCD2C-69FC-48A7-BEE0-FFA85D0240B2}" srcOrd="0" destOrd="0" presId="urn:microsoft.com/office/officeart/2005/8/layout/vList3"/>
    <dgm:cxn modelId="{A7229534-C2BF-4998-96CC-AA4E7A21D9F5}" type="presParOf" srcId="{F253015C-2DF2-4112-97A1-B2C1A082C0B8}" destId="{AE301354-37D2-4419-86BD-CF72F08621D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8C61D-7CF8-400F-A965-EC99E0D9FEAE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0818C0C-9DD0-46D3-83AE-9C6A5077AF3C}">
      <dgm:prSet custT="1"/>
      <dgm:spPr/>
      <dgm:t>
        <a:bodyPr/>
        <a:lstStyle/>
        <a:p>
          <a:pPr algn="l" rtl="0"/>
          <a:r>
            <a:rPr lang="en-US" sz="2000" dirty="0" smtClean="0"/>
            <a:t>2.1 </a:t>
          </a:r>
          <a:r>
            <a:rPr lang="zh-CN" altLang="en-US" sz="2000" dirty="0" smtClean="0"/>
            <a:t>程序语言的定义</a:t>
          </a:r>
          <a:endParaRPr lang="zh-CN" sz="2000" dirty="0"/>
        </a:p>
      </dgm:t>
    </dgm:pt>
    <dgm:pt modelId="{985FBD31-47D2-4191-8C17-DF0B822B955F}" type="par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BB4EF347-4FE4-4642-BAB5-5BE88E423CF7}" type="sib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40867B17-8382-46F4-8D8F-804DEADCF32F}">
      <dgm:prSet custT="1"/>
      <dgm:spPr/>
      <dgm:t>
        <a:bodyPr/>
        <a:lstStyle/>
        <a:p>
          <a:pPr algn="l" rtl="0"/>
          <a:r>
            <a:rPr lang="en-US" sz="2000" dirty="0" smtClean="0"/>
            <a:t>2.2 </a:t>
          </a:r>
          <a:r>
            <a:rPr lang="zh-CN" altLang="en-US" sz="2000" dirty="0" smtClean="0"/>
            <a:t>高级语言的一般特性</a:t>
          </a:r>
          <a:endParaRPr lang="zh-CN" sz="2000" dirty="0"/>
        </a:p>
      </dgm:t>
    </dgm:pt>
    <dgm:pt modelId="{8B63B234-A92F-4A55-9B2F-6423BB53389A}" type="par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F4CB00AC-8EDA-4B68-BD4F-B2D6DC55FBC9}" type="sib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CAB2EBDC-2965-4490-84D2-BD9E255B05BE}">
      <dgm:prSet custT="1"/>
      <dgm:spPr/>
      <dgm:t>
        <a:bodyPr/>
        <a:lstStyle/>
        <a:p>
          <a:pPr algn="l" rtl="0"/>
          <a:r>
            <a:rPr lang="en-US" sz="2000" dirty="0" smtClean="0"/>
            <a:t>2.3 </a:t>
          </a:r>
          <a:r>
            <a:rPr lang="zh-CN" altLang="en-US" sz="2000" dirty="0" smtClean="0"/>
            <a:t>程序语言的语法描述</a:t>
          </a:r>
          <a:endParaRPr lang="zh-CN" sz="2000" dirty="0"/>
        </a:p>
      </dgm:t>
    </dgm:pt>
    <dgm:pt modelId="{98650B30-6295-4EB8-9790-953540BC920C}" type="par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3463A4A1-6870-4CF5-9900-740E17353C09}" type="sib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6C641A67-F4C3-4896-B878-C911F71BC54D}">
      <dgm:prSet custT="1"/>
      <dgm:spPr/>
      <dgm:t>
        <a:bodyPr/>
        <a:lstStyle/>
        <a:p>
          <a:pPr algn="l" rtl="0"/>
          <a:r>
            <a:rPr lang="en-US" sz="2000" dirty="0" smtClean="0"/>
            <a:t>Syntax of the TINY Language</a:t>
          </a:r>
          <a:endParaRPr lang="zh-CN" sz="2000" dirty="0"/>
        </a:p>
      </dgm:t>
    </dgm:pt>
    <dgm:pt modelId="{7CC89975-E6DA-4B5B-A4CB-0169E684C9FA}" type="par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865FB1D3-14C3-457D-B3F4-3BD60F75D3E7}" type="sib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D7F042B7-9A0A-4442-A188-F99F36FD0C29}" type="pres">
      <dgm:prSet presAssocID="{6D38C61D-7CF8-400F-A965-EC99E0D9FE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FBEE67-3267-4850-BC81-7DE591B634F1}" type="pres">
      <dgm:prSet presAssocID="{A0818C0C-9DD0-46D3-83AE-9C6A5077AF3C}" presName="composite" presStyleCnt="0"/>
      <dgm:spPr/>
    </dgm:pt>
    <dgm:pt modelId="{830C3C17-FDE3-4260-92C6-E82103806991}" type="pres">
      <dgm:prSet presAssocID="{A0818C0C-9DD0-46D3-83AE-9C6A5077AF3C}" presName="imgShp" presStyleLbl="fgImgPlace1" presStyleIdx="0" presStyleCnt="4" custLinFactX="-100000" custLinFactNeighborX="-150583"/>
      <dgm:spPr/>
    </dgm:pt>
    <dgm:pt modelId="{84FB73E3-97C8-4BA9-A7B6-D1480DB9F051}" type="pres">
      <dgm:prSet presAssocID="{A0818C0C-9DD0-46D3-83AE-9C6A5077AF3C}" presName="txShp" presStyleLbl="node1" presStyleIdx="0" presStyleCnt="4" custScaleX="134233" custLinFactNeighborX="3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D8877-1119-4F89-B3D8-91FAC50A4BA4}" type="pres">
      <dgm:prSet presAssocID="{BB4EF347-4FE4-4642-BAB5-5BE88E423CF7}" presName="spacing" presStyleCnt="0"/>
      <dgm:spPr/>
    </dgm:pt>
    <dgm:pt modelId="{E3FA7B67-D3CA-45B2-ADE2-F9EBE30F36D5}" type="pres">
      <dgm:prSet presAssocID="{40867B17-8382-46F4-8D8F-804DEADCF32F}" presName="composite" presStyleCnt="0"/>
      <dgm:spPr/>
    </dgm:pt>
    <dgm:pt modelId="{9E0AB8CA-5790-4451-B6F3-9B2D9E8383C2}" type="pres">
      <dgm:prSet presAssocID="{40867B17-8382-46F4-8D8F-804DEADCF32F}" presName="imgShp" presStyleLbl="fgImgPlace1" presStyleIdx="1" presStyleCnt="4" custLinFactX="-100000" custLinFactNeighborX="-150583"/>
      <dgm:spPr/>
    </dgm:pt>
    <dgm:pt modelId="{4FEEDD39-ED6E-444A-AE38-767B9581398E}" type="pres">
      <dgm:prSet presAssocID="{40867B17-8382-46F4-8D8F-804DEADCF32F}" presName="txShp" presStyleLbl="node1" presStyleIdx="1" presStyleCnt="4" custScaleX="134233" custLinFactNeighborX="3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10E33-8E58-4B57-8251-11F6F4151441}" type="pres">
      <dgm:prSet presAssocID="{F4CB00AC-8EDA-4B68-BD4F-B2D6DC55FBC9}" presName="spacing" presStyleCnt="0"/>
      <dgm:spPr/>
    </dgm:pt>
    <dgm:pt modelId="{8E9E1E3F-68A3-423E-9E6A-D8D738DBD881}" type="pres">
      <dgm:prSet presAssocID="{CAB2EBDC-2965-4490-84D2-BD9E255B05BE}" presName="composite" presStyleCnt="0"/>
      <dgm:spPr/>
    </dgm:pt>
    <dgm:pt modelId="{800712B7-4CD7-4E86-9AAA-17983B1E6D78}" type="pres">
      <dgm:prSet presAssocID="{CAB2EBDC-2965-4490-84D2-BD9E255B05BE}" presName="imgShp" presStyleLbl="fgImgPlace1" presStyleIdx="2" presStyleCnt="4" custLinFactX="-14103" custLinFactNeighborX="-100000" custLinFactNeighborY="-10474"/>
      <dgm:spPr/>
      <dgm:t>
        <a:bodyPr/>
        <a:lstStyle/>
        <a:p>
          <a:endParaRPr lang="zh-CN" altLang="en-US"/>
        </a:p>
      </dgm:t>
    </dgm:pt>
    <dgm:pt modelId="{8778E5D8-B147-4536-8FA1-449DBAB8A108}" type="pres">
      <dgm:prSet presAssocID="{CAB2EBDC-2965-4490-84D2-BD9E255B05BE}" presName="txShp" presStyleLbl="node1" presStyleIdx="2" presStyleCnt="4" custScaleX="134233" custLinFactNeighborX="3168" custLinFactNeighborY="-1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96DC3-ABB4-4ECA-A3B0-F18738386D51}" type="pres">
      <dgm:prSet presAssocID="{3463A4A1-6870-4CF5-9900-740E17353C09}" presName="spacing" presStyleCnt="0"/>
      <dgm:spPr/>
    </dgm:pt>
    <dgm:pt modelId="{F253015C-2DF2-4112-97A1-B2C1A082C0B8}" type="pres">
      <dgm:prSet presAssocID="{6C641A67-F4C3-4896-B878-C911F71BC54D}" presName="composite" presStyleCnt="0"/>
      <dgm:spPr/>
    </dgm:pt>
    <dgm:pt modelId="{C70BCD2C-69FC-48A7-BEE0-FFA85D0240B2}" type="pres">
      <dgm:prSet presAssocID="{6C641A67-F4C3-4896-B878-C911F71BC54D}" presName="imgShp" presStyleLbl="fgImgPlace1" presStyleIdx="3" presStyleCnt="4" custLinFactX="-100000" custLinFactNeighborX="-150583"/>
      <dgm:spPr/>
    </dgm:pt>
    <dgm:pt modelId="{AE301354-37D2-4419-86BD-CF72F08621D1}" type="pres">
      <dgm:prSet presAssocID="{6C641A67-F4C3-4896-B878-C911F71BC54D}" presName="txShp" presStyleLbl="node1" presStyleIdx="3" presStyleCnt="4" custScaleX="134233" custLinFactNeighborX="3168" custLinFactNeighborY="108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150C92-D5AB-4078-8684-9D221F41511A}" type="presOf" srcId="{CAB2EBDC-2965-4490-84D2-BD9E255B05BE}" destId="{8778E5D8-B147-4536-8FA1-449DBAB8A108}" srcOrd="0" destOrd="0" presId="urn:microsoft.com/office/officeart/2005/8/layout/vList3"/>
    <dgm:cxn modelId="{3E5531BE-B127-4ED6-B2D4-087F9D5F1638}" type="presOf" srcId="{6C641A67-F4C3-4896-B878-C911F71BC54D}" destId="{AE301354-37D2-4419-86BD-CF72F08621D1}" srcOrd="0" destOrd="0" presId="urn:microsoft.com/office/officeart/2005/8/layout/vList3"/>
    <dgm:cxn modelId="{F0223237-4292-444B-AE27-5580EBA34C72}" srcId="{6D38C61D-7CF8-400F-A965-EC99E0D9FEAE}" destId="{40867B17-8382-46F4-8D8F-804DEADCF32F}" srcOrd="1" destOrd="0" parTransId="{8B63B234-A92F-4A55-9B2F-6423BB53389A}" sibTransId="{F4CB00AC-8EDA-4B68-BD4F-B2D6DC55FBC9}"/>
    <dgm:cxn modelId="{1CFEEF3A-E278-4D69-8D4E-CB31A610EB6E}" srcId="{6D38C61D-7CF8-400F-A965-EC99E0D9FEAE}" destId="{6C641A67-F4C3-4896-B878-C911F71BC54D}" srcOrd="3" destOrd="0" parTransId="{7CC89975-E6DA-4B5B-A4CB-0169E684C9FA}" sibTransId="{865FB1D3-14C3-457D-B3F4-3BD60F75D3E7}"/>
    <dgm:cxn modelId="{08A00B59-0BCC-43AF-A0A9-F3FFBBBB2080}" srcId="{6D38C61D-7CF8-400F-A965-EC99E0D9FEAE}" destId="{A0818C0C-9DD0-46D3-83AE-9C6A5077AF3C}" srcOrd="0" destOrd="0" parTransId="{985FBD31-47D2-4191-8C17-DF0B822B955F}" sibTransId="{BB4EF347-4FE4-4642-BAB5-5BE88E423CF7}"/>
    <dgm:cxn modelId="{732BC299-8271-4EDF-A218-852EEC8A6BD5}" type="presOf" srcId="{6D38C61D-7CF8-400F-A965-EC99E0D9FEAE}" destId="{D7F042B7-9A0A-4442-A188-F99F36FD0C29}" srcOrd="0" destOrd="0" presId="urn:microsoft.com/office/officeart/2005/8/layout/vList3"/>
    <dgm:cxn modelId="{4FC7C2B2-DE8E-44DD-BFE1-7C5BBA4AAD96}" type="presOf" srcId="{A0818C0C-9DD0-46D3-83AE-9C6A5077AF3C}" destId="{84FB73E3-97C8-4BA9-A7B6-D1480DB9F051}" srcOrd="0" destOrd="0" presId="urn:microsoft.com/office/officeart/2005/8/layout/vList3"/>
    <dgm:cxn modelId="{6C68308C-619D-46C3-8017-437AD54B308D}" srcId="{6D38C61D-7CF8-400F-A965-EC99E0D9FEAE}" destId="{CAB2EBDC-2965-4490-84D2-BD9E255B05BE}" srcOrd="2" destOrd="0" parTransId="{98650B30-6295-4EB8-9790-953540BC920C}" sibTransId="{3463A4A1-6870-4CF5-9900-740E17353C09}"/>
    <dgm:cxn modelId="{A2298D5F-DD4E-4A05-AB5D-B5FBAEB954A1}" type="presOf" srcId="{40867B17-8382-46F4-8D8F-804DEADCF32F}" destId="{4FEEDD39-ED6E-444A-AE38-767B9581398E}" srcOrd="0" destOrd="0" presId="urn:microsoft.com/office/officeart/2005/8/layout/vList3"/>
    <dgm:cxn modelId="{BCB365CB-8593-43E9-993D-709076F41452}" type="presParOf" srcId="{D7F042B7-9A0A-4442-A188-F99F36FD0C29}" destId="{EDFBEE67-3267-4850-BC81-7DE591B634F1}" srcOrd="0" destOrd="0" presId="urn:microsoft.com/office/officeart/2005/8/layout/vList3"/>
    <dgm:cxn modelId="{C17EFA75-1CBD-48A8-9297-DA1DD4256E85}" type="presParOf" srcId="{EDFBEE67-3267-4850-BC81-7DE591B634F1}" destId="{830C3C17-FDE3-4260-92C6-E82103806991}" srcOrd="0" destOrd="0" presId="urn:microsoft.com/office/officeart/2005/8/layout/vList3"/>
    <dgm:cxn modelId="{8136C90C-A54E-4FE6-A444-CED0CA86FB22}" type="presParOf" srcId="{EDFBEE67-3267-4850-BC81-7DE591B634F1}" destId="{84FB73E3-97C8-4BA9-A7B6-D1480DB9F051}" srcOrd="1" destOrd="0" presId="urn:microsoft.com/office/officeart/2005/8/layout/vList3"/>
    <dgm:cxn modelId="{2A4CA927-0AC6-458F-B51E-CE3316E38E9C}" type="presParOf" srcId="{D7F042B7-9A0A-4442-A188-F99F36FD0C29}" destId="{8B3D8877-1119-4F89-B3D8-91FAC50A4BA4}" srcOrd="1" destOrd="0" presId="urn:microsoft.com/office/officeart/2005/8/layout/vList3"/>
    <dgm:cxn modelId="{00385C4C-BB4E-45C5-B5F6-235704AF55F0}" type="presParOf" srcId="{D7F042B7-9A0A-4442-A188-F99F36FD0C29}" destId="{E3FA7B67-D3CA-45B2-ADE2-F9EBE30F36D5}" srcOrd="2" destOrd="0" presId="urn:microsoft.com/office/officeart/2005/8/layout/vList3"/>
    <dgm:cxn modelId="{0B0BA116-B373-4121-8F8C-9E3AB402E073}" type="presParOf" srcId="{E3FA7B67-D3CA-45B2-ADE2-F9EBE30F36D5}" destId="{9E0AB8CA-5790-4451-B6F3-9B2D9E8383C2}" srcOrd="0" destOrd="0" presId="urn:microsoft.com/office/officeart/2005/8/layout/vList3"/>
    <dgm:cxn modelId="{2C283C4C-E83C-44BD-9847-D0DB4C02F733}" type="presParOf" srcId="{E3FA7B67-D3CA-45B2-ADE2-F9EBE30F36D5}" destId="{4FEEDD39-ED6E-444A-AE38-767B9581398E}" srcOrd="1" destOrd="0" presId="urn:microsoft.com/office/officeart/2005/8/layout/vList3"/>
    <dgm:cxn modelId="{0BC585CC-EEC5-4683-AFF4-D87EBE2AA622}" type="presParOf" srcId="{D7F042B7-9A0A-4442-A188-F99F36FD0C29}" destId="{BFF10E33-8E58-4B57-8251-11F6F4151441}" srcOrd="3" destOrd="0" presId="urn:microsoft.com/office/officeart/2005/8/layout/vList3"/>
    <dgm:cxn modelId="{36470DC8-3D3B-412A-8F52-DAB051F78680}" type="presParOf" srcId="{D7F042B7-9A0A-4442-A188-F99F36FD0C29}" destId="{8E9E1E3F-68A3-423E-9E6A-D8D738DBD881}" srcOrd="4" destOrd="0" presId="urn:microsoft.com/office/officeart/2005/8/layout/vList3"/>
    <dgm:cxn modelId="{D9F31778-6C07-45EB-9E0A-533F8C25E74A}" type="presParOf" srcId="{8E9E1E3F-68A3-423E-9E6A-D8D738DBD881}" destId="{800712B7-4CD7-4E86-9AAA-17983B1E6D78}" srcOrd="0" destOrd="0" presId="urn:microsoft.com/office/officeart/2005/8/layout/vList3"/>
    <dgm:cxn modelId="{8B9BF06E-B5BD-4287-BD53-A6D5B71F03A2}" type="presParOf" srcId="{8E9E1E3F-68A3-423E-9E6A-D8D738DBD881}" destId="{8778E5D8-B147-4536-8FA1-449DBAB8A108}" srcOrd="1" destOrd="0" presId="urn:microsoft.com/office/officeart/2005/8/layout/vList3"/>
    <dgm:cxn modelId="{32053C50-1038-417F-ABFE-2DEF169B7B28}" type="presParOf" srcId="{D7F042B7-9A0A-4442-A188-F99F36FD0C29}" destId="{1C396DC3-ABB4-4ECA-A3B0-F18738386D51}" srcOrd="5" destOrd="0" presId="urn:microsoft.com/office/officeart/2005/8/layout/vList3"/>
    <dgm:cxn modelId="{216B717C-560F-4F11-B1E7-6E665FCEF6A0}" type="presParOf" srcId="{D7F042B7-9A0A-4442-A188-F99F36FD0C29}" destId="{F253015C-2DF2-4112-97A1-B2C1A082C0B8}" srcOrd="6" destOrd="0" presId="urn:microsoft.com/office/officeart/2005/8/layout/vList3"/>
    <dgm:cxn modelId="{6BB7ED54-8E32-47DD-A6B6-9EAAB9F14B5C}" type="presParOf" srcId="{F253015C-2DF2-4112-97A1-B2C1A082C0B8}" destId="{C70BCD2C-69FC-48A7-BEE0-FFA85D0240B2}" srcOrd="0" destOrd="0" presId="urn:microsoft.com/office/officeart/2005/8/layout/vList3"/>
    <dgm:cxn modelId="{F5104560-6FF9-4318-872A-BC1BE7D1D370}" type="presParOf" srcId="{F253015C-2DF2-4112-97A1-B2C1A082C0B8}" destId="{AE301354-37D2-4419-86BD-CF72F08621D1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8C61D-7CF8-400F-A965-EC99E0D9FEAE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A0818C0C-9DD0-46D3-83AE-9C6A5077AF3C}">
      <dgm:prSet custT="1"/>
      <dgm:spPr/>
      <dgm:t>
        <a:bodyPr/>
        <a:lstStyle/>
        <a:p>
          <a:pPr algn="l" rtl="0"/>
          <a:r>
            <a:rPr lang="en-US" sz="2000" dirty="0" smtClean="0"/>
            <a:t>2.1 </a:t>
          </a:r>
          <a:r>
            <a:rPr lang="zh-CN" altLang="en-US" sz="2000" dirty="0" smtClean="0"/>
            <a:t>程序语言的定义</a:t>
          </a:r>
          <a:endParaRPr lang="zh-CN" sz="2000" dirty="0"/>
        </a:p>
      </dgm:t>
    </dgm:pt>
    <dgm:pt modelId="{985FBD31-47D2-4191-8C17-DF0B822B955F}" type="par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BB4EF347-4FE4-4642-BAB5-5BE88E423CF7}" type="sibTrans" cxnId="{08A00B59-0BCC-43AF-A0A9-F3FFBBBB2080}">
      <dgm:prSet/>
      <dgm:spPr/>
      <dgm:t>
        <a:bodyPr/>
        <a:lstStyle/>
        <a:p>
          <a:pPr algn="l"/>
          <a:endParaRPr lang="zh-CN" altLang="en-US" sz="2000"/>
        </a:p>
      </dgm:t>
    </dgm:pt>
    <dgm:pt modelId="{40867B17-8382-46F4-8D8F-804DEADCF32F}">
      <dgm:prSet custT="1"/>
      <dgm:spPr/>
      <dgm:t>
        <a:bodyPr/>
        <a:lstStyle/>
        <a:p>
          <a:pPr algn="l" rtl="0"/>
          <a:r>
            <a:rPr lang="en-US" sz="2000" dirty="0" smtClean="0"/>
            <a:t>2.2 </a:t>
          </a:r>
          <a:r>
            <a:rPr lang="zh-CN" altLang="en-US" sz="2000" dirty="0" smtClean="0"/>
            <a:t>高级语言的一般特性</a:t>
          </a:r>
          <a:endParaRPr lang="zh-CN" sz="2000" dirty="0"/>
        </a:p>
      </dgm:t>
    </dgm:pt>
    <dgm:pt modelId="{8B63B234-A92F-4A55-9B2F-6423BB53389A}" type="par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F4CB00AC-8EDA-4B68-BD4F-B2D6DC55FBC9}" type="sibTrans" cxnId="{F0223237-4292-444B-AE27-5580EBA34C72}">
      <dgm:prSet/>
      <dgm:spPr/>
      <dgm:t>
        <a:bodyPr/>
        <a:lstStyle/>
        <a:p>
          <a:pPr algn="l"/>
          <a:endParaRPr lang="zh-CN" altLang="en-US" sz="2000"/>
        </a:p>
      </dgm:t>
    </dgm:pt>
    <dgm:pt modelId="{CAB2EBDC-2965-4490-84D2-BD9E255B05BE}">
      <dgm:prSet custT="1"/>
      <dgm:spPr/>
      <dgm:t>
        <a:bodyPr/>
        <a:lstStyle/>
        <a:p>
          <a:pPr algn="l" rtl="0"/>
          <a:r>
            <a:rPr lang="en-US" sz="2000" dirty="0" smtClean="0"/>
            <a:t>2.3 </a:t>
          </a:r>
          <a:r>
            <a:rPr lang="zh-CN" altLang="en-US" sz="2000" dirty="0" smtClean="0"/>
            <a:t>程序语言的语法描述</a:t>
          </a:r>
          <a:endParaRPr lang="zh-CN" sz="2000" dirty="0"/>
        </a:p>
      </dgm:t>
    </dgm:pt>
    <dgm:pt modelId="{98650B30-6295-4EB8-9790-953540BC920C}" type="par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3463A4A1-6870-4CF5-9900-740E17353C09}" type="sibTrans" cxnId="{6C68308C-619D-46C3-8017-437AD54B308D}">
      <dgm:prSet/>
      <dgm:spPr/>
      <dgm:t>
        <a:bodyPr/>
        <a:lstStyle/>
        <a:p>
          <a:pPr algn="l"/>
          <a:endParaRPr lang="zh-CN" altLang="en-US" sz="2000"/>
        </a:p>
      </dgm:t>
    </dgm:pt>
    <dgm:pt modelId="{6C641A67-F4C3-4896-B878-C911F71BC54D}">
      <dgm:prSet custT="1"/>
      <dgm:spPr/>
      <dgm:t>
        <a:bodyPr/>
        <a:lstStyle/>
        <a:p>
          <a:pPr algn="l" rtl="0"/>
          <a:r>
            <a:rPr lang="en-US" sz="2000" dirty="0" smtClean="0"/>
            <a:t>Syntax of the TINY Language</a:t>
          </a:r>
          <a:endParaRPr lang="zh-CN" sz="2000" dirty="0"/>
        </a:p>
      </dgm:t>
    </dgm:pt>
    <dgm:pt modelId="{7CC89975-E6DA-4B5B-A4CB-0169E684C9FA}" type="par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865FB1D3-14C3-457D-B3F4-3BD60F75D3E7}" type="sibTrans" cxnId="{1CFEEF3A-E278-4D69-8D4E-CB31A610EB6E}">
      <dgm:prSet/>
      <dgm:spPr/>
      <dgm:t>
        <a:bodyPr/>
        <a:lstStyle/>
        <a:p>
          <a:endParaRPr lang="zh-CN" altLang="en-US" sz="2000"/>
        </a:p>
      </dgm:t>
    </dgm:pt>
    <dgm:pt modelId="{D7F042B7-9A0A-4442-A188-F99F36FD0C29}" type="pres">
      <dgm:prSet presAssocID="{6D38C61D-7CF8-400F-A965-EC99E0D9FEA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FBEE67-3267-4850-BC81-7DE591B634F1}" type="pres">
      <dgm:prSet presAssocID="{A0818C0C-9DD0-46D3-83AE-9C6A5077AF3C}" presName="composite" presStyleCnt="0"/>
      <dgm:spPr/>
    </dgm:pt>
    <dgm:pt modelId="{830C3C17-FDE3-4260-92C6-E82103806991}" type="pres">
      <dgm:prSet presAssocID="{A0818C0C-9DD0-46D3-83AE-9C6A5077AF3C}" presName="imgShp" presStyleLbl="fgImgPlace1" presStyleIdx="0" presStyleCnt="4" custLinFactX="-100000" custLinFactNeighborX="-150583"/>
      <dgm:spPr/>
    </dgm:pt>
    <dgm:pt modelId="{84FB73E3-97C8-4BA9-A7B6-D1480DB9F051}" type="pres">
      <dgm:prSet presAssocID="{A0818C0C-9DD0-46D3-83AE-9C6A5077AF3C}" presName="txShp" presStyleLbl="node1" presStyleIdx="0" presStyleCnt="4" custScaleX="134233" custLinFactNeighborX="3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D8877-1119-4F89-B3D8-91FAC50A4BA4}" type="pres">
      <dgm:prSet presAssocID="{BB4EF347-4FE4-4642-BAB5-5BE88E423CF7}" presName="spacing" presStyleCnt="0"/>
      <dgm:spPr/>
    </dgm:pt>
    <dgm:pt modelId="{E3FA7B67-D3CA-45B2-ADE2-F9EBE30F36D5}" type="pres">
      <dgm:prSet presAssocID="{40867B17-8382-46F4-8D8F-804DEADCF32F}" presName="composite" presStyleCnt="0"/>
      <dgm:spPr/>
    </dgm:pt>
    <dgm:pt modelId="{9E0AB8CA-5790-4451-B6F3-9B2D9E8383C2}" type="pres">
      <dgm:prSet presAssocID="{40867B17-8382-46F4-8D8F-804DEADCF32F}" presName="imgShp" presStyleLbl="fgImgPlace1" presStyleIdx="1" presStyleCnt="4" custLinFactX="-100000" custLinFactNeighborX="-150583"/>
      <dgm:spPr/>
    </dgm:pt>
    <dgm:pt modelId="{4FEEDD39-ED6E-444A-AE38-767B9581398E}" type="pres">
      <dgm:prSet presAssocID="{40867B17-8382-46F4-8D8F-804DEADCF32F}" presName="txShp" presStyleLbl="node1" presStyleIdx="1" presStyleCnt="4" custScaleX="134233" custLinFactNeighborX="31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F10E33-8E58-4B57-8251-11F6F4151441}" type="pres">
      <dgm:prSet presAssocID="{F4CB00AC-8EDA-4B68-BD4F-B2D6DC55FBC9}" presName="spacing" presStyleCnt="0"/>
      <dgm:spPr/>
    </dgm:pt>
    <dgm:pt modelId="{8E9E1E3F-68A3-423E-9E6A-D8D738DBD881}" type="pres">
      <dgm:prSet presAssocID="{CAB2EBDC-2965-4490-84D2-BD9E255B05BE}" presName="composite" presStyleCnt="0"/>
      <dgm:spPr/>
    </dgm:pt>
    <dgm:pt modelId="{800712B7-4CD7-4E86-9AAA-17983B1E6D78}" type="pres">
      <dgm:prSet presAssocID="{CAB2EBDC-2965-4490-84D2-BD9E255B05BE}" presName="imgShp" presStyleLbl="fgImgPlace1" presStyleIdx="2" presStyleCnt="4" custLinFactX="-14103" custLinFactNeighborX="-100000" custLinFactNeighborY="-10474"/>
      <dgm:spPr/>
      <dgm:t>
        <a:bodyPr/>
        <a:lstStyle/>
        <a:p>
          <a:endParaRPr lang="zh-CN" altLang="en-US"/>
        </a:p>
      </dgm:t>
    </dgm:pt>
    <dgm:pt modelId="{8778E5D8-B147-4536-8FA1-449DBAB8A108}" type="pres">
      <dgm:prSet presAssocID="{CAB2EBDC-2965-4490-84D2-BD9E255B05BE}" presName="txShp" presStyleLbl="node1" presStyleIdx="2" presStyleCnt="4" custScaleX="134233" custLinFactNeighborX="3168" custLinFactNeighborY="-1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96DC3-ABB4-4ECA-A3B0-F18738386D51}" type="pres">
      <dgm:prSet presAssocID="{3463A4A1-6870-4CF5-9900-740E17353C09}" presName="spacing" presStyleCnt="0"/>
      <dgm:spPr/>
    </dgm:pt>
    <dgm:pt modelId="{F253015C-2DF2-4112-97A1-B2C1A082C0B8}" type="pres">
      <dgm:prSet presAssocID="{6C641A67-F4C3-4896-B878-C911F71BC54D}" presName="composite" presStyleCnt="0"/>
      <dgm:spPr/>
    </dgm:pt>
    <dgm:pt modelId="{C70BCD2C-69FC-48A7-BEE0-FFA85D0240B2}" type="pres">
      <dgm:prSet presAssocID="{6C641A67-F4C3-4896-B878-C911F71BC54D}" presName="imgShp" presStyleLbl="fgImgPlace1" presStyleIdx="3" presStyleCnt="4" custLinFactX="-100000" custLinFactNeighborX="-150583"/>
      <dgm:spPr/>
    </dgm:pt>
    <dgm:pt modelId="{AE301354-37D2-4419-86BD-CF72F08621D1}" type="pres">
      <dgm:prSet presAssocID="{6C641A67-F4C3-4896-B878-C911F71BC54D}" presName="txShp" presStyleLbl="node1" presStyleIdx="3" presStyleCnt="4" custScaleX="134233" custLinFactNeighborX="3168" custLinFactNeighborY="108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490ED-1741-4BE1-B0FA-B17493A18748}" type="presOf" srcId="{CAB2EBDC-2965-4490-84D2-BD9E255B05BE}" destId="{8778E5D8-B147-4536-8FA1-449DBAB8A108}" srcOrd="0" destOrd="0" presId="urn:microsoft.com/office/officeart/2005/8/layout/vList3"/>
    <dgm:cxn modelId="{08A00B59-0BCC-43AF-A0A9-F3FFBBBB2080}" srcId="{6D38C61D-7CF8-400F-A965-EC99E0D9FEAE}" destId="{A0818C0C-9DD0-46D3-83AE-9C6A5077AF3C}" srcOrd="0" destOrd="0" parTransId="{985FBD31-47D2-4191-8C17-DF0B822B955F}" sibTransId="{BB4EF347-4FE4-4642-BAB5-5BE88E423CF7}"/>
    <dgm:cxn modelId="{845B9FA6-A0C5-44F9-B2D8-2563BC03E9C9}" type="presOf" srcId="{40867B17-8382-46F4-8D8F-804DEADCF32F}" destId="{4FEEDD39-ED6E-444A-AE38-767B9581398E}" srcOrd="0" destOrd="0" presId="urn:microsoft.com/office/officeart/2005/8/layout/vList3"/>
    <dgm:cxn modelId="{6BE1DD5F-6CAA-4EAA-B4D7-2DEBA3451546}" type="presOf" srcId="{A0818C0C-9DD0-46D3-83AE-9C6A5077AF3C}" destId="{84FB73E3-97C8-4BA9-A7B6-D1480DB9F051}" srcOrd="0" destOrd="0" presId="urn:microsoft.com/office/officeart/2005/8/layout/vList3"/>
    <dgm:cxn modelId="{1E762B3D-36BB-48FA-866F-7D107225BBCB}" type="presOf" srcId="{6C641A67-F4C3-4896-B878-C911F71BC54D}" destId="{AE301354-37D2-4419-86BD-CF72F08621D1}" srcOrd="0" destOrd="0" presId="urn:microsoft.com/office/officeart/2005/8/layout/vList3"/>
    <dgm:cxn modelId="{6C68308C-619D-46C3-8017-437AD54B308D}" srcId="{6D38C61D-7CF8-400F-A965-EC99E0D9FEAE}" destId="{CAB2EBDC-2965-4490-84D2-BD9E255B05BE}" srcOrd="2" destOrd="0" parTransId="{98650B30-6295-4EB8-9790-953540BC920C}" sibTransId="{3463A4A1-6870-4CF5-9900-740E17353C09}"/>
    <dgm:cxn modelId="{B3C61DD9-42B3-4C61-B747-8BC8DED237CF}" type="presOf" srcId="{6D38C61D-7CF8-400F-A965-EC99E0D9FEAE}" destId="{D7F042B7-9A0A-4442-A188-F99F36FD0C29}" srcOrd="0" destOrd="0" presId="urn:microsoft.com/office/officeart/2005/8/layout/vList3"/>
    <dgm:cxn modelId="{1CFEEF3A-E278-4D69-8D4E-CB31A610EB6E}" srcId="{6D38C61D-7CF8-400F-A965-EC99E0D9FEAE}" destId="{6C641A67-F4C3-4896-B878-C911F71BC54D}" srcOrd="3" destOrd="0" parTransId="{7CC89975-E6DA-4B5B-A4CB-0169E684C9FA}" sibTransId="{865FB1D3-14C3-457D-B3F4-3BD60F75D3E7}"/>
    <dgm:cxn modelId="{F0223237-4292-444B-AE27-5580EBA34C72}" srcId="{6D38C61D-7CF8-400F-A965-EC99E0D9FEAE}" destId="{40867B17-8382-46F4-8D8F-804DEADCF32F}" srcOrd="1" destOrd="0" parTransId="{8B63B234-A92F-4A55-9B2F-6423BB53389A}" sibTransId="{F4CB00AC-8EDA-4B68-BD4F-B2D6DC55FBC9}"/>
    <dgm:cxn modelId="{69AB686B-7212-4116-85E9-B1FD1D50AA2A}" type="presParOf" srcId="{D7F042B7-9A0A-4442-A188-F99F36FD0C29}" destId="{EDFBEE67-3267-4850-BC81-7DE591B634F1}" srcOrd="0" destOrd="0" presId="urn:microsoft.com/office/officeart/2005/8/layout/vList3"/>
    <dgm:cxn modelId="{62A6D200-B9B6-4B2C-B1E6-5DE16A62BA10}" type="presParOf" srcId="{EDFBEE67-3267-4850-BC81-7DE591B634F1}" destId="{830C3C17-FDE3-4260-92C6-E82103806991}" srcOrd="0" destOrd="0" presId="urn:microsoft.com/office/officeart/2005/8/layout/vList3"/>
    <dgm:cxn modelId="{071D0FA7-9EDC-4D06-B04F-5D8F2F2A40E9}" type="presParOf" srcId="{EDFBEE67-3267-4850-BC81-7DE591B634F1}" destId="{84FB73E3-97C8-4BA9-A7B6-D1480DB9F051}" srcOrd="1" destOrd="0" presId="urn:microsoft.com/office/officeart/2005/8/layout/vList3"/>
    <dgm:cxn modelId="{2FE7AC31-4AC8-4A92-A720-AC80F0E363EB}" type="presParOf" srcId="{D7F042B7-9A0A-4442-A188-F99F36FD0C29}" destId="{8B3D8877-1119-4F89-B3D8-91FAC50A4BA4}" srcOrd="1" destOrd="0" presId="urn:microsoft.com/office/officeart/2005/8/layout/vList3"/>
    <dgm:cxn modelId="{CA85653F-1A16-4483-8203-7064B1828631}" type="presParOf" srcId="{D7F042B7-9A0A-4442-A188-F99F36FD0C29}" destId="{E3FA7B67-D3CA-45B2-ADE2-F9EBE30F36D5}" srcOrd="2" destOrd="0" presId="urn:microsoft.com/office/officeart/2005/8/layout/vList3"/>
    <dgm:cxn modelId="{6ED5E261-6F75-4053-BBBC-9C5FECFD69C6}" type="presParOf" srcId="{E3FA7B67-D3CA-45B2-ADE2-F9EBE30F36D5}" destId="{9E0AB8CA-5790-4451-B6F3-9B2D9E8383C2}" srcOrd="0" destOrd="0" presId="urn:microsoft.com/office/officeart/2005/8/layout/vList3"/>
    <dgm:cxn modelId="{D4BCE7C3-1DFA-4C98-9F55-7F79E127D43C}" type="presParOf" srcId="{E3FA7B67-D3CA-45B2-ADE2-F9EBE30F36D5}" destId="{4FEEDD39-ED6E-444A-AE38-767B9581398E}" srcOrd="1" destOrd="0" presId="urn:microsoft.com/office/officeart/2005/8/layout/vList3"/>
    <dgm:cxn modelId="{2B463D22-DD28-40B9-B37B-ECD9AADDB627}" type="presParOf" srcId="{D7F042B7-9A0A-4442-A188-F99F36FD0C29}" destId="{BFF10E33-8E58-4B57-8251-11F6F4151441}" srcOrd="3" destOrd="0" presId="urn:microsoft.com/office/officeart/2005/8/layout/vList3"/>
    <dgm:cxn modelId="{0252F907-C0A4-4E42-B95E-14A3E2846BE2}" type="presParOf" srcId="{D7F042B7-9A0A-4442-A188-F99F36FD0C29}" destId="{8E9E1E3F-68A3-423E-9E6A-D8D738DBD881}" srcOrd="4" destOrd="0" presId="urn:microsoft.com/office/officeart/2005/8/layout/vList3"/>
    <dgm:cxn modelId="{EB7B81D1-5CA1-4AB3-B288-AD68FB4FBF79}" type="presParOf" srcId="{8E9E1E3F-68A3-423E-9E6A-D8D738DBD881}" destId="{800712B7-4CD7-4E86-9AAA-17983B1E6D78}" srcOrd="0" destOrd="0" presId="urn:microsoft.com/office/officeart/2005/8/layout/vList3"/>
    <dgm:cxn modelId="{CCB77E76-5EB2-4612-AB05-A24A03A0EDA8}" type="presParOf" srcId="{8E9E1E3F-68A3-423E-9E6A-D8D738DBD881}" destId="{8778E5D8-B147-4536-8FA1-449DBAB8A108}" srcOrd="1" destOrd="0" presId="urn:microsoft.com/office/officeart/2005/8/layout/vList3"/>
    <dgm:cxn modelId="{48004B85-DAFB-4906-8721-A2A14F91DD87}" type="presParOf" srcId="{D7F042B7-9A0A-4442-A188-F99F36FD0C29}" destId="{1C396DC3-ABB4-4ECA-A3B0-F18738386D51}" srcOrd="5" destOrd="0" presId="urn:microsoft.com/office/officeart/2005/8/layout/vList3"/>
    <dgm:cxn modelId="{0657DC38-3B16-4768-80CF-88908C0C85DD}" type="presParOf" srcId="{D7F042B7-9A0A-4442-A188-F99F36FD0C29}" destId="{F253015C-2DF2-4112-97A1-B2C1A082C0B8}" srcOrd="6" destOrd="0" presId="urn:microsoft.com/office/officeart/2005/8/layout/vList3"/>
    <dgm:cxn modelId="{8F76729E-92D2-43BD-A275-12D029DACB34}" type="presParOf" srcId="{F253015C-2DF2-4112-97A1-B2C1A082C0B8}" destId="{C70BCD2C-69FC-48A7-BEE0-FFA85D0240B2}" srcOrd="0" destOrd="0" presId="urn:microsoft.com/office/officeart/2005/8/layout/vList3"/>
    <dgm:cxn modelId="{D5F37E7E-FCA6-4C1D-99B4-22AC7122BD4A}" type="presParOf" srcId="{F253015C-2DF2-4112-97A1-B2C1A082C0B8}" destId="{AE301354-37D2-4419-86BD-CF72F08621D1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4E60287-8610-4A76-ABE7-F74B727E34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1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1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56AAC1-DE39-4400-A228-80DE86FD2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2E7AB-C2C4-42DE-8AFD-05BBA1EC0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98F2C-230E-4D31-9D97-01D8F2E5D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125538"/>
            <a:ext cx="38100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125538"/>
            <a:ext cx="38100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986B1-CD12-421A-BA14-D8BD65024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188913"/>
            <a:ext cx="7804150" cy="5976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9110-8852-4862-8AE8-CE6A07B6A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A1E75-9E76-40E7-BEC1-FA3FA668C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57AB2-4BD5-475C-B10E-AD58CF7DF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125538"/>
            <a:ext cx="38100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125538"/>
            <a:ext cx="38100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8D9B-3809-42C5-8158-24884FB522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4C1DA-BD31-402A-9654-47401D9D15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0EF44-87DB-4080-9ECC-0F4345566D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72642-AF7A-4F94-975C-59C7F8E009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A5181-82DC-4634-ACA7-B449A8A273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DE27A-08E6-4BFC-A4DD-C709F4398C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ltGray">
          <a:xfrm>
            <a:off x="361919" y="26828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ltGray">
          <a:xfrm>
            <a:off x="744506" y="2682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ltGray">
          <a:xfrm>
            <a:off x="485744" y="69056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ltGray">
          <a:xfrm>
            <a:off x="855631" y="6905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ltGray">
          <a:xfrm>
            <a:off x="71406" y="6556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gray">
          <a:xfrm>
            <a:off x="706406" y="16033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gray">
          <a:xfrm>
            <a:off x="387319" y="950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188913"/>
            <a:ext cx="785818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25538"/>
            <a:ext cx="782643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40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18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02006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5024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AF264E-99E2-4BA5-9E18-B94A70AA73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576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程序的层次结构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500" y="1571612"/>
            <a:ext cx="57150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程序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|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子程序或分程序、过程、函数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|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语句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|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表达式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|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微软雅黑" pitchFamily="34" charset="-122"/>
                <a:cs typeface="+mn-cs"/>
              </a:rPr>
              <a:t>数据引用   算符   函数调用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FC4BB-1F55-43B6-BA81-3E4985C8E711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150938" y="188913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3600">
                <a:solidFill>
                  <a:schemeClr val="tx2"/>
                </a:solidFill>
                <a:latin typeface="Arial" charset="0"/>
              </a:rPr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357290" y="1643050"/>
          <a:ext cx="6572296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28728" y="2301758"/>
            <a:ext cx="5693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FC4BB-1F55-43B6-BA81-3E4985C8E711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150938" y="188913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3600" dirty="0">
                <a:solidFill>
                  <a:schemeClr val="tx2"/>
                </a:solidFill>
                <a:latin typeface="Arial" charset="0"/>
              </a:rPr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357290" y="1643050"/>
          <a:ext cx="6572296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28728" y="3111716"/>
            <a:ext cx="5693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788" y="1428736"/>
            <a:ext cx="64389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 smtClean="0"/>
              <a:t>第二章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高级语言及其语法描述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FC4BB-1F55-43B6-BA81-3E4985C8E711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150938" y="188913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3600">
                <a:solidFill>
                  <a:schemeClr val="tx2"/>
                </a:solidFill>
                <a:latin typeface="Arial" charset="0"/>
              </a:rPr>
              <a:t>Contents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785918" y="1428736"/>
          <a:ext cx="7000924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894199" y="1254563"/>
            <a:ext cx="5693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与自然语言一样，程序语言由两方面定义</a:t>
            </a:r>
          </a:p>
          <a:p>
            <a:pPr lvl="1"/>
            <a:r>
              <a:rPr lang="zh-CN" altLang="en-US" sz="2400" dirty="0" smtClean="0">
                <a:latin typeface="宋体" pitchFamily="2" charset="-122"/>
              </a:rPr>
              <a:t>语法</a:t>
            </a:r>
          </a:p>
          <a:p>
            <a:pPr lvl="1"/>
            <a:r>
              <a:rPr lang="zh-CN" altLang="en-US" sz="2400" dirty="0" smtClean="0">
                <a:latin typeface="宋体" pitchFamily="2" charset="-122"/>
              </a:rPr>
              <a:t>语义</a:t>
            </a:r>
            <a:endParaRPr lang="zh-CN" altLang="en-US" dirty="0" smtClean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25538"/>
            <a:ext cx="7897868" cy="504031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 smtClean="0"/>
              <a:t>程序本质上是一定字符集（称为</a:t>
            </a:r>
            <a:r>
              <a:rPr lang="zh-CN" altLang="en-US" b="1" dirty="0" smtClean="0"/>
              <a:t>字母表</a:t>
            </a:r>
            <a:r>
              <a:rPr lang="zh-CN" altLang="en-US" dirty="0" smtClean="0"/>
              <a:t>）上的字符串。</a:t>
            </a:r>
          </a:p>
          <a:p>
            <a:pPr>
              <a:spcAft>
                <a:spcPts val="0"/>
              </a:spcAft>
            </a:pPr>
            <a:r>
              <a:rPr lang="zh-CN" altLang="en-US" dirty="0" smtClean="0"/>
              <a:t>语法是一组规则</a:t>
            </a:r>
            <a:r>
              <a:rPr lang="zh-CN" altLang="en-US" noProof="1" smtClean="0"/>
              <a:t>，</a:t>
            </a:r>
            <a:r>
              <a:rPr lang="zh-CN" altLang="en-US" dirty="0" smtClean="0"/>
              <a:t>用它可以形成和产生一个合式</a:t>
            </a:r>
            <a:r>
              <a:rPr lang="en-US" altLang="zh-CN" dirty="0" smtClean="0"/>
              <a:t>(well-formed)</a:t>
            </a:r>
            <a:r>
              <a:rPr lang="zh-CN" altLang="en-US" dirty="0" smtClean="0"/>
              <a:t>的程序</a:t>
            </a:r>
            <a:r>
              <a:rPr lang="zh-CN" altLang="en-US" noProof="1" smtClean="0"/>
              <a:t>。</a:t>
            </a:r>
            <a:endParaRPr lang="en-US" altLang="zh-CN" noProof="1" smtClean="0"/>
          </a:p>
          <a:p>
            <a:pPr lvl="1">
              <a:spcAft>
                <a:spcPts val="0"/>
              </a:spcAft>
            </a:pPr>
            <a:r>
              <a:rPr lang="zh-CN" altLang="en-US" noProof="1" smtClean="0"/>
              <a:t>词法规则</a:t>
            </a:r>
            <a:endParaRPr lang="en-US" altLang="zh-CN" noProof="1" smtClean="0"/>
          </a:p>
          <a:p>
            <a:pPr lvl="1">
              <a:spcAft>
                <a:spcPts val="0"/>
              </a:spcAft>
            </a:pPr>
            <a:r>
              <a:rPr lang="zh-CN" altLang="en-US" noProof="1" smtClean="0"/>
              <a:t>语法规则</a:t>
            </a:r>
            <a:endParaRPr lang="zh-CN" altLang="en-US" dirty="0" smtClean="0"/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词法规则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词法规则是指单词符号的形成规则</a:t>
            </a:r>
            <a:r>
              <a:rPr lang="zh-CN" altLang="en-US" noProof="1" smtClean="0">
                <a:latin typeface="宋体" pitchFamily="2" charset="-122"/>
              </a:rPr>
              <a:t>。</a:t>
            </a:r>
            <a:endParaRPr lang="en-US" altLang="zh-CN" noProof="1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单词符号是语言中具有独立意义的最基本结构</a:t>
            </a:r>
            <a:r>
              <a:rPr lang="zh-CN" altLang="en-US" noProof="1" smtClean="0">
                <a:latin typeface="宋体" pitchFamily="2" charset="-122"/>
              </a:rPr>
              <a:t>。</a:t>
            </a:r>
            <a:endParaRPr lang="en-US" altLang="zh-CN" noProof="1" smtClean="0">
              <a:latin typeface="宋体" pitchFamily="2" charset="-122"/>
            </a:endParaRPr>
          </a:p>
          <a:p>
            <a:pPr>
              <a:buNone/>
            </a:pPr>
            <a:r>
              <a:rPr lang="en-US" altLang="zh-CN" noProof="1" smtClean="0">
                <a:latin typeface="宋体" pitchFamily="2" charset="-122"/>
              </a:rPr>
              <a:t>	</a:t>
            </a:r>
            <a:r>
              <a:rPr lang="zh-CN" altLang="en-US" noProof="1" smtClean="0">
                <a:latin typeface="宋体" pitchFamily="2" charset="-122"/>
              </a:rPr>
              <a:t>通常</a:t>
            </a:r>
            <a:r>
              <a:rPr lang="zh-CN" altLang="en-US" dirty="0" smtClean="0">
                <a:latin typeface="宋体" pitchFamily="2" charset="-122"/>
              </a:rPr>
              <a:t>包括：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保留字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标识符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常数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算符</a:t>
            </a:r>
            <a:endParaRPr lang="en-US" altLang="zh-CN" dirty="0" smtClean="0">
              <a:latin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</a:rPr>
              <a:t>界符 等</a:t>
            </a:r>
          </a:p>
          <a:p>
            <a:r>
              <a:rPr lang="zh-CN" altLang="en-US" dirty="0" smtClean="0">
                <a:latin typeface="宋体" pitchFamily="2" charset="-122"/>
              </a:rPr>
              <a:t>描述工具：正则表达式和有穷自动机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语法规则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语法规则：语法单位的形成规则</a:t>
            </a:r>
            <a:r>
              <a:rPr lang="zh-CN" altLang="en-US" noProof="1" smtClean="0">
                <a:latin typeface="宋体" pitchFamily="2" charset="-122"/>
              </a:rPr>
              <a:t>。</a:t>
            </a:r>
            <a:endParaRPr lang="en-US" altLang="zh-CN" noProof="1" smtClean="0">
              <a:latin typeface="宋体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语法单位通常包括：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表达式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语句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分程序、过程、函数</a:t>
            </a:r>
            <a:endParaRPr lang="en-US" altLang="zh-CN" dirty="0" smtClean="0">
              <a:latin typeface="宋体" pitchFamily="2" charset="-122"/>
            </a:endParaRPr>
          </a:p>
          <a:p>
            <a:pPr lvl="1"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程序 等</a:t>
            </a:r>
            <a:endParaRPr lang="en-US" altLang="zh-CN" dirty="0" smtClean="0">
              <a:latin typeface="宋体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en-US" dirty="0" smtClean="0">
                <a:latin typeface="宋体" pitchFamily="2" charset="-122"/>
              </a:rPr>
              <a:t>描述工具：上下文无关文法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语法规则和词法规则定义了程序的形式结构。</a:t>
            </a:r>
            <a:endParaRPr lang="en-US" altLang="zh-CN" dirty="0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定义语法单位的意义属于语义问题。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语义是一组规则</a:t>
            </a:r>
            <a:r>
              <a:rPr lang="zh-CN" altLang="en-US" noProof="1" smtClean="0">
                <a:latin typeface="宋体" pitchFamily="2" charset="-122"/>
              </a:rPr>
              <a:t>，</a:t>
            </a:r>
            <a:r>
              <a:rPr lang="zh-CN" altLang="en-US" dirty="0" smtClean="0">
                <a:latin typeface="宋体" pitchFamily="2" charset="-122"/>
              </a:rPr>
              <a:t>用它可以定义一个程序的意义</a:t>
            </a:r>
            <a:r>
              <a:rPr lang="zh-CN" altLang="en-US" noProof="1" smtClean="0">
                <a:latin typeface="宋体" pitchFamily="2" charset="-122"/>
              </a:rPr>
              <a:t>。</a:t>
            </a:r>
            <a:endParaRPr lang="en-US" altLang="zh-CN" noProof="1" smtClean="0">
              <a:latin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</a:rPr>
              <a:t>描述工具：属性文法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A1E75-9E76-40E7-BEC1-FA3FA668C50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  <a:round/>
          <a:headEnd/>
          <a:tailEnd/>
        </a:ln>
      </a:spPr>
      <a:bodyPr/>
      <a:lstStyle>
        <a:defPPr>
          <a:defRPr/>
        </a:defPPr>
      </a:lstStyle>
    </a:sp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24244</TotalTime>
  <Words>255</Words>
  <Application>Microsoft PowerPoint</Application>
  <PresentationFormat>全屏显示(4:3)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Blends</vt:lpstr>
      <vt:lpstr>Compiler Principles</vt:lpstr>
      <vt:lpstr>第二章 高级语言及其语法描述</vt:lpstr>
      <vt:lpstr>幻灯片 3</vt:lpstr>
      <vt:lpstr>幻灯片 4</vt:lpstr>
      <vt:lpstr>语法</vt:lpstr>
      <vt:lpstr>词法规则</vt:lpstr>
      <vt:lpstr>语法规则</vt:lpstr>
      <vt:lpstr>幻灯片 8</vt:lpstr>
      <vt:lpstr>语义</vt:lpstr>
      <vt:lpstr>程序的层次结构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458</cp:revision>
  <dcterms:created xsi:type="dcterms:W3CDTF">1601-01-01T00:00:00Z</dcterms:created>
  <dcterms:modified xsi:type="dcterms:W3CDTF">2017-03-01T00:50:35Z</dcterms:modified>
</cp:coreProperties>
</file>