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5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3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8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0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2293-BA6C-4962-A5C8-97DEEB588EAC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2C38-B1B1-459A-9437-06192E058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9442" y="21793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Generating Adversarial Examples with Adversarial Networks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91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807" y="1146117"/>
            <a:ext cx="8333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174"/>
          <a:stretch/>
        </p:blipFill>
        <p:spPr>
          <a:xfrm>
            <a:off x="927840" y="2320493"/>
            <a:ext cx="8809524" cy="74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5" y="3217174"/>
            <a:ext cx="5000000" cy="9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17629"/>
          <a:stretch/>
        </p:blipFill>
        <p:spPr>
          <a:xfrm>
            <a:off x="1058871" y="4420877"/>
            <a:ext cx="6057143" cy="7844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40" y="765300"/>
            <a:ext cx="5095238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Adv</a:t>
            </a:r>
            <a:r>
              <a:rPr lang="zh-CN" altLang="en-US" dirty="0" smtClean="0"/>
              <a:t>损失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690"/>
            <a:ext cx="5000000" cy="9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7253"/>
          <a:stretch/>
        </p:blipFill>
        <p:spPr>
          <a:xfrm>
            <a:off x="1203269" y="3559930"/>
            <a:ext cx="10150531" cy="9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Hinge</a:t>
            </a:r>
            <a:r>
              <a:rPr lang="zh-CN" altLang="en-US" dirty="0" smtClean="0"/>
              <a:t>损失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29"/>
          <a:stretch/>
        </p:blipFill>
        <p:spPr>
          <a:xfrm>
            <a:off x="995348" y="2208089"/>
            <a:ext cx="6057143" cy="7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Target net </a:t>
            </a:r>
            <a:r>
              <a:rPr lang="zh-CN" altLang="en-US" dirty="0" smtClean="0"/>
              <a:t>测试集上 </a:t>
            </a:r>
            <a:r>
              <a:rPr lang="en-US" altLang="zh-CN" dirty="0" smtClean="0"/>
              <a:t>0.993900</a:t>
            </a:r>
            <a:endParaRPr lang="en-US" altLang="zh-CN" dirty="0"/>
          </a:p>
          <a:p>
            <a:r>
              <a:rPr lang="en-US" altLang="zh-CN" dirty="0" err="1" smtClean="0"/>
              <a:t>Advgan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Target net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x+g</a:t>
            </a:r>
            <a:r>
              <a:rPr lang="en-US" altLang="zh-CN" dirty="0" smtClean="0"/>
              <a:t>(x)</a:t>
            </a:r>
            <a:r>
              <a:rPr lang="zh-CN" altLang="en-US" dirty="0" smtClean="0"/>
              <a:t>上 </a:t>
            </a:r>
            <a:r>
              <a:rPr lang="en-US" altLang="zh-CN" dirty="0" smtClean="0"/>
              <a:t>0.006000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62773" y="2081567"/>
            <a:ext cx="66580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epoch 20:</a:t>
            </a:r>
          </a:p>
          <a:p>
            <a:r>
              <a:rPr lang="en-US" altLang="zh-CN" b="0" dirty="0" smtClean="0">
                <a:effectLst/>
                <a:latin typeface="Consolas" panose="020B0609020204030204" pitchFamily="49" charset="0"/>
              </a:rPr>
              <a:t>loss_D:0.001,  </a:t>
            </a:r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loss_G_fake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0.986, </a:t>
            </a:r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loss_adv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0.906,</a:t>
            </a:r>
          </a:p>
          <a:p>
            <a:r>
              <a:rPr lang="en-US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epoch 40:</a:t>
            </a:r>
          </a:p>
          <a:p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loss_D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0.001, </a:t>
            </a:r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loss_G_fake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0.994, </a:t>
            </a:r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loss_adv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0.436,</a:t>
            </a:r>
          </a:p>
          <a:p>
            <a:r>
              <a:rPr lang="en-US" altLang="zh-CN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epoch 60:</a:t>
            </a:r>
          </a:p>
          <a:p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loss_D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0.000, </a:t>
            </a:r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loss_G_fake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0.999, </a:t>
            </a:r>
            <a:r>
              <a:rPr lang="en-US" altLang="zh-CN" b="0" dirty="0" err="1" smtClean="0">
                <a:effectLst/>
                <a:latin typeface="Consolas" panose="020B0609020204030204" pitchFamily="49" charset="0"/>
              </a:rPr>
              <a:t>loss_adv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: 0.139,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7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Generating Adversarial Examples with Adversarial Networks</vt:lpstr>
      <vt:lpstr>PowerPoint 演示文稿</vt:lpstr>
      <vt:lpstr>PowerPoint 演示文稿</vt:lpstr>
      <vt:lpstr>Adv损失</vt:lpstr>
      <vt:lpstr>Hinge损失</vt:lpstr>
      <vt:lpstr>训练结果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Adversarial Examples with Adversarial Networks</dc:title>
  <dc:creator>shiyu li</dc:creator>
  <cp:lastModifiedBy>shiyu li</cp:lastModifiedBy>
  <cp:revision>5</cp:revision>
  <dcterms:created xsi:type="dcterms:W3CDTF">2019-04-28T06:50:34Z</dcterms:created>
  <dcterms:modified xsi:type="dcterms:W3CDTF">2019-04-28T07:59:31Z</dcterms:modified>
</cp:coreProperties>
</file>