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F50A7E9-A816-4E59-84DB-DB756FAB4F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73CE-C45F-4DD4-814D-25E8D054F6A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9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7E9-A816-4E59-84DB-DB756FAB4F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73CE-C45F-4DD4-814D-25E8D054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7E9-A816-4E59-84DB-DB756FAB4F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73CE-C45F-4DD4-814D-25E8D054F6A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3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7E9-A816-4E59-84DB-DB756FAB4F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73CE-C45F-4DD4-814D-25E8D054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7E9-A816-4E59-84DB-DB756FAB4F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73CE-C45F-4DD4-814D-25E8D054F6A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97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7E9-A816-4E59-84DB-DB756FAB4F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73CE-C45F-4DD4-814D-25E8D054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9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7E9-A816-4E59-84DB-DB756FAB4F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73CE-C45F-4DD4-814D-25E8D054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7E9-A816-4E59-84DB-DB756FAB4F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73CE-C45F-4DD4-814D-25E8D054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4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7E9-A816-4E59-84DB-DB756FAB4F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73CE-C45F-4DD4-814D-25E8D054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7E9-A816-4E59-84DB-DB756FAB4F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73CE-C45F-4DD4-814D-25E8D054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A7E9-A816-4E59-84DB-DB756FAB4F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73CE-C45F-4DD4-814D-25E8D054F6A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32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F50A7E9-A816-4E59-84DB-DB756FAB4FC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40F73CE-C45F-4DD4-814D-25E8D054F6A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4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7E1A-91A1-45FF-89DD-BACEB8AEA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/>
              <a:t>PROJECT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92234-C4EA-4A90-B33A-0F01ED046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CATTLE MILK PRICE PREDICTION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2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B53306D-951D-42D2-BC4E-B8060D01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4883C84-0B80-445B-AC28-3F4F356D8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585216"/>
            <a:ext cx="4754880" cy="572414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sz="5400" b="1" dirty="0"/>
              <a:t>AGENDA</a:t>
            </a:r>
            <a:endParaRPr lang="en-US" b="1" dirty="0"/>
          </a:p>
          <a:p>
            <a:pPr algn="ctr"/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05C0621-AEAB-460C-A257-09B575118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687977"/>
            <a:ext cx="4754880" cy="56213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OBJECTIVE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ABOUT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TOOLS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STEPS FOLLOWED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ML ALGORITHMS AND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 CASES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2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36C8EE-715D-4508-BD94-8BFD779AC72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6293B-BEF4-4CC1-8E5F-CE138FDA6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PREDICT THE PRICE OF THE MILK FROM THE CATTLE USING REGRESSION TECHNIQUES (MACHINE LEARNING)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339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1CFE-F9CE-4182-B8AC-93B84F50E3D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About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8CCC-1C44-4487-929D-597D8CDF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3 TYPES OF BREED</a:t>
            </a:r>
          </a:p>
          <a:p>
            <a:pPr marL="0" indent="0">
              <a:buNone/>
            </a:pPr>
            <a:r>
              <a:rPr lang="en-US" dirty="0"/>
              <a:t>             1)CROSS BREED</a:t>
            </a:r>
          </a:p>
          <a:p>
            <a:pPr marL="0" indent="0">
              <a:buNone/>
            </a:pPr>
            <a:r>
              <a:rPr lang="en-US" dirty="0"/>
              <a:t>             2)COUNTRY BREED</a:t>
            </a:r>
          </a:p>
          <a:p>
            <a:pPr marL="0" indent="0">
              <a:buNone/>
            </a:pPr>
            <a:r>
              <a:rPr lang="en-US" dirty="0"/>
              <a:t>             3)BUFFALO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FEATURES CONSIDERED</a:t>
            </a:r>
          </a:p>
          <a:p>
            <a:pPr marL="0" indent="0">
              <a:buNone/>
            </a:pPr>
            <a:r>
              <a:rPr lang="en-US" dirty="0"/>
              <a:t>             BREED,AGE,MILK,SNF(IN MILK),FAT(IN MILK),FEED/KG,TEMP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FROM COW FARM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photos about data">
            <a:extLst>
              <a:ext uri="{FF2B5EF4-FFF2-40B4-BE49-F238E27FC236}">
                <a16:creationId xmlns:a16="http://schemas.microsoft.com/office/drawing/2014/main" id="{1119A555-8AE2-422E-9361-66685DE72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449" y="2286000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70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3A3E-A83D-4585-96C2-E1C6656EA61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STEPS FOLLOWED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8ABF9-1C10-4C7F-B545-35C80C3CC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PREPROCESSING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STATISTICAL REPORT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VISUALIZATION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DUMMY VARIABLES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TRAIN TEST SPLIT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FIT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MODEL EVALUATION </a:t>
            </a:r>
          </a:p>
        </p:txBody>
      </p:sp>
      <p:pic>
        <p:nvPicPr>
          <p:cNvPr id="2050" name="Picture 2" descr="Image result for photos for data science slide">
            <a:extLst>
              <a:ext uri="{FF2B5EF4-FFF2-40B4-BE49-F238E27FC236}">
                <a16:creationId xmlns:a16="http://schemas.microsoft.com/office/drawing/2014/main" id="{CB2885D3-FE04-4F14-A099-A417BD034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936" y="2442210"/>
            <a:ext cx="51625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70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C75F-6FDC-42F6-8DEB-76958BB13BF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0DD8-8144-4401-BE84-B74107778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NUMPY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SEABORN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MATPLOTLIB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SCIKIT LEARN</a:t>
            </a:r>
          </a:p>
        </p:txBody>
      </p:sp>
      <p:pic>
        <p:nvPicPr>
          <p:cNvPr id="4098" name="Picture 2" descr="Image result for photos of tools in data science">
            <a:extLst>
              <a:ext uri="{FF2B5EF4-FFF2-40B4-BE49-F238E27FC236}">
                <a16:creationId xmlns:a16="http://schemas.microsoft.com/office/drawing/2014/main" id="{BBCEEDC3-E902-47B2-ACDE-86444CF7A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365" y="2286000"/>
            <a:ext cx="6261463" cy="377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83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A9C0-A57C-4165-947C-9EE7BDD04A3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ML algorithms used AND ITS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B59F-F7F4-464E-A614-C41E0D5A3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LINEAR REGRESSION =96%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DECISION TREE REGRESSION=99%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RANDOM FOREST(ENSEMBLE </a:t>
            </a:r>
            <a:r>
              <a:rPr lang="en-US" sz="2400" dirty="0"/>
              <a:t>TECHNIQUES</a:t>
            </a:r>
            <a:r>
              <a:rPr lang="en-US" dirty="0"/>
              <a:t>)=98%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40790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BBA3-C1FA-437B-AADF-D378FACA2E9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37685-6E73-47B4-868F-ACF392E1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 ADDITIONAL FEATURES LIKE JAW MOVEMENT(USING SENSOR),COW MOVEMENT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 IS USED TO PREDICT CATTLE HEALTH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 USED IN FARMS TO PREDICT MILK PRICE AND CATTLE HEALTH</a:t>
            </a:r>
          </a:p>
        </p:txBody>
      </p:sp>
    </p:spTree>
    <p:extLst>
      <p:ext uri="{BB962C8B-B14F-4D97-AF65-F5344CB8AC3E}">
        <p14:creationId xmlns:p14="http://schemas.microsoft.com/office/powerpoint/2010/main" val="52013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D190-3008-48AB-8156-58119F57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214" y="1743455"/>
            <a:ext cx="9720072" cy="373423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7468-64FB-41E2-B466-0E645363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18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54</TotalTime>
  <Words>165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Courier New</vt:lpstr>
      <vt:lpstr>Times New Roman</vt:lpstr>
      <vt:lpstr>Tw Cen MT</vt:lpstr>
      <vt:lpstr>Tw Cen MT Condensed</vt:lpstr>
      <vt:lpstr>Wingdings</vt:lpstr>
      <vt:lpstr>Wingdings 3</vt:lpstr>
      <vt:lpstr>Integral</vt:lpstr>
      <vt:lpstr>PROJECT </vt:lpstr>
      <vt:lpstr>PowerPoint Presentation</vt:lpstr>
      <vt:lpstr>OBJECTIVE</vt:lpstr>
      <vt:lpstr>About data </vt:lpstr>
      <vt:lpstr>STEPS FOLLOWED</vt:lpstr>
      <vt:lpstr>TOOLS</vt:lpstr>
      <vt:lpstr>ML algorithms used AND ITS ACCURACY</vt:lpstr>
      <vt:lpstr>USE CASES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Abilash kanagasabai</dc:creator>
  <cp:lastModifiedBy>Abilash kanagasabai</cp:lastModifiedBy>
  <cp:revision>8</cp:revision>
  <dcterms:created xsi:type="dcterms:W3CDTF">2019-10-12T10:31:49Z</dcterms:created>
  <dcterms:modified xsi:type="dcterms:W3CDTF">2019-10-12T11:33:11Z</dcterms:modified>
</cp:coreProperties>
</file>