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7" r:id="rId9"/>
    <p:sldId id="269" r:id="rId10"/>
    <p:sldId id="268" r:id="rId11"/>
    <p:sldId id="266" r:id="rId12"/>
    <p:sldId id="264" r:id="rId13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1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9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7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965E-293B-49C4-9965-5893448BE92B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0B3F-852F-4385-9EDA-377D51303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2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Drinking </a:t>
            </a:r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3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server(cond.)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Alert of drinking and heat.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9669"/>
            <a:ext cx="10620768" cy="21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not drinking in 1 minute, there is an alert of drinking.</a:t>
            </a:r>
          </a:p>
          <a:p>
            <a:r>
              <a:rPr lang="en-US" altLang="zh-TW" dirty="0"/>
              <a:t>If heat index is over 90°F (32°C), there is an alert of heat.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5" y="3088717"/>
            <a:ext cx="7309936" cy="32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Need to drink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5" y="2329522"/>
            <a:ext cx="8912974" cy="45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6451" cy="1325563"/>
          </a:xfrm>
        </p:spPr>
        <p:txBody>
          <a:bodyPr/>
          <a:lstStyle/>
          <a:p>
            <a:r>
              <a:rPr lang="en-US" altLang="zh-TW" dirty="0"/>
              <a:t>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063409" cy="4351338"/>
          </a:xfrm>
        </p:spPr>
        <p:txBody>
          <a:bodyPr/>
          <a:lstStyle/>
          <a:p>
            <a:r>
              <a:rPr lang="en-US" altLang="zh-TW" dirty="0"/>
              <a:t>Raspberry-pi A+</a:t>
            </a:r>
          </a:p>
          <a:p>
            <a:pPr lvl="1"/>
            <a:r>
              <a:rPr lang="en-US" altLang="zh-TW" dirty="0"/>
              <a:t>Small</a:t>
            </a:r>
          </a:p>
          <a:p>
            <a:pPr lvl="1"/>
            <a:r>
              <a:rPr lang="en-US" altLang="zh-TW" dirty="0"/>
              <a:t>Can install OS</a:t>
            </a:r>
          </a:p>
          <a:p>
            <a:pPr lvl="1"/>
            <a:r>
              <a:rPr lang="en-US" altLang="zh-TW" dirty="0"/>
              <a:t>Many GPIO</a:t>
            </a:r>
          </a:p>
          <a:p>
            <a:pPr lvl="1"/>
            <a:r>
              <a:rPr lang="en-US" altLang="zh-TW" dirty="0"/>
              <a:t>Low power consumption</a:t>
            </a:r>
          </a:p>
          <a:p>
            <a:pPr lvl="1"/>
            <a:r>
              <a:rPr lang="en-US" altLang="zh-TW" dirty="0"/>
              <a:t>Micro SD</a:t>
            </a:r>
          </a:p>
          <a:p>
            <a:pPr lvl="1"/>
            <a:r>
              <a:rPr lang="en-US" altLang="zh-TW" dirty="0"/>
              <a:t>Network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4EF6D8-F582-4B30-AC32-10FA46A13533}"/>
              </a:ext>
            </a:extLst>
          </p:cNvPr>
          <p:cNvSpPr txBox="1">
            <a:spLocks/>
          </p:cNvSpPr>
          <p:nvPr/>
        </p:nvSpPr>
        <p:spPr>
          <a:xfrm>
            <a:off x="5335772" y="326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Item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29E5CE4-2F2F-4815-BC16-D714CAF06D31}"/>
              </a:ext>
            </a:extLst>
          </p:cNvPr>
          <p:cNvSpPr txBox="1">
            <a:spLocks/>
          </p:cNvSpPr>
          <p:nvPr/>
        </p:nvSpPr>
        <p:spPr>
          <a:xfrm>
            <a:off x="53357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Sensor</a:t>
            </a:r>
          </a:p>
          <a:p>
            <a:pPr lvl="1"/>
            <a:r>
              <a:rPr lang="en-US" altLang="zh-TW"/>
              <a:t>FSR406</a:t>
            </a:r>
          </a:p>
          <a:p>
            <a:pPr lvl="1"/>
            <a:r>
              <a:rPr lang="en-US" altLang="zh-TW"/>
              <a:t>SHT10</a:t>
            </a:r>
          </a:p>
          <a:p>
            <a:r>
              <a:rPr lang="en-US" altLang="zh-TW"/>
              <a:t>MCP3008</a:t>
            </a:r>
          </a:p>
          <a:p>
            <a:r>
              <a:rPr lang="en-US" altLang="zh-TW"/>
              <a:t>Power Supply</a:t>
            </a:r>
          </a:p>
          <a:p>
            <a:r>
              <a:rPr lang="en-US" altLang="zh-TW"/>
              <a:t>Wifi Dongle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7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GPIO to use GPIO</a:t>
            </a:r>
          </a:p>
          <a:p>
            <a:r>
              <a:rPr lang="en-US" altLang="zh-TW" dirty="0"/>
              <a:t>Import Sht1x to use sht10 easier.</a:t>
            </a:r>
          </a:p>
          <a:p>
            <a:r>
              <a:rPr lang="en-US" altLang="zh-TW" dirty="0"/>
              <a:t>Import SPI (Serial Peripheral Interface Bus) to use MCP3008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subprocess</a:t>
            </a:r>
            <a:r>
              <a:rPr lang="en-US" altLang="zh-TW" dirty="0"/>
              <a:t> to execute command of delivering.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5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board 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MCP3008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57" y="1825625"/>
            <a:ext cx="6742447" cy="40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board 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Sensors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7" y="1825625"/>
            <a:ext cx="8010023" cy="43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board 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Format of time</a:t>
            </a:r>
          </a:p>
          <a:p>
            <a:r>
              <a:rPr lang="en-US" altLang="zh-TW" dirty="0"/>
              <a:t>Write command</a:t>
            </a:r>
          </a:p>
          <a:p>
            <a:r>
              <a:rPr lang="en-US" altLang="zh-TW" dirty="0" err="1"/>
              <a:t>Exectue</a:t>
            </a:r>
            <a:r>
              <a:rPr lang="en-US" altLang="zh-TW" dirty="0"/>
              <a:t> command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" y="3614942"/>
            <a:ext cx="11742822" cy="1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Catch data from board</a:t>
            </a:r>
          </a:p>
          <a:p>
            <a:r>
              <a:rPr lang="en-US" altLang="zh-TW" dirty="0"/>
              <a:t>Save to 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39" y="2740881"/>
            <a:ext cx="8536656" cy="39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server(cond.)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Request data between </a:t>
            </a:r>
            <a:r>
              <a:rPr lang="en-US" altLang="zh-TW" dirty="0" err="1"/>
              <a:t>lastUpdate</a:t>
            </a:r>
            <a:r>
              <a:rPr lang="en-US" altLang="zh-TW" dirty="0"/>
              <a:t> Time and Current Time.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Parse data and update data</a:t>
            </a:r>
          </a:p>
          <a:p>
            <a:r>
              <a:rPr lang="en-US" altLang="zh-TW" dirty="0"/>
              <a:t>Count time of not drinking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6707"/>
            <a:ext cx="6852449" cy="10530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36" y="3487189"/>
            <a:ext cx="5591175" cy="33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0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on server(cond.)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Chart shifting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49" y="1500188"/>
            <a:ext cx="6097003" cy="52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Drinking Detection</vt:lpstr>
      <vt:lpstr>Platform</vt:lpstr>
      <vt:lpstr>Code on board</vt:lpstr>
      <vt:lpstr>Code on board (cond.)</vt:lpstr>
      <vt:lpstr>Code on board (cond.)</vt:lpstr>
      <vt:lpstr>Code on board (cond.)</vt:lpstr>
      <vt:lpstr>Code on server</vt:lpstr>
      <vt:lpstr>Code on server(cond.)</vt:lpstr>
      <vt:lpstr>Code on server(cond.)</vt:lpstr>
      <vt:lpstr>Code on server(cond.)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Drinking Detection</dc:title>
  <dc:creator>lishu</dc:creator>
  <cp:lastModifiedBy>lishu</cp:lastModifiedBy>
  <cp:revision>15</cp:revision>
  <dcterms:created xsi:type="dcterms:W3CDTF">2016-02-17T22:10:12Z</dcterms:created>
  <dcterms:modified xsi:type="dcterms:W3CDTF">2018-10-01T15:08:37Z</dcterms:modified>
</cp:coreProperties>
</file>