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60" r:id="rId5"/>
    <p:sldId id="266" r:id="rId6"/>
    <p:sldId id="258" r:id="rId7"/>
    <p:sldId id="263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9EB46-3256-4B65-B8C7-22268B1376F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A96976F-5F58-4BCC-8AC6-352313FEBCBE}">
      <dgm:prSet phldrT="[文字]" custT="1"/>
      <dgm:spPr/>
      <dgm:t>
        <a:bodyPr/>
        <a:lstStyle/>
        <a:p>
          <a:r>
            <a:rPr lang="en-US" altLang="zh-TW" sz="1800" dirty="0"/>
            <a:t>Bath++</a:t>
          </a:r>
          <a:endParaRPr lang="zh-TW" altLang="en-US" sz="1800" dirty="0"/>
        </a:p>
      </dgm:t>
    </dgm:pt>
    <dgm:pt modelId="{6F8452E2-3CD5-4790-A121-F71AFCA49186}" type="parTrans" cxnId="{BCC03D15-F402-4A31-AF68-8BB77F7A7585}">
      <dgm:prSet/>
      <dgm:spPr/>
      <dgm:t>
        <a:bodyPr/>
        <a:lstStyle/>
        <a:p>
          <a:endParaRPr lang="zh-TW" altLang="en-US"/>
        </a:p>
      </dgm:t>
    </dgm:pt>
    <dgm:pt modelId="{ECE2EC88-2113-48F9-BC26-73F9114B1211}" type="sibTrans" cxnId="{BCC03D15-F402-4A31-AF68-8BB77F7A7585}">
      <dgm:prSet/>
      <dgm:spPr/>
      <dgm:t>
        <a:bodyPr/>
        <a:lstStyle/>
        <a:p>
          <a:endParaRPr lang="zh-TW" altLang="en-US"/>
        </a:p>
      </dgm:t>
    </dgm:pt>
    <dgm:pt modelId="{40EE82B6-9533-4116-84EE-D7171EBD27C1}">
      <dgm:prSet phldrT="[文字]" custT="1"/>
      <dgm:spPr/>
      <dgm:t>
        <a:bodyPr/>
        <a:lstStyle/>
        <a:p>
          <a:r>
            <a:rPr lang="en-US" altLang="zh-TW" sz="1600" dirty="0"/>
            <a:t>Kitchen++</a:t>
          </a:r>
          <a:endParaRPr lang="zh-TW" altLang="en-US" sz="1600" dirty="0"/>
        </a:p>
      </dgm:t>
    </dgm:pt>
    <dgm:pt modelId="{5188C476-26E8-4924-A9BB-CF449D889DCB}" type="parTrans" cxnId="{E3B076BC-6AFE-4258-BDF4-7D4A8B76B8F4}">
      <dgm:prSet/>
      <dgm:spPr/>
      <dgm:t>
        <a:bodyPr/>
        <a:lstStyle/>
        <a:p>
          <a:endParaRPr lang="zh-TW" altLang="en-US"/>
        </a:p>
      </dgm:t>
    </dgm:pt>
    <dgm:pt modelId="{94854A91-06F1-4414-97BF-28FEBDBA1C72}" type="sibTrans" cxnId="{E3B076BC-6AFE-4258-BDF4-7D4A8B76B8F4}">
      <dgm:prSet/>
      <dgm:spPr/>
      <dgm:t>
        <a:bodyPr/>
        <a:lstStyle/>
        <a:p>
          <a:endParaRPr lang="zh-TW" altLang="en-US"/>
        </a:p>
      </dgm:t>
    </dgm:pt>
    <dgm:pt modelId="{CD9D603B-CCA7-4C35-B39F-3241796B1FEB}">
      <dgm:prSet phldrT="[文字]" custT="1"/>
      <dgm:spPr/>
      <dgm:t>
        <a:bodyPr/>
        <a:lstStyle/>
        <a:p>
          <a:r>
            <a:rPr lang="en-US" altLang="zh-TW" sz="1800" dirty="0"/>
            <a:t>Study++</a:t>
          </a:r>
          <a:endParaRPr lang="zh-TW" altLang="en-US" sz="1800" dirty="0"/>
        </a:p>
      </dgm:t>
    </dgm:pt>
    <dgm:pt modelId="{7B139D1B-3359-4DD4-B4CF-8094807F05B3}" type="parTrans" cxnId="{AF5B1377-3106-48A9-864E-FD48158D5025}">
      <dgm:prSet/>
      <dgm:spPr/>
      <dgm:t>
        <a:bodyPr/>
        <a:lstStyle/>
        <a:p>
          <a:endParaRPr lang="zh-TW" altLang="en-US"/>
        </a:p>
      </dgm:t>
    </dgm:pt>
    <dgm:pt modelId="{F8A798FF-22A6-4543-B94C-726A75CE5942}" type="sibTrans" cxnId="{AF5B1377-3106-48A9-864E-FD48158D5025}">
      <dgm:prSet/>
      <dgm:spPr/>
      <dgm:t>
        <a:bodyPr/>
        <a:lstStyle/>
        <a:p>
          <a:endParaRPr lang="zh-TW" altLang="en-US"/>
        </a:p>
      </dgm:t>
    </dgm:pt>
    <dgm:pt modelId="{344380FA-AC75-4352-8F92-0AB766E38E71}">
      <dgm:prSet phldrT="[文字]" custT="1"/>
      <dgm:spPr/>
      <dgm:t>
        <a:bodyPr/>
        <a:lstStyle/>
        <a:p>
          <a:r>
            <a:rPr lang="en-US" altLang="zh-TW" sz="1400" dirty="0"/>
            <a:t>Bedroom++</a:t>
          </a:r>
          <a:endParaRPr lang="zh-TW" altLang="en-US" sz="1400" dirty="0"/>
        </a:p>
      </dgm:t>
    </dgm:pt>
    <dgm:pt modelId="{F4421349-A721-407E-B842-84E66DD0C873}" type="parTrans" cxnId="{4759F2D9-5DA4-4E79-BA64-F0CA4B4794A8}">
      <dgm:prSet/>
      <dgm:spPr/>
      <dgm:t>
        <a:bodyPr/>
        <a:lstStyle/>
        <a:p>
          <a:endParaRPr lang="zh-TW" altLang="en-US"/>
        </a:p>
      </dgm:t>
    </dgm:pt>
    <dgm:pt modelId="{23CD0325-9EC7-434C-9F8A-7D352A281983}" type="sibTrans" cxnId="{4759F2D9-5DA4-4E79-BA64-F0CA4B4794A8}">
      <dgm:prSet/>
      <dgm:spPr/>
      <dgm:t>
        <a:bodyPr/>
        <a:lstStyle/>
        <a:p>
          <a:endParaRPr lang="zh-TW" altLang="en-US"/>
        </a:p>
      </dgm:t>
    </dgm:pt>
    <dgm:pt modelId="{95E0889D-AD73-4DE9-A43B-0F35396A2E35}">
      <dgm:prSet custT="1"/>
      <dgm:spPr/>
      <dgm:t>
        <a:bodyPr/>
        <a:lstStyle/>
        <a:p>
          <a:r>
            <a:rPr lang="en-US" altLang="zh-TW" sz="1600" dirty="0"/>
            <a:t>Dining room++</a:t>
          </a:r>
          <a:endParaRPr lang="zh-TW" altLang="en-US" sz="1600" dirty="0"/>
        </a:p>
      </dgm:t>
    </dgm:pt>
    <dgm:pt modelId="{426D8935-0C45-4EE5-ADC9-F80B82229EF8}" type="parTrans" cxnId="{4A66BD57-A9C1-4FAD-9EF4-65BE320179A2}">
      <dgm:prSet/>
      <dgm:spPr/>
      <dgm:t>
        <a:bodyPr/>
        <a:lstStyle/>
        <a:p>
          <a:endParaRPr lang="zh-TW" altLang="en-US"/>
        </a:p>
      </dgm:t>
    </dgm:pt>
    <dgm:pt modelId="{7A59C7B4-F2E4-498D-B829-C605DBA31A92}" type="sibTrans" cxnId="{4A66BD57-A9C1-4FAD-9EF4-65BE320179A2}">
      <dgm:prSet/>
      <dgm:spPr/>
      <dgm:t>
        <a:bodyPr/>
        <a:lstStyle/>
        <a:p>
          <a:endParaRPr lang="zh-TW" altLang="en-US"/>
        </a:p>
      </dgm:t>
    </dgm:pt>
    <dgm:pt modelId="{95835755-73A4-41DB-804F-5CBCA68F6C68}">
      <dgm:prSet custT="1"/>
      <dgm:spPr/>
      <dgm:t>
        <a:bodyPr/>
        <a:lstStyle/>
        <a:p>
          <a:r>
            <a:rPr lang="en-US" altLang="zh-TW" sz="3600" dirty="0"/>
            <a:t>…</a:t>
          </a:r>
          <a:endParaRPr lang="zh-TW" altLang="en-US" sz="3600" dirty="0"/>
        </a:p>
      </dgm:t>
    </dgm:pt>
    <dgm:pt modelId="{A7A87E9D-C653-4095-A610-5E7FD9F1DCC3}" type="parTrans" cxnId="{2E4CBC59-BA4F-4AB2-8CA0-2F67A3F489E2}">
      <dgm:prSet/>
      <dgm:spPr/>
      <dgm:t>
        <a:bodyPr/>
        <a:lstStyle/>
        <a:p>
          <a:endParaRPr lang="zh-TW" altLang="en-US"/>
        </a:p>
      </dgm:t>
    </dgm:pt>
    <dgm:pt modelId="{A86E8B1E-E8B2-48FC-84E9-B76D30E642DF}" type="sibTrans" cxnId="{2E4CBC59-BA4F-4AB2-8CA0-2F67A3F489E2}">
      <dgm:prSet/>
      <dgm:spPr/>
      <dgm:t>
        <a:bodyPr/>
        <a:lstStyle/>
        <a:p>
          <a:endParaRPr lang="zh-TW" altLang="en-US"/>
        </a:p>
      </dgm:t>
    </dgm:pt>
    <dgm:pt modelId="{A9CED3B9-05B9-474A-B61F-595F07AB563F}" type="pres">
      <dgm:prSet presAssocID="{3509EB46-3256-4B65-B8C7-22268B1376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30B6D6-AE72-41AF-BE5E-69DB3D4B53B9}" type="pres">
      <dgm:prSet presAssocID="{CA96976F-5F58-4BCC-8AC6-352313FEBCBE}" presName="hierRoot1" presStyleCnt="0">
        <dgm:presLayoutVars>
          <dgm:hierBranch val="init"/>
        </dgm:presLayoutVars>
      </dgm:prSet>
      <dgm:spPr/>
    </dgm:pt>
    <dgm:pt modelId="{1D8F5748-51CF-47D2-A716-4B79EBB33985}" type="pres">
      <dgm:prSet presAssocID="{CA96976F-5F58-4BCC-8AC6-352313FEBCBE}" presName="rootComposite1" presStyleCnt="0"/>
      <dgm:spPr/>
    </dgm:pt>
    <dgm:pt modelId="{FA22DB39-EECF-4E5A-8189-876A22F2E1CE}" type="pres">
      <dgm:prSet presAssocID="{CA96976F-5F58-4BCC-8AC6-352313FEBCBE}" presName="rootText1" presStyleLbl="node0" presStyleIdx="0" presStyleCnt="1">
        <dgm:presLayoutVars>
          <dgm:chPref val="3"/>
        </dgm:presLayoutVars>
      </dgm:prSet>
      <dgm:spPr/>
    </dgm:pt>
    <dgm:pt modelId="{EEDCE5DA-406C-41B4-BB79-440BB5B1A95C}" type="pres">
      <dgm:prSet presAssocID="{CA96976F-5F58-4BCC-8AC6-352313FEBCBE}" presName="rootConnector1" presStyleLbl="node1" presStyleIdx="0" presStyleCnt="0"/>
      <dgm:spPr/>
    </dgm:pt>
    <dgm:pt modelId="{5CA35DD2-F468-439D-8323-1BA202FD2EAC}" type="pres">
      <dgm:prSet presAssocID="{CA96976F-5F58-4BCC-8AC6-352313FEBCBE}" presName="hierChild2" presStyleCnt="0"/>
      <dgm:spPr/>
    </dgm:pt>
    <dgm:pt modelId="{AC4384C5-F3B8-441B-8159-106B4B4A26E4}" type="pres">
      <dgm:prSet presAssocID="{5188C476-26E8-4924-A9BB-CF449D889DCB}" presName="Name37" presStyleLbl="parChTrans1D2" presStyleIdx="0" presStyleCnt="5"/>
      <dgm:spPr/>
    </dgm:pt>
    <dgm:pt modelId="{4438FA40-10B0-41EE-BEBD-E94CB60CD27B}" type="pres">
      <dgm:prSet presAssocID="{40EE82B6-9533-4116-84EE-D7171EBD27C1}" presName="hierRoot2" presStyleCnt="0">
        <dgm:presLayoutVars>
          <dgm:hierBranch val="init"/>
        </dgm:presLayoutVars>
      </dgm:prSet>
      <dgm:spPr/>
    </dgm:pt>
    <dgm:pt modelId="{6F65E85D-088D-452F-88BC-F19F2A1A9671}" type="pres">
      <dgm:prSet presAssocID="{40EE82B6-9533-4116-84EE-D7171EBD27C1}" presName="rootComposite" presStyleCnt="0"/>
      <dgm:spPr/>
    </dgm:pt>
    <dgm:pt modelId="{C24980F5-6DEA-4AD8-A7D0-2EBC4A712AAB}" type="pres">
      <dgm:prSet presAssocID="{40EE82B6-9533-4116-84EE-D7171EBD27C1}" presName="rootText" presStyleLbl="node2" presStyleIdx="0" presStyleCnt="5">
        <dgm:presLayoutVars>
          <dgm:chPref val="3"/>
        </dgm:presLayoutVars>
      </dgm:prSet>
      <dgm:spPr/>
    </dgm:pt>
    <dgm:pt modelId="{C5620C8D-80B8-4625-8E6C-C393A429D8CC}" type="pres">
      <dgm:prSet presAssocID="{40EE82B6-9533-4116-84EE-D7171EBD27C1}" presName="rootConnector" presStyleLbl="node2" presStyleIdx="0" presStyleCnt="5"/>
      <dgm:spPr/>
    </dgm:pt>
    <dgm:pt modelId="{914269B2-6236-48B7-8BEE-D06DDF5C99F3}" type="pres">
      <dgm:prSet presAssocID="{40EE82B6-9533-4116-84EE-D7171EBD27C1}" presName="hierChild4" presStyleCnt="0"/>
      <dgm:spPr/>
    </dgm:pt>
    <dgm:pt modelId="{7850C2E8-5C50-4A1C-A10B-B9F70F71F012}" type="pres">
      <dgm:prSet presAssocID="{40EE82B6-9533-4116-84EE-D7171EBD27C1}" presName="hierChild5" presStyleCnt="0"/>
      <dgm:spPr/>
    </dgm:pt>
    <dgm:pt modelId="{A6298514-8F11-4EE9-855F-59D946DEF2A5}" type="pres">
      <dgm:prSet presAssocID="{7B139D1B-3359-4DD4-B4CF-8094807F05B3}" presName="Name37" presStyleLbl="parChTrans1D2" presStyleIdx="1" presStyleCnt="5"/>
      <dgm:spPr/>
    </dgm:pt>
    <dgm:pt modelId="{90720143-C359-472A-AC10-1360C23AA5C4}" type="pres">
      <dgm:prSet presAssocID="{CD9D603B-CCA7-4C35-B39F-3241796B1FEB}" presName="hierRoot2" presStyleCnt="0">
        <dgm:presLayoutVars>
          <dgm:hierBranch val="init"/>
        </dgm:presLayoutVars>
      </dgm:prSet>
      <dgm:spPr/>
    </dgm:pt>
    <dgm:pt modelId="{B67274D6-0024-46CF-94C8-BC85900ED7E4}" type="pres">
      <dgm:prSet presAssocID="{CD9D603B-CCA7-4C35-B39F-3241796B1FEB}" presName="rootComposite" presStyleCnt="0"/>
      <dgm:spPr/>
    </dgm:pt>
    <dgm:pt modelId="{EE977B25-2ED9-4DAD-A202-ED35411D88A3}" type="pres">
      <dgm:prSet presAssocID="{CD9D603B-CCA7-4C35-B39F-3241796B1FEB}" presName="rootText" presStyleLbl="node2" presStyleIdx="1" presStyleCnt="5">
        <dgm:presLayoutVars>
          <dgm:chPref val="3"/>
        </dgm:presLayoutVars>
      </dgm:prSet>
      <dgm:spPr/>
    </dgm:pt>
    <dgm:pt modelId="{A1798FA6-7F5C-43FD-A9C2-F4AD754A1055}" type="pres">
      <dgm:prSet presAssocID="{CD9D603B-CCA7-4C35-B39F-3241796B1FEB}" presName="rootConnector" presStyleLbl="node2" presStyleIdx="1" presStyleCnt="5"/>
      <dgm:spPr/>
    </dgm:pt>
    <dgm:pt modelId="{48EE2E5A-0F4B-4742-9DA4-04F3B6C647D7}" type="pres">
      <dgm:prSet presAssocID="{CD9D603B-CCA7-4C35-B39F-3241796B1FEB}" presName="hierChild4" presStyleCnt="0"/>
      <dgm:spPr/>
    </dgm:pt>
    <dgm:pt modelId="{C257B4D5-FB74-4D21-835A-4D497DF483BC}" type="pres">
      <dgm:prSet presAssocID="{CD9D603B-CCA7-4C35-B39F-3241796B1FEB}" presName="hierChild5" presStyleCnt="0"/>
      <dgm:spPr/>
    </dgm:pt>
    <dgm:pt modelId="{A784005F-8B6B-44C6-BB4D-F4ED1173DAFE}" type="pres">
      <dgm:prSet presAssocID="{426D8935-0C45-4EE5-ADC9-F80B82229EF8}" presName="Name37" presStyleLbl="parChTrans1D2" presStyleIdx="2" presStyleCnt="5"/>
      <dgm:spPr/>
    </dgm:pt>
    <dgm:pt modelId="{BF02DE55-5BC6-4F29-B5E1-749380F13832}" type="pres">
      <dgm:prSet presAssocID="{95E0889D-AD73-4DE9-A43B-0F35396A2E35}" presName="hierRoot2" presStyleCnt="0">
        <dgm:presLayoutVars>
          <dgm:hierBranch val="init"/>
        </dgm:presLayoutVars>
      </dgm:prSet>
      <dgm:spPr/>
    </dgm:pt>
    <dgm:pt modelId="{56A0454B-2DA8-4C00-A2A4-792A43FCFC5E}" type="pres">
      <dgm:prSet presAssocID="{95E0889D-AD73-4DE9-A43B-0F35396A2E35}" presName="rootComposite" presStyleCnt="0"/>
      <dgm:spPr/>
    </dgm:pt>
    <dgm:pt modelId="{AAEA451B-FAE2-4225-9D86-8945B6C2D007}" type="pres">
      <dgm:prSet presAssocID="{95E0889D-AD73-4DE9-A43B-0F35396A2E35}" presName="rootText" presStyleLbl="node2" presStyleIdx="2" presStyleCnt="5">
        <dgm:presLayoutVars>
          <dgm:chPref val="3"/>
        </dgm:presLayoutVars>
      </dgm:prSet>
      <dgm:spPr/>
    </dgm:pt>
    <dgm:pt modelId="{71E5F45D-E07A-4575-89F6-C3EB19B9A246}" type="pres">
      <dgm:prSet presAssocID="{95E0889D-AD73-4DE9-A43B-0F35396A2E35}" presName="rootConnector" presStyleLbl="node2" presStyleIdx="2" presStyleCnt="5"/>
      <dgm:spPr/>
    </dgm:pt>
    <dgm:pt modelId="{4B7209E9-2F3F-4504-84C5-4230CE6F10FA}" type="pres">
      <dgm:prSet presAssocID="{95E0889D-AD73-4DE9-A43B-0F35396A2E35}" presName="hierChild4" presStyleCnt="0"/>
      <dgm:spPr/>
    </dgm:pt>
    <dgm:pt modelId="{32B0FBE9-2A32-476A-975B-B709ADECD8F3}" type="pres">
      <dgm:prSet presAssocID="{95E0889D-AD73-4DE9-A43B-0F35396A2E35}" presName="hierChild5" presStyleCnt="0"/>
      <dgm:spPr/>
    </dgm:pt>
    <dgm:pt modelId="{ADE86C72-2BE0-4B7F-94A3-548DE1CC3F45}" type="pres">
      <dgm:prSet presAssocID="{F4421349-A721-407E-B842-84E66DD0C873}" presName="Name37" presStyleLbl="parChTrans1D2" presStyleIdx="3" presStyleCnt="5"/>
      <dgm:spPr/>
    </dgm:pt>
    <dgm:pt modelId="{C6E70213-87A0-4385-A084-E807A1A708AB}" type="pres">
      <dgm:prSet presAssocID="{344380FA-AC75-4352-8F92-0AB766E38E71}" presName="hierRoot2" presStyleCnt="0">
        <dgm:presLayoutVars>
          <dgm:hierBranch val="init"/>
        </dgm:presLayoutVars>
      </dgm:prSet>
      <dgm:spPr/>
    </dgm:pt>
    <dgm:pt modelId="{EC55518A-C849-4411-9118-B9A84125B041}" type="pres">
      <dgm:prSet presAssocID="{344380FA-AC75-4352-8F92-0AB766E38E71}" presName="rootComposite" presStyleCnt="0"/>
      <dgm:spPr/>
    </dgm:pt>
    <dgm:pt modelId="{0FF93608-CBDA-4C40-81EC-CB805E91B266}" type="pres">
      <dgm:prSet presAssocID="{344380FA-AC75-4352-8F92-0AB766E38E71}" presName="rootText" presStyleLbl="node2" presStyleIdx="3" presStyleCnt="5">
        <dgm:presLayoutVars>
          <dgm:chPref val="3"/>
        </dgm:presLayoutVars>
      </dgm:prSet>
      <dgm:spPr/>
    </dgm:pt>
    <dgm:pt modelId="{C3BFD4B7-981A-4805-B6A7-A48779E26F0E}" type="pres">
      <dgm:prSet presAssocID="{344380FA-AC75-4352-8F92-0AB766E38E71}" presName="rootConnector" presStyleLbl="node2" presStyleIdx="3" presStyleCnt="5"/>
      <dgm:spPr/>
    </dgm:pt>
    <dgm:pt modelId="{C0BA0C8C-08AF-4414-97CF-1315CE8A1436}" type="pres">
      <dgm:prSet presAssocID="{344380FA-AC75-4352-8F92-0AB766E38E71}" presName="hierChild4" presStyleCnt="0"/>
      <dgm:spPr/>
    </dgm:pt>
    <dgm:pt modelId="{095EEECE-8092-4193-8C27-BEA6E08F31CB}" type="pres">
      <dgm:prSet presAssocID="{344380FA-AC75-4352-8F92-0AB766E38E71}" presName="hierChild5" presStyleCnt="0"/>
      <dgm:spPr/>
    </dgm:pt>
    <dgm:pt modelId="{34B15AD0-0CA7-4605-82D4-8D091095D870}" type="pres">
      <dgm:prSet presAssocID="{A7A87E9D-C653-4095-A610-5E7FD9F1DCC3}" presName="Name37" presStyleLbl="parChTrans1D2" presStyleIdx="4" presStyleCnt="5"/>
      <dgm:spPr/>
    </dgm:pt>
    <dgm:pt modelId="{62D4F3FF-FF90-4FA9-B2DA-FB4C2586128A}" type="pres">
      <dgm:prSet presAssocID="{95835755-73A4-41DB-804F-5CBCA68F6C68}" presName="hierRoot2" presStyleCnt="0">
        <dgm:presLayoutVars>
          <dgm:hierBranch val="init"/>
        </dgm:presLayoutVars>
      </dgm:prSet>
      <dgm:spPr/>
    </dgm:pt>
    <dgm:pt modelId="{FE38FF61-8837-4D21-AEF3-822C92B7ED6D}" type="pres">
      <dgm:prSet presAssocID="{95835755-73A4-41DB-804F-5CBCA68F6C68}" presName="rootComposite" presStyleCnt="0"/>
      <dgm:spPr/>
    </dgm:pt>
    <dgm:pt modelId="{968FEB0E-6D50-4E3F-B5F0-0BDEC72DDD8B}" type="pres">
      <dgm:prSet presAssocID="{95835755-73A4-41DB-804F-5CBCA68F6C68}" presName="rootText" presStyleLbl="node2" presStyleIdx="4" presStyleCnt="5">
        <dgm:presLayoutVars>
          <dgm:chPref val="3"/>
        </dgm:presLayoutVars>
      </dgm:prSet>
      <dgm:spPr/>
    </dgm:pt>
    <dgm:pt modelId="{02EF9012-CA15-43BB-A992-D79D4F4AB0EB}" type="pres">
      <dgm:prSet presAssocID="{95835755-73A4-41DB-804F-5CBCA68F6C68}" presName="rootConnector" presStyleLbl="node2" presStyleIdx="4" presStyleCnt="5"/>
      <dgm:spPr/>
    </dgm:pt>
    <dgm:pt modelId="{C633D713-CA7B-4FCD-9F85-4E2A964F2900}" type="pres">
      <dgm:prSet presAssocID="{95835755-73A4-41DB-804F-5CBCA68F6C68}" presName="hierChild4" presStyleCnt="0"/>
      <dgm:spPr/>
    </dgm:pt>
    <dgm:pt modelId="{A8D4B0A5-80E8-477B-849D-3D2F59B93EA3}" type="pres">
      <dgm:prSet presAssocID="{95835755-73A4-41DB-804F-5CBCA68F6C68}" presName="hierChild5" presStyleCnt="0"/>
      <dgm:spPr/>
    </dgm:pt>
    <dgm:pt modelId="{626840E3-F23C-41CC-A1B7-299886DAE659}" type="pres">
      <dgm:prSet presAssocID="{CA96976F-5F58-4BCC-8AC6-352313FEBCBE}" presName="hierChild3" presStyleCnt="0"/>
      <dgm:spPr/>
    </dgm:pt>
  </dgm:ptLst>
  <dgm:cxnLst>
    <dgm:cxn modelId="{3C247412-B13C-4FC5-81F0-5262A8A35438}" type="presOf" srcId="{95E0889D-AD73-4DE9-A43B-0F35396A2E35}" destId="{71E5F45D-E07A-4575-89F6-C3EB19B9A246}" srcOrd="1" destOrd="0" presId="urn:microsoft.com/office/officeart/2005/8/layout/orgChart1"/>
    <dgm:cxn modelId="{BCC03D15-F402-4A31-AF68-8BB77F7A7585}" srcId="{3509EB46-3256-4B65-B8C7-22268B1376F3}" destId="{CA96976F-5F58-4BCC-8AC6-352313FEBCBE}" srcOrd="0" destOrd="0" parTransId="{6F8452E2-3CD5-4790-A121-F71AFCA49186}" sibTransId="{ECE2EC88-2113-48F9-BC26-73F9114B1211}"/>
    <dgm:cxn modelId="{99DD4316-4754-484F-BE78-85EFF5A2320E}" type="presOf" srcId="{40EE82B6-9533-4116-84EE-D7171EBD27C1}" destId="{C5620C8D-80B8-4625-8E6C-C393A429D8CC}" srcOrd="1" destOrd="0" presId="urn:microsoft.com/office/officeart/2005/8/layout/orgChart1"/>
    <dgm:cxn modelId="{A00FC017-8FC7-4121-9C20-DB96FBC5AC14}" type="presOf" srcId="{A7A87E9D-C653-4095-A610-5E7FD9F1DCC3}" destId="{34B15AD0-0CA7-4605-82D4-8D091095D870}" srcOrd="0" destOrd="0" presId="urn:microsoft.com/office/officeart/2005/8/layout/orgChart1"/>
    <dgm:cxn modelId="{1C2C4021-1B81-4E1C-87D9-A24407DD9471}" type="presOf" srcId="{CA96976F-5F58-4BCC-8AC6-352313FEBCBE}" destId="{EEDCE5DA-406C-41B4-BB79-440BB5B1A95C}" srcOrd="1" destOrd="0" presId="urn:microsoft.com/office/officeart/2005/8/layout/orgChart1"/>
    <dgm:cxn modelId="{058F4E30-12D5-42AE-A35F-87BFB61A4ED7}" type="presOf" srcId="{426D8935-0C45-4EE5-ADC9-F80B82229EF8}" destId="{A784005F-8B6B-44C6-BB4D-F4ED1173DAFE}" srcOrd="0" destOrd="0" presId="urn:microsoft.com/office/officeart/2005/8/layout/orgChart1"/>
    <dgm:cxn modelId="{EB34B15B-A610-4BD5-B760-76FC795ACFA9}" type="presOf" srcId="{344380FA-AC75-4352-8F92-0AB766E38E71}" destId="{0FF93608-CBDA-4C40-81EC-CB805E91B266}" srcOrd="0" destOrd="0" presId="urn:microsoft.com/office/officeart/2005/8/layout/orgChart1"/>
    <dgm:cxn modelId="{FAB6075C-89B2-41F6-A445-34C616957418}" type="presOf" srcId="{95835755-73A4-41DB-804F-5CBCA68F6C68}" destId="{02EF9012-CA15-43BB-A992-D79D4F4AB0EB}" srcOrd="1" destOrd="0" presId="urn:microsoft.com/office/officeart/2005/8/layout/orgChart1"/>
    <dgm:cxn modelId="{042D245C-07CF-4E50-B3E1-AF08FD42C17E}" type="presOf" srcId="{7B139D1B-3359-4DD4-B4CF-8094807F05B3}" destId="{A6298514-8F11-4EE9-855F-59D946DEF2A5}" srcOrd="0" destOrd="0" presId="urn:microsoft.com/office/officeart/2005/8/layout/orgChart1"/>
    <dgm:cxn modelId="{8D44F549-F66F-4A7B-89BF-86443C429945}" type="presOf" srcId="{95835755-73A4-41DB-804F-5CBCA68F6C68}" destId="{968FEB0E-6D50-4E3F-B5F0-0BDEC72DDD8B}" srcOrd="0" destOrd="0" presId="urn:microsoft.com/office/officeart/2005/8/layout/orgChart1"/>
    <dgm:cxn modelId="{5867664A-ED8C-45ED-88DB-A678B07AD480}" type="presOf" srcId="{CD9D603B-CCA7-4C35-B39F-3241796B1FEB}" destId="{A1798FA6-7F5C-43FD-A9C2-F4AD754A1055}" srcOrd="1" destOrd="0" presId="urn:microsoft.com/office/officeart/2005/8/layout/orgChart1"/>
    <dgm:cxn modelId="{AF5B1377-3106-48A9-864E-FD48158D5025}" srcId="{CA96976F-5F58-4BCC-8AC6-352313FEBCBE}" destId="{CD9D603B-CCA7-4C35-B39F-3241796B1FEB}" srcOrd="1" destOrd="0" parTransId="{7B139D1B-3359-4DD4-B4CF-8094807F05B3}" sibTransId="{F8A798FF-22A6-4543-B94C-726A75CE5942}"/>
    <dgm:cxn modelId="{4A66BD57-A9C1-4FAD-9EF4-65BE320179A2}" srcId="{CA96976F-5F58-4BCC-8AC6-352313FEBCBE}" destId="{95E0889D-AD73-4DE9-A43B-0F35396A2E35}" srcOrd="2" destOrd="0" parTransId="{426D8935-0C45-4EE5-ADC9-F80B82229EF8}" sibTransId="{7A59C7B4-F2E4-498D-B829-C605DBA31A92}"/>
    <dgm:cxn modelId="{2E4CBC59-BA4F-4AB2-8CA0-2F67A3F489E2}" srcId="{CA96976F-5F58-4BCC-8AC6-352313FEBCBE}" destId="{95835755-73A4-41DB-804F-5CBCA68F6C68}" srcOrd="4" destOrd="0" parTransId="{A7A87E9D-C653-4095-A610-5E7FD9F1DCC3}" sibTransId="{A86E8B1E-E8B2-48FC-84E9-B76D30E642DF}"/>
    <dgm:cxn modelId="{813B975A-8155-4B92-AD97-9096F43A0A12}" type="presOf" srcId="{40EE82B6-9533-4116-84EE-D7171EBD27C1}" destId="{C24980F5-6DEA-4AD8-A7D0-2EBC4A712AAB}" srcOrd="0" destOrd="0" presId="urn:microsoft.com/office/officeart/2005/8/layout/orgChart1"/>
    <dgm:cxn modelId="{76F08D8D-BA9F-48E6-81F3-36F605485DE9}" type="presOf" srcId="{5188C476-26E8-4924-A9BB-CF449D889DCB}" destId="{AC4384C5-F3B8-441B-8159-106B4B4A26E4}" srcOrd="0" destOrd="0" presId="urn:microsoft.com/office/officeart/2005/8/layout/orgChart1"/>
    <dgm:cxn modelId="{1053FB98-010A-45A7-AD00-1F2C2ED391EF}" type="presOf" srcId="{95E0889D-AD73-4DE9-A43B-0F35396A2E35}" destId="{AAEA451B-FAE2-4225-9D86-8945B6C2D007}" srcOrd="0" destOrd="0" presId="urn:microsoft.com/office/officeart/2005/8/layout/orgChart1"/>
    <dgm:cxn modelId="{6739EB9D-12F2-401F-A5B5-AC1378B5C941}" type="presOf" srcId="{3509EB46-3256-4B65-B8C7-22268B1376F3}" destId="{A9CED3B9-05B9-474A-B61F-595F07AB563F}" srcOrd="0" destOrd="0" presId="urn:microsoft.com/office/officeart/2005/8/layout/orgChart1"/>
    <dgm:cxn modelId="{3FE1E1A7-80F9-474B-95BA-C452509FE253}" type="presOf" srcId="{F4421349-A721-407E-B842-84E66DD0C873}" destId="{ADE86C72-2BE0-4B7F-94A3-548DE1CC3F45}" srcOrd="0" destOrd="0" presId="urn:microsoft.com/office/officeart/2005/8/layout/orgChart1"/>
    <dgm:cxn modelId="{E3B076BC-6AFE-4258-BDF4-7D4A8B76B8F4}" srcId="{CA96976F-5F58-4BCC-8AC6-352313FEBCBE}" destId="{40EE82B6-9533-4116-84EE-D7171EBD27C1}" srcOrd="0" destOrd="0" parTransId="{5188C476-26E8-4924-A9BB-CF449D889DCB}" sibTransId="{94854A91-06F1-4414-97BF-28FEBDBA1C72}"/>
    <dgm:cxn modelId="{4759F2D9-5DA4-4E79-BA64-F0CA4B4794A8}" srcId="{CA96976F-5F58-4BCC-8AC6-352313FEBCBE}" destId="{344380FA-AC75-4352-8F92-0AB766E38E71}" srcOrd="3" destOrd="0" parTransId="{F4421349-A721-407E-B842-84E66DD0C873}" sibTransId="{23CD0325-9EC7-434C-9F8A-7D352A281983}"/>
    <dgm:cxn modelId="{98A3F0E8-7044-4E14-9290-BB3AD8F77C79}" type="presOf" srcId="{CD9D603B-CCA7-4C35-B39F-3241796B1FEB}" destId="{EE977B25-2ED9-4DAD-A202-ED35411D88A3}" srcOrd="0" destOrd="0" presId="urn:microsoft.com/office/officeart/2005/8/layout/orgChart1"/>
    <dgm:cxn modelId="{79F505FE-A06E-4B5C-8BDF-8EBE9385E2A5}" type="presOf" srcId="{CA96976F-5F58-4BCC-8AC6-352313FEBCBE}" destId="{FA22DB39-EECF-4E5A-8189-876A22F2E1CE}" srcOrd="0" destOrd="0" presId="urn:microsoft.com/office/officeart/2005/8/layout/orgChart1"/>
    <dgm:cxn modelId="{A591B9FF-B97B-4B0A-8EDD-0697562F9B45}" type="presOf" srcId="{344380FA-AC75-4352-8F92-0AB766E38E71}" destId="{C3BFD4B7-981A-4805-B6A7-A48779E26F0E}" srcOrd="1" destOrd="0" presId="urn:microsoft.com/office/officeart/2005/8/layout/orgChart1"/>
    <dgm:cxn modelId="{71B11A53-955D-4067-8755-B0DC2DF61427}" type="presParOf" srcId="{A9CED3B9-05B9-474A-B61F-595F07AB563F}" destId="{6D30B6D6-AE72-41AF-BE5E-69DB3D4B53B9}" srcOrd="0" destOrd="0" presId="urn:microsoft.com/office/officeart/2005/8/layout/orgChart1"/>
    <dgm:cxn modelId="{75D579F3-3840-411D-8E64-2DDF6B0CFCC8}" type="presParOf" srcId="{6D30B6D6-AE72-41AF-BE5E-69DB3D4B53B9}" destId="{1D8F5748-51CF-47D2-A716-4B79EBB33985}" srcOrd="0" destOrd="0" presId="urn:microsoft.com/office/officeart/2005/8/layout/orgChart1"/>
    <dgm:cxn modelId="{106F3145-D098-4732-BD13-9A3EF3961B8F}" type="presParOf" srcId="{1D8F5748-51CF-47D2-A716-4B79EBB33985}" destId="{FA22DB39-EECF-4E5A-8189-876A22F2E1CE}" srcOrd="0" destOrd="0" presId="urn:microsoft.com/office/officeart/2005/8/layout/orgChart1"/>
    <dgm:cxn modelId="{959D7C2C-278F-4233-8D2A-C381D4AA5B89}" type="presParOf" srcId="{1D8F5748-51CF-47D2-A716-4B79EBB33985}" destId="{EEDCE5DA-406C-41B4-BB79-440BB5B1A95C}" srcOrd="1" destOrd="0" presId="urn:microsoft.com/office/officeart/2005/8/layout/orgChart1"/>
    <dgm:cxn modelId="{A7BF2918-CA1A-4BFB-9A83-3B99A76D649D}" type="presParOf" srcId="{6D30B6D6-AE72-41AF-BE5E-69DB3D4B53B9}" destId="{5CA35DD2-F468-439D-8323-1BA202FD2EAC}" srcOrd="1" destOrd="0" presId="urn:microsoft.com/office/officeart/2005/8/layout/orgChart1"/>
    <dgm:cxn modelId="{301C9513-064D-44F7-91EC-22A60564BE35}" type="presParOf" srcId="{5CA35DD2-F468-439D-8323-1BA202FD2EAC}" destId="{AC4384C5-F3B8-441B-8159-106B4B4A26E4}" srcOrd="0" destOrd="0" presId="urn:microsoft.com/office/officeart/2005/8/layout/orgChart1"/>
    <dgm:cxn modelId="{7F5E4E17-55FF-48F7-BF05-5EA319B1D95E}" type="presParOf" srcId="{5CA35DD2-F468-439D-8323-1BA202FD2EAC}" destId="{4438FA40-10B0-41EE-BEBD-E94CB60CD27B}" srcOrd="1" destOrd="0" presId="urn:microsoft.com/office/officeart/2005/8/layout/orgChart1"/>
    <dgm:cxn modelId="{72288101-0657-4424-8C3F-C2E4852EF802}" type="presParOf" srcId="{4438FA40-10B0-41EE-BEBD-E94CB60CD27B}" destId="{6F65E85D-088D-452F-88BC-F19F2A1A9671}" srcOrd="0" destOrd="0" presId="urn:microsoft.com/office/officeart/2005/8/layout/orgChart1"/>
    <dgm:cxn modelId="{EBEC7C5B-E787-495A-8130-062C64607D46}" type="presParOf" srcId="{6F65E85D-088D-452F-88BC-F19F2A1A9671}" destId="{C24980F5-6DEA-4AD8-A7D0-2EBC4A712AAB}" srcOrd="0" destOrd="0" presId="urn:microsoft.com/office/officeart/2005/8/layout/orgChart1"/>
    <dgm:cxn modelId="{77FD62E5-88C6-4036-B162-93DB0F6D6D68}" type="presParOf" srcId="{6F65E85D-088D-452F-88BC-F19F2A1A9671}" destId="{C5620C8D-80B8-4625-8E6C-C393A429D8CC}" srcOrd="1" destOrd="0" presId="urn:microsoft.com/office/officeart/2005/8/layout/orgChart1"/>
    <dgm:cxn modelId="{2B335221-F23A-458D-A58A-B49C25F22984}" type="presParOf" srcId="{4438FA40-10B0-41EE-BEBD-E94CB60CD27B}" destId="{914269B2-6236-48B7-8BEE-D06DDF5C99F3}" srcOrd="1" destOrd="0" presId="urn:microsoft.com/office/officeart/2005/8/layout/orgChart1"/>
    <dgm:cxn modelId="{DB80EC84-54F9-4F4D-A105-5004DA495B01}" type="presParOf" srcId="{4438FA40-10B0-41EE-BEBD-E94CB60CD27B}" destId="{7850C2E8-5C50-4A1C-A10B-B9F70F71F012}" srcOrd="2" destOrd="0" presId="urn:microsoft.com/office/officeart/2005/8/layout/orgChart1"/>
    <dgm:cxn modelId="{16CC47B7-FD99-47D6-A2F8-913A3FA63569}" type="presParOf" srcId="{5CA35DD2-F468-439D-8323-1BA202FD2EAC}" destId="{A6298514-8F11-4EE9-855F-59D946DEF2A5}" srcOrd="2" destOrd="0" presId="urn:microsoft.com/office/officeart/2005/8/layout/orgChart1"/>
    <dgm:cxn modelId="{866370ED-7838-4DC6-AB54-FAEA68D32332}" type="presParOf" srcId="{5CA35DD2-F468-439D-8323-1BA202FD2EAC}" destId="{90720143-C359-472A-AC10-1360C23AA5C4}" srcOrd="3" destOrd="0" presId="urn:microsoft.com/office/officeart/2005/8/layout/orgChart1"/>
    <dgm:cxn modelId="{39F5D9A3-55C1-4BAA-8621-0A6A5AAB5996}" type="presParOf" srcId="{90720143-C359-472A-AC10-1360C23AA5C4}" destId="{B67274D6-0024-46CF-94C8-BC85900ED7E4}" srcOrd="0" destOrd="0" presId="urn:microsoft.com/office/officeart/2005/8/layout/orgChart1"/>
    <dgm:cxn modelId="{D3653C07-6B2A-4D71-A346-4FFB031E6E56}" type="presParOf" srcId="{B67274D6-0024-46CF-94C8-BC85900ED7E4}" destId="{EE977B25-2ED9-4DAD-A202-ED35411D88A3}" srcOrd="0" destOrd="0" presId="urn:microsoft.com/office/officeart/2005/8/layout/orgChart1"/>
    <dgm:cxn modelId="{CA4F5F44-4F74-4C1E-8D80-8778429C4F49}" type="presParOf" srcId="{B67274D6-0024-46CF-94C8-BC85900ED7E4}" destId="{A1798FA6-7F5C-43FD-A9C2-F4AD754A1055}" srcOrd="1" destOrd="0" presId="urn:microsoft.com/office/officeart/2005/8/layout/orgChart1"/>
    <dgm:cxn modelId="{71A0A5E9-9C46-4EE9-B0A1-054C63209019}" type="presParOf" srcId="{90720143-C359-472A-AC10-1360C23AA5C4}" destId="{48EE2E5A-0F4B-4742-9DA4-04F3B6C647D7}" srcOrd="1" destOrd="0" presId="urn:microsoft.com/office/officeart/2005/8/layout/orgChart1"/>
    <dgm:cxn modelId="{C8DD3DCB-BFC1-4A20-9B89-EB1B4908AAEA}" type="presParOf" srcId="{90720143-C359-472A-AC10-1360C23AA5C4}" destId="{C257B4D5-FB74-4D21-835A-4D497DF483BC}" srcOrd="2" destOrd="0" presId="urn:microsoft.com/office/officeart/2005/8/layout/orgChart1"/>
    <dgm:cxn modelId="{8B883DD5-1AE3-416D-9FDF-D9771743352F}" type="presParOf" srcId="{5CA35DD2-F468-439D-8323-1BA202FD2EAC}" destId="{A784005F-8B6B-44C6-BB4D-F4ED1173DAFE}" srcOrd="4" destOrd="0" presId="urn:microsoft.com/office/officeart/2005/8/layout/orgChart1"/>
    <dgm:cxn modelId="{D864C125-4B0D-4188-88D1-AC5AA49E459E}" type="presParOf" srcId="{5CA35DD2-F468-439D-8323-1BA202FD2EAC}" destId="{BF02DE55-5BC6-4F29-B5E1-749380F13832}" srcOrd="5" destOrd="0" presId="urn:microsoft.com/office/officeart/2005/8/layout/orgChart1"/>
    <dgm:cxn modelId="{1AEADFF2-65A3-415F-B6A1-D9F03489D911}" type="presParOf" srcId="{BF02DE55-5BC6-4F29-B5E1-749380F13832}" destId="{56A0454B-2DA8-4C00-A2A4-792A43FCFC5E}" srcOrd="0" destOrd="0" presId="urn:microsoft.com/office/officeart/2005/8/layout/orgChart1"/>
    <dgm:cxn modelId="{80FC8CAD-AE3B-43AA-887A-865B14F29A9F}" type="presParOf" srcId="{56A0454B-2DA8-4C00-A2A4-792A43FCFC5E}" destId="{AAEA451B-FAE2-4225-9D86-8945B6C2D007}" srcOrd="0" destOrd="0" presId="urn:microsoft.com/office/officeart/2005/8/layout/orgChart1"/>
    <dgm:cxn modelId="{48FA90F6-BB8B-4371-9044-92923F5F2475}" type="presParOf" srcId="{56A0454B-2DA8-4C00-A2A4-792A43FCFC5E}" destId="{71E5F45D-E07A-4575-89F6-C3EB19B9A246}" srcOrd="1" destOrd="0" presId="urn:microsoft.com/office/officeart/2005/8/layout/orgChart1"/>
    <dgm:cxn modelId="{4187DEC8-65C0-4CCC-B2C8-9C21520E8E3B}" type="presParOf" srcId="{BF02DE55-5BC6-4F29-B5E1-749380F13832}" destId="{4B7209E9-2F3F-4504-84C5-4230CE6F10FA}" srcOrd="1" destOrd="0" presId="urn:microsoft.com/office/officeart/2005/8/layout/orgChart1"/>
    <dgm:cxn modelId="{3B1B1E77-722D-4F49-8839-82F53966C592}" type="presParOf" srcId="{BF02DE55-5BC6-4F29-B5E1-749380F13832}" destId="{32B0FBE9-2A32-476A-975B-B709ADECD8F3}" srcOrd="2" destOrd="0" presId="urn:microsoft.com/office/officeart/2005/8/layout/orgChart1"/>
    <dgm:cxn modelId="{C5FD90C5-88E3-4A23-AEBA-E62C97CD9AA9}" type="presParOf" srcId="{5CA35DD2-F468-439D-8323-1BA202FD2EAC}" destId="{ADE86C72-2BE0-4B7F-94A3-548DE1CC3F45}" srcOrd="6" destOrd="0" presId="urn:microsoft.com/office/officeart/2005/8/layout/orgChart1"/>
    <dgm:cxn modelId="{4FB4F2E0-DE19-4C2F-8BE8-4D9C467699F4}" type="presParOf" srcId="{5CA35DD2-F468-439D-8323-1BA202FD2EAC}" destId="{C6E70213-87A0-4385-A084-E807A1A708AB}" srcOrd="7" destOrd="0" presId="urn:microsoft.com/office/officeart/2005/8/layout/orgChart1"/>
    <dgm:cxn modelId="{A59ECEF1-24E4-4048-BAD9-67BEC5BAD427}" type="presParOf" srcId="{C6E70213-87A0-4385-A084-E807A1A708AB}" destId="{EC55518A-C849-4411-9118-B9A84125B041}" srcOrd="0" destOrd="0" presId="urn:microsoft.com/office/officeart/2005/8/layout/orgChart1"/>
    <dgm:cxn modelId="{9B22779B-89CE-4197-88B6-84C374D2F4DE}" type="presParOf" srcId="{EC55518A-C849-4411-9118-B9A84125B041}" destId="{0FF93608-CBDA-4C40-81EC-CB805E91B266}" srcOrd="0" destOrd="0" presId="urn:microsoft.com/office/officeart/2005/8/layout/orgChart1"/>
    <dgm:cxn modelId="{9BEC0651-0015-4718-9AAF-CA1E350E8B09}" type="presParOf" srcId="{EC55518A-C849-4411-9118-B9A84125B041}" destId="{C3BFD4B7-981A-4805-B6A7-A48779E26F0E}" srcOrd="1" destOrd="0" presId="urn:microsoft.com/office/officeart/2005/8/layout/orgChart1"/>
    <dgm:cxn modelId="{4B172250-CA88-495A-8525-B6156E1BB141}" type="presParOf" srcId="{C6E70213-87A0-4385-A084-E807A1A708AB}" destId="{C0BA0C8C-08AF-4414-97CF-1315CE8A1436}" srcOrd="1" destOrd="0" presId="urn:microsoft.com/office/officeart/2005/8/layout/orgChart1"/>
    <dgm:cxn modelId="{8E3356C2-4E5A-4C8E-9A65-F8D1BE83C83F}" type="presParOf" srcId="{C6E70213-87A0-4385-A084-E807A1A708AB}" destId="{095EEECE-8092-4193-8C27-BEA6E08F31CB}" srcOrd="2" destOrd="0" presId="urn:microsoft.com/office/officeart/2005/8/layout/orgChart1"/>
    <dgm:cxn modelId="{BEF36D9D-8670-4A73-89C2-9A0D2A266F1A}" type="presParOf" srcId="{5CA35DD2-F468-439D-8323-1BA202FD2EAC}" destId="{34B15AD0-0CA7-4605-82D4-8D091095D870}" srcOrd="8" destOrd="0" presId="urn:microsoft.com/office/officeart/2005/8/layout/orgChart1"/>
    <dgm:cxn modelId="{8DD4B7EC-B333-4691-8CC3-526C09E3FC29}" type="presParOf" srcId="{5CA35DD2-F468-439D-8323-1BA202FD2EAC}" destId="{62D4F3FF-FF90-4FA9-B2DA-FB4C2586128A}" srcOrd="9" destOrd="0" presId="urn:microsoft.com/office/officeart/2005/8/layout/orgChart1"/>
    <dgm:cxn modelId="{190741F6-4F18-4C53-8C1A-5572242D7383}" type="presParOf" srcId="{62D4F3FF-FF90-4FA9-B2DA-FB4C2586128A}" destId="{FE38FF61-8837-4D21-AEF3-822C92B7ED6D}" srcOrd="0" destOrd="0" presId="urn:microsoft.com/office/officeart/2005/8/layout/orgChart1"/>
    <dgm:cxn modelId="{2BDCB7B7-C7E9-4467-AB90-7BE77E2BCB4E}" type="presParOf" srcId="{FE38FF61-8837-4D21-AEF3-822C92B7ED6D}" destId="{968FEB0E-6D50-4E3F-B5F0-0BDEC72DDD8B}" srcOrd="0" destOrd="0" presId="urn:microsoft.com/office/officeart/2005/8/layout/orgChart1"/>
    <dgm:cxn modelId="{3F88EB67-1364-497F-AF3E-F949EB611C12}" type="presParOf" srcId="{FE38FF61-8837-4D21-AEF3-822C92B7ED6D}" destId="{02EF9012-CA15-43BB-A992-D79D4F4AB0EB}" srcOrd="1" destOrd="0" presId="urn:microsoft.com/office/officeart/2005/8/layout/orgChart1"/>
    <dgm:cxn modelId="{C7528480-5553-41A7-AB00-32FF8B4BC656}" type="presParOf" srcId="{62D4F3FF-FF90-4FA9-B2DA-FB4C2586128A}" destId="{C633D713-CA7B-4FCD-9F85-4E2A964F2900}" srcOrd="1" destOrd="0" presId="urn:microsoft.com/office/officeart/2005/8/layout/orgChart1"/>
    <dgm:cxn modelId="{CAE08794-6D91-4829-8C90-BF8AA05F4B2C}" type="presParOf" srcId="{62D4F3FF-FF90-4FA9-B2DA-FB4C2586128A}" destId="{A8D4B0A5-80E8-477B-849D-3D2F59B93EA3}" srcOrd="2" destOrd="0" presId="urn:microsoft.com/office/officeart/2005/8/layout/orgChart1"/>
    <dgm:cxn modelId="{A859DDB0-8BA3-417E-835B-E2BB71871573}" type="presParOf" srcId="{6D30B6D6-AE72-41AF-BE5E-69DB3D4B53B9}" destId="{626840E3-F23C-41CC-A1B7-299886DAE6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15AD0-0CA7-4605-82D4-8D091095D870}">
      <dsp:nvSpPr>
        <dsp:cNvPr id="0" name=""/>
        <dsp:cNvSpPr/>
      </dsp:nvSpPr>
      <dsp:spPr>
        <a:xfrm>
          <a:off x="3124200" y="2135576"/>
          <a:ext cx="2588791" cy="224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23"/>
              </a:lnTo>
              <a:lnTo>
                <a:pt x="2588791" y="112323"/>
              </a:lnTo>
              <a:lnTo>
                <a:pt x="2588791" y="224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86C72-2BE0-4B7F-94A3-548DE1CC3F45}">
      <dsp:nvSpPr>
        <dsp:cNvPr id="0" name=""/>
        <dsp:cNvSpPr/>
      </dsp:nvSpPr>
      <dsp:spPr>
        <a:xfrm>
          <a:off x="3124200" y="2135576"/>
          <a:ext cx="1294395" cy="224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23"/>
              </a:lnTo>
              <a:lnTo>
                <a:pt x="1294395" y="112323"/>
              </a:lnTo>
              <a:lnTo>
                <a:pt x="1294395" y="224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4005F-8B6B-44C6-BB4D-F4ED1173DAFE}">
      <dsp:nvSpPr>
        <dsp:cNvPr id="0" name=""/>
        <dsp:cNvSpPr/>
      </dsp:nvSpPr>
      <dsp:spPr>
        <a:xfrm>
          <a:off x="3078480" y="2135576"/>
          <a:ext cx="91440" cy="2246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98514-8F11-4EE9-855F-59D946DEF2A5}">
      <dsp:nvSpPr>
        <dsp:cNvPr id="0" name=""/>
        <dsp:cNvSpPr/>
      </dsp:nvSpPr>
      <dsp:spPr>
        <a:xfrm>
          <a:off x="1829804" y="2135576"/>
          <a:ext cx="1294395" cy="224647"/>
        </a:xfrm>
        <a:custGeom>
          <a:avLst/>
          <a:gdLst/>
          <a:ahLst/>
          <a:cxnLst/>
          <a:rect l="0" t="0" r="0" b="0"/>
          <a:pathLst>
            <a:path>
              <a:moveTo>
                <a:pt x="1294395" y="0"/>
              </a:moveTo>
              <a:lnTo>
                <a:pt x="1294395" y="112323"/>
              </a:lnTo>
              <a:lnTo>
                <a:pt x="0" y="112323"/>
              </a:lnTo>
              <a:lnTo>
                <a:pt x="0" y="224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384C5-F3B8-441B-8159-106B4B4A26E4}">
      <dsp:nvSpPr>
        <dsp:cNvPr id="0" name=""/>
        <dsp:cNvSpPr/>
      </dsp:nvSpPr>
      <dsp:spPr>
        <a:xfrm>
          <a:off x="535408" y="2135576"/>
          <a:ext cx="2588791" cy="224647"/>
        </a:xfrm>
        <a:custGeom>
          <a:avLst/>
          <a:gdLst/>
          <a:ahLst/>
          <a:cxnLst/>
          <a:rect l="0" t="0" r="0" b="0"/>
          <a:pathLst>
            <a:path>
              <a:moveTo>
                <a:pt x="2588791" y="0"/>
              </a:moveTo>
              <a:lnTo>
                <a:pt x="2588791" y="112323"/>
              </a:lnTo>
              <a:lnTo>
                <a:pt x="0" y="112323"/>
              </a:lnTo>
              <a:lnTo>
                <a:pt x="0" y="224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2DB39-EECF-4E5A-8189-876A22F2E1CE}">
      <dsp:nvSpPr>
        <dsp:cNvPr id="0" name=""/>
        <dsp:cNvSpPr/>
      </dsp:nvSpPr>
      <dsp:spPr>
        <a:xfrm>
          <a:off x="2589325" y="1600702"/>
          <a:ext cx="1069748" cy="534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Bath++</a:t>
          </a:r>
          <a:endParaRPr lang="zh-TW" altLang="en-US" sz="1800" kern="1200" dirty="0"/>
        </a:p>
      </dsp:txBody>
      <dsp:txXfrm>
        <a:off x="2589325" y="1600702"/>
        <a:ext cx="1069748" cy="534874"/>
      </dsp:txXfrm>
    </dsp:sp>
    <dsp:sp modelId="{C24980F5-6DEA-4AD8-A7D0-2EBC4A712AAB}">
      <dsp:nvSpPr>
        <dsp:cNvPr id="0" name=""/>
        <dsp:cNvSpPr/>
      </dsp:nvSpPr>
      <dsp:spPr>
        <a:xfrm>
          <a:off x="533" y="2360223"/>
          <a:ext cx="1069748" cy="534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Kitchen++</a:t>
          </a:r>
          <a:endParaRPr lang="zh-TW" altLang="en-US" sz="1600" kern="1200" dirty="0"/>
        </a:p>
      </dsp:txBody>
      <dsp:txXfrm>
        <a:off x="533" y="2360223"/>
        <a:ext cx="1069748" cy="534874"/>
      </dsp:txXfrm>
    </dsp:sp>
    <dsp:sp modelId="{EE977B25-2ED9-4DAD-A202-ED35411D88A3}">
      <dsp:nvSpPr>
        <dsp:cNvPr id="0" name=""/>
        <dsp:cNvSpPr/>
      </dsp:nvSpPr>
      <dsp:spPr>
        <a:xfrm>
          <a:off x="1294929" y="2360223"/>
          <a:ext cx="1069748" cy="534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Study++</a:t>
          </a:r>
          <a:endParaRPr lang="zh-TW" altLang="en-US" sz="1800" kern="1200" dirty="0"/>
        </a:p>
      </dsp:txBody>
      <dsp:txXfrm>
        <a:off x="1294929" y="2360223"/>
        <a:ext cx="1069748" cy="534874"/>
      </dsp:txXfrm>
    </dsp:sp>
    <dsp:sp modelId="{AAEA451B-FAE2-4225-9D86-8945B6C2D007}">
      <dsp:nvSpPr>
        <dsp:cNvPr id="0" name=""/>
        <dsp:cNvSpPr/>
      </dsp:nvSpPr>
      <dsp:spPr>
        <a:xfrm>
          <a:off x="2589325" y="2360223"/>
          <a:ext cx="1069748" cy="534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Dining room++</a:t>
          </a:r>
          <a:endParaRPr lang="zh-TW" altLang="en-US" sz="1600" kern="1200" dirty="0"/>
        </a:p>
      </dsp:txBody>
      <dsp:txXfrm>
        <a:off x="2589325" y="2360223"/>
        <a:ext cx="1069748" cy="534874"/>
      </dsp:txXfrm>
    </dsp:sp>
    <dsp:sp modelId="{0FF93608-CBDA-4C40-81EC-CB805E91B266}">
      <dsp:nvSpPr>
        <dsp:cNvPr id="0" name=""/>
        <dsp:cNvSpPr/>
      </dsp:nvSpPr>
      <dsp:spPr>
        <a:xfrm>
          <a:off x="3883721" y="2360223"/>
          <a:ext cx="1069748" cy="534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Bedroom++</a:t>
          </a:r>
          <a:endParaRPr lang="zh-TW" altLang="en-US" sz="1400" kern="1200" dirty="0"/>
        </a:p>
      </dsp:txBody>
      <dsp:txXfrm>
        <a:off x="3883721" y="2360223"/>
        <a:ext cx="1069748" cy="534874"/>
      </dsp:txXfrm>
    </dsp:sp>
    <dsp:sp modelId="{968FEB0E-6D50-4E3F-B5F0-0BDEC72DDD8B}">
      <dsp:nvSpPr>
        <dsp:cNvPr id="0" name=""/>
        <dsp:cNvSpPr/>
      </dsp:nvSpPr>
      <dsp:spPr>
        <a:xfrm>
          <a:off x="5178117" y="2360223"/>
          <a:ext cx="1069748" cy="534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…</a:t>
          </a:r>
          <a:endParaRPr lang="zh-TW" altLang="en-US" sz="3600" kern="1200" dirty="0"/>
        </a:p>
      </dsp:txBody>
      <dsp:txXfrm>
        <a:off x="5178117" y="2360223"/>
        <a:ext cx="1069748" cy="534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BE529-4A08-4347-A1A3-234A46D326A2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ADBF3-E17A-4AFD-9B82-A302C312BC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ADBF3-E17A-4AFD-9B82-A302C312BC3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2A244C-7E89-4BD2-AEAB-B4062586F0E1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AD67204-01CC-41FF-88EE-13E5229CE5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E9BF-B088-40DF-AC86-F3ED7F1E266E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204-01CC-41FF-88EE-13E5229CE5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E6CF-2209-4E2E-A05F-72E4ED9B2EEB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204-01CC-41FF-88EE-13E5229CE5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422A0E5-ADB2-4A7E-8ACE-E04C5C643E71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D67204-01CC-41FF-88EE-13E5229CE5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5BF604-8688-4598-AC31-78BEBB09B617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AD67204-01CC-41FF-88EE-13E5229CE5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0931-91C9-462C-BB2F-6CBDE0EA0826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204-01CC-41FF-88EE-13E5229CE5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6F27-D20A-4AB9-800F-548F9C3E3DAE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204-01CC-41FF-88EE-13E5229CE5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764650-D5D3-45AA-8414-6EA2B46D7C72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D67204-01CC-41FF-88EE-13E5229CE5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602B-BA6D-4D36-853E-34C530B84151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204-01CC-41FF-88EE-13E5229CE5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C498B40-DEE6-4420-8A66-5E0757A4545E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D67204-01CC-41FF-88EE-13E5229CE5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177754-B4F3-45C5-AC74-73AF8C13FD75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D67204-01CC-41FF-88EE-13E5229CE5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31DFA4D-046A-4773-93D7-65E43C861C6D}" type="datetime1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AD67204-01CC-41FF-88EE-13E5229CE5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>
                <a:solidFill>
                  <a:srgbClr val="7030A0"/>
                </a:solidFill>
              </a:rPr>
              <a:t>題目</a:t>
            </a:r>
            <a:r>
              <a:rPr lang="en-US" altLang="zh-TW" sz="3600" dirty="0">
                <a:solidFill>
                  <a:srgbClr val="7030A0"/>
                </a:solidFill>
              </a:rPr>
              <a:t>:</a:t>
            </a:r>
            <a:r>
              <a:rPr lang="zh-TW" altLang="en-US" sz="3600" dirty="0">
                <a:solidFill>
                  <a:srgbClr val="7030A0"/>
                </a:solidFill>
              </a:rPr>
              <a:t> 浴室</a:t>
            </a:r>
            <a:r>
              <a:rPr lang="en-US" altLang="zh-TW" sz="3600" dirty="0">
                <a:solidFill>
                  <a:srgbClr val="7030A0"/>
                </a:solidFill>
              </a:rPr>
              <a:t>++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7204-01CC-41FF-88EE-13E5229CE509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1066800"/>
          </a:xfrm>
        </p:spPr>
        <p:txBody>
          <a:bodyPr>
            <a:normAutofit/>
          </a:bodyPr>
          <a:lstStyle/>
          <a:p>
            <a:r>
              <a:rPr lang="en-US" altLang="zh-TW" dirty="0"/>
              <a:t>Here comes a person. Then, he (she) turns the light.</a:t>
            </a:r>
          </a:p>
          <a:p>
            <a:r>
              <a:rPr lang="en-US" altLang="zh-TW" dirty="0"/>
              <a:t>If the elder crushes, the alarm rows.</a:t>
            </a:r>
          </a:p>
        </p:txBody>
      </p:sp>
      <p:grpSp>
        <p:nvGrpSpPr>
          <p:cNvPr id="56" name="群組 55"/>
          <p:cNvGrpSpPr/>
          <p:nvPr/>
        </p:nvGrpSpPr>
        <p:grpSpPr>
          <a:xfrm>
            <a:off x="838200" y="4953000"/>
            <a:ext cx="609600" cy="1524000"/>
            <a:chOff x="1600200" y="3657600"/>
            <a:chExt cx="838200" cy="2057400"/>
          </a:xfrm>
        </p:grpSpPr>
        <p:cxnSp>
          <p:nvCxnSpPr>
            <p:cNvPr id="57" name="直線接點 56"/>
            <p:cNvCxnSpPr/>
            <p:nvPr/>
          </p:nvCxnSpPr>
          <p:spPr>
            <a:xfrm>
              <a:off x="1905000" y="4800600"/>
              <a:ext cx="2286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群組 57"/>
            <p:cNvGrpSpPr/>
            <p:nvPr/>
          </p:nvGrpSpPr>
          <p:grpSpPr>
            <a:xfrm>
              <a:off x="1600200" y="3657600"/>
              <a:ext cx="838200" cy="2057400"/>
              <a:chOff x="457200" y="3733800"/>
              <a:chExt cx="838200" cy="2057400"/>
            </a:xfrm>
          </p:grpSpPr>
          <p:cxnSp>
            <p:nvCxnSpPr>
              <p:cNvPr id="59" name="直線接點 58"/>
              <p:cNvCxnSpPr/>
              <p:nvPr/>
            </p:nvCxnSpPr>
            <p:spPr>
              <a:xfrm flipH="1">
                <a:off x="533400" y="4038600"/>
                <a:ext cx="152400" cy="609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>
                <a:off x="762000" y="4038600"/>
                <a:ext cx="228600" cy="381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 flipH="1">
                <a:off x="685800" y="4876800"/>
                <a:ext cx="76200" cy="4572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橢圓 61"/>
              <p:cNvSpPr/>
              <p:nvPr/>
            </p:nvSpPr>
            <p:spPr>
              <a:xfrm>
                <a:off x="609600" y="3733800"/>
                <a:ext cx="304800" cy="3048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橢圓 62"/>
              <p:cNvSpPr/>
              <p:nvPr/>
            </p:nvSpPr>
            <p:spPr>
              <a:xfrm>
                <a:off x="685800" y="4038600"/>
                <a:ext cx="152400" cy="9144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4" name="直線接點 63"/>
              <p:cNvCxnSpPr/>
              <p:nvPr/>
            </p:nvCxnSpPr>
            <p:spPr>
              <a:xfrm>
                <a:off x="990600" y="4419600"/>
                <a:ext cx="304800" cy="762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/>
              <p:nvPr/>
            </p:nvCxnSpPr>
            <p:spPr>
              <a:xfrm flipH="1">
                <a:off x="457200" y="5334000"/>
                <a:ext cx="228600" cy="4572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/>
              <p:cNvCxnSpPr/>
              <p:nvPr/>
            </p:nvCxnSpPr>
            <p:spPr>
              <a:xfrm>
                <a:off x="990600" y="5410200"/>
                <a:ext cx="0" cy="381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群組 119"/>
          <p:cNvGrpSpPr/>
          <p:nvPr/>
        </p:nvGrpSpPr>
        <p:grpSpPr>
          <a:xfrm rot="5400000">
            <a:off x="2971800" y="5410200"/>
            <a:ext cx="609600" cy="1524000"/>
            <a:chOff x="1600200" y="3657600"/>
            <a:chExt cx="838200" cy="2057400"/>
          </a:xfrm>
        </p:grpSpPr>
        <p:cxnSp>
          <p:nvCxnSpPr>
            <p:cNvPr id="121" name="直線接點 120"/>
            <p:cNvCxnSpPr/>
            <p:nvPr/>
          </p:nvCxnSpPr>
          <p:spPr>
            <a:xfrm>
              <a:off x="1905000" y="4800600"/>
              <a:ext cx="2286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群組 121"/>
            <p:cNvGrpSpPr/>
            <p:nvPr/>
          </p:nvGrpSpPr>
          <p:grpSpPr>
            <a:xfrm>
              <a:off x="1600200" y="3657600"/>
              <a:ext cx="838200" cy="2057400"/>
              <a:chOff x="457200" y="3733800"/>
              <a:chExt cx="838200" cy="2057400"/>
            </a:xfrm>
          </p:grpSpPr>
          <p:cxnSp>
            <p:nvCxnSpPr>
              <p:cNvPr id="123" name="直線接點 122"/>
              <p:cNvCxnSpPr/>
              <p:nvPr/>
            </p:nvCxnSpPr>
            <p:spPr>
              <a:xfrm flipH="1">
                <a:off x="533400" y="4038600"/>
                <a:ext cx="152400" cy="609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>
              <a:xfrm>
                <a:off x="762000" y="4038600"/>
                <a:ext cx="228600" cy="381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>
              <a:xfrm flipH="1">
                <a:off x="685800" y="4876800"/>
                <a:ext cx="76200" cy="4572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橢圓 125"/>
              <p:cNvSpPr/>
              <p:nvPr/>
            </p:nvSpPr>
            <p:spPr>
              <a:xfrm>
                <a:off x="609600" y="3733800"/>
                <a:ext cx="304800" cy="3048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橢圓 126"/>
              <p:cNvSpPr/>
              <p:nvPr/>
            </p:nvSpPr>
            <p:spPr>
              <a:xfrm>
                <a:off x="685800" y="4038600"/>
                <a:ext cx="152400" cy="9144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8" name="直線接點 127"/>
              <p:cNvCxnSpPr/>
              <p:nvPr/>
            </p:nvCxnSpPr>
            <p:spPr>
              <a:xfrm>
                <a:off x="990600" y="4419600"/>
                <a:ext cx="304800" cy="762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接點 128"/>
              <p:cNvCxnSpPr/>
              <p:nvPr/>
            </p:nvCxnSpPr>
            <p:spPr>
              <a:xfrm flipH="1">
                <a:off x="457200" y="5334000"/>
                <a:ext cx="228600" cy="4572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/>
              <p:cNvCxnSpPr/>
              <p:nvPr/>
            </p:nvCxnSpPr>
            <p:spPr>
              <a:xfrm>
                <a:off x="990600" y="5410200"/>
                <a:ext cx="0" cy="381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群組 149"/>
          <p:cNvGrpSpPr/>
          <p:nvPr/>
        </p:nvGrpSpPr>
        <p:grpSpPr>
          <a:xfrm>
            <a:off x="762000" y="2590800"/>
            <a:ext cx="3400425" cy="2743200"/>
            <a:chOff x="762000" y="2590800"/>
            <a:chExt cx="3400425" cy="2743200"/>
          </a:xfrm>
        </p:grpSpPr>
        <p:grpSp>
          <p:nvGrpSpPr>
            <p:cNvPr id="42" name="群組 41"/>
            <p:cNvGrpSpPr/>
            <p:nvPr/>
          </p:nvGrpSpPr>
          <p:grpSpPr>
            <a:xfrm>
              <a:off x="762000" y="3124200"/>
              <a:ext cx="609600" cy="1524000"/>
              <a:chOff x="1600200" y="3657600"/>
              <a:chExt cx="838200" cy="2057400"/>
            </a:xfrm>
          </p:grpSpPr>
          <p:cxnSp>
            <p:nvCxnSpPr>
              <p:cNvPr id="16" name="直線接點 15"/>
              <p:cNvCxnSpPr/>
              <p:nvPr/>
            </p:nvCxnSpPr>
            <p:spPr>
              <a:xfrm>
                <a:off x="1905000" y="4800600"/>
                <a:ext cx="228600" cy="533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群組 40"/>
              <p:cNvGrpSpPr/>
              <p:nvPr/>
            </p:nvGrpSpPr>
            <p:grpSpPr>
              <a:xfrm>
                <a:off x="1600200" y="3657600"/>
                <a:ext cx="838200" cy="2057400"/>
                <a:chOff x="457200" y="3733800"/>
                <a:chExt cx="838200" cy="2057400"/>
              </a:xfrm>
            </p:grpSpPr>
            <p:cxnSp>
              <p:nvCxnSpPr>
                <p:cNvPr id="13" name="直線接點 12"/>
                <p:cNvCxnSpPr/>
                <p:nvPr/>
              </p:nvCxnSpPr>
              <p:spPr>
                <a:xfrm flipH="1">
                  <a:off x="533400" y="4038600"/>
                  <a:ext cx="152400" cy="6096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/>
                <p:cNvCxnSpPr/>
                <p:nvPr/>
              </p:nvCxnSpPr>
              <p:spPr>
                <a:xfrm>
                  <a:off x="762000" y="4038600"/>
                  <a:ext cx="228600" cy="3810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 flipH="1">
                  <a:off x="685800" y="4876800"/>
                  <a:ext cx="76200" cy="457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橢圓 16"/>
                <p:cNvSpPr/>
                <p:nvPr/>
              </p:nvSpPr>
              <p:spPr>
                <a:xfrm>
                  <a:off x="609600" y="3733800"/>
                  <a:ext cx="304800" cy="30480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685800" y="4038600"/>
                  <a:ext cx="152400" cy="91440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9" name="直線接點 28"/>
                <p:cNvCxnSpPr/>
                <p:nvPr/>
              </p:nvCxnSpPr>
              <p:spPr>
                <a:xfrm>
                  <a:off x="990600" y="4419600"/>
                  <a:ext cx="304800" cy="76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/>
                <p:cNvCxnSpPr/>
                <p:nvPr/>
              </p:nvCxnSpPr>
              <p:spPr>
                <a:xfrm flipH="1">
                  <a:off x="457200" y="5334000"/>
                  <a:ext cx="228600" cy="457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/>
                <p:nvPr/>
              </p:nvCxnSpPr>
              <p:spPr>
                <a:xfrm>
                  <a:off x="990600" y="5410200"/>
                  <a:ext cx="0" cy="3810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43200" y="2590800"/>
              <a:ext cx="1419225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1" name="群組 150"/>
          <p:cNvGrpSpPr/>
          <p:nvPr/>
        </p:nvGrpSpPr>
        <p:grpSpPr>
          <a:xfrm>
            <a:off x="5867400" y="2667000"/>
            <a:ext cx="2333625" cy="2771775"/>
            <a:chOff x="5867400" y="2667000"/>
            <a:chExt cx="2333625" cy="2771775"/>
          </a:xfrm>
        </p:grpSpPr>
        <p:grpSp>
          <p:nvGrpSpPr>
            <p:cNvPr id="103" name="群組 102"/>
            <p:cNvGrpSpPr/>
            <p:nvPr/>
          </p:nvGrpSpPr>
          <p:grpSpPr>
            <a:xfrm>
              <a:off x="5867400" y="3124200"/>
              <a:ext cx="609600" cy="1524000"/>
              <a:chOff x="1600200" y="3657600"/>
              <a:chExt cx="838200" cy="2057400"/>
            </a:xfrm>
          </p:grpSpPr>
          <p:cxnSp>
            <p:nvCxnSpPr>
              <p:cNvPr id="104" name="直線接點 103"/>
              <p:cNvCxnSpPr/>
              <p:nvPr/>
            </p:nvCxnSpPr>
            <p:spPr>
              <a:xfrm>
                <a:off x="1905000" y="4800600"/>
                <a:ext cx="228600" cy="533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群組 104"/>
              <p:cNvGrpSpPr/>
              <p:nvPr/>
            </p:nvGrpSpPr>
            <p:grpSpPr>
              <a:xfrm>
                <a:off x="1600200" y="3657600"/>
                <a:ext cx="838200" cy="2057400"/>
                <a:chOff x="457200" y="3733800"/>
                <a:chExt cx="838200" cy="2057400"/>
              </a:xfrm>
            </p:grpSpPr>
            <p:cxnSp>
              <p:nvCxnSpPr>
                <p:cNvPr id="106" name="直線接點 105"/>
                <p:cNvCxnSpPr/>
                <p:nvPr/>
              </p:nvCxnSpPr>
              <p:spPr>
                <a:xfrm flipH="1">
                  <a:off x="533400" y="4038600"/>
                  <a:ext cx="152400" cy="6096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接點 106"/>
                <p:cNvCxnSpPr/>
                <p:nvPr/>
              </p:nvCxnSpPr>
              <p:spPr>
                <a:xfrm>
                  <a:off x="762000" y="4038600"/>
                  <a:ext cx="228600" cy="3810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/>
                <p:cNvCxnSpPr/>
                <p:nvPr/>
              </p:nvCxnSpPr>
              <p:spPr>
                <a:xfrm flipH="1">
                  <a:off x="685800" y="4876800"/>
                  <a:ext cx="76200" cy="457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橢圓 108"/>
                <p:cNvSpPr/>
                <p:nvPr/>
              </p:nvSpPr>
              <p:spPr>
                <a:xfrm>
                  <a:off x="609600" y="3733800"/>
                  <a:ext cx="304800" cy="30480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0" name="橢圓 109"/>
                <p:cNvSpPr/>
                <p:nvPr/>
              </p:nvSpPr>
              <p:spPr>
                <a:xfrm>
                  <a:off x="685800" y="4038600"/>
                  <a:ext cx="152400" cy="91440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1" name="直線接點 110"/>
                <p:cNvCxnSpPr/>
                <p:nvPr/>
              </p:nvCxnSpPr>
              <p:spPr>
                <a:xfrm>
                  <a:off x="990600" y="4419600"/>
                  <a:ext cx="304800" cy="76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接點 111"/>
                <p:cNvCxnSpPr/>
                <p:nvPr/>
              </p:nvCxnSpPr>
              <p:spPr>
                <a:xfrm flipH="1">
                  <a:off x="457200" y="5334000"/>
                  <a:ext cx="228600" cy="457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接點 112"/>
                <p:cNvCxnSpPr/>
                <p:nvPr/>
              </p:nvCxnSpPr>
              <p:spPr>
                <a:xfrm>
                  <a:off x="990600" y="5410200"/>
                  <a:ext cx="0" cy="3810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29400" y="2667000"/>
              <a:ext cx="1571625" cy="277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4724400"/>
            <a:ext cx="16478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8" name="直線單箭頭接點 147"/>
          <p:cNvCxnSpPr/>
          <p:nvPr/>
        </p:nvCxnSpPr>
        <p:spPr>
          <a:xfrm>
            <a:off x="4267200" y="38862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/>
          <p:nvPr/>
        </p:nvCxnSpPr>
        <p:spPr>
          <a:xfrm>
            <a:off x="4191000" y="57150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>
            <a:off x="1752600" y="5791200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投影片編號版面配置區 6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D67204-01CC-41FF-88EE-13E5229CE50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391400" cy="243840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Evaluate whether or not a person comes with the assistance of infrared detector.</a:t>
            </a:r>
          </a:p>
          <a:p>
            <a:r>
              <a:rPr lang="en-US" altLang="zh-TW" dirty="0"/>
              <a:t>As detector gets the datum, turn on the light.</a:t>
            </a:r>
          </a:p>
          <a:p>
            <a:r>
              <a:rPr lang="en-US" altLang="zh-TW" dirty="0"/>
              <a:t>Set two pressure detectors to get the data. </a:t>
            </a:r>
          </a:p>
          <a:p>
            <a:r>
              <a:rPr lang="en-US" altLang="zh-TW" dirty="0"/>
              <a:t>If two pressure detectors are invoked, the alarm starts ringing.</a:t>
            </a:r>
          </a:p>
          <a:p>
            <a:endParaRPr lang="zh-TW" altLang="en-US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143000" y="3810000"/>
            <a:ext cx="5838825" cy="2762250"/>
            <a:chOff x="705" y="8655"/>
            <a:chExt cx="9195" cy="4350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4335" y="8655"/>
              <a:ext cx="1965" cy="11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BATHROOM++</a:t>
              </a:r>
              <a:endParaRPr kumimoji="1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2115" y="10290"/>
              <a:ext cx="1965" cy="11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HUMAN DETECT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6720" y="10290"/>
              <a:ext cx="1965" cy="11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CRUSH DECTECT</a:t>
              </a:r>
              <a:endParaRPr kumimoji="1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705" y="11865"/>
              <a:ext cx="1965" cy="11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INFRARED DETECTOR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3030" y="11865"/>
              <a:ext cx="1965" cy="11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LED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5445" y="11865"/>
              <a:ext cx="1965" cy="11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PRESSURE DETECTOR</a:t>
              </a:r>
              <a:endParaRPr kumimoji="1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7935" y="11865"/>
              <a:ext cx="1965" cy="114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ALARM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>
              <a:off x="3030" y="10020"/>
              <a:ext cx="4755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035" name="AutoShape 11"/>
            <p:cNvCxnSpPr>
              <a:cxnSpLocks noChangeShapeType="1"/>
            </p:cNvCxnSpPr>
            <p:nvPr/>
          </p:nvCxnSpPr>
          <p:spPr bwMode="auto">
            <a:xfrm>
              <a:off x="3030" y="10020"/>
              <a:ext cx="0" cy="27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>
              <a:off x="7785" y="10020"/>
              <a:ext cx="0" cy="27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037" name="AutoShape 13"/>
            <p:cNvCxnSpPr>
              <a:cxnSpLocks noChangeShapeType="1"/>
            </p:cNvCxnSpPr>
            <p:nvPr/>
          </p:nvCxnSpPr>
          <p:spPr bwMode="auto">
            <a:xfrm>
              <a:off x="5325" y="9795"/>
              <a:ext cx="0" cy="22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038" name="AutoShape 14"/>
            <p:cNvCxnSpPr>
              <a:cxnSpLocks noChangeShapeType="1"/>
            </p:cNvCxnSpPr>
            <p:nvPr/>
          </p:nvCxnSpPr>
          <p:spPr bwMode="auto">
            <a:xfrm>
              <a:off x="1410" y="11670"/>
              <a:ext cx="267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039" name="AutoShape 15"/>
            <p:cNvCxnSpPr>
              <a:cxnSpLocks noChangeShapeType="1"/>
            </p:cNvCxnSpPr>
            <p:nvPr/>
          </p:nvCxnSpPr>
          <p:spPr bwMode="auto">
            <a:xfrm>
              <a:off x="1410" y="11670"/>
              <a:ext cx="0" cy="19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>
              <a:off x="4080" y="11670"/>
              <a:ext cx="0" cy="19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041" name="AutoShape 17"/>
            <p:cNvCxnSpPr>
              <a:cxnSpLocks noChangeShapeType="1"/>
            </p:cNvCxnSpPr>
            <p:nvPr/>
          </p:nvCxnSpPr>
          <p:spPr bwMode="auto">
            <a:xfrm>
              <a:off x="3030" y="11430"/>
              <a:ext cx="0" cy="24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042" name="AutoShape 18"/>
            <p:cNvCxnSpPr>
              <a:cxnSpLocks noChangeShapeType="1"/>
            </p:cNvCxnSpPr>
            <p:nvPr/>
          </p:nvCxnSpPr>
          <p:spPr bwMode="auto">
            <a:xfrm>
              <a:off x="6300" y="11670"/>
              <a:ext cx="2895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043" name="AutoShape 19"/>
            <p:cNvCxnSpPr>
              <a:cxnSpLocks noChangeShapeType="1"/>
            </p:cNvCxnSpPr>
            <p:nvPr/>
          </p:nvCxnSpPr>
          <p:spPr bwMode="auto">
            <a:xfrm>
              <a:off x="6300" y="11670"/>
              <a:ext cx="0" cy="19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044" name="AutoShape 20"/>
            <p:cNvCxnSpPr>
              <a:cxnSpLocks noChangeShapeType="1"/>
            </p:cNvCxnSpPr>
            <p:nvPr/>
          </p:nvCxnSpPr>
          <p:spPr bwMode="auto">
            <a:xfrm>
              <a:off x="9195" y="11670"/>
              <a:ext cx="0" cy="19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045" name="AutoShape 21"/>
            <p:cNvCxnSpPr>
              <a:cxnSpLocks noChangeShapeType="1"/>
            </p:cNvCxnSpPr>
            <p:nvPr/>
          </p:nvCxnSpPr>
          <p:spPr bwMode="auto">
            <a:xfrm>
              <a:off x="7785" y="11430"/>
              <a:ext cx="0" cy="24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</p:cxnSp>
      </p:grpSp>
      <p:grpSp>
        <p:nvGrpSpPr>
          <p:cNvPr id="25" name="群組 24"/>
          <p:cNvGrpSpPr/>
          <p:nvPr/>
        </p:nvGrpSpPr>
        <p:grpSpPr>
          <a:xfrm>
            <a:off x="1143000" y="4343400"/>
            <a:ext cx="762000" cy="990600"/>
            <a:chOff x="5867400" y="2667000"/>
            <a:chExt cx="2333625" cy="2771775"/>
          </a:xfrm>
        </p:grpSpPr>
        <p:grpSp>
          <p:nvGrpSpPr>
            <p:cNvPr id="26" name="群組 102"/>
            <p:cNvGrpSpPr/>
            <p:nvPr/>
          </p:nvGrpSpPr>
          <p:grpSpPr>
            <a:xfrm>
              <a:off x="5867400" y="3124200"/>
              <a:ext cx="609600" cy="1524000"/>
              <a:chOff x="1600200" y="3657600"/>
              <a:chExt cx="838200" cy="2057400"/>
            </a:xfrm>
          </p:grpSpPr>
          <p:cxnSp>
            <p:nvCxnSpPr>
              <p:cNvPr id="28" name="直線接點 27"/>
              <p:cNvCxnSpPr/>
              <p:nvPr/>
            </p:nvCxnSpPr>
            <p:spPr>
              <a:xfrm>
                <a:off x="1905000" y="4800600"/>
                <a:ext cx="228600" cy="533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群組 104"/>
              <p:cNvGrpSpPr/>
              <p:nvPr/>
            </p:nvGrpSpPr>
            <p:grpSpPr>
              <a:xfrm>
                <a:off x="1600200" y="3657600"/>
                <a:ext cx="838200" cy="2057400"/>
                <a:chOff x="457200" y="3733800"/>
                <a:chExt cx="838200" cy="2057400"/>
              </a:xfrm>
            </p:grpSpPr>
            <p:cxnSp>
              <p:nvCxnSpPr>
                <p:cNvPr id="30" name="直線接點 29"/>
                <p:cNvCxnSpPr/>
                <p:nvPr/>
              </p:nvCxnSpPr>
              <p:spPr>
                <a:xfrm flipH="1">
                  <a:off x="533400" y="4038600"/>
                  <a:ext cx="152400" cy="6096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>
                  <a:off x="762000" y="4038600"/>
                  <a:ext cx="228600" cy="3810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/>
                <p:cNvCxnSpPr/>
                <p:nvPr/>
              </p:nvCxnSpPr>
              <p:spPr>
                <a:xfrm flipH="1">
                  <a:off x="685800" y="4876800"/>
                  <a:ext cx="76200" cy="457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橢圓 32"/>
                <p:cNvSpPr/>
                <p:nvPr/>
              </p:nvSpPr>
              <p:spPr>
                <a:xfrm>
                  <a:off x="609600" y="3733800"/>
                  <a:ext cx="304800" cy="30480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" name="橢圓 33"/>
                <p:cNvSpPr/>
                <p:nvPr/>
              </p:nvSpPr>
              <p:spPr>
                <a:xfrm>
                  <a:off x="685800" y="4038600"/>
                  <a:ext cx="152400" cy="91440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5" name="直線接點 34"/>
                <p:cNvCxnSpPr/>
                <p:nvPr/>
              </p:nvCxnSpPr>
              <p:spPr>
                <a:xfrm>
                  <a:off x="990600" y="4419600"/>
                  <a:ext cx="304800" cy="76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/>
                <p:cNvCxnSpPr/>
                <p:nvPr/>
              </p:nvCxnSpPr>
              <p:spPr>
                <a:xfrm flipH="1">
                  <a:off x="457200" y="5334000"/>
                  <a:ext cx="228600" cy="457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>
                <a:xfrm>
                  <a:off x="990600" y="5410200"/>
                  <a:ext cx="0" cy="3810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29400" y="2667000"/>
              <a:ext cx="1571625" cy="277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8" name="群組 37"/>
          <p:cNvGrpSpPr/>
          <p:nvPr/>
        </p:nvGrpSpPr>
        <p:grpSpPr>
          <a:xfrm rot="5400000">
            <a:off x="6477000" y="4495800"/>
            <a:ext cx="457200" cy="762000"/>
            <a:chOff x="1600200" y="3657600"/>
            <a:chExt cx="838200" cy="2057400"/>
          </a:xfrm>
        </p:grpSpPr>
        <p:cxnSp>
          <p:nvCxnSpPr>
            <p:cNvPr id="39" name="直線接點 38"/>
            <p:cNvCxnSpPr/>
            <p:nvPr/>
          </p:nvCxnSpPr>
          <p:spPr>
            <a:xfrm>
              <a:off x="1905000" y="4800600"/>
              <a:ext cx="2286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121"/>
            <p:cNvGrpSpPr/>
            <p:nvPr/>
          </p:nvGrpSpPr>
          <p:grpSpPr>
            <a:xfrm>
              <a:off x="1600200" y="3657600"/>
              <a:ext cx="838200" cy="2057400"/>
              <a:chOff x="457200" y="3733800"/>
              <a:chExt cx="838200" cy="2057400"/>
            </a:xfrm>
          </p:grpSpPr>
          <p:cxnSp>
            <p:nvCxnSpPr>
              <p:cNvPr id="41" name="直線接點 40"/>
              <p:cNvCxnSpPr/>
              <p:nvPr/>
            </p:nvCxnSpPr>
            <p:spPr>
              <a:xfrm flipH="1">
                <a:off x="533400" y="4038600"/>
                <a:ext cx="152400" cy="609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>
                <a:off x="762000" y="4038600"/>
                <a:ext cx="228600" cy="381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 flipH="1">
                <a:off x="685800" y="4876800"/>
                <a:ext cx="76200" cy="4572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橢圓 43"/>
              <p:cNvSpPr/>
              <p:nvPr/>
            </p:nvSpPr>
            <p:spPr>
              <a:xfrm>
                <a:off x="609600" y="3733800"/>
                <a:ext cx="304800" cy="3048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685800" y="4038600"/>
                <a:ext cx="152400" cy="9144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6" name="直線接點 45"/>
              <p:cNvCxnSpPr/>
              <p:nvPr/>
            </p:nvCxnSpPr>
            <p:spPr>
              <a:xfrm>
                <a:off x="990600" y="4419600"/>
                <a:ext cx="304800" cy="762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 flipH="1">
                <a:off x="457200" y="5334000"/>
                <a:ext cx="228600" cy="4572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>
                <a:off x="990600" y="5410200"/>
                <a:ext cx="0" cy="381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投影片編號版面配置區 4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D67204-01CC-41FF-88EE-13E5229CE50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Galileo?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High efficiency.</a:t>
            </a:r>
          </a:p>
          <a:p>
            <a:r>
              <a:rPr lang="en-US" altLang="zh-TW" dirty="0"/>
              <a:t>More functional</a:t>
            </a:r>
          </a:p>
          <a:p>
            <a:r>
              <a:rPr lang="en-US" altLang="zh-TW" dirty="0"/>
              <a:t>Novel and fancy</a:t>
            </a:r>
            <a:endParaRPr lang="zh-TW" altLang="en-US" dirty="0"/>
          </a:p>
        </p:txBody>
      </p:sp>
      <p:pic>
        <p:nvPicPr>
          <p:cNvPr id="4" name="圖片 3" descr="DSC_006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228599"/>
            <a:ext cx="3505200" cy="623146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D67204-01CC-41FF-88EE-13E5229CE50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352800" cy="1143000"/>
          </a:xfrm>
        </p:spPr>
        <p:txBody>
          <a:bodyPr/>
          <a:lstStyle/>
          <a:p>
            <a:r>
              <a:rPr lang="en-US" altLang="zh-TW" dirty="0"/>
              <a:t>Galileo Operations</a:t>
            </a:r>
            <a:endParaRPr lang="zh-TW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191000" y="152400"/>
            <a:ext cx="4724400" cy="3581400"/>
            <a:chOff x="3510" y="5940"/>
            <a:chExt cx="7005" cy="706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5955" y="6780"/>
              <a:ext cx="1642" cy="1800"/>
              <a:chOff x="4905" y="8595"/>
              <a:chExt cx="960" cy="1140"/>
            </a:xfrm>
          </p:grpSpPr>
          <p:cxnSp>
            <p:nvCxnSpPr>
              <p:cNvPr id="35" name="AutoShape 4"/>
              <p:cNvCxnSpPr>
                <a:cxnSpLocks noChangeShapeType="1"/>
              </p:cNvCxnSpPr>
              <p:nvPr/>
            </p:nvCxnSpPr>
            <p:spPr bwMode="auto">
              <a:xfrm flipH="1">
                <a:off x="4905" y="8595"/>
                <a:ext cx="480" cy="33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36" name="AutoShape 5"/>
              <p:cNvCxnSpPr>
                <a:cxnSpLocks noChangeShapeType="1"/>
              </p:cNvCxnSpPr>
              <p:nvPr/>
            </p:nvCxnSpPr>
            <p:spPr bwMode="auto">
              <a:xfrm>
                <a:off x="5385" y="8595"/>
                <a:ext cx="480" cy="33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37" name="AutoShape 6"/>
              <p:cNvCxnSpPr>
                <a:cxnSpLocks noChangeShapeType="1"/>
              </p:cNvCxnSpPr>
              <p:nvPr/>
            </p:nvCxnSpPr>
            <p:spPr bwMode="auto">
              <a:xfrm>
                <a:off x="4905" y="8925"/>
                <a:ext cx="0" cy="48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38" name="AutoShape 7"/>
              <p:cNvCxnSpPr>
                <a:cxnSpLocks noChangeShapeType="1"/>
              </p:cNvCxnSpPr>
              <p:nvPr/>
            </p:nvCxnSpPr>
            <p:spPr bwMode="auto">
              <a:xfrm>
                <a:off x="5865" y="8925"/>
                <a:ext cx="0" cy="48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39" name="AutoShape 8"/>
              <p:cNvCxnSpPr>
                <a:cxnSpLocks noChangeShapeType="1"/>
              </p:cNvCxnSpPr>
              <p:nvPr/>
            </p:nvCxnSpPr>
            <p:spPr bwMode="auto">
              <a:xfrm>
                <a:off x="4905" y="9405"/>
                <a:ext cx="480" cy="33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0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5385" y="9405"/>
                <a:ext cx="480" cy="330"/>
              </a:xfrm>
              <a:prstGeom prst="straightConnector1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1" name="Text Box 10"/>
              <p:cNvSpPr txBox="1">
                <a:spLocks noChangeArrowheads="1"/>
              </p:cNvSpPr>
              <p:nvPr/>
            </p:nvSpPr>
            <p:spPr bwMode="auto">
              <a:xfrm>
                <a:off x="4905" y="8790"/>
                <a:ext cx="930" cy="73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twopressure</a:t>
                </a:r>
                <a:endPara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新細明體" pitchFamily="18" charset="-120"/>
                    <a:cs typeface="新細明體" pitchFamily="18" charset="-120"/>
                  </a:rPr>
                  <a:t>[1:0]</a:t>
                </a:r>
                <a:endParaRPr kumimoji="1" lang="zh-TW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</p:grpSp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8400" y="7009"/>
              <a:ext cx="1665" cy="1301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alarm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8400" y="10260"/>
              <a:ext cx="1560" cy="1140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turn on/off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5805" y="9978"/>
              <a:ext cx="1935" cy="1692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sensor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state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3510" y="7009"/>
              <a:ext cx="1665" cy="1301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do nothing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3615" y="10260"/>
              <a:ext cx="1560" cy="1140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do nothing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cxnSp>
          <p:nvCxnSpPr>
            <p:cNvPr id="11" name="AutoShape 16"/>
            <p:cNvCxnSpPr>
              <a:cxnSpLocks noChangeShapeType="1"/>
            </p:cNvCxnSpPr>
            <p:nvPr/>
          </p:nvCxnSpPr>
          <p:spPr bwMode="auto">
            <a:xfrm>
              <a:off x="7597" y="7707"/>
              <a:ext cx="803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" name="AutoShape 17"/>
            <p:cNvCxnSpPr>
              <a:cxnSpLocks noChangeShapeType="1"/>
            </p:cNvCxnSpPr>
            <p:nvPr/>
          </p:nvCxnSpPr>
          <p:spPr bwMode="auto">
            <a:xfrm flipH="1">
              <a:off x="5190" y="7455"/>
              <a:ext cx="765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" name="AutoShape 18"/>
            <p:cNvCxnSpPr>
              <a:cxnSpLocks noChangeShapeType="1"/>
            </p:cNvCxnSpPr>
            <p:nvPr/>
          </p:nvCxnSpPr>
          <p:spPr bwMode="auto">
            <a:xfrm flipH="1">
              <a:off x="5175" y="7707"/>
              <a:ext cx="765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AutoShape 19"/>
            <p:cNvCxnSpPr>
              <a:cxnSpLocks noChangeShapeType="1"/>
            </p:cNvCxnSpPr>
            <p:nvPr/>
          </p:nvCxnSpPr>
          <p:spPr bwMode="auto">
            <a:xfrm flipH="1">
              <a:off x="5175" y="7890"/>
              <a:ext cx="765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AutoShape 20"/>
            <p:cNvCxnSpPr>
              <a:cxnSpLocks noChangeShapeType="1"/>
            </p:cNvCxnSpPr>
            <p:nvPr/>
          </p:nvCxnSpPr>
          <p:spPr bwMode="auto">
            <a:xfrm>
              <a:off x="6776" y="8940"/>
              <a:ext cx="0" cy="103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AutoShape 21"/>
            <p:cNvCxnSpPr>
              <a:cxnSpLocks noChangeShapeType="1"/>
            </p:cNvCxnSpPr>
            <p:nvPr/>
          </p:nvCxnSpPr>
          <p:spPr bwMode="auto">
            <a:xfrm>
              <a:off x="4305" y="8310"/>
              <a:ext cx="0" cy="63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AutoShape 22"/>
            <p:cNvCxnSpPr>
              <a:cxnSpLocks noChangeShapeType="1"/>
            </p:cNvCxnSpPr>
            <p:nvPr/>
          </p:nvCxnSpPr>
          <p:spPr bwMode="auto">
            <a:xfrm>
              <a:off x="4305" y="8940"/>
              <a:ext cx="2471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AutoShape 23"/>
            <p:cNvCxnSpPr>
              <a:cxnSpLocks noChangeShapeType="1"/>
            </p:cNvCxnSpPr>
            <p:nvPr/>
          </p:nvCxnSpPr>
          <p:spPr bwMode="auto">
            <a:xfrm>
              <a:off x="9270" y="8310"/>
              <a:ext cx="0" cy="63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" name="AutoShape 24"/>
            <p:cNvCxnSpPr>
              <a:cxnSpLocks noChangeShapeType="1"/>
            </p:cNvCxnSpPr>
            <p:nvPr/>
          </p:nvCxnSpPr>
          <p:spPr bwMode="auto">
            <a:xfrm flipH="1">
              <a:off x="6776" y="8940"/>
              <a:ext cx="249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AutoShape 25"/>
            <p:cNvCxnSpPr>
              <a:cxnSpLocks noChangeShapeType="1"/>
            </p:cNvCxnSpPr>
            <p:nvPr/>
          </p:nvCxnSpPr>
          <p:spPr bwMode="auto">
            <a:xfrm>
              <a:off x="7740" y="10830"/>
              <a:ext cx="66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AutoShape 26"/>
            <p:cNvCxnSpPr>
              <a:cxnSpLocks noChangeShapeType="1"/>
            </p:cNvCxnSpPr>
            <p:nvPr/>
          </p:nvCxnSpPr>
          <p:spPr bwMode="auto">
            <a:xfrm flipH="1">
              <a:off x="5216" y="10830"/>
              <a:ext cx="589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2" name="AutoShape 27"/>
            <p:cNvCxnSpPr>
              <a:cxnSpLocks noChangeShapeType="1"/>
            </p:cNvCxnSpPr>
            <p:nvPr/>
          </p:nvCxnSpPr>
          <p:spPr bwMode="auto">
            <a:xfrm>
              <a:off x="4305" y="11400"/>
              <a:ext cx="0" cy="6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AutoShape 28"/>
            <p:cNvCxnSpPr>
              <a:cxnSpLocks noChangeShapeType="1"/>
            </p:cNvCxnSpPr>
            <p:nvPr/>
          </p:nvCxnSpPr>
          <p:spPr bwMode="auto">
            <a:xfrm>
              <a:off x="9270" y="11400"/>
              <a:ext cx="0" cy="69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AutoShape 29"/>
            <p:cNvCxnSpPr>
              <a:cxnSpLocks noChangeShapeType="1"/>
            </p:cNvCxnSpPr>
            <p:nvPr/>
          </p:nvCxnSpPr>
          <p:spPr bwMode="auto">
            <a:xfrm>
              <a:off x="4305" y="12090"/>
              <a:ext cx="2471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AutoShape 30"/>
            <p:cNvCxnSpPr>
              <a:cxnSpLocks noChangeShapeType="1"/>
            </p:cNvCxnSpPr>
            <p:nvPr/>
          </p:nvCxnSpPr>
          <p:spPr bwMode="auto">
            <a:xfrm flipH="1">
              <a:off x="6776" y="12090"/>
              <a:ext cx="249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6" name="AutoShape 31"/>
            <p:cNvCxnSpPr>
              <a:cxnSpLocks noChangeShapeType="1"/>
            </p:cNvCxnSpPr>
            <p:nvPr/>
          </p:nvCxnSpPr>
          <p:spPr bwMode="auto">
            <a:xfrm>
              <a:off x="6776" y="12090"/>
              <a:ext cx="0" cy="91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7" name="AutoShape 32"/>
            <p:cNvCxnSpPr>
              <a:cxnSpLocks noChangeShapeType="1"/>
            </p:cNvCxnSpPr>
            <p:nvPr/>
          </p:nvCxnSpPr>
          <p:spPr bwMode="auto">
            <a:xfrm>
              <a:off x="6776" y="13005"/>
              <a:ext cx="3739" cy="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" name="AutoShape 33"/>
            <p:cNvCxnSpPr>
              <a:cxnSpLocks noChangeShapeType="1"/>
            </p:cNvCxnSpPr>
            <p:nvPr/>
          </p:nvCxnSpPr>
          <p:spPr bwMode="auto">
            <a:xfrm flipV="1">
              <a:off x="10515" y="5940"/>
              <a:ext cx="0" cy="706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9" name="AutoShape 34"/>
            <p:cNvCxnSpPr>
              <a:cxnSpLocks noChangeShapeType="1"/>
            </p:cNvCxnSpPr>
            <p:nvPr/>
          </p:nvCxnSpPr>
          <p:spPr bwMode="auto">
            <a:xfrm flipH="1">
              <a:off x="6776" y="5940"/>
              <a:ext cx="3739" cy="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0" name="AutoShape 35"/>
            <p:cNvCxnSpPr>
              <a:cxnSpLocks noChangeShapeType="1"/>
            </p:cNvCxnSpPr>
            <p:nvPr/>
          </p:nvCxnSpPr>
          <p:spPr bwMode="auto">
            <a:xfrm>
              <a:off x="6776" y="5940"/>
              <a:ext cx="0" cy="84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5100" y="6780"/>
              <a:ext cx="975" cy="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others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7690" y="10149"/>
              <a:ext cx="630" cy="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Yes</a:t>
              </a:r>
              <a:endParaRPr kumimoji="1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5205" y="10149"/>
              <a:ext cx="630" cy="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No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7690" y="6992"/>
              <a:ext cx="630" cy="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11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</p:grpSp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28600" y="3886200"/>
            <a:ext cx="4819650" cy="2466975"/>
            <a:chOff x="1785" y="2130"/>
            <a:chExt cx="7590" cy="3885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4680" y="3495"/>
              <a:ext cx="1440" cy="106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Galileo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7590" y="2130"/>
              <a:ext cx="1440" cy="106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Crush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Detector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7590" y="4950"/>
              <a:ext cx="1440" cy="106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Alarm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1785" y="2130"/>
              <a:ext cx="1620" cy="106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200" dirty="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Temperature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200" dirty="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Detector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200" dirty="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(infrared)</a:t>
              </a:r>
              <a:endParaRPr kumimoji="1" lang="zh-TW" altLang="zh-TW" dirty="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1965" y="4950"/>
              <a:ext cx="1440" cy="106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LED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4425" y="4245"/>
              <a:ext cx="2040" cy="115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Evaluate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Control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cxnSp>
          <p:nvCxnSpPr>
            <p:cNvPr id="3081" name="AutoShape 9"/>
            <p:cNvCxnSpPr>
              <a:cxnSpLocks noChangeShapeType="1"/>
            </p:cNvCxnSpPr>
            <p:nvPr/>
          </p:nvCxnSpPr>
          <p:spPr bwMode="auto">
            <a:xfrm>
              <a:off x="3405" y="2640"/>
              <a:ext cx="1275" cy="85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82" name="AutoShape 10"/>
            <p:cNvCxnSpPr>
              <a:cxnSpLocks noChangeShapeType="1"/>
            </p:cNvCxnSpPr>
            <p:nvPr/>
          </p:nvCxnSpPr>
          <p:spPr bwMode="auto">
            <a:xfrm flipH="1">
              <a:off x="6120" y="3195"/>
              <a:ext cx="1470" cy="3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83" name="AutoShape 11"/>
            <p:cNvCxnSpPr>
              <a:cxnSpLocks noChangeShapeType="1"/>
            </p:cNvCxnSpPr>
            <p:nvPr/>
          </p:nvCxnSpPr>
          <p:spPr bwMode="auto">
            <a:xfrm flipH="1">
              <a:off x="3405" y="4245"/>
              <a:ext cx="1275" cy="70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84" name="AutoShape 12"/>
            <p:cNvCxnSpPr>
              <a:cxnSpLocks noChangeShapeType="1"/>
            </p:cNvCxnSpPr>
            <p:nvPr/>
          </p:nvCxnSpPr>
          <p:spPr bwMode="auto">
            <a:xfrm>
              <a:off x="6120" y="4245"/>
              <a:ext cx="1470" cy="70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3660" y="2340"/>
              <a:ext cx="2295" cy="5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1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Turn the data back.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7080" y="3420"/>
              <a:ext cx="2295" cy="5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1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Turn the data back.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1785" y="3930"/>
              <a:ext cx="2295" cy="5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1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Send signal to control</a:t>
              </a:r>
              <a:r>
                <a:rPr kumimoji="1" lang="en-US" altLang="zh-TW" sz="11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新細明體" pitchFamily="18" charset="-120"/>
                  <a:cs typeface="新細明體" pitchFamily="18" charset="-120"/>
                </a:rPr>
                <a:t>.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88" name="Text Box 16"/>
            <p:cNvSpPr txBox="1">
              <a:spLocks noChangeArrowheads="1"/>
            </p:cNvSpPr>
            <p:nvPr/>
          </p:nvSpPr>
          <p:spPr bwMode="auto">
            <a:xfrm>
              <a:off x="7080" y="4125"/>
              <a:ext cx="2295" cy="5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1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ea typeface="新細明體" pitchFamily="18" charset="-120"/>
                  <a:cs typeface="新細明體" pitchFamily="18" charset="-120"/>
                </a:rPr>
                <a:t>Send signal to control</a:t>
              </a:r>
              <a:r>
                <a:rPr kumimoji="1" lang="en-US" altLang="zh-TW" sz="11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新細明體" pitchFamily="18" charset="-120"/>
                  <a:cs typeface="新細明體" pitchFamily="18" charset="-120"/>
                </a:rPr>
                <a:t>.</a:t>
              </a:r>
              <a:endParaRPr kumimoji="1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</p:grpSp>
      <p:sp>
        <p:nvSpPr>
          <p:cNvPr id="56" name="投影片編號版面配置區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D67204-01CC-41FF-88EE-13E5229CE50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Demonstration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76400"/>
          </a:xfrm>
        </p:spPr>
        <p:txBody>
          <a:bodyPr/>
          <a:lstStyle/>
          <a:p>
            <a:r>
              <a:rPr lang="en-US" altLang="zh-TW" dirty="0"/>
              <a:t>When our hand approaches the infrared detector,  the LED will be turn on.</a:t>
            </a:r>
          </a:p>
          <a:p>
            <a:r>
              <a:rPr lang="en-US" altLang="zh-TW" dirty="0"/>
              <a:t>When two pressure detectors are invoked simultaneously, the alarm rings.</a:t>
            </a:r>
            <a:endParaRPr lang="zh-TW" altLang="en-US" dirty="0"/>
          </a:p>
        </p:txBody>
      </p:sp>
      <p:pic>
        <p:nvPicPr>
          <p:cNvPr id="4" name="圖片 3" descr="DSC_005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3505200"/>
            <a:ext cx="4572000" cy="257175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971800" y="4419600"/>
            <a:ext cx="1447800" cy="1371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410200" y="3810000"/>
            <a:ext cx="3048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715000" y="4191000"/>
            <a:ext cx="2286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781800" y="4343400"/>
            <a:ext cx="6858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5" idx="3"/>
          </p:cNvCxnSpPr>
          <p:nvPr/>
        </p:nvCxnSpPr>
        <p:spPr>
          <a:xfrm flipH="1">
            <a:off x="1676400" y="5590334"/>
            <a:ext cx="1507426" cy="2770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2"/>
          </p:cNvCxnSpPr>
          <p:nvPr/>
        </p:nvCxnSpPr>
        <p:spPr>
          <a:xfrm flipH="1" flipV="1">
            <a:off x="1905000" y="3962400"/>
            <a:ext cx="35052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28" idx="1"/>
          </p:cNvCxnSpPr>
          <p:nvPr/>
        </p:nvCxnSpPr>
        <p:spPr>
          <a:xfrm flipV="1">
            <a:off x="7010400" y="3447366"/>
            <a:ext cx="914400" cy="8960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2"/>
          </p:cNvCxnSpPr>
          <p:nvPr/>
        </p:nvCxnSpPr>
        <p:spPr>
          <a:xfrm flipH="1" flipV="1">
            <a:off x="1981200" y="4191000"/>
            <a:ext cx="3733800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85800" y="57150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Galileo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09600" y="3810000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Pressure</a:t>
            </a:r>
          </a:p>
          <a:p>
            <a:r>
              <a:rPr lang="en-US" altLang="zh-TW" dirty="0"/>
              <a:t>Detector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924800" y="3124200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Infrared</a:t>
            </a:r>
          </a:p>
          <a:p>
            <a:r>
              <a:rPr lang="en-US" altLang="zh-TW" dirty="0"/>
              <a:t>Detector</a:t>
            </a:r>
            <a:endParaRPr lang="zh-TW" altLang="en-US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D67204-01CC-41FF-88EE-13E5229CE50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Pictures</a:t>
            </a:r>
            <a:endParaRPr lang="zh-TW" altLang="en-US" dirty="0"/>
          </a:p>
        </p:txBody>
      </p:sp>
      <p:pic>
        <p:nvPicPr>
          <p:cNvPr id="4" name="內容版面配置區 3" descr="DSC_005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3490193" y="2615293"/>
            <a:ext cx="5334000" cy="2999014"/>
          </a:xfrm>
        </p:spPr>
      </p:pic>
      <p:pic>
        <p:nvPicPr>
          <p:cNvPr id="5" name="圖片 4" descr="DSC_005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-235113" y="2597314"/>
            <a:ext cx="5251854" cy="295282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D67204-01CC-41FF-88EE-13E5229CE50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Provide more convenience in the bathroom.</a:t>
            </a:r>
          </a:p>
          <a:p>
            <a:r>
              <a:rPr lang="en-US" altLang="zh-TW" dirty="0"/>
              <a:t>The expansibility: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More powerful, functional, and human designs.</a:t>
            </a:r>
          </a:p>
          <a:p>
            <a:pPr marL="514350" indent="-514350">
              <a:buAutoNum type="arabicPeriod"/>
            </a:pPr>
            <a:r>
              <a:rPr lang="en-US" altLang="zh-TW" dirty="0"/>
              <a:t>The systematization of every kinds of rooms in the house or buildings.</a:t>
            </a:r>
            <a:endParaRPr lang="zh-TW" altLang="en-US" dirty="0"/>
          </a:p>
        </p:txBody>
      </p:sp>
      <p:pic>
        <p:nvPicPr>
          <p:cNvPr id="14" name="圖片 13" descr="DSC_005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4038600"/>
            <a:ext cx="1114425" cy="1981200"/>
          </a:xfrm>
          <a:prstGeom prst="rect">
            <a:avLst/>
          </a:prstGeom>
        </p:spPr>
      </p:pic>
      <p:graphicFrame>
        <p:nvGraphicFramePr>
          <p:cNvPr id="15" name="資料庫圖表 14"/>
          <p:cNvGraphicFramePr/>
          <p:nvPr/>
        </p:nvGraphicFramePr>
        <p:xfrm>
          <a:off x="2667000" y="2590800"/>
          <a:ext cx="6248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D67204-01CC-41FF-88EE-13E5229CE50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869</TotalTime>
  <Words>241</Words>
  <Application>Microsoft Office PowerPoint</Application>
  <PresentationFormat>如螢幕大小 (4:3)</PresentationFormat>
  <Paragraphs>76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Arial</vt:lpstr>
      <vt:lpstr>Calibri</vt:lpstr>
      <vt:lpstr>Century Schoolbook</vt:lpstr>
      <vt:lpstr>Times New Roman</vt:lpstr>
      <vt:lpstr>Wingdings</vt:lpstr>
      <vt:lpstr>Wingdings 2</vt:lpstr>
      <vt:lpstr>壁窗</vt:lpstr>
      <vt:lpstr>PowerPoint 簡報</vt:lpstr>
      <vt:lpstr>Scenario</vt:lpstr>
      <vt:lpstr>Design</vt:lpstr>
      <vt:lpstr>Why Galileo?</vt:lpstr>
      <vt:lpstr>Galileo Operations</vt:lpstr>
      <vt:lpstr>Demonstration</vt:lpstr>
      <vt:lpstr>Demo Pictures</vt:lpstr>
      <vt:lpstr>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Liam</dc:creator>
  <cp:lastModifiedBy>lishu</cp:lastModifiedBy>
  <cp:revision>135</cp:revision>
  <dcterms:created xsi:type="dcterms:W3CDTF">2014-06-07T14:57:51Z</dcterms:created>
  <dcterms:modified xsi:type="dcterms:W3CDTF">2018-10-01T15:11:18Z</dcterms:modified>
</cp:coreProperties>
</file>