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4833-9346-415D-B570-B0B44792A159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C72E-BEC0-4CC7-8657-974B164451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97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4833-9346-415D-B570-B0B44792A159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C72E-BEC0-4CC7-8657-974B164451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56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4833-9346-415D-B570-B0B44792A159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C72E-BEC0-4CC7-8657-974B1644510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5346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4833-9346-415D-B570-B0B44792A159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C72E-BEC0-4CC7-8657-974B164451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5901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4833-9346-415D-B570-B0B44792A159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C72E-BEC0-4CC7-8657-974B1644510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3182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4833-9346-415D-B570-B0B44792A159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C72E-BEC0-4CC7-8657-974B164451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742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4833-9346-415D-B570-B0B44792A159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C72E-BEC0-4CC7-8657-974B164451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81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4833-9346-415D-B570-B0B44792A159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C72E-BEC0-4CC7-8657-974B164451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23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4833-9346-415D-B570-B0B44792A159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C72E-BEC0-4CC7-8657-974B164451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33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4833-9346-415D-B570-B0B44792A159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C72E-BEC0-4CC7-8657-974B164451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80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4833-9346-415D-B570-B0B44792A159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C72E-BEC0-4CC7-8657-974B164451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07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4833-9346-415D-B570-B0B44792A159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C72E-BEC0-4CC7-8657-974B164451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8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4833-9346-415D-B570-B0B44792A159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C72E-BEC0-4CC7-8657-974B164451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45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4833-9346-415D-B570-B0B44792A159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C72E-BEC0-4CC7-8657-974B164451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24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4833-9346-415D-B570-B0B44792A159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C72E-BEC0-4CC7-8657-974B164451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36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4833-9346-415D-B570-B0B44792A159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C72E-BEC0-4CC7-8657-974B164451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77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B4833-9346-415D-B570-B0B44792A159}" type="datetimeFigureOut">
              <a:rPr lang="zh-TW" altLang="en-US" smtClean="0"/>
              <a:t>2018/10/1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37FC72E-BEC0-4CC7-8657-974B164451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66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微處理機專題─電子花車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0116327-</a:t>
            </a:r>
            <a:r>
              <a:rPr lang="zh-TW" altLang="en-US" dirty="0"/>
              <a:t>鍾興璇 </a:t>
            </a:r>
            <a:r>
              <a:rPr lang="en-US" altLang="zh-TW" dirty="0"/>
              <a:t>0116322-</a:t>
            </a:r>
            <a:r>
              <a:rPr lang="zh-TW" altLang="en-US" dirty="0"/>
              <a:t>邱一豐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25827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遇到問題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實驗室馬達扭力不足，無法推動車子─</a:t>
            </a:r>
            <a:r>
              <a:rPr lang="en-US" altLang="zh-TW" dirty="0"/>
              <a:t>&gt;</a:t>
            </a:r>
            <a:r>
              <a:rPr lang="zh-TW" altLang="en-US" dirty="0"/>
              <a:t>換一顆馬達</a:t>
            </a:r>
            <a:endParaRPr lang="en-US" altLang="zh-TW" dirty="0"/>
          </a:p>
          <a:p>
            <a:r>
              <a:rPr lang="zh-TW" altLang="en-US" dirty="0"/>
              <a:t>馬達左右轉速不均</a:t>
            </a:r>
            <a:r>
              <a:rPr lang="en-US" altLang="zh-TW" dirty="0"/>
              <a:t>&amp;LED</a:t>
            </a:r>
            <a:r>
              <a:rPr lang="zh-TW" altLang="en-US" dirty="0"/>
              <a:t>不亮</a:t>
            </a:r>
            <a:r>
              <a:rPr lang="en-US" altLang="zh-TW" dirty="0"/>
              <a:t>&amp;</a:t>
            </a:r>
            <a:r>
              <a:rPr lang="zh-TW" altLang="en-US" dirty="0"/>
              <a:t>接收器不穩─</a:t>
            </a:r>
            <a:r>
              <a:rPr lang="en-US" altLang="zh-TW" dirty="0"/>
              <a:t>&gt;</a:t>
            </a:r>
            <a:r>
              <a:rPr lang="zh-TW" altLang="en-US" dirty="0"/>
              <a:t>一個電源變三個電源</a:t>
            </a:r>
            <a:endParaRPr lang="en-US" altLang="zh-TW" dirty="0"/>
          </a:p>
          <a:p>
            <a:r>
              <a:rPr lang="zh-TW" altLang="en-US" dirty="0"/>
              <a:t>左右轉不太明顯─</a:t>
            </a:r>
            <a:r>
              <a:rPr lang="en-US" altLang="zh-TW" dirty="0"/>
              <a:t>&gt;</a:t>
            </a:r>
            <a:r>
              <a:rPr lang="zh-TW" altLang="en-US" dirty="0"/>
              <a:t>原本讓要轉的那邊輪子停止，後來改反轉，並且增加電源</a:t>
            </a:r>
            <a:endParaRPr lang="en-US" altLang="zh-TW" dirty="0"/>
          </a:p>
          <a:p>
            <a:r>
              <a:rPr lang="zh-TW" altLang="en-US" dirty="0"/>
              <a:t>揚聲器原本停止後就不能再啟─</a:t>
            </a:r>
            <a:r>
              <a:rPr lang="en-US" altLang="zh-TW" dirty="0"/>
              <a:t>&gt;</a:t>
            </a:r>
            <a:r>
              <a:rPr lang="zh-TW" altLang="en-US" dirty="0"/>
              <a:t>將再啟判斷式寫在最外層</a:t>
            </a:r>
            <a:endParaRPr lang="en-US" altLang="zh-TW" dirty="0"/>
          </a:p>
          <a:p>
            <a:r>
              <a:rPr lang="zh-TW" altLang="en-US" dirty="0"/>
              <a:t>燒</a:t>
            </a:r>
            <a:r>
              <a:rPr lang="en-US" altLang="zh-TW" dirty="0"/>
              <a:t>8052</a:t>
            </a:r>
            <a:r>
              <a:rPr lang="zh-TW" altLang="en-US" dirty="0"/>
              <a:t>晶片，但無法使用─</a:t>
            </a:r>
            <a:r>
              <a:rPr lang="en-US" altLang="zh-TW" dirty="0"/>
              <a:t>&gt;</a:t>
            </a:r>
            <a:r>
              <a:rPr lang="zh-TW" altLang="en-US" dirty="0"/>
              <a:t>忍痛放棄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9824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一開始為停止狀態</a:t>
            </a:r>
            <a:endParaRPr lang="en-US" altLang="zh-TW" dirty="0"/>
          </a:p>
          <a:p>
            <a:r>
              <a:rPr lang="zh-TW" altLang="en-US" dirty="0"/>
              <a:t>透過藍芽來連接手機跟</a:t>
            </a:r>
            <a:r>
              <a:rPr lang="en-US" altLang="zh-TW" dirty="0"/>
              <a:t>8051</a:t>
            </a:r>
          </a:p>
          <a:p>
            <a:r>
              <a:rPr lang="zh-TW" altLang="en-US" dirty="0"/>
              <a:t>使用手機上的程式來控制車子</a:t>
            </a:r>
            <a:endParaRPr lang="en-US" altLang="zh-TW" dirty="0"/>
          </a:p>
          <a:p>
            <a:r>
              <a:rPr lang="zh-TW" altLang="en-US" dirty="0"/>
              <a:t>在移動時有前進、後退、左轉、右轉四個方向和停止</a:t>
            </a:r>
            <a:endParaRPr lang="en-US" altLang="zh-TW" dirty="0"/>
          </a:p>
          <a:p>
            <a:r>
              <a:rPr lang="zh-TW" altLang="en-US" dirty="0"/>
              <a:t>不同的移動方向有不同的音樂</a:t>
            </a:r>
            <a:endParaRPr lang="en-US" altLang="zh-TW" dirty="0"/>
          </a:p>
          <a:p>
            <a:r>
              <a:rPr lang="zh-TW" altLang="en-US" dirty="0"/>
              <a:t>音樂可以藉由控制來開關</a:t>
            </a:r>
            <a:endParaRPr lang="en-US" altLang="zh-TW" dirty="0"/>
          </a:p>
          <a:p>
            <a:r>
              <a:rPr lang="en-US" altLang="zh-TW" dirty="0"/>
              <a:t>LED</a:t>
            </a:r>
            <a:r>
              <a:rPr lang="zh-TW" altLang="en-US" dirty="0"/>
              <a:t>隨音樂音調改變</a:t>
            </a:r>
          </a:p>
        </p:txBody>
      </p:sp>
    </p:spTree>
    <p:extLst>
      <p:ext uri="{BB962C8B-B14F-4D97-AF65-F5344CB8AC3E}">
        <p14:creationId xmlns:p14="http://schemas.microsoft.com/office/powerpoint/2010/main" val="2044157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主要器材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8051</a:t>
            </a:r>
          </a:p>
          <a:p>
            <a:r>
              <a:rPr lang="zh-TW" altLang="en-US" dirty="0"/>
              <a:t>手機</a:t>
            </a:r>
            <a:endParaRPr lang="en-US" altLang="zh-TW" dirty="0"/>
          </a:p>
          <a:p>
            <a:r>
              <a:rPr lang="zh-TW" altLang="en-US" dirty="0"/>
              <a:t>馬達</a:t>
            </a:r>
            <a:endParaRPr lang="en-US" altLang="zh-TW" dirty="0"/>
          </a:p>
          <a:p>
            <a:r>
              <a:rPr lang="en-US" altLang="zh-TW" dirty="0"/>
              <a:t>LED</a:t>
            </a:r>
          </a:p>
          <a:p>
            <a:r>
              <a:rPr lang="zh-TW" altLang="en-US" dirty="0"/>
              <a:t>揚聲器</a:t>
            </a:r>
            <a:endParaRPr lang="en-US" altLang="zh-TW" dirty="0"/>
          </a:p>
          <a:p>
            <a:r>
              <a:rPr lang="zh-TW" altLang="en-US" dirty="0"/>
              <a:t>電池</a:t>
            </a:r>
            <a:endParaRPr lang="en-US" altLang="zh-TW" dirty="0"/>
          </a:p>
          <a:p>
            <a:r>
              <a:rPr lang="zh-TW" altLang="en-US" dirty="0"/>
              <a:t>輪子</a:t>
            </a:r>
            <a:endParaRPr lang="en-US" altLang="zh-TW" dirty="0"/>
          </a:p>
          <a:p>
            <a:r>
              <a:rPr lang="zh-TW" altLang="en-US" dirty="0"/>
              <a:t>麵包版</a:t>
            </a:r>
            <a:endParaRPr lang="en-US" altLang="zh-TW" dirty="0"/>
          </a:p>
          <a:p>
            <a:r>
              <a:rPr lang="zh-TW" altLang="en-US" dirty="0"/>
              <a:t>各式電阻電容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8127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8051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我們沒有使用整塊的組合，而是只使用燒程式的</a:t>
            </a:r>
            <a:r>
              <a:rPr lang="en-US" altLang="zh-TW" dirty="0"/>
              <a:t>82G516</a:t>
            </a:r>
            <a:r>
              <a:rPr lang="zh-TW" altLang="en-US" dirty="0"/>
              <a:t>那塊</a:t>
            </a:r>
            <a:endParaRPr lang="en-US" altLang="zh-TW" dirty="0"/>
          </a:p>
          <a:p>
            <a:r>
              <a:rPr lang="zh-TW" altLang="en-US" dirty="0"/>
              <a:t>接石英震盪器</a:t>
            </a:r>
            <a:endParaRPr lang="en-US" altLang="zh-TW" dirty="0"/>
          </a:p>
          <a:p>
            <a:r>
              <a:rPr lang="en-US" altLang="zh-TW" dirty="0"/>
              <a:t>Port</a:t>
            </a:r>
            <a:r>
              <a:rPr lang="zh-TW" altLang="en-US" dirty="0"/>
              <a:t>位置參考右圖</a:t>
            </a:r>
            <a:endParaRPr lang="en-US" altLang="zh-TW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676813"/>
            <a:ext cx="5733535" cy="31811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053" y="2619632"/>
            <a:ext cx="7140948" cy="423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6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手機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主要為透過手機上的藍芽傳輸</a:t>
            </a:r>
            <a:endParaRPr lang="en-US" altLang="zh-TW" dirty="0"/>
          </a:p>
          <a:p>
            <a:r>
              <a:rPr lang="en-US" altLang="zh-TW" dirty="0"/>
              <a:t>8051</a:t>
            </a:r>
            <a:r>
              <a:rPr lang="zh-TW" altLang="en-US" dirty="0"/>
              <a:t>上的藍芽接收器則是用</a:t>
            </a:r>
            <a:r>
              <a:rPr lang="en-US" altLang="zh-TW" dirty="0"/>
              <a:t>UART</a:t>
            </a:r>
            <a:r>
              <a:rPr lang="zh-TW" altLang="en-US" dirty="0"/>
              <a:t>的傳輸方式</a:t>
            </a:r>
            <a:endParaRPr lang="en-US" altLang="zh-TW" dirty="0"/>
          </a:p>
          <a:p>
            <a:r>
              <a:rPr lang="zh-TW" altLang="en-US" dirty="0"/>
              <a:t>連接</a:t>
            </a:r>
            <a:r>
              <a:rPr lang="en-US" altLang="zh-TW" dirty="0"/>
              <a:t>RX(P30)</a:t>
            </a:r>
            <a:r>
              <a:rPr lang="zh-TW" altLang="en-US" dirty="0"/>
              <a:t>、</a:t>
            </a:r>
            <a:r>
              <a:rPr lang="en-US" altLang="zh-TW" dirty="0"/>
              <a:t>TX(P31)</a:t>
            </a:r>
            <a:r>
              <a:rPr lang="zh-TW" altLang="en-US" dirty="0"/>
              <a:t>即可使用</a:t>
            </a:r>
            <a:endParaRPr lang="en-US" altLang="zh-TW" dirty="0"/>
          </a:p>
          <a:p>
            <a:r>
              <a:rPr lang="zh-TW" altLang="en-US" dirty="0"/>
              <a:t>使用的為</a:t>
            </a:r>
            <a:r>
              <a:rPr lang="en-US" altLang="zh-TW" dirty="0"/>
              <a:t>Android</a:t>
            </a:r>
            <a:r>
              <a:rPr lang="zh-TW" altLang="en-US" dirty="0"/>
              <a:t>系統的手機</a:t>
            </a:r>
            <a:endParaRPr lang="en-US" altLang="zh-TW" dirty="0"/>
          </a:p>
          <a:p>
            <a:r>
              <a:rPr lang="zh-TW" altLang="en-US" dirty="0"/>
              <a:t>簡易的</a:t>
            </a:r>
            <a:r>
              <a:rPr lang="en-US" altLang="zh-TW" dirty="0"/>
              <a:t>Android</a:t>
            </a:r>
            <a:r>
              <a:rPr lang="zh-TW" altLang="en-US" dirty="0"/>
              <a:t> </a:t>
            </a:r>
            <a:r>
              <a:rPr lang="en-US" altLang="zh-TW" dirty="0"/>
              <a:t>App</a:t>
            </a:r>
            <a:r>
              <a:rPr lang="zh-TW" altLang="en-US" dirty="0"/>
              <a:t>，可由藍芽傳輸數值給</a:t>
            </a:r>
            <a:r>
              <a:rPr lang="en-US" altLang="zh-TW" dirty="0"/>
              <a:t>8051</a:t>
            </a:r>
          </a:p>
        </p:txBody>
      </p:sp>
    </p:spTree>
    <p:extLst>
      <p:ext uri="{BB962C8B-B14F-4D97-AF65-F5344CB8AC3E}">
        <p14:creationId xmlns:p14="http://schemas.microsoft.com/office/powerpoint/2010/main" val="113432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馬達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24756"/>
            <a:ext cx="10515600" cy="4351338"/>
          </a:xfrm>
        </p:spPr>
        <p:txBody>
          <a:bodyPr/>
          <a:lstStyle/>
          <a:p>
            <a:r>
              <a:rPr lang="zh-TW" altLang="en-US" dirty="0"/>
              <a:t>一個</a:t>
            </a:r>
            <a:r>
              <a:rPr lang="en-US" altLang="zh-TW" dirty="0"/>
              <a:t>L293</a:t>
            </a:r>
            <a:r>
              <a:rPr lang="zh-TW" altLang="en-US" dirty="0"/>
              <a:t>連接兩顆馬達</a:t>
            </a:r>
            <a:endParaRPr lang="en-US" altLang="zh-TW" dirty="0"/>
          </a:p>
          <a:p>
            <a:r>
              <a:rPr lang="en-US" altLang="zh-TW" dirty="0"/>
              <a:t>PWM</a:t>
            </a:r>
            <a:r>
              <a:rPr lang="zh-TW" altLang="en-US" dirty="0"/>
              <a:t>控制原理</a:t>
            </a:r>
            <a:endParaRPr lang="en-US" altLang="zh-TW" dirty="0"/>
          </a:p>
          <a:p>
            <a:r>
              <a:rPr lang="zh-TW" altLang="en-US" dirty="0"/>
              <a:t>正轉前進，反轉後退</a:t>
            </a:r>
            <a:endParaRPr lang="en-US" altLang="zh-TW" dirty="0"/>
          </a:p>
          <a:p>
            <a:r>
              <a:rPr lang="zh-TW" altLang="en-US" dirty="0"/>
              <a:t>左轉利用左邊輪子反轉，右邊輪子正轉</a:t>
            </a:r>
            <a:endParaRPr lang="en-US" altLang="zh-TW" dirty="0"/>
          </a:p>
          <a:p>
            <a:r>
              <a:rPr lang="zh-TW" altLang="en-US" dirty="0"/>
              <a:t>右轉利用右邊輪子反轉，左邊輪子正轉</a:t>
            </a:r>
            <a:endParaRPr lang="en-US" altLang="zh-TW" dirty="0"/>
          </a:p>
          <a:p>
            <a:r>
              <a:rPr lang="zh-TW" altLang="en-US" dirty="0"/>
              <a:t>速度的上升下降則是給</a:t>
            </a:r>
            <a:r>
              <a:rPr lang="en-US" altLang="zh-TW" dirty="0"/>
              <a:t>timer</a:t>
            </a:r>
            <a:r>
              <a:rPr lang="zh-TW" altLang="en-US" dirty="0"/>
              <a:t>的多少來控制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72" y="0"/>
            <a:ext cx="7764128" cy="315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5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LED</a:t>
            </a:r>
            <a:r>
              <a:rPr lang="zh-TW" altLang="en-US" dirty="0"/>
              <a:t>和揚聲器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LED+</a:t>
            </a:r>
            <a:r>
              <a:rPr lang="zh-TW" altLang="en-US" dirty="0"/>
              <a:t>接電源，</a:t>
            </a:r>
            <a:r>
              <a:rPr lang="en-US" altLang="zh-TW" dirty="0"/>
              <a:t>-</a:t>
            </a:r>
            <a:r>
              <a:rPr lang="zh-TW" altLang="en-US" dirty="0"/>
              <a:t>接</a:t>
            </a:r>
            <a:r>
              <a:rPr lang="en-US" altLang="zh-TW" dirty="0"/>
              <a:t>port</a:t>
            </a:r>
          </a:p>
          <a:p>
            <a:r>
              <a:rPr lang="zh-TW" altLang="en-US" dirty="0"/>
              <a:t>揚聲器</a:t>
            </a:r>
            <a:r>
              <a:rPr lang="en-US" altLang="zh-TW" dirty="0"/>
              <a:t>+</a:t>
            </a:r>
            <a:r>
              <a:rPr lang="zh-TW" altLang="en-US" dirty="0"/>
              <a:t>接電源，</a:t>
            </a:r>
            <a:r>
              <a:rPr lang="en-US" altLang="zh-TW" dirty="0"/>
              <a:t>-</a:t>
            </a:r>
            <a:r>
              <a:rPr lang="zh-TW" altLang="en-US" dirty="0"/>
              <a:t>接</a:t>
            </a:r>
            <a:r>
              <a:rPr lang="en-US" altLang="zh-TW" dirty="0"/>
              <a:t>port</a:t>
            </a:r>
            <a:endParaRPr lang="zh-TW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736" y="276128"/>
            <a:ext cx="6864264" cy="64867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3381"/>
            <a:ext cx="5342954" cy="282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11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電池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供應電源，有</a:t>
            </a:r>
            <a:r>
              <a:rPr lang="en-US" altLang="zh-TW" dirty="0"/>
              <a:t>4.5V</a:t>
            </a:r>
            <a:r>
              <a:rPr lang="zh-TW" altLang="en-US" dirty="0"/>
              <a:t>*</a:t>
            </a:r>
            <a:r>
              <a:rPr lang="en-US" altLang="zh-TW" dirty="0"/>
              <a:t>1</a:t>
            </a:r>
            <a:r>
              <a:rPr lang="zh-TW" altLang="en-US" dirty="0"/>
              <a:t>和</a:t>
            </a:r>
            <a:r>
              <a:rPr lang="en-US" altLang="zh-TW" dirty="0"/>
              <a:t>6V</a:t>
            </a:r>
            <a:r>
              <a:rPr lang="zh-TW" altLang="en-US" dirty="0"/>
              <a:t>*</a:t>
            </a:r>
            <a:r>
              <a:rPr lang="en-US" altLang="zh-TW" dirty="0"/>
              <a:t>2</a:t>
            </a:r>
          </a:p>
          <a:p>
            <a:r>
              <a:rPr lang="zh-TW" altLang="en-US" dirty="0"/>
              <a:t>最初只用一個電源，但是因為太多儀器，而會分掉太多電流，以至於部分功能無法使用。</a:t>
            </a:r>
            <a:endParaRPr lang="en-US" altLang="zh-TW" dirty="0"/>
          </a:p>
          <a:p>
            <a:r>
              <a:rPr lang="zh-TW" altLang="en-US" dirty="0"/>
              <a:t>現為</a:t>
            </a:r>
            <a:r>
              <a:rPr lang="en-US" altLang="zh-TW" dirty="0"/>
              <a:t>LED</a:t>
            </a:r>
            <a:r>
              <a:rPr lang="zh-TW" altLang="en-US" dirty="0"/>
              <a:t>、揚聲器、藍芽接收器、</a:t>
            </a:r>
            <a:r>
              <a:rPr lang="en-US" altLang="zh-TW" dirty="0"/>
              <a:t>8051</a:t>
            </a:r>
            <a:r>
              <a:rPr lang="zh-TW" altLang="en-US" dirty="0"/>
              <a:t>共用一組</a:t>
            </a:r>
            <a:r>
              <a:rPr lang="en-US" altLang="zh-TW" dirty="0"/>
              <a:t>4.5V</a:t>
            </a:r>
          </a:p>
          <a:p>
            <a:r>
              <a:rPr lang="zh-TW" altLang="en-US" dirty="0"/>
              <a:t>兩個馬達一組</a:t>
            </a:r>
            <a:r>
              <a:rPr lang="en-US" altLang="zh-TW" dirty="0"/>
              <a:t>(</a:t>
            </a:r>
            <a:r>
              <a:rPr lang="zh-TW" altLang="en-US" dirty="0"/>
              <a:t>一個</a:t>
            </a:r>
            <a:r>
              <a:rPr lang="en-US" altLang="zh-TW" dirty="0"/>
              <a:t>L293)</a:t>
            </a:r>
            <a:r>
              <a:rPr lang="zh-TW" altLang="en-US" dirty="0"/>
              <a:t>使用</a:t>
            </a:r>
            <a:r>
              <a:rPr lang="en-US" altLang="zh-TW" dirty="0"/>
              <a:t>6V</a:t>
            </a:r>
            <a:r>
              <a:rPr lang="zh-TW" altLang="en-US" dirty="0"/>
              <a:t>，有四個</a:t>
            </a:r>
            <a:r>
              <a:rPr lang="en-US" altLang="zh-TW" dirty="0"/>
              <a:t>(</a:t>
            </a:r>
            <a:r>
              <a:rPr lang="zh-TW" altLang="en-US" dirty="0"/>
              <a:t>兩個</a:t>
            </a:r>
            <a:r>
              <a:rPr lang="en-US" altLang="zh-TW" dirty="0"/>
              <a:t>L293)</a:t>
            </a:r>
            <a:r>
              <a:rPr lang="zh-TW" altLang="en-US" dirty="0"/>
              <a:t>所以兩組</a:t>
            </a:r>
            <a:r>
              <a:rPr lang="en-US" altLang="zh-TW" dirty="0"/>
              <a:t>6V</a:t>
            </a:r>
          </a:p>
        </p:txBody>
      </p:sp>
    </p:spTree>
    <p:extLst>
      <p:ext uri="{BB962C8B-B14F-4D97-AF65-F5344CB8AC3E}">
        <p14:creationId xmlns:p14="http://schemas.microsoft.com/office/powerpoint/2010/main" val="1973203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時間分配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Week0(12/22-12/28)</a:t>
            </a:r>
            <a:r>
              <a:rPr lang="zh-TW" altLang="en-US" dirty="0"/>
              <a:t>：測試步進馬達是否可以運作，但似乎看起來轉速並不夠迅速</a:t>
            </a:r>
            <a:endParaRPr lang="en-US" altLang="zh-TW" dirty="0"/>
          </a:p>
          <a:p>
            <a:r>
              <a:rPr lang="en-US" altLang="zh-TW" dirty="0"/>
              <a:t>Week1(12/29-1/4)</a:t>
            </a:r>
            <a:r>
              <a:rPr lang="zh-TW" altLang="en-US" dirty="0"/>
              <a:t>：測試實驗室的直流馬達接輪子，但扭力不夠，撐不起車子</a:t>
            </a:r>
            <a:endParaRPr lang="en-US" altLang="zh-TW" dirty="0"/>
          </a:p>
          <a:p>
            <a:r>
              <a:rPr lang="en-US" altLang="zh-TW" dirty="0"/>
              <a:t>Week2(1/5-1/11)</a:t>
            </a:r>
            <a:r>
              <a:rPr lang="zh-TW" altLang="en-US" dirty="0"/>
              <a:t>：組裝車子，換馬達及輪子，做前進和後退功能，藍芽控制。</a:t>
            </a:r>
            <a:endParaRPr lang="en-US" altLang="zh-TW" dirty="0"/>
          </a:p>
          <a:p>
            <a:r>
              <a:rPr lang="en-US" altLang="zh-TW" dirty="0"/>
              <a:t>Week3(1/12-1/18)</a:t>
            </a:r>
            <a:r>
              <a:rPr lang="zh-TW" altLang="en-US" dirty="0"/>
              <a:t>：做左轉右轉功能，將電源從</a:t>
            </a:r>
            <a:r>
              <a:rPr lang="en-US" altLang="zh-TW" dirty="0"/>
              <a:t>1</a:t>
            </a:r>
            <a:r>
              <a:rPr lang="zh-TW" altLang="en-US" dirty="0"/>
              <a:t>個</a:t>
            </a:r>
            <a:r>
              <a:rPr lang="en-US" altLang="zh-TW" dirty="0"/>
              <a:t>5V</a:t>
            </a:r>
            <a:r>
              <a:rPr lang="zh-TW" altLang="en-US" dirty="0"/>
              <a:t>變成</a:t>
            </a:r>
            <a:r>
              <a:rPr lang="en-US" altLang="zh-TW" dirty="0"/>
              <a:t>1</a:t>
            </a:r>
            <a:r>
              <a:rPr lang="zh-TW" altLang="en-US" dirty="0"/>
              <a:t>個</a:t>
            </a:r>
            <a:r>
              <a:rPr lang="en-US" altLang="zh-TW" dirty="0"/>
              <a:t>4.5V</a:t>
            </a:r>
            <a:r>
              <a:rPr lang="zh-TW" altLang="en-US" dirty="0"/>
              <a:t>和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6V</a:t>
            </a:r>
            <a:r>
              <a:rPr lang="zh-TW" altLang="en-US" dirty="0"/>
              <a:t>，揚聲器、</a:t>
            </a:r>
            <a:r>
              <a:rPr lang="en-US" altLang="zh-TW" dirty="0"/>
              <a:t>LED</a:t>
            </a:r>
            <a:r>
              <a:rPr lang="zh-TW" altLang="en-US" dirty="0"/>
              <a:t>的使用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726463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175</TotalTime>
  <Words>487</Words>
  <Application>Microsoft Office PowerPoint</Application>
  <PresentationFormat>寬螢幕</PresentationFormat>
  <Paragraphs>56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Arial</vt:lpstr>
      <vt:lpstr>Trebuchet MS</vt:lpstr>
      <vt:lpstr>Wingdings 3</vt:lpstr>
      <vt:lpstr>Facet</vt:lpstr>
      <vt:lpstr>微處理機專題─電子花車</vt:lpstr>
      <vt:lpstr>簡介</vt:lpstr>
      <vt:lpstr>主要器材</vt:lpstr>
      <vt:lpstr>8051</vt:lpstr>
      <vt:lpstr>手機</vt:lpstr>
      <vt:lpstr>馬達</vt:lpstr>
      <vt:lpstr>LED和揚聲器</vt:lpstr>
      <vt:lpstr>電池</vt:lpstr>
      <vt:lpstr>時間分配</vt:lpstr>
      <vt:lpstr>遇到問題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微處理機專題─電子花車</dc:title>
  <dc:creator>Bonobo</dc:creator>
  <cp:lastModifiedBy>lishu</cp:lastModifiedBy>
  <cp:revision>38</cp:revision>
  <dcterms:created xsi:type="dcterms:W3CDTF">2015-01-19T06:38:26Z</dcterms:created>
  <dcterms:modified xsi:type="dcterms:W3CDTF">2018-10-01T15:12:48Z</dcterms:modified>
</cp:coreProperties>
</file>