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5" r:id="rId6"/>
    <p:sldId id="306" r:id="rId7"/>
    <p:sldId id="307" r:id="rId8"/>
    <p:sldId id="303" r:id="rId9"/>
    <p:sldId id="304" r:id="rId1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4" autoAdjust="0"/>
    <p:restoredTop sz="82614" autoAdjust="0"/>
  </p:normalViewPr>
  <p:slideViewPr>
    <p:cSldViewPr>
      <p:cViewPr varScale="1">
        <p:scale>
          <a:sx n="61" d="100"/>
          <a:sy n="61" d="100"/>
        </p:scale>
        <p:origin x="3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F05E040-E973-4AF3-A370-CBEDBD88C99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4950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7D74E77-CCD2-4BF1-907D-1645BA96F542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90858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725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A84D473C-A72B-42CB-9F6A-6275E57A3A62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50" y="1916113"/>
            <a:ext cx="10998200" cy="1227137"/>
          </a:xfrm>
        </p:spPr>
        <p:txBody>
          <a:bodyPr/>
          <a:lstStyle/>
          <a:p>
            <a:pPr eaLnBrk="1" hangingPunct="1"/>
            <a:r>
              <a:rPr lang="zh-CN" altLang="en-US" sz="4400" dirty="0" smtClean="0"/>
              <a:t>   项目介绍</a:t>
            </a:r>
            <a:endParaRPr lang="en-US" sz="4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24175"/>
            <a:ext cx="6400800" cy="2016125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讲</a:t>
            </a:r>
            <a:r>
              <a:rPr lang="zh-CN" altLang="en-US" smtClean="0"/>
              <a:t>师：陈博</a:t>
            </a:r>
            <a:endParaRPr lang="en-US" dirty="0" smtClean="0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072063" y="6003925"/>
            <a:ext cx="2252662" cy="8540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>
                <a:latin typeface="Arial" panose="020B0604020202020204" pitchFamily="34" charset="0"/>
              </a:rPr>
              <a:t>www.bjsxt.com</a:t>
            </a:r>
          </a:p>
          <a:p>
            <a:pPr algn="r" eaLnBrk="1" hangingPunct="1"/>
            <a:r>
              <a:rPr lang="en-US" altLang="zh-CN" sz="1800">
                <a:latin typeface="Arial" panose="020B0604020202020204" pitchFamily="34" charset="0"/>
              </a:rPr>
              <a:t>400-009-1906</a:t>
            </a:r>
            <a:r>
              <a:rPr lang="en-US" altLang="zh-CN"/>
              <a:t> 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7291530" cy="2764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实时路况交通预测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en-US" altLang="zh-CN" dirty="0" smtClean="0"/>
          </a:p>
          <a:p>
            <a:pPr lvl="1"/>
            <a:r>
              <a:rPr lang="zh-CN" altLang="en-US" dirty="0"/>
              <a:t>实</a:t>
            </a:r>
            <a:r>
              <a:rPr lang="zh-CN" altLang="en-US" dirty="0" smtClean="0"/>
              <a:t>时路况展现、未来路况预测</a:t>
            </a:r>
            <a:endParaRPr lang="en-US" altLang="zh-CN" dirty="0"/>
          </a:p>
          <a:p>
            <a:r>
              <a:rPr lang="zh-CN" altLang="en-US" dirty="0" smtClean="0"/>
              <a:t>数据源</a:t>
            </a:r>
            <a:endParaRPr lang="en-US" altLang="zh-CN" dirty="0" smtClean="0"/>
          </a:p>
          <a:p>
            <a:pPr lvl="1"/>
            <a:r>
              <a:rPr lang="zh-CN" altLang="en-US" dirty="0"/>
              <a:t>城</a:t>
            </a:r>
            <a:r>
              <a:rPr lang="zh-CN" altLang="en-US" dirty="0" smtClean="0"/>
              <a:t>市中每时每刻生成的海量数据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63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实时路况交通预测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000108"/>
            <a:ext cx="4819228" cy="51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时路况交通预测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</a:t>
            </a:r>
            <a:r>
              <a:rPr lang="zh-CN" altLang="en-US" dirty="0" smtClean="0"/>
              <a:t>通流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道路交通实时预测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用数据</a:t>
            </a:r>
            <a:endParaRPr lang="en-US" altLang="zh-CN" dirty="0" smtClean="0"/>
          </a:p>
          <a:p>
            <a:pPr lvl="1"/>
            <a:r>
              <a:rPr lang="zh-CN" altLang="en-US" dirty="0"/>
              <a:t>路段卡口记录的车流量信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使用技术</a:t>
            </a:r>
            <a:endParaRPr lang="en-US" altLang="zh-CN" dirty="0" smtClean="0"/>
          </a:p>
          <a:p>
            <a:pPr lvl="1"/>
            <a:r>
              <a:rPr lang="zh-CN" altLang="en-US" dirty="0"/>
              <a:t>实</a:t>
            </a:r>
            <a:r>
              <a:rPr lang="zh-CN" altLang="en-US" dirty="0" smtClean="0"/>
              <a:t>时流处理</a:t>
            </a:r>
            <a:r>
              <a:rPr lang="en-US" altLang="zh-CN" dirty="0" smtClean="0"/>
              <a:t>	Kafka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 Streaming</a:t>
            </a:r>
          </a:p>
          <a:p>
            <a:pPr lvl="1"/>
            <a:r>
              <a:rPr lang="zh-CN" altLang="en-US" dirty="0" smtClean="0"/>
              <a:t>分布式运算</a:t>
            </a:r>
            <a:r>
              <a:rPr lang="en-US" altLang="zh-CN" dirty="0" smtClean="0"/>
              <a:t>	Hadoop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据库</a:t>
            </a:r>
            <a:r>
              <a:rPr lang="en-US" altLang="zh-CN" dirty="0" smtClean="0"/>
              <a:t>		Hbase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Redis</a:t>
            </a:r>
          </a:p>
          <a:p>
            <a:pPr lvl="1"/>
            <a:r>
              <a:rPr lang="zh-CN" altLang="en-US" dirty="0"/>
              <a:t>机</a:t>
            </a:r>
            <a:r>
              <a:rPr lang="zh-CN" altLang="en-US" dirty="0" smtClean="0"/>
              <a:t>器学习</a:t>
            </a:r>
            <a:r>
              <a:rPr lang="en-US" altLang="zh-CN" dirty="0" smtClean="0"/>
              <a:t>		Spark Mllib</a:t>
            </a:r>
          </a:p>
          <a:p>
            <a:pPr lvl="1"/>
            <a:r>
              <a:rPr lang="zh-CN" altLang="en-US" dirty="0" smtClean="0"/>
              <a:t>前台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展示数据</a:t>
            </a:r>
            <a:r>
              <a:rPr lang="en-US" altLang="zh-CN" dirty="0"/>
              <a:t>	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echart</a:t>
            </a:r>
          </a:p>
        </p:txBody>
      </p:sp>
    </p:spTree>
    <p:extLst>
      <p:ext uri="{BB962C8B-B14F-4D97-AF65-F5344CB8AC3E}">
        <p14:creationId xmlns:p14="http://schemas.microsoft.com/office/powerpoint/2010/main" val="42273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实时路况交通预测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2304"/>
            <a:ext cx="7416824" cy="54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实时路况交通预测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3" y="879462"/>
            <a:ext cx="74580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0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实时路况交通预测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1874837"/>
            <a:ext cx="8153400" cy="3324225"/>
          </a:xfrm>
        </p:spPr>
      </p:pic>
    </p:spTree>
    <p:extLst>
      <p:ext uri="{BB962C8B-B14F-4D97-AF65-F5344CB8AC3E}">
        <p14:creationId xmlns:p14="http://schemas.microsoft.com/office/powerpoint/2010/main" val="353304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实时路况交通预测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析出的数据价值</a:t>
            </a:r>
            <a:endParaRPr lang="en-US" altLang="zh-CN" dirty="0" smtClean="0"/>
          </a:p>
          <a:p>
            <a:pPr lvl="1"/>
            <a:r>
              <a:rPr lang="zh-CN" altLang="en-US" dirty="0"/>
              <a:t>城市汽车油耗和尾气排放实时计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于人的移动性数据来发现不合理道路规</a:t>
            </a:r>
            <a:r>
              <a:rPr lang="zh-CN" altLang="en-US" dirty="0" smtClean="0"/>
              <a:t>划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91" y="4293097"/>
            <a:ext cx="5667375" cy="1638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91" y="1946515"/>
            <a:ext cx="5648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实时路况交通预测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析出的数据价值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</a:t>
            </a:r>
            <a:r>
              <a:rPr lang="zh-CN" altLang="en-US" dirty="0"/>
              <a:t>线通行时间估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交</a:t>
            </a:r>
            <a:r>
              <a:rPr lang="zh-CN" altLang="en-US" dirty="0"/>
              <a:t>通异常分析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85" y="4149080"/>
            <a:ext cx="5686425" cy="173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50748"/>
            <a:ext cx="2628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29862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1672</TotalTime>
  <Words>210</Words>
  <Application>Microsoft Office PowerPoint</Application>
  <PresentationFormat>信纸(8.5x11 英寸)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Trebuchet MS</vt:lpstr>
      <vt:lpstr>ppt新模板</vt:lpstr>
      <vt:lpstr>   项目介绍</vt:lpstr>
      <vt:lpstr>实时路况交通预测</vt:lpstr>
      <vt:lpstr>实时路况交通预测</vt:lpstr>
      <vt:lpstr>实时路况交通预测</vt:lpstr>
      <vt:lpstr>实时路况交通预测</vt:lpstr>
      <vt:lpstr>实时路况交通预测</vt:lpstr>
      <vt:lpstr>实时路况交通预测</vt:lpstr>
      <vt:lpstr>实时路况交通预测</vt:lpstr>
      <vt:lpstr>实时路况交通预测</vt:lpstr>
    </vt:vector>
  </TitlesOfParts>
  <Company>Global Intelligence 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</cp:lastModifiedBy>
  <cp:revision>281</cp:revision>
  <dcterms:created xsi:type="dcterms:W3CDTF">2007-09-26T12:04:45Z</dcterms:created>
  <dcterms:modified xsi:type="dcterms:W3CDTF">2015-06-10T01:18:31Z</dcterms:modified>
</cp:coreProperties>
</file>