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2" r:id="rId4"/>
    <p:sldId id="271" r:id="rId5"/>
    <p:sldId id="277" r:id="rId6"/>
    <p:sldId id="280" r:id="rId7"/>
    <p:sldId id="281" r:id="rId8"/>
    <p:sldId id="278" r:id="rId9"/>
    <p:sldId id="282" r:id="rId10"/>
    <p:sldId id="273" r:id="rId11"/>
    <p:sldId id="270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24646-C5F7-48AC-B79E-4594B2B6D7A2}">
          <p14:sldIdLst>
            <p14:sldId id="256"/>
            <p14:sldId id="275"/>
            <p14:sldId id="272"/>
            <p14:sldId id="271"/>
            <p14:sldId id="277"/>
            <p14:sldId id="280"/>
            <p14:sldId id="281"/>
            <p14:sldId id="278"/>
            <p14:sldId id="282"/>
            <p14:sldId id="273"/>
            <p14:sldId id="27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49" autoAdjust="0"/>
  </p:normalViewPr>
  <p:slideViewPr>
    <p:cSldViewPr snapToGrid="0" snapToObjects="1">
      <p:cViewPr>
        <p:scale>
          <a:sx n="68" d="100"/>
          <a:sy n="68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8A674-C02F-42A2-8FFD-7CE42D14E4E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718BA5-9170-46D5-BCDB-B47A839F6746}">
      <dgm:prSet/>
      <dgm:spPr/>
      <dgm:t>
        <a:bodyPr/>
        <a:lstStyle/>
        <a:p>
          <a:r>
            <a:rPr lang="en-US" dirty="0"/>
            <a:t>Data Source: Census data and population density data in csv format</a:t>
          </a:r>
        </a:p>
      </dgm:t>
    </dgm:pt>
    <dgm:pt modelId="{7FAAB7F5-8EF4-4924-9862-879973F36344}" type="parTrans" cxnId="{122C7697-7B8F-4951-A337-76CB751E973F}">
      <dgm:prSet/>
      <dgm:spPr/>
      <dgm:t>
        <a:bodyPr/>
        <a:lstStyle/>
        <a:p>
          <a:endParaRPr lang="en-US"/>
        </a:p>
      </dgm:t>
    </dgm:pt>
    <dgm:pt modelId="{4D4B8639-C491-44F0-BF73-6AF89D84D559}" type="sibTrans" cxnId="{122C7697-7B8F-4951-A337-76CB751E973F}">
      <dgm:prSet/>
      <dgm:spPr/>
      <dgm:t>
        <a:bodyPr/>
        <a:lstStyle/>
        <a:p>
          <a:endParaRPr lang="en-US"/>
        </a:p>
      </dgm:t>
    </dgm:pt>
    <dgm:pt modelId="{12D55E8E-792F-4147-ACBF-A586ACC40418}">
      <dgm:prSet/>
      <dgm:spPr/>
      <dgm:t>
        <a:bodyPr/>
        <a:lstStyle/>
        <a:p>
          <a:r>
            <a:rPr lang="en-US"/>
            <a:t>Tools used: </a:t>
          </a:r>
        </a:p>
      </dgm:t>
    </dgm:pt>
    <dgm:pt modelId="{0CE3D0CC-1ED2-4120-9F67-93F8540E7FAC}" type="parTrans" cxnId="{20EAEA20-ED93-4674-9369-58C1E273AD74}">
      <dgm:prSet/>
      <dgm:spPr/>
      <dgm:t>
        <a:bodyPr/>
        <a:lstStyle/>
        <a:p>
          <a:endParaRPr lang="en-US"/>
        </a:p>
      </dgm:t>
    </dgm:pt>
    <dgm:pt modelId="{165D61EF-0FEA-4DB0-9492-C4E5D8A457C6}" type="sibTrans" cxnId="{20EAEA20-ED93-4674-9369-58C1E273AD74}">
      <dgm:prSet/>
      <dgm:spPr/>
      <dgm:t>
        <a:bodyPr/>
        <a:lstStyle/>
        <a:p>
          <a:endParaRPr lang="en-US"/>
        </a:p>
      </dgm:t>
    </dgm:pt>
    <dgm:pt modelId="{69FD9376-AC8A-46E3-83EB-CECF5542924C}">
      <dgm:prSet/>
      <dgm:spPr/>
      <dgm:t>
        <a:bodyPr/>
        <a:lstStyle/>
        <a:p>
          <a:r>
            <a:rPr lang="en-US"/>
            <a:t>ML: Sci-Kit Learn </a:t>
          </a:r>
        </a:p>
      </dgm:t>
    </dgm:pt>
    <dgm:pt modelId="{B736B6E7-80A8-4BC1-A150-AB872EFEA302}" type="parTrans" cxnId="{CDF8FAB0-55BF-4C5C-B5EF-4B0980ABC5B6}">
      <dgm:prSet/>
      <dgm:spPr/>
      <dgm:t>
        <a:bodyPr/>
        <a:lstStyle/>
        <a:p>
          <a:endParaRPr lang="en-US"/>
        </a:p>
      </dgm:t>
    </dgm:pt>
    <dgm:pt modelId="{CB54D774-2124-4119-839B-CC27ACF3E4B4}" type="sibTrans" cxnId="{CDF8FAB0-55BF-4C5C-B5EF-4B0980ABC5B6}">
      <dgm:prSet/>
      <dgm:spPr/>
      <dgm:t>
        <a:bodyPr/>
        <a:lstStyle/>
        <a:p>
          <a:endParaRPr lang="en-US"/>
        </a:p>
      </dgm:t>
    </dgm:pt>
    <dgm:pt modelId="{C7D95223-29E4-432E-9F07-6BBD397AE565}">
      <dgm:prSet/>
      <dgm:spPr/>
      <dgm:t>
        <a:bodyPr/>
        <a:lstStyle/>
        <a:p>
          <a:r>
            <a:rPr lang="en-US" dirty="0"/>
            <a:t>Python: </a:t>
          </a:r>
        </a:p>
        <a:p>
          <a:r>
            <a:rPr lang="en-US" dirty="0"/>
            <a:t>Pandas/Matplotlib</a:t>
          </a:r>
        </a:p>
        <a:p>
          <a:r>
            <a:rPr lang="en-US" dirty="0"/>
            <a:t>Flask</a:t>
          </a:r>
        </a:p>
      </dgm:t>
    </dgm:pt>
    <dgm:pt modelId="{D5C0D78E-E6C9-462C-8FD5-EC5CD67D2E2D}" type="parTrans" cxnId="{F1195574-1777-49B6-A2F3-7DE76E8E962C}">
      <dgm:prSet/>
      <dgm:spPr/>
      <dgm:t>
        <a:bodyPr/>
        <a:lstStyle/>
        <a:p>
          <a:endParaRPr lang="en-US"/>
        </a:p>
      </dgm:t>
    </dgm:pt>
    <dgm:pt modelId="{D1089D10-6F56-46FD-B129-E39C5C55315F}" type="sibTrans" cxnId="{F1195574-1777-49B6-A2F3-7DE76E8E962C}">
      <dgm:prSet/>
      <dgm:spPr/>
      <dgm:t>
        <a:bodyPr/>
        <a:lstStyle/>
        <a:p>
          <a:endParaRPr lang="en-US"/>
        </a:p>
      </dgm:t>
    </dgm:pt>
    <dgm:pt modelId="{7649299A-1312-418A-836A-59D18041BB79}">
      <dgm:prSet/>
      <dgm:spPr/>
      <dgm:t>
        <a:bodyPr/>
        <a:lstStyle/>
        <a:p>
          <a:r>
            <a:rPr lang="en-US" dirty="0"/>
            <a:t>JavaScript: Plotly.js             </a:t>
          </a:r>
        </a:p>
      </dgm:t>
    </dgm:pt>
    <dgm:pt modelId="{1CB13D3D-70C2-4C81-B174-6ECD542D5863}" type="parTrans" cxnId="{6A2F644D-94EF-4341-B6BB-6A9C042D40B5}">
      <dgm:prSet/>
      <dgm:spPr/>
      <dgm:t>
        <a:bodyPr/>
        <a:lstStyle/>
        <a:p>
          <a:endParaRPr lang="en-US"/>
        </a:p>
      </dgm:t>
    </dgm:pt>
    <dgm:pt modelId="{DF7564EF-E78E-48C8-BCCE-0AC50ED7B328}" type="sibTrans" cxnId="{6A2F644D-94EF-4341-B6BB-6A9C042D40B5}">
      <dgm:prSet/>
      <dgm:spPr/>
      <dgm:t>
        <a:bodyPr/>
        <a:lstStyle/>
        <a:p>
          <a:endParaRPr lang="en-US"/>
        </a:p>
      </dgm:t>
    </dgm:pt>
    <dgm:pt modelId="{CFF5A222-60DC-4AC4-9BE9-EC35E661802B}">
      <dgm:prSet/>
      <dgm:spPr/>
      <dgm:t>
        <a:bodyPr/>
        <a:lstStyle/>
        <a:p>
          <a:r>
            <a:rPr lang="en-US" dirty="0"/>
            <a:t>Visualization: HTML/CSS/Bootstrap</a:t>
          </a:r>
        </a:p>
        <a:p>
          <a:r>
            <a:rPr lang="en-US" dirty="0"/>
            <a:t>Tableau</a:t>
          </a:r>
        </a:p>
      </dgm:t>
    </dgm:pt>
    <dgm:pt modelId="{23A1DD59-553A-4894-ACDD-73B3E3E9207E}" type="parTrans" cxnId="{DDCE8A6A-725D-486E-A591-7D4B96D7CF09}">
      <dgm:prSet/>
      <dgm:spPr/>
      <dgm:t>
        <a:bodyPr/>
        <a:lstStyle/>
        <a:p>
          <a:endParaRPr lang="en-US"/>
        </a:p>
      </dgm:t>
    </dgm:pt>
    <dgm:pt modelId="{35ED6DC7-DA94-4B57-BB0E-355C109BC5DB}" type="sibTrans" cxnId="{DDCE8A6A-725D-486E-A591-7D4B96D7CF09}">
      <dgm:prSet/>
      <dgm:spPr/>
      <dgm:t>
        <a:bodyPr/>
        <a:lstStyle/>
        <a:p>
          <a:endParaRPr lang="en-US"/>
        </a:p>
      </dgm:t>
    </dgm:pt>
    <dgm:pt modelId="{9B515F89-54A5-41DE-8FB2-1984D55CDEFD}" type="pres">
      <dgm:prSet presAssocID="{C2B8A674-C02F-42A2-8FFD-7CE42D14E4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AE04FB-C415-4C47-A143-9711D4448E01}" type="pres">
      <dgm:prSet presAssocID="{A1718BA5-9170-46D5-BCDB-B47A839F6746}" presName="hierRoot1" presStyleCnt="0">
        <dgm:presLayoutVars>
          <dgm:hierBranch val="init"/>
        </dgm:presLayoutVars>
      </dgm:prSet>
      <dgm:spPr/>
    </dgm:pt>
    <dgm:pt modelId="{BD7E736B-6266-4D44-9788-08C6761F4139}" type="pres">
      <dgm:prSet presAssocID="{A1718BA5-9170-46D5-BCDB-B47A839F6746}" presName="rootComposite1" presStyleCnt="0"/>
      <dgm:spPr/>
    </dgm:pt>
    <dgm:pt modelId="{27A2A346-E2B7-4CBB-8EBA-ABC3038475D1}" type="pres">
      <dgm:prSet presAssocID="{A1718BA5-9170-46D5-BCDB-B47A839F6746}" presName="rootText1" presStyleLbl="node0" presStyleIdx="0" presStyleCnt="2" custScaleX="195800" custLinFactX="71050" custLinFactY="-36877" custLinFactNeighborX="100000" custLinFactNeighborY="-100000">
        <dgm:presLayoutVars>
          <dgm:chPref val="3"/>
        </dgm:presLayoutVars>
      </dgm:prSet>
      <dgm:spPr/>
    </dgm:pt>
    <dgm:pt modelId="{C77E84F5-B841-4E9A-8944-3D3ACFFEBA50}" type="pres">
      <dgm:prSet presAssocID="{A1718BA5-9170-46D5-BCDB-B47A839F6746}" presName="rootConnector1" presStyleLbl="node1" presStyleIdx="0" presStyleCnt="0"/>
      <dgm:spPr/>
    </dgm:pt>
    <dgm:pt modelId="{5F3B33F0-F9B7-4860-ACAA-B6CCD4D5E3DD}" type="pres">
      <dgm:prSet presAssocID="{A1718BA5-9170-46D5-BCDB-B47A839F6746}" presName="hierChild2" presStyleCnt="0"/>
      <dgm:spPr/>
    </dgm:pt>
    <dgm:pt modelId="{25A39DB4-66C5-4FB6-9DB8-52EAB7C3523D}" type="pres">
      <dgm:prSet presAssocID="{A1718BA5-9170-46D5-BCDB-B47A839F6746}" presName="hierChild3" presStyleCnt="0"/>
      <dgm:spPr/>
    </dgm:pt>
    <dgm:pt modelId="{99C3486B-C8D9-4A65-8353-C4A6A1836009}" type="pres">
      <dgm:prSet presAssocID="{12D55E8E-792F-4147-ACBF-A586ACC40418}" presName="hierRoot1" presStyleCnt="0">
        <dgm:presLayoutVars>
          <dgm:hierBranch val="init"/>
        </dgm:presLayoutVars>
      </dgm:prSet>
      <dgm:spPr/>
    </dgm:pt>
    <dgm:pt modelId="{6EC5B274-4A75-4D57-A207-89B7E7DE3C54}" type="pres">
      <dgm:prSet presAssocID="{12D55E8E-792F-4147-ACBF-A586ACC40418}" presName="rootComposite1" presStyleCnt="0"/>
      <dgm:spPr/>
    </dgm:pt>
    <dgm:pt modelId="{DD47A17F-3D56-4344-BB32-34A7BA1C2214}" type="pres">
      <dgm:prSet presAssocID="{12D55E8E-792F-4147-ACBF-A586ACC40418}" presName="rootText1" presStyleLbl="node0" presStyleIdx="1" presStyleCnt="2">
        <dgm:presLayoutVars>
          <dgm:chPref val="3"/>
        </dgm:presLayoutVars>
      </dgm:prSet>
      <dgm:spPr/>
    </dgm:pt>
    <dgm:pt modelId="{DD7C0228-97AB-4BEB-8705-3B917D4CDC23}" type="pres">
      <dgm:prSet presAssocID="{12D55E8E-792F-4147-ACBF-A586ACC40418}" presName="rootConnector1" presStyleLbl="node1" presStyleIdx="0" presStyleCnt="0"/>
      <dgm:spPr/>
    </dgm:pt>
    <dgm:pt modelId="{B5B5972B-039D-4F76-8D25-B3F0B7BCF4B0}" type="pres">
      <dgm:prSet presAssocID="{12D55E8E-792F-4147-ACBF-A586ACC40418}" presName="hierChild2" presStyleCnt="0"/>
      <dgm:spPr/>
    </dgm:pt>
    <dgm:pt modelId="{B994461E-5290-4FD5-A207-BB4C3D9505F5}" type="pres">
      <dgm:prSet presAssocID="{B736B6E7-80A8-4BC1-A150-AB872EFEA302}" presName="Name37" presStyleLbl="parChTrans1D2" presStyleIdx="0" presStyleCnt="4"/>
      <dgm:spPr/>
    </dgm:pt>
    <dgm:pt modelId="{10B54760-F2DA-49C6-B2C1-0DD64CA78B61}" type="pres">
      <dgm:prSet presAssocID="{69FD9376-AC8A-46E3-83EB-CECF5542924C}" presName="hierRoot2" presStyleCnt="0">
        <dgm:presLayoutVars>
          <dgm:hierBranch val="init"/>
        </dgm:presLayoutVars>
      </dgm:prSet>
      <dgm:spPr/>
    </dgm:pt>
    <dgm:pt modelId="{E0F7768E-871B-4903-84FE-E17317939E41}" type="pres">
      <dgm:prSet presAssocID="{69FD9376-AC8A-46E3-83EB-CECF5542924C}" presName="rootComposite" presStyleCnt="0"/>
      <dgm:spPr/>
    </dgm:pt>
    <dgm:pt modelId="{BE4B914D-233F-45FB-9557-618B17DDA401}" type="pres">
      <dgm:prSet presAssocID="{69FD9376-AC8A-46E3-83EB-CECF5542924C}" presName="rootText" presStyleLbl="node2" presStyleIdx="0" presStyleCnt="4">
        <dgm:presLayoutVars>
          <dgm:chPref val="3"/>
        </dgm:presLayoutVars>
      </dgm:prSet>
      <dgm:spPr/>
    </dgm:pt>
    <dgm:pt modelId="{0BD87E6D-E85A-4B40-9DD8-186BA2DADCEF}" type="pres">
      <dgm:prSet presAssocID="{69FD9376-AC8A-46E3-83EB-CECF5542924C}" presName="rootConnector" presStyleLbl="node2" presStyleIdx="0" presStyleCnt="4"/>
      <dgm:spPr/>
    </dgm:pt>
    <dgm:pt modelId="{D7AB9A3C-678E-49AF-95EE-A9065376B868}" type="pres">
      <dgm:prSet presAssocID="{69FD9376-AC8A-46E3-83EB-CECF5542924C}" presName="hierChild4" presStyleCnt="0"/>
      <dgm:spPr/>
    </dgm:pt>
    <dgm:pt modelId="{74805524-4674-4881-A034-6019537CF61A}" type="pres">
      <dgm:prSet presAssocID="{69FD9376-AC8A-46E3-83EB-CECF5542924C}" presName="hierChild5" presStyleCnt="0"/>
      <dgm:spPr/>
    </dgm:pt>
    <dgm:pt modelId="{F6A066DE-F63D-4473-92A7-ED0DF3E6BAA4}" type="pres">
      <dgm:prSet presAssocID="{D5C0D78E-E6C9-462C-8FD5-EC5CD67D2E2D}" presName="Name37" presStyleLbl="parChTrans1D2" presStyleIdx="1" presStyleCnt="4"/>
      <dgm:spPr/>
    </dgm:pt>
    <dgm:pt modelId="{091E8E45-F882-4ABB-A0BB-6CA09A59A4D8}" type="pres">
      <dgm:prSet presAssocID="{C7D95223-29E4-432E-9F07-6BBD397AE565}" presName="hierRoot2" presStyleCnt="0">
        <dgm:presLayoutVars>
          <dgm:hierBranch val="init"/>
        </dgm:presLayoutVars>
      </dgm:prSet>
      <dgm:spPr/>
    </dgm:pt>
    <dgm:pt modelId="{3D4F0B63-AE8D-4F2E-B652-CF5F5B0E17BF}" type="pres">
      <dgm:prSet presAssocID="{C7D95223-29E4-432E-9F07-6BBD397AE565}" presName="rootComposite" presStyleCnt="0"/>
      <dgm:spPr/>
    </dgm:pt>
    <dgm:pt modelId="{719B7080-869E-4D94-BA16-5A9CEA89E457}" type="pres">
      <dgm:prSet presAssocID="{C7D95223-29E4-432E-9F07-6BBD397AE565}" presName="rootText" presStyleLbl="node2" presStyleIdx="1" presStyleCnt="4">
        <dgm:presLayoutVars>
          <dgm:chPref val="3"/>
        </dgm:presLayoutVars>
      </dgm:prSet>
      <dgm:spPr/>
    </dgm:pt>
    <dgm:pt modelId="{0DED0FF6-BBA5-4AC7-AD36-22ED29D27926}" type="pres">
      <dgm:prSet presAssocID="{C7D95223-29E4-432E-9F07-6BBD397AE565}" presName="rootConnector" presStyleLbl="node2" presStyleIdx="1" presStyleCnt="4"/>
      <dgm:spPr/>
    </dgm:pt>
    <dgm:pt modelId="{861F5B8C-8A86-4C03-A2FF-4506D346BCD1}" type="pres">
      <dgm:prSet presAssocID="{C7D95223-29E4-432E-9F07-6BBD397AE565}" presName="hierChild4" presStyleCnt="0"/>
      <dgm:spPr/>
    </dgm:pt>
    <dgm:pt modelId="{B50FE74A-786B-4331-A1FD-77F48887F09A}" type="pres">
      <dgm:prSet presAssocID="{C7D95223-29E4-432E-9F07-6BBD397AE565}" presName="hierChild5" presStyleCnt="0"/>
      <dgm:spPr/>
    </dgm:pt>
    <dgm:pt modelId="{2A293B47-1E1B-4E83-BA51-464D92086BEC}" type="pres">
      <dgm:prSet presAssocID="{1CB13D3D-70C2-4C81-B174-6ECD542D5863}" presName="Name37" presStyleLbl="parChTrans1D2" presStyleIdx="2" presStyleCnt="4"/>
      <dgm:spPr/>
    </dgm:pt>
    <dgm:pt modelId="{8DD786EC-714E-489D-8A2E-9E670BACEFAA}" type="pres">
      <dgm:prSet presAssocID="{7649299A-1312-418A-836A-59D18041BB79}" presName="hierRoot2" presStyleCnt="0">
        <dgm:presLayoutVars>
          <dgm:hierBranch val="init"/>
        </dgm:presLayoutVars>
      </dgm:prSet>
      <dgm:spPr/>
    </dgm:pt>
    <dgm:pt modelId="{46DA9314-2D43-40B7-84E9-69883DA20EF2}" type="pres">
      <dgm:prSet presAssocID="{7649299A-1312-418A-836A-59D18041BB79}" presName="rootComposite" presStyleCnt="0"/>
      <dgm:spPr/>
    </dgm:pt>
    <dgm:pt modelId="{9A13224B-23BA-447C-810D-94679025449E}" type="pres">
      <dgm:prSet presAssocID="{7649299A-1312-418A-836A-59D18041BB79}" presName="rootText" presStyleLbl="node2" presStyleIdx="2" presStyleCnt="4">
        <dgm:presLayoutVars>
          <dgm:chPref val="3"/>
        </dgm:presLayoutVars>
      </dgm:prSet>
      <dgm:spPr/>
    </dgm:pt>
    <dgm:pt modelId="{3D4D9E34-8BE2-4210-9299-5537F0F265D4}" type="pres">
      <dgm:prSet presAssocID="{7649299A-1312-418A-836A-59D18041BB79}" presName="rootConnector" presStyleLbl="node2" presStyleIdx="2" presStyleCnt="4"/>
      <dgm:spPr/>
    </dgm:pt>
    <dgm:pt modelId="{CAD539AC-9BCF-421E-BE29-D318EC2ECE8F}" type="pres">
      <dgm:prSet presAssocID="{7649299A-1312-418A-836A-59D18041BB79}" presName="hierChild4" presStyleCnt="0"/>
      <dgm:spPr/>
    </dgm:pt>
    <dgm:pt modelId="{D5EBFA41-6BD6-483C-85FE-D55CAC592829}" type="pres">
      <dgm:prSet presAssocID="{7649299A-1312-418A-836A-59D18041BB79}" presName="hierChild5" presStyleCnt="0"/>
      <dgm:spPr/>
    </dgm:pt>
    <dgm:pt modelId="{8A21DAAD-644B-40C6-8761-0A3A1795159E}" type="pres">
      <dgm:prSet presAssocID="{23A1DD59-553A-4894-ACDD-73B3E3E9207E}" presName="Name37" presStyleLbl="parChTrans1D2" presStyleIdx="3" presStyleCnt="4"/>
      <dgm:spPr/>
    </dgm:pt>
    <dgm:pt modelId="{C2619C59-4029-4B68-9773-26924BBAF542}" type="pres">
      <dgm:prSet presAssocID="{CFF5A222-60DC-4AC4-9BE9-EC35E661802B}" presName="hierRoot2" presStyleCnt="0">
        <dgm:presLayoutVars>
          <dgm:hierBranch val="init"/>
        </dgm:presLayoutVars>
      </dgm:prSet>
      <dgm:spPr/>
    </dgm:pt>
    <dgm:pt modelId="{55C01910-4A4B-4E87-809C-B09E38B9227D}" type="pres">
      <dgm:prSet presAssocID="{CFF5A222-60DC-4AC4-9BE9-EC35E661802B}" presName="rootComposite" presStyleCnt="0"/>
      <dgm:spPr/>
    </dgm:pt>
    <dgm:pt modelId="{FD17E268-A660-4755-8534-E891ECD01127}" type="pres">
      <dgm:prSet presAssocID="{CFF5A222-60DC-4AC4-9BE9-EC35E661802B}" presName="rootText" presStyleLbl="node2" presStyleIdx="3" presStyleCnt="4">
        <dgm:presLayoutVars>
          <dgm:chPref val="3"/>
        </dgm:presLayoutVars>
      </dgm:prSet>
      <dgm:spPr/>
    </dgm:pt>
    <dgm:pt modelId="{8B1C2821-662D-48B7-ACA9-31A38E330798}" type="pres">
      <dgm:prSet presAssocID="{CFF5A222-60DC-4AC4-9BE9-EC35E661802B}" presName="rootConnector" presStyleLbl="node2" presStyleIdx="3" presStyleCnt="4"/>
      <dgm:spPr/>
    </dgm:pt>
    <dgm:pt modelId="{FC2E4ACE-AEFE-402D-B1AA-5C0D134CEE9C}" type="pres">
      <dgm:prSet presAssocID="{CFF5A222-60DC-4AC4-9BE9-EC35E661802B}" presName="hierChild4" presStyleCnt="0"/>
      <dgm:spPr/>
    </dgm:pt>
    <dgm:pt modelId="{EA89CCF0-4C1B-4259-B643-52EE70E82293}" type="pres">
      <dgm:prSet presAssocID="{CFF5A222-60DC-4AC4-9BE9-EC35E661802B}" presName="hierChild5" presStyleCnt="0"/>
      <dgm:spPr/>
    </dgm:pt>
    <dgm:pt modelId="{4DA20B98-7195-4570-B0AB-AE288901C8E0}" type="pres">
      <dgm:prSet presAssocID="{12D55E8E-792F-4147-ACBF-A586ACC40418}" presName="hierChild3" presStyleCnt="0"/>
      <dgm:spPr/>
    </dgm:pt>
  </dgm:ptLst>
  <dgm:cxnLst>
    <dgm:cxn modelId="{85B6C000-B328-4577-9C3B-BD0AED1CACD7}" type="presOf" srcId="{B736B6E7-80A8-4BC1-A150-AB872EFEA302}" destId="{B994461E-5290-4FD5-A207-BB4C3D9505F5}" srcOrd="0" destOrd="0" presId="urn:microsoft.com/office/officeart/2005/8/layout/orgChart1"/>
    <dgm:cxn modelId="{52014C02-CCC4-4D4F-ABB3-B85F8A202609}" type="presOf" srcId="{C2B8A674-C02F-42A2-8FFD-7CE42D14E4EB}" destId="{9B515F89-54A5-41DE-8FB2-1984D55CDEFD}" srcOrd="0" destOrd="0" presId="urn:microsoft.com/office/officeart/2005/8/layout/orgChart1"/>
    <dgm:cxn modelId="{AA4D6413-7EA4-446D-B4F6-0334BFA3A9B6}" type="presOf" srcId="{CFF5A222-60DC-4AC4-9BE9-EC35E661802B}" destId="{FD17E268-A660-4755-8534-E891ECD01127}" srcOrd="0" destOrd="0" presId="urn:microsoft.com/office/officeart/2005/8/layout/orgChart1"/>
    <dgm:cxn modelId="{20EAEA20-ED93-4674-9369-58C1E273AD74}" srcId="{C2B8A674-C02F-42A2-8FFD-7CE42D14E4EB}" destId="{12D55E8E-792F-4147-ACBF-A586ACC40418}" srcOrd="1" destOrd="0" parTransId="{0CE3D0CC-1ED2-4120-9F67-93F8540E7FAC}" sibTransId="{165D61EF-0FEA-4DB0-9492-C4E5D8A457C6}"/>
    <dgm:cxn modelId="{CBF5892F-A569-49DA-B44F-E4A9984CFEFF}" type="presOf" srcId="{C7D95223-29E4-432E-9F07-6BBD397AE565}" destId="{719B7080-869E-4D94-BA16-5A9CEA89E457}" srcOrd="0" destOrd="0" presId="urn:microsoft.com/office/officeart/2005/8/layout/orgChart1"/>
    <dgm:cxn modelId="{CD9AD82F-0342-4681-ABDB-0E2F65CFCB3A}" type="presOf" srcId="{7649299A-1312-418A-836A-59D18041BB79}" destId="{3D4D9E34-8BE2-4210-9299-5537F0F265D4}" srcOrd="1" destOrd="0" presId="urn:microsoft.com/office/officeart/2005/8/layout/orgChart1"/>
    <dgm:cxn modelId="{AB69B232-BBB9-45E0-B3FC-3BC06062517B}" type="presOf" srcId="{C7D95223-29E4-432E-9F07-6BBD397AE565}" destId="{0DED0FF6-BBA5-4AC7-AD36-22ED29D27926}" srcOrd="1" destOrd="0" presId="urn:microsoft.com/office/officeart/2005/8/layout/orgChart1"/>
    <dgm:cxn modelId="{5DD27544-A5B5-47B9-89F3-0A7DEC65372E}" type="presOf" srcId="{A1718BA5-9170-46D5-BCDB-B47A839F6746}" destId="{27A2A346-E2B7-4CBB-8EBA-ABC3038475D1}" srcOrd="0" destOrd="0" presId="urn:microsoft.com/office/officeart/2005/8/layout/orgChart1"/>
    <dgm:cxn modelId="{DDCE8A6A-725D-486E-A591-7D4B96D7CF09}" srcId="{12D55E8E-792F-4147-ACBF-A586ACC40418}" destId="{CFF5A222-60DC-4AC4-9BE9-EC35E661802B}" srcOrd="3" destOrd="0" parTransId="{23A1DD59-553A-4894-ACDD-73B3E3E9207E}" sibTransId="{35ED6DC7-DA94-4B57-BB0E-355C109BC5DB}"/>
    <dgm:cxn modelId="{0C0FB56C-C555-4C56-9C90-86581385520A}" type="presOf" srcId="{12D55E8E-792F-4147-ACBF-A586ACC40418}" destId="{DD7C0228-97AB-4BEB-8705-3B917D4CDC23}" srcOrd="1" destOrd="0" presId="urn:microsoft.com/office/officeart/2005/8/layout/orgChart1"/>
    <dgm:cxn modelId="{6A2F644D-94EF-4341-B6BB-6A9C042D40B5}" srcId="{12D55E8E-792F-4147-ACBF-A586ACC40418}" destId="{7649299A-1312-418A-836A-59D18041BB79}" srcOrd="2" destOrd="0" parTransId="{1CB13D3D-70C2-4C81-B174-6ECD542D5863}" sibTransId="{DF7564EF-E78E-48C8-BCCE-0AC50ED7B328}"/>
    <dgm:cxn modelId="{74844951-101A-470F-8D06-6544CD0BC17E}" type="presOf" srcId="{69FD9376-AC8A-46E3-83EB-CECF5542924C}" destId="{BE4B914D-233F-45FB-9557-618B17DDA401}" srcOrd="0" destOrd="0" presId="urn:microsoft.com/office/officeart/2005/8/layout/orgChart1"/>
    <dgm:cxn modelId="{F1195574-1777-49B6-A2F3-7DE76E8E962C}" srcId="{12D55E8E-792F-4147-ACBF-A586ACC40418}" destId="{C7D95223-29E4-432E-9F07-6BBD397AE565}" srcOrd="1" destOrd="0" parTransId="{D5C0D78E-E6C9-462C-8FD5-EC5CD67D2E2D}" sibTransId="{D1089D10-6F56-46FD-B129-E39C5C55315F}"/>
    <dgm:cxn modelId="{1158D07A-212D-458F-B486-10623B7157F4}" type="presOf" srcId="{D5C0D78E-E6C9-462C-8FD5-EC5CD67D2E2D}" destId="{F6A066DE-F63D-4473-92A7-ED0DF3E6BAA4}" srcOrd="0" destOrd="0" presId="urn:microsoft.com/office/officeart/2005/8/layout/orgChart1"/>
    <dgm:cxn modelId="{00424985-23E1-410D-8B66-602D692E2F14}" type="presOf" srcId="{69FD9376-AC8A-46E3-83EB-CECF5542924C}" destId="{0BD87E6D-E85A-4B40-9DD8-186BA2DADCEF}" srcOrd="1" destOrd="0" presId="urn:microsoft.com/office/officeart/2005/8/layout/orgChart1"/>
    <dgm:cxn modelId="{122C7697-7B8F-4951-A337-76CB751E973F}" srcId="{C2B8A674-C02F-42A2-8FFD-7CE42D14E4EB}" destId="{A1718BA5-9170-46D5-BCDB-B47A839F6746}" srcOrd="0" destOrd="0" parTransId="{7FAAB7F5-8EF4-4924-9862-879973F36344}" sibTransId="{4D4B8639-C491-44F0-BF73-6AF89D84D559}"/>
    <dgm:cxn modelId="{A1F0E29D-B9BD-422A-8A5A-5D6FC8458FDF}" type="presOf" srcId="{CFF5A222-60DC-4AC4-9BE9-EC35E661802B}" destId="{8B1C2821-662D-48B7-ACA9-31A38E330798}" srcOrd="1" destOrd="0" presId="urn:microsoft.com/office/officeart/2005/8/layout/orgChart1"/>
    <dgm:cxn modelId="{CDF8FAB0-55BF-4C5C-B5EF-4B0980ABC5B6}" srcId="{12D55E8E-792F-4147-ACBF-A586ACC40418}" destId="{69FD9376-AC8A-46E3-83EB-CECF5542924C}" srcOrd="0" destOrd="0" parTransId="{B736B6E7-80A8-4BC1-A150-AB872EFEA302}" sibTransId="{CB54D774-2124-4119-839B-CC27ACF3E4B4}"/>
    <dgm:cxn modelId="{6A60F9B5-5395-4FDC-8B50-F7D90E72B040}" type="presOf" srcId="{A1718BA5-9170-46D5-BCDB-B47A839F6746}" destId="{C77E84F5-B841-4E9A-8944-3D3ACFFEBA50}" srcOrd="1" destOrd="0" presId="urn:microsoft.com/office/officeart/2005/8/layout/orgChart1"/>
    <dgm:cxn modelId="{624B86C1-B8CB-400B-A8C9-4BEFD319AA2B}" type="presOf" srcId="{1CB13D3D-70C2-4C81-B174-6ECD542D5863}" destId="{2A293B47-1E1B-4E83-BA51-464D92086BEC}" srcOrd="0" destOrd="0" presId="urn:microsoft.com/office/officeart/2005/8/layout/orgChart1"/>
    <dgm:cxn modelId="{7FC134F4-F327-45C7-81D5-67A390123581}" type="presOf" srcId="{23A1DD59-553A-4894-ACDD-73B3E3E9207E}" destId="{8A21DAAD-644B-40C6-8761-0A3A1795159E}" srcOrd="0" destOrd="0" presId="urn:microsoft.com/office/officeart/2005/8/layout/orgChart1"/>
    <dgm:cxn modelId="{FA369DF4-A605-42A7-A359-A86EF5E01B2E}" type="presOf" srcId="{7649299A-1312-418A-836A-59D18041BB79}" destId="{9A13224B-23BA-447C-810D-94679025449E}" srcOrd="0" destOrd="0" presId="urn:microsoft.com/office/officeart/2005/8/layout/orgChart1"/>
    <dgm:cxn modelId="{6FF3BEFD-8537-4459-AB00-4B292C527A3B}" type="presOf" srcId="{12D55E8E-792F-4147-ACBF-A586ACC40418}" destId="{DD47A17F-3D56-4344-BB32-34A7BA1C2214}" srcOrd="0" destOrd="0" presId="urn:microsoft.com/office/officeart/2005/8/layout/orgChart1"/>
    <dgm:cxn modelId="{C23B1719-88C0-4FB0-B3CE-9FF396C622B7}" type="presParOf" srcId="{9B515F89-54A5-41DE-8FB2-1984D55CDEFD}" destId="{16AE04FB-C415-4C47-A143-9711D4448E01}" srcOrd="0" destOrd="0" presId="urn:microsoft.com/office/officeart/2005/8/layout/orgChart1"/>
    <dgm:cxn modelId="{6DCD022D-90DB-4ED4-B9B5-E6F8B396CE94}" type="presParOf" srcId="{16AE04FB-C415-4C47-A143-9711D4448E01}" destId="{BD7E736B-6266-4D44-9788-08C6761F4139}" srcOrd="0" destOrd="0" presId="urn:microsoft.com/office/officeart/2005/8/layout/orgChart1"/>
    <dgm:cxn modelId="{60A1B5F6-4C6E-4639-9C1B-908937DF40B4}" type="presParOf" srcId="{BD7E736B-6266-4D44-9788-08C6761F4139}" destId="{27A2A346-E2B7-4CBB-8EBA-ABC3038475D1}" srcOrd="0" destOrd="0" presId="urn:microsoft.com/office/officeart/2005/8/layout/orgChart1"/>
    <dgm:cxn modelId="{2E3725FB-16B4-4B1B-83AC-5E156796B6E2}" type="presParOf" srcId="{BD7E736B-6266-4D44-9788-08C6761F4139}" destId="{C77E84F5-B841-4E9A-8944-3D3ACFFEBA50}" srcOrd="1" destOrd="0" presId="urn:microsoft.com/office/officeart/2005/8/layout/orgChart1"/>
    <dgm:cxn modelId="{55E669E7-1B02-40A3-92E8-75248BD6E548}" type="presParOf" srcId="{16AE04FB-C415-4C47-A143-9711D4448E01}" destId="{5F3B33F0-F9B7-4860-ACAA-B6CCD4D5E3DD}" srcOrd="1" destOrd="0" presId="urn:microsoft.com/office/officeart/2005/8/layout/orgChart1"/>
    <dgm:cxn modelId="{51BA459A-779E-411E-88B9-44BE7B2413BD}" type="presParOf" srcId="{16AE04FB-C415-4C47-A143-9711D4448E01}" destId="{25A39DB4-66C5-4FB6-9DB8-52EAB7C3523D}" srcOrd="2" destOrd="0" presId="urn:microsoft.com/office/officeart/2005/8/layout/orgChart1"/>
    <dgm:cxn modelId="{4253834C-43C7-48C7-8A9B-62A455DDCFFB}" type="presParOf" srcId="{9B515F89-54A5-41DE-8FB2-1984D55CDEFD}" destId="{99C3486B-C8D9-4A65-8353-C4A6A1836009}" srcOrd="1" destOrd="0" presId="urn:microsoft.com/office/officeart/2005/8/layout/orgChart1"/>
    <dgm:cxn modelId="{88C275C2-342A-4308-80B2-C6B155E63DAE}" type="presParOf" srcId="{99C3486B-C8D9-4A65-8353-C4A6A1836009}" destId="{6EC5B274-4A75-4D57-A207-89B7E7DE3C54}" srcOrd="0" destOrd="0" presId="urn:microsoft.com/office/officeart/2005/8/layout/orgChart1"/>
    <dgm:cxn modelId="{64189B49-106E-4B2F-BBC0-020C6BE67BA5}" type="presParOf" srcId="{6EC5B274-4A75-4D57-A207-89B7E7DE3C54}" destId="{DD47A17F-3D56-4344-BB32-34A7BA1C2214}" srcOrd="0" destOrd="0" presId="urn:microsoft.com/office/officeart/2005/8/layout/orgChart1"/>
    <dgm:cxn modelId="{A76985D1-1C5D-4B38-8B2F-EF9A95482374}" type="presParOf" srcId="{6EC5B274-4A75-4D57-A207-89B7E7DE3C54}" destId="{DD7C0228-97AB-4BEB-8705-3B917D4CDC23}" srcOrd="1" destOrd="0" presId="urn:microsoft.com/office/officeart/2005/8/layout/orgChart1"/>
    <dgm:cxn modelId="{BED203FE-CC7E-4E73-955D-69F3A5A04D0C}" type="presParOf" srcId="{99C3486B-C8D9-4A65-8353-C4A6A1836009}" destId="{B5B5972B-039D-4F76-8D25-B3F0B7BCF4B0}" srcOrd="1" destOrd="0" presId="urn:microsoft.com/office/officeart/2005/8/layout/orgChart1"/>
    <dgm:cxn modelId="{143D16B5-9BE3-4731-B573-1A0AB842DC11}" type="presParOf" srcId="{B5B5972B-039D-4F76-8D25-B3F0B7BCF4B0}" destId="{B994461E-5290-4FD5-A207-BB4C3D9505F5}" srcOrd="0" destOrd="0" presId="urn:microsoft.com/office/officeart/2005/8/layout/orgChart1"/>
    <dgm:cxn modelId="{68236E86-56C7-4FA3-9DEB-E9E5EDF45361}" type="presParOf" srcId="{B5B5972B-039D-4F76-8D25-B3F0B7BCF4B0}" destId="{10B54760-F2DA-49C6-B2C1-0DD64CA78B61}" srcOrd="1" destOrd="0" presId="urn:microsoft.com/office/officeart/2005/8/layout/orgChart1"/>
    <dgm:cxn modelId="{34BC676B-4B15-44BC-949F-588BC6679B68}" type="presParOf" srcId="{10B54760-F2DA-49C6-B2C1-0DD64CA78B61}" destId="{E0F7768E-871B-4903-84FE-E17317939E41}" srcOrd="0" destOrd="0" presId="urn:microsoft.com/office/officeart/2005/8/layout/orgChart1"/>
    <dgm:cxn modelId="{D0BCD328-DF04-4767-A462-7F9EA203E67E}" type="presParOf" srcId="{E0F7768E-871B-4903-84FE-E17317939E41}" destId="{BE4B914D-233F-45FB-9557-618B17DDA401}" srcOrd="0" destOrd="0" presId="urn:microsoft.com/office/officeart/2005/8/layout/orgChart1"/>
    <dgm:cxn modelId="{0FC04A62-80EC-4343-B032-C35ED0DEEFB7}" type="presParOf" srcId="{E0F7768E-871B-4903-84FE-E17317939E41}" destId="{0BD87E6D-E85A-4B40-9DD8-186BA2DADCEF}" srcOrd="1" destOrd="0" presId="urn:microsoft.com/office/officeart/2005/8/layout/orgChart1"/>
    <dgm:cxn modelId="{F94D19EB-33AF-4961-A55E-117FC87071D5}" type="presParOf" srcId="{10B54760-F2DA-49C6-B2C1-0DD64CA78B61}" destId="{D7AB9A3C-678E-49AF-95EE-A9065376B868}" srcOrd="1" destOrd="0" presId="urn:microsoft.com/office/officeart/2005/8/layout/orgChart1"/>
    <dgm:cxn modelId="{D1EE0468-92FC-41A7-A592-636CF75DA598}" type="presParOf" srcId="{10B54760-F2DA-49C6-B2C1-0DD64CA78B61}" destId="{74805524-4674-4881-A034-6019537CF61A}" srcOrd="2" destOrd="0" presId="urn:microsoft.com/office/officeart/2005/8/layout/orgChart1"/>
    <dgm:cxn modelId="{C81A9D32-050B-41B9-9B68-3A78F1F9389D}" type="presParOf" srcId="{B5B5972B-039D-4F76-8D25-B3F0B7BCF4B0}" destId="{F6A066DE-F63D-4473-92A7-ED0DF3E6BAA4}" srcOrd="2" destOrd="0" presId="urn:microsoft.com/office/officeart/2005/8/layout/orgChart1"/>
    <dgm:cxn modelId="{03356220-C1D5-47F9-845A-805F05EE1306}" type="presParOf" srcId="{B5B5972B-039D-4F76-8D25-B3F0B7BCF4B0}" destId="{091E8E45-F882-4ABB-A0BB-6CA09A59A4D8}" srcOrd="3" destOrd="0" presId="urn:microsoft.com/office/officeart/2005/8/layout/orgChart1"/>
    <dgm:cxn modelId="{4C00B464-AF2F-46FC-A178-86970CE62B57}" type="presParOf" srcId="{091E8E45-F882-4ABB-A0BB-6CA09A59A4D8}" destId="{3D4F0B63-AE8D-4F2E-B652-CF5F5B0E17BF}" srcOrd="0" destOrd="0" presId="urn:microsoft.com/office/officeart/2005/8/layout/orgChart1"/>
    <dgm:cxn modelId="{D85BB8EF-A747-4D13-83FB-5E06702BBCBC}" type="presParOf" srcId="{3D4F0B63-AE8D-4F2E-B652-CF5F5B0E17BF}" destId="{719B7080-869E-4D94-BA16-5A9CEA89E457}" srcOrd="0" destOrd="0" presId="urn:microsoft.com/office/officeart/2005/8/layout/orgChart1"/>
    <dgm:cxn modelId="{2C4AF1AA-2565-4FF6-A13D-EFE649D23F79}" type="presParOf" srcId="{3D4F0B63-AE8D-4F2E-B652-CF5F5B0E17BF}" destId="{0DED0FF6-BBA5-4AC7-AD36-22ED29D27926}" srcOrd="1" destOrd="0" presId="urn:microsoft.com/office/officeart/2005/8/layout/orgChart1"/>
    <dgm:cxn modelId="{496A710D-6788-4393-9C8A-8E9C6080B6EF}" type="presParOf" srcId="{091E8E45-F882-4ABB-A0BB-6CA09A59A4D8}" destId="{861F5B8C-8A86-4C03-A2FF-4506D346BCD1}" srcOrd="1" destOrd="0" presId="urn:microsoft.com/office/officeart/2005/8/layout/orgChart1"/>
    <dgm:cxn modelId="{C9FC6685-1B86-4774-BA84-D11FDB4AE90E}" type="presParOf" srcId="{091E8E45-F882-4ABB-A0BB-6CA09A59A4D8}" destId="{B50FE74A-786B-4331-A1FD-77F48887F09A}" srcOrd="2" destOrd="0" presId="urn:microsoft.com/office/officeart/2005/8/layout/orgChart1"/>
    <dgm:cxn modelId="{DCEEBF21-BC00-4B2A-90DF-AA7EB4CBF212}" type="presParOf" srcId="{B5B5972B-039D-4F76-8D25-B3F0B7BCF4B0}" destId="{2A293B47-1E1B-4E83-BA51-464D92086BEC}" srcOrd="4" destOrd="0" presId="urn:microsoft.com/office/officeart/2005/8/layout/orgChart1"/>
    <dgm:cxn modelId="{01C86E0F-4EDB-43BE-ADF5-D068588719F9}" type="presParOf" srcId="{B5B5972B-039D-4F76-8D25-B3F0B7BCF4B0}" destId="{8DD786EC-714E-489D-8A2E-9E670BACEFAA}" srcOrd="5" destOrd="0" presId="urn:microsoft.com/office/officeart/2005/8/layout/orgChart1"/>
    <dgm:cxn modelId="{C6E5A019-40B7-4345-BFC5-B9E128BE1493}" type="presParOf" srcId="{8DD786EC-714E-489D-8A2E-9E670BACEFAA}" destId="{46DA9314-2D43-40B7-84E9-69883DA20EF2}" srcOrd="0" destOrd="0" presId="urn:microsoft.com/office/officeart/2005/8/layout/orgChart1"/>
    <dgm:cxn modelId="{4B8FD2CE-215A-4655-9F63-77835E601F32}" type="presParOf" srcId="{46DA9314-2D43-40B7-84E9-69883DA20EF2}" destId="{9A13224B-23BA-447C-810D-94679025449E}" srcOrd="0" destOrd="0" presId="urn:microsoft.com/office/officeart/2005/8/layout/orgChart1"/>
    <dgm:cxn modelId="{0309EB6E-4469-44A9-BF6E-68B553B00E5E}" type="presParOf" srcId="{46DA9314-2D43-40B7-84E9-69883DA20EF2}" destId="{3D4D9E34-8BE2-4210-9299-5537F0F265D4}" srcOrd="1" destOrd="0" presId="urn:microsoft.com/office/officeart/2005/8/layout/orgChart1"/>
    <dgm:cxn modelId="{57A9318B-542F-4EE4-9F16-53EE9400A58E}" type="presParOf" srcId="{8DD786EC-714E-489D-8A2E-9E670BACEFAA}" destId="{CAD539AC-9BCF-421E-BE29-D318EC2ECE8F}" srcOrd="1" destOrd="0" presId="urn:microsoft.com/office/officeart/2005/8/layout/orgChart1"/>
    <dgm:cxn modelId="{600D646D-33D5-4FD7-AB6C-5D659A6B825C}" type="presParOf" srcId="{8DD786EC-714E-489D-8A2E-9E670BACEFAA}" destId="{D5EBFA41-6BD6-483C-85FE-D55CAC592829}" srcOrd="2" destOrd="0" presId="urn:microsoft.com/office/officeart/2005/8/layout/orgChart1"/>
    <dgm:cxn modelId="{ECF18B35-5D57-4C64-8CA1-18015106BCC9}" type="presParOf" srcId="{B5B5972B-039D-4F76-8D25-B3F0B7BCF4B0}" destId="{8A21DAAD-644B-40C6-8761-0A3A1795159E}" srcOrd="6" destOrd="0" presId="urn:microsoft.com/office/officeart/2005/8/layout/orgChart1"/>
    <dgm:cxn modelId="{7DA45EA4-FF57-4173-BD94-D7CCD0EC72EA}" type="presParOf" srcId="{B5B5972B-039D-4F76-8D25-B3F0B7BCF4B0}" destId="{C2619C59-4029-4B68-9773-26924BBAF542}" srcOrd="7" destOrd="0" presId="urn:microsoft.com/office/officeart/2005/8/layout/orgChart1"/>
    <dgm:cxn modelId="{41248A47-AA58-4754-998D-6853F8ADBC66}" type="presParOf" srcId="{C2619C59-4029-4B68-9773-26924BBAF542}" destId="{55C01910-4A4B-4E87-809C-B09E38B9227D}" srcOrd="0" destOrd="0" presId="urn:microsoft.com/office/officeart/2005/8/layout/orgChart1"/>
    <dgm:cxn modelId="{52AFAFC5-82D7-4DAB-8876-D814EDA7A8AE}" type="presParOf" srcId="{55C01910-4A4B-4E87-809C-B09E38B9227D}" destId="{FD17E268-A660-4755-8534-E891ECD01127}" srcOrd="0" destOrd="0" presId="urn:microsoft.com/office/officeart/2005/8/layout/orgChart1"/>
    <dgm:cxn modelId="{F747C465-D5B8-4886-8026-26FE142EA4A6}" type="presParOf" srcId="{55C01910-4A4B-4E87-809C-B09E38B9227D}" destId="{8B1C2821-662D-48B7-ACA9-31A38E330798}" srcOrd="1" destOrd="0" presId="urn:microsoft.com/office/officeart/2005/8/layout/orgChart1"/>
    <dgm:cxn modelId="{515F24C5-9CF2-42B4-A941-C1A44E1E9984}" type="presParOf" srcId="{C2619C59-4029-4B68-9773-26924BBAF542}" destId="{FC2E4ACE-AEFE-402D-B1AA-5C0D134CEE9C}" srcOrd="1" destOrd="0" presId="urn:microsoft.com/office/officeart/2005/8/layout/orgChart1"/>
    <dgm:cxn modelId="{95D98DFD-E8E4-473D-AE1D-B149BDF3C1F6}" type="presParOf" srcId="{C2619C59-4029-4B68-9773-26924BBAF542}" destId="{EA89CCF0-4C1B-4259-B643-52EE70E82293}" srcOrd="2" destOrd="0" presId="urn:microsoft.com/office/officeart/2005/8/layout/orgChart1"/>
    <dgm:cxn modelId="{A9620588-F216-4286-9D3F-FF6B5303C690}" type="presParOf" srcId="{99C3486B-C8D9-4A65-8353-C4A6A1836009}" destId="{4DA20B98-7195-4570-B0AB-AE288901C8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02C92-B872-4C68-ABD9-024D4C5595E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F87BCA-6E80-499E-8CFA-E92BB9ED7033}">
      <dgm:prSet/>
      <dgm:spPr/>
      <dgm:t>
        <a:bodyPr/>
        <a:lstStyle/>
        <a:p>
          <a:r>
            <a:rPr lang="en-US"/>
            <a:t>After merging datasets, the dataset had 32734 rows</a:t>
          </a:r>
        </a:p>
      </dgm:t>
    </dgm:pt>
    <dgm:pt modelId="{9A3DFB74-1E23-49D3-9752-82BAB9A5E89F}" type="parTrans" cxnId="{D75F1C1F-9817-452D-B0B2-A2A37F534506}">
      <dgm:prSet/>
      <dgm:spPr/>
      <dgm:t>
        <a:bodyPr/>
        <a:lstStyle/>
        <a:p>
          <a:endParaRPr lang="en-US"/>
        </a:p>
      </dgm:t>
    </dgm:pt>
    <dgm:pt modelId="{2FF88377-00D1-43FA-BCA9-C21C5C6813C4}" type="sibTrans" cxnId="{D75F1C1F-9817-452D-B0B2-A2A37F53450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4C53FD6-ECAE-44BA-BE8A-051589C37286}">
      <dgm:prSet/>
      <dgm:spPr/>
      <dgm:t>
        <a:bodyPr/>
        <a:lstStyle/>
        <a:p>
          <a:r>
            <a:rPr lang="en-US"/>
            <a:t>Removed all rows containing values  such as -666666666.0 or 666668684. The dataset row count dropped to 26531 </a:t>
          </a:r>
        </a:p>
      </dgm:t>
    </dgm:pt>
    <dgm:pt modelId="{72C45041-C730-4607-8339-164171750CD6}" type="parTrans" cxnId="{E0AEE4F1-D0C0-4C1A-8E0D-43E275F0C942}">
      <dgm:prSet/>
      <dgm:spPr/>
      <dgm:t>
        <a:bodyPr/>
        <a:lstStyle/>
        <a:p>
          <a:endParaRPr lang="en-US"/>
        </a:p>
      </dgm:t>
    </dgm:pt>
    <dgm:pt modelId="{4628CBA5-E124-4F00-A1D4-DE6CE7A9D4BE}" type="sibTrans" cxnId="{E0AEE4F1-D0C0-4C1A-8E0D-43E275F0C94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75BDD33-96A6-4146-B416-CBD967CD88F0}">
      <dgm:prSet/>
      <dgm:spPr/>
      <dgm:t>
        <a:bodyPr/>
        <a:lstStyle/>
        <a:p>
          <a:r>
            <a:rPr lang="en-US"/>
            <a:t>Added calculated columns</a:t>
          </a:r>
        </a:p>
      </dgm:t>
    </dgm:pt>
    <dgm:pt modelId="{86C1165A-D050-481D-8623-C042E3338E03}" type="parTrans" cxnId="{9E31434E-E128-4B2C-A648-0A267105EDC7}">
      <dgm:prSet/>
      <dgm:spPr/>
      <dgm:t>
        <a:bodyPr/>
        <a:lstStyle/>
        <a:p>
          <a:endParaRPr lang="en-US"/>
        </a:p>
      </dgm:t>
    </dgm:pt>
    <dgm:pt modelId="{4DB2D614-CA53-473C-B561-69FE19483975}" type="sibTrans" cxnId="{9E31434E-E128-4B2C-A648-0A267105EDC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8A4C6CA-2BF0-4E35-BFDE-6255D3CF41F3}" type="pres">
      <dgm:prSet presAssocID="{8EA02C92-B872-4C68-ABD9-024D4C5595E3}" presName="Name0" presStyleCnt="0">
        <dgm:presLayoutVars>
          <dgm:animLvl val="lvl"/>
          <dgm:resizeHandles val="exact"/>
        </dgm:presLayoutVars>
      </dgm:prSet>
      <dgm:spPr/>
    </dgm:pt>
    <dgm:pt modelId="{0550F880-B785-4404-814A-329DB9119828}" type="pres">
      <dgm:prSet presAssocID="{FEF87BCA-6E80-499E-8CFA-E92BB9ED7033}" presName="compositeNode" presStyleCnt="0">
        <dgm:presLayoutVars>
          <dgm:bulletEnabled val="1"/>
        </dgm:presLayoutVars>
      </dgm:prSet>
      <dgm:spPr/>
    </dgm:pt>
    <dgm:pt modelId="{EF2CCB8F-7E2F-4DC1-9F53-969C6366EBC7}" type="pres">
      <dgm:prSet presAssocID="{FEF87BCA-6E80-499E-8CFA-E92BB9ED7033}" presName="bgRect" presStyleLbl="alignNode1" presStyleIdx="0" presStyleCnt="3"/>
      <dgm:spPr/>
    </dgm:pt>
    <dgm:pt modelId="{9AD841A0-44CC-41E0-8718-59953B5E6032}" type="pres">
      <dgm:prSet presAssocID="{2FF88377-00D1-43FA-BCA9-C21C5C6813C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3533CD4-6292-4523-B024-1F24552C4F01}" type="pres">
      <dgm:prSet presAssocID="{FEF87BCA-6E80-499E-8CFA-E92BB9ED7033}" presName="nodeRect" presStyleLbl="alignNode1" presStyleIdx="0" presStyleCnt="3">
        <dgm:presLayoutVars>
          <dgm:bulletEnabled val="1"/>
        </dgm:presLayoutVars>
      </dgm:prSet>
      <dgm:spPr/>
    </dgm:pt>
    <dgm:pt modelId="{3C9399CF-D5FA-4285-83B8-987EED775EE2}" type="pres">
      <dgm:prSet presAssocID="{2FF88377-00D1-43FA-BCA9-C21C5C6813C4}" presName="sibTrans" presStyleCnt="0"/>
      <dgm:spPr/>
    </dgm:pt>
    <dgm:pt modelId="{6AF840B4-AFFD-4294-A55E-7E992DC52C26}" type="pres">
      <dgm:prSet presAssocID="{24C53FD6-ECAE-44BA-BE8A-051589C37286}" presName="compositeNode" presStyleCnt="0">
        <dgm:presLayoutVars>
          <dgm:bulletEnabled val="1"/>
        </dgm:presLayoutVars>
      </dgm:prSet>
      <dgm:spPr/>
    </dgm:pt>
    <dgm:pt modelId="{1F42C4AB-AC76-4222-8FA1-0128E477B9A2}" type="pres">
      <dgm:prSet presAssocID="{24C53FD6-ECAE-44BA-BE8A-051589C37286}" presName="bgRect" presStyleLbl="alignNode1" presStyleIdx="1" presStyleCnt="3"/>
      <dgm:spPr/>
    </dgm:pt>
    <dgm:pt modelId="{0B692FEC-5856-4DE4-996D-79DD0D2C9971}" type="pres">
      <dgm:prSet presAssocID="{4628CBA5-E124-4F00-A1D4-DE6CE7A9D4B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011249-2743-46E5-914E-48CA1949E871}" type="pres">
      <dgm:prSet presAssocID="{24C53FD6-ECAE-44BA-BE8A-051589C37286}" presName="nodeRect" presStyleLbl="alignNode1" presStyleIdx="1" presStyleCnt="3">
        <dgm:presLayoutVars>
          <dgm:bulletEnabled val="1"/>
        </dgm:presLayoutVars>
      </dgm:prSet>
      <dgm:spPr/>
    </dgm:pt>
    <dgm:pt modelId="{4D850386-5317-480A-9522-E3F9EA80CF2E}" type="pres">
      <dgm:prSet presAssocID="{4628CBA5-E124-4F00-A1D4-DE6CE7A9D4BE}" presName="sibTrans" presStyleCnt="0"/>
      <dgm:spPr/>
    </dgm:pt>
    <dgm:pt modelId="{0502E6DB-E532-4CC6-ADC0-3783CE82BB74}" type="pres">
      <dgm:prSet presAssocID="{975BDD33-96A6-4146-B416-CBD967CD88F0}" presName="compositeNode" presStyleCnt="0">
        <dgm:presLayoutVars>
          <dgm:bulletEnabled val="1"/>
        </dgm:presLayoutVars>
      </dgm:prSet>
      <dgm:spPr/>
    </dgm:pt>
    <dgm:pt modelId="{ABCF1568-8647-4B7D-B152-B03723FBF694}" type="pres">
      <dgm:prSet presAssocID="{975BDD33-96A6-4146-B416-CBD967CD88F0}" presName="bgRect" presStyleLbl="alignNode1" presStyleIdx="2" presStyleCnt="3"/>
      <dgm:spPr/>
    </dgm:pt>
    <dgm:pt modelId="{445D5344-C91F-4E04-BBE5-8F2E93719376}" type="pres">
      <dgm:prSet presAssocID="{4DB2D614-CA53-473C-B561-69FE1948397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FA437E4-CB80-42F3-93DA-D107FE4C1AC7}" type="pres">
      <dgm:prSet presAssocID="{975BDD33-96A6-4146-B416-CBD967CD88F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2F02C11-EBBD-4225-8662-A5EF5BB380E0}" type="presOf" srcId="{FEF87BCA-6E80-499E-8CFA-E92BB9ED7033}" destId="{EF2CCB8F-7E2F-4DC1-9F53-969C6366EBC7}" srcOrd="0" destOrd="0" presId="urn:microsoft.com/office/officeart/2016/7/layout/LinearBlockProcessNumbered"/>
    <dgm:cxn modelId="{2958A114-7992-4AE4-A677-90E99BB686F3}" type="presOf" srcId="{2FF88377-00D1-43FA-BCA9-C21C5C6813C4}" destId="{9AD841A0-44CC-41E0-8718-59953B5E6032}" srcOrd="0" destOrd="0" presId="urn:microsoft.com/office/officeart/2016/7/layout/LinearBlockProcessNumbered"/>
    <dgm:cxn modelId="{D75F1C1F-9817-452D-B0B2-A2A37F534506}" srcId="{8EA02C92-B872-4C68-ABD9-024D4C5595E3}" destId="{FEF87BCA-6E80-499E-8CFA-E92BB9ED7033}" srcOrd="0" destOrd="0" parTransId="{9A3DFB74-1E23-49D3-9752-82BAB9A5E89F}" sibTransId="{2FF88377-00D1-43FA-BCA9-C21C5C6813C4}"/>
    <dgm:cxn modelId="{87C61A24-7E1F-485D-BAC3-CF1EB35C2474}" type="presOf" srcId="{975BDD33-96A6-4146-B416-CBD967CD88F0}" destId="{3FA437E4-CB80-42F3-93DA-D107FE4C1AC7}" srcOrd="1" destOrd="0" presId="urn:microsoft.com/office/officeart/2016/7/layout/LinearBlockProcessNumbered"/>
    <dgm:cxn modelId="{5A97056B-B6DE-4C4B-A1FC-EF352085E336}" type="presOf" srcId="{4628CBA5-E124-4F00-A1D4-DE6CE7A9D4BE}" destId="{0B692FEC-5856-4DE4-996D-79DD0D2C9971}" srcOrd="0" destOrd="0" presId="urn:microsoft.com/office/officeart/2016/7/layout/LinearBlockProcessNumbered"/>
    <dgm:cxn modelId="{9E31434E-E128-4B2C-A648-0A267105EDC7}" srcId="{8EA02C92-B872-4C68-ABD9-024D4C5595E3}" destId="{975BDD33-96A6-4146-B416-CBD967CD88F0}" srcOrd="2" destOrd="0" parTransId="{86C1165A-D050-481D-8623-C042E3338E03}" sibTransId="{4DB2D614-CA53-473C-B561-69FE19483975}"/>
    <dgm:cxn modelId="{58F37077-5932-4468-BAA1-7DDEA1C2AC31}" type="presOf" srcId="{FEF87BCA-6E80-499E-8CFA-E92BB9ED7033}" destId="{43533CD4-6292-4523-B024-1F24552C4F01}" srcOrd="1" destOrd="0" presId="urn:microsoft.com/office/officeart/2016/7/layout/LinearBlockProcessNumbered"/>
    <dgm:cxn modelId="{9BC01391-9C9E-45E9-92CA-C821B19156FC}" type="presOf" srcId="{8EA02C92-B872-4C68-ABD9-024D4C5595E3}" destId="{08A4C6CA-2BF0-4E35-BFDE-6255D3CF41F3}" srcOrd="0" destOrd="0" presId="urn:microsoft.com/office/officeart/2016/7/layout/LinearBlockProcessNumbered"/>
    <dgm:cxn modelId="{2BF5CDCF-FB69-4A33-9072-964EE958A683}" type="presOf" srcId="{4DB2D614-CA53-473C-B561-69FE19483975}" destId="{445D5344-C91F-4E04-BBE5-8F2E93719376}" srcOrd="0" destOrd="0" presId="urn:microsoft.com/office/officeart/2016/7/layout/LinearBlockProcessNumbered"/>
    <dgm:cxn modelId="{07903CD8-E432-4FD4-B4B5-7689B1213A7B}" type="presOf" srcId="{24C53FD6-ECAE-44BA-BE8A-051589C37286}" destId="{9F011249-2743-46E5-914E-48CA1949E871}" srcOrd="1" destOrd="0" presId="urn:microsoft.com/office/officeart/2016/7/layout/LinearBlockProcessNumbered"/>
    <dgm:cxn modelId="{8F4C7BE5-CB5B-4728-863C-95AFE0AB2D23}" type="presOf" srcId="{975BDD33-96A6-4146-B416-CBD967CD88F0}" destId="{ABCF1568-8647-4B7D-B152-B03723FBF694}" srcOrd="0" destOrd="0" presId="urn:microsoft.com/office/officeart/2016/7/layout/LinearBlockProcessNumbered"/>
    <dgm:cxn modelId="{24C06CEB-E0BD-4D33-89F9-B24F658D9019}" type="presOf" srcId="{24C53FD6-ECAE-44BA-BE8A-051589C37286}" destId="{1F42C4AB-AC76-4222-8FA1-0128E477B9A2}" srcOrd="0" destOrd="0" presId="urn:microsoft.com/office/officeart/2016/7/layout/LinearBlockProcessNumbered"/>
    <dgm:cxn modelId="{E0AEE4F1-D0C0-4C1A-8E0D-43E275F0C942}" srcId="{8EA02C92-B872-4C68-ABD9-024D4C5595E3}" destId="{24C53FD6-ECAE-44BA-BE8A-051589C37286}" srcOrd="1" destOrd="0" parTransId="{72C45041-C730-4607-8339-164171750CD6}" sibTransId="{4628CBA5-E124-4F00-A1D4-DE6CE7A9D4BE}"/>
    <dgm:cxn modelId="{05DB009C-4F44-4645-96CF-D60B9542C514}" type="presParOf" srcId="{08A4C6CA-2BF0-4E35-BFDE-6255D3CF41F3}" destId="{0550F880-B785-4404-814A-329DB9119828}" srcOrd="0" destOrd="0" presId="urn:microsoft.com/office/officeart/2016/7/layout/LinearBlockProcessNumbered"/>
    <dgm:cxn modelId="{AC9A9370-42FB-47C3-9701-9669B9491B25}" type="presParOf" srcId="{0550F880-B785-4404-814A-329DB9119828}" destId="{EF2CCB8F-7E2F-4DC1-9F53-969C6366EBC7}" srcOrd="0" destOrd="0" presId="urn:microsoft.com/office/officeart/2016/7/layout/LinearBlockProcessNumbered"/>
    <dgm:cxn modelId="{2C6FD9EB-32E2-42CA-89D5-D4AF55E19823}" type="presParOf" srcId="{0550F880-B785-4404-814A-329DB9119828}" destId="{9AD841A0-44CC-41E0-8718-59953B5E6032}" srcOrd="1" destOrd="0" presId="urn:microsoft.com/office/officeart/2016/7/layout/LinearBlockProcessNumbered"/>
    <dgm:cxn modelId="{21CDD5B1-D786-4234-80AA-6A2440395F33}" type="presParOf" srcId="{0550F880-B785-4404-814A-329DB9119828}" destId="{43533CD4-6292-4523-B024-1F24552C4F01}" srcOrd="2" destOrd="0" presId="urn:microsoft.com/office/officeart/2016/7/layout/LinearBlockProcessNumbered"/>
    <dgm:cxn modelId="{13DBF795-9CDB-491E-8FB1-5A26F442BFC4}" type="presParOf" srcId="{08A4C6CA-2BF0-4E35-BFDE-6255D3CF41F3}" destId="{3C9399CF-D5FA-4285-83B8-987EED775EE2}" srcOrd="1" destOrd="0" presId="urn:microsoft.com/office/officeart/2016/7/layout/LinearBlockProcessNumbered"/>
    <dgm:cxn modelId="{65DF6A0F-FE99-4F10-BDC6-4F09D79D499A}" type="presParOf" srcId="{08A4C6CA-2BF0-4E35-BFDE-6255D3CF41F3}" destId="{6AF840B4-AFFD-4294-A55E-7E992DC52C26}" srcOrd="2" destOrd="0" presId="urn:microsoft.com/office/officeart/2016/7/layout/LinearBlockProcessNumbered"/>
    <dgm:cxn modelId="{22D405B5-068C-4A18-B290-AAC37C93A22C}" type="presParOf" srcId="{6AF840B4-AFFD-4294-A55E-7E992DC52C26}" destId="{1F42C4AB-AC76-4222-8FA1-0128E477B9A2}" srcOrd="0" destOrd="0" presId="urn:microsoft.com/office/officeart/2016/7/layout/LinearBlockProcessNumbered"/>
    <dgm:cxn modelId="{130EFB8B-7865-4271-B595-C5016F80CF61}" type="presParOf" srcId="{6AF840B4-AFFD-4294-A55E-7E992DC52C26}" destId="{0B692FEC-5856-4DE4-996D-79DD0D2C9971}" srcOrd="1" destOrd="0" presId="urn:microsoft.com/office/officeart/2016/7/layout/LinearBlockProcessNumbered"/>
    <dgm:cxn modelId="{283B7F17-16FC-441D-A139-FEC73D073AE4}" type="presParOf" srcId="{6AF840B4-AFFD-4294-A55E-7E992DC52C26}" destId="{9F011249-2743-46E5-914E-48CA1949E871}" srcOrd="2" destOrd="0" presId="urn:microsoft.com/office/officeart/2016/7/layout/LinearBlockProcessNumbered"/>
    <dgm:cxn modelId="{9391AA97-3691-40EE-8D56-8A7FB666EDEF}" type="presParOf" srcId="{08A4C6CA-2BF0-4E35-BFDE-6255D3CF41F3}" destId="{4D850386-5317-480A-9522-E3F9EA80CF2E}" srcOrd="3" destOrd="0" presId="urn:microsoft.com/office/officeart/2016/7/layout/LinearBlockProcessNumbered"/>
    <dgm:cxn modelId="{A6072D5B-8C39-4FFE-9404-005466CB30F2}" type="presParOf" srcId="{08A4C6CA-2BF0-4E35-BFDE-6255D3CF41F3}" destId="{0502E6DB-E532-4CC6-ADC0-3783CE82BB74}" srcOrd="4" destOrd="0" presId="urn:microsoft.com/office/officeart/2016/7/layout/LinearBlockProcessNumbered"/>
    <dgm:cxn modelId="{ADCE2303-C37E-4B14-8624-CDA957ADD661}" type="presParOf" srcId="{0502E6DB-E532-4CC6-ADC0-3783CE82BB74}" destId="{ABCF1568-8647-4B7D-B152-B03723FBF694}" srcOrd="0" destOrd="0" presId="urn:microsoft.com/office/officeart/2016/7/layout/LinearBlockProcessNumbered"/>
    <dgm:cxn modelId="{8BBC0615-B681-4BCB-A4B3-8438D8090D69}" type="presParOf" srcId="{0502E6DB-E532-4CC6-ADC0-3783CE82BB74}" destId="{445D5344-C91F-4E04-BBE5-8F2E93719376}" srcOrd="1" destOrd="0" presId="urn:microsoft.com/office/officeart/2016/7/layout/LinearBlockProcessNumbered"/>
    <dgm:cxn modelId="{2AFAA001-B7CA-404A-9AE1-4A06F87E355A}" type="presParOf" srcId="{0502E6DB-E532-4CC6-ADC0-3783CE82BB74}" destId="{3FA437E4-CB80-42F3-93DA-D107FE4C1A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249C28-69AE-497A-A103-FDA47A6F06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552617-EE88-42E4-BCCD-F8DE4443E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pandas </a:t>
          </a:r>
          <a:r>
            <a:rPr lang="en-US" dirty="0" err="1"/>
            <a:t>DataFrame.corr</a:t>
          </a:r>
          <a:r>
            <a:rPr lang="en-US" dirty="0"/>
            <a:t> function, performed correlation analysis by plotting the correlation data generated by the function </a:t>
          </a:r>
        </a:p>
      </dgm:t>
    </dgm:pt>
    <dgm:pt modelId="{24BE7822-2E7C-42AB-9617-48C9736BED62}" type="parTrans" cxnId="{12BD88D3-3576-4779-9DD1-4B241AAF25F3}">
      <dgm:prSet/>
      <dgm:spPr/>
      <dgm:t>
        <a:bodyPr/>
        <a:lstStyle/>
        <a:p>
          <a:endParaRPr lang="en-US"/>
        </a:p>
      </dgm:t>
    </dgm:pt>
    <dgm:pt modelId="{ECC4F0A0-F6E2-4FC7-9685-08BC2C93B329}" type="sibTrans" cxnId="{12BD88D3-3576-4779-9DD1-4B241AAF25F3}">
      <dgm:prSet/>
      <dgm:spPr/>
      <dgm:t>
        <a:bodyPr/>
        <a:lstStyle/>
        <a:p>
          <a:endParaRPr lang="en-US"/>
        </a:p>
      </dgm:t>
    </dgm:pt>
    <dgm:pt modelId="{B1721BC3-E7FF-4270-9878-5C644BDCD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Dropped feature columns having high correlation ratio (&gt;80%) with other feature columns</a:t>
          </a:r>
        </a:p>
      </dgm:t>
    </dgm:pt>
    <dgm:pt modelId="{3712D533-964A-482B-902E-90C48ACBF082}" type="parTrans" cxnId="{979EAB3F-8D7C-411F-B44A-6E6AF7E83447}">
      <dgm:prSet/>
      <dgm:spPr/>
      <dgm:t>
        <a:bodyPr/>
        <a:lstStyle/>
        <a:p>
          <a:endParaRPr lang="en-US"/>
        </a:p>
      </dgm:t>
    </dgm:pt>
    <dgm:pt modelId="{8B378D1E-3FA2-4316-8189-1698F26356FD}" type="sibTrans" cxnId="{979EAB3F-8D7C-411F-B44A-6E6AF7E83447}">
      <dgm:prSet/>
      <dgm:spPr/>
      <dgm:t>
        <a:bodyPr/>
        <a:lstStyle/>
        <a:p>
          <a:endParaRPr lang="en-US"/>
        </a:p>
      </dgm:t>
    </dgm:pt>
    <dgm:pt modelId="{9BF8E1CE-783B-4B7E-9D5D-48004E6E0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had 18 features prior to correlation analysis. It has 11 features after analysis</a:t>
          </a:r>
        </a:p>
      </dgm:t>
    </dgm:pt>
    <dgm:pt modelId="{6DD87558-4CBE-477D-A970-7FB3788B3BEA}" type="parTrans" cxnId="{B878AE36-E8E4-47AF-96CD-C4A9580A0710}">
      <dgm:prSet/>
      <dgm:spPr/>
      <dgm:t>
        <a:bodyPr/>
        <a:lstStyle/>
        <a:p>
          <a:endParaRPr lang="en-US"/>
        </a:p>
      </dgm:t>
    </dgm:pt>
    <dgm:pt modelId="{E9BC953C-8A11-4E8B-83B0-635505FF9B75}" type="sibTrans" cxnId="{B878AE36-E8E4-47AF-96CD-C4A9580A0710}">
      <dgm:prSet/>
      <dgm:spPr/>
      <dgm:t>
        <a:bodyPr/>
        <a:lstStyle/>
        <a:p>
          <a:endParaRPr lang="en-US"/>
        </a:p>
      </dgm:t>
    </dgm:pt>
    <dgm:pt modelId="{3D00AFA7-A596-4AEF-9CE9-73C85E630A47}" type="pres">
      <dgm:prSet presAssocID="{1C249C28-69AE-497A-A103-FDA47A6F06D8}" presName="root" presStyleCnt="0">
        <dgm:presLayoutVars>
          <dgm:dir/>
          <dgm:resizeHandles val="exact"/>
        </dgm:presLayoutVars>
      </dgm:prSet>
      <dgm:spPr/>
    </dgm:pt>
    <dgm:pt modelId="{DB18F502-3DEB-411C-84BF-B6D6D39FCD9D}" type="pres">
      <dgm:prSet presAssocID="{0F552617-EE88-42E4-BCCD-F8DE4443E163}" presName="compNode" presStyleCnt="0"/>
      <dgm:spPr/>
    </dgm:pt>
    <dgm:pt modelId="{0B22AF8C-F13D-4FBE-8FE5-00B97607EEF5}" type="pres">
      <dgm:prSet presAssocID="{0F552617-EE88-42E4-BCCD-F8DE4443E163}" presName="bgRect" presStyleLbl="bgShp" presStyleIdx="0" presStyleCnt="3"/>
      <dgm:spPr/>
    </dgm:pt>
    <dgm:pt modelId="{B23C689F-2AD3-4310-BA76-09EFBE6590BF}" type="pres">
      <dgm:prSet presAssocID="{0F552617-EE88-42E4-BCCD-F8DE4443E1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C085EC-3586-430E-AE9E-CF308C7A0CBA}" type="pres">
      <dgm:prSet presAssocID="{0F552617-EE88-42E4-BCCD-F8DE4443E163}" presName="spaceRect" presStyleCnt="0"/>
      <dgm:spPr/>
    </dgm:pt>
    <dgm:pt modelId="{347E8218-244A-4DBB-AC17-890131D98063}" type="pres">
      <dgm:prSet presAssocID="{0F552617-EE88-42E4-BCCD-F8DE4443E163}" presName="parTx" presStyleLbl="revTx" presStyleIdx="0" presStyleCnt="3">
        <dgm:presLayoutVars>
          <dgm:chMax val="0"/>
          <dgm:chPref val="0"/>
        </dgm:presLayoutVars>
      </dgm:prSet>
      <dgm:spPr/>
    </dgm:pt>
    <dgm:pt modelId="{75B5E092-BA90-4BBC-BD0C-E4ADB69B029D}" type="pres">
      <dgm:prSet presAssocID="{ECC4F0A0-F6E2-4FC7-9685-08BC2C93B329}" presName="sibTrans" presStyleCnt="0"/>
      <dgm:spPr/>
    </dgm:pt>
    <dgm:pt modelId="{D3A78FAE-13A9-4454-AE27-C589E49CBE88}" type="pres">
      <dgm:prSet presAssocID="{B1721BC3-E7FF-4270-9878-5C644BDCD543}" presName="compNode" presStyleCnt="0"/>
      <dgm:spPr/>
    </dgm:pt>
    <dgm:pt modelId="{E9B3CDA5-CD91-43A2-A0BE-E3BCB17DFF40}" type="pres">
      <dgm:prSet presAssocID="{B1721BC3-E7FF-4270-9878-5C644BDCD543}" presName="bgRect" presStyleLbl="bgShp" presStyleIdx="1" presStyleCnt="3"/>
      <dgm:spPr/>
    </dgm:pt>
    <dgm:pt modelId="{E2E920EC-8AEA-41BE-A629-74684DCA1415}" type="pres">
      <dgm:prSet presAssocID="{B1721BC3-E7FF-4270-9878-5C644BDCD5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EC3F655-BB79-4600-8A84-8C9DBA02EC13}" type="pres">
      <dgm:prSet presAssocID="{B1721BC3-E7FF-4270-9878-5C644BDCD543}" presName="spaceRect" presStyleCnt="0"/>
      <dgm:spPr/>
    </dgm:pt>
    <dgm:pt modelId="{773D1371-3EF4-4844-BBAD-25AA7F83CCA5}" type="pres">
      <dgm:prSet presAssocID="{B1721BC3-E7FF-4270-9878-5C644BDCD543}" presName="parTx" presStyleLbl="revTx" presStyleIdx="1" presStyleCnt="3">
        <dgm:presLayoutVars>
          <dgm:chMax val="0"/>
          <dgm:chPref val="0"/>
        </dgm:presLayoutVars>
      </dgm:prSet>
      <dgm:spPr/>
    </dgm:pt>
    <dgm:pt modelId="{57A84356-880B-4011-ACE2-32524FD2EB0C}" type="pres">
      <dgm:prSet presAssocID="{8B378D1E-3FA2-4316-8189-1698F26356FD}" presName="sibTrans" presStyleCnt="0"/>
      <dgm:spPr/>
    </dgm:pt>
    <dgm:pt modelId="{D0DA1BC4-B99D-4B3E-AF59-6EF676799C13}" type="pres">
      <dgm:prSet presAssocID="{9BF8E1CE-783B-4B7E-9D5D-48004E6E0961}" presName="compNode" presStyleCnt="0"/>
      <dgm:spPr/>
    </dgm:pt>
    <dgm:pt modelId="{D1FFCEBC-6EE9-40CF-AF01-D2B2B211CD54}" type="pres">
      <dgm:prSet presAssocID="{9BF8E1CE-783B-4B7E-9D5D-48004E6E0961}" presName="bgRect" presStyleLbl="bgShp" presStyleIdx="2" presStyleCnt="3"/>
      <dgm:spPr/>
    </dgm:pt>
    <dgm:pt modelId="{BA43C31D-CF55-442C-9C3C-2E20AA7E2343}" type="pres">
      <dgm:prSet presAssocID="{9BF8E1CE-783B-4B7E-9D5D-48004E6E0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1F369D-824C-4262-92C0-790DCFC0DE16}" type="pres">
      <dgm:prSet presAssocID="{9BF8E1CE-783B-4B7E-9D5D-48004E6E0961}" presName="spaceRect" presStyleCnt="0"/>
      <dgm:spPr/>
    </dgm:pt>
    <dgm:pt modelId="{0B4BD1CB-8C8B-441A-89B5-67CC0DBA0B02}" type="pres">
      <dgm:prSet presAssocID="{9BF8E1CE-783B-4B7E-9D5D-48004E6E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78AE36-E8E4-47AF-96CD-C4A9580A0710}" srcId="{1C249C28-69AE-497A-A103-FDA47A6F06D8}" destId="{9BF8E1CE-783B-4B7E-9D5D-48004E6E0961}" srcOrd="2" destOrd="0" parTransId="{6DD87558-4CBE-477D-A970-7FB3788B3BEA}" sibTransId="{E9BC953C-8A11-4E8B-83B0-635505FF9B75}"/>
    <dgm:cxn modelId="{000A683A-DBB8-4F0E-B3A1-B840DD675E9D}" type="presOf" srcId="{9BF8E1CE-783B-4B7E-9D5D-48004E6E0961}" destId="{0B4BD1CB-8C8B-441A-89B5-67CC0DBA0B02}" srcOrd="0" destOrd="0" presId="urn:microsoft.com/office/officeart/2018/2/layout/IconVerticalSolidList"/>
    <dgm:cxn modelId="{979EAB3F-8D7C-411F-B44A-6E6AF7E83447}" srcId="{1C249C28-69AE-497A-A103-FDA47A6F06D8}" destId="{B1721BC3-E7FF-4270-9878-5C644BDCD543}" srcOrd="1" destOrd="0" parTransId="{3712D533-964A-482B-902E-90C48ACBF082}" sibTransId="{8B378D1E-3FA2-4316-8189-1698F26356FD}"/>
    <dgm:cxn modelId="{18935C8C-790F-41A3-A174-1AFFEDAC6F0E}" type="presOf" srcId="{0F552617-EE88-42E4-BCCD-F8DE4443E163}" destId="{347E8218-244A-4DBB-AC17-890131D98063}" srcOrd="0" destOrd="0" presId="urn:microsoft.com/office/officeart/2018/2/layout/IconVerticalSolidList"/>
    <dgm:cxn modelId="{9D2942CE-6849-46B2-83AB-84641E6EA4CF}" type="presOf" srcId="{1C249C28-69AE-497A-A103-FDA47A6F06D8}" destId="{3D00AFA7-A596-4AEF-9CE9-73C85E630A47}" srcOrd="0" destOrd="0" presId="urn:microsoft.com/office/officeart/2018/2/layout/IconVerticalSolidList"/>
    <dgm:cxn modelId="{12BD88D3-3576-4779-9DD1-4B241AAF25F3}" srcId="{1C249C28-69AE-497A-A103-FDA47A6F06D8}" destId="{0F552617-EE88-42E4-BCCD-F8DE4443E163}" srcOrd="0" destOrd="0" parTransId="{24BE7822-2E7C-42AB-9617-48C9736BED62}" sibTransId="{ECC4F0A0-F6E2-4FC7-9685-08BC2C93B329}"/>
    <dgm:cxn modelId="{07162FF9-C7EA-487B-BDAE-BF5BA42F3879}" type="presOf" srcId="{B1721BC3-E7FF-4270-9878-5C644BDCD543}" destId="{773D1371-3EF4-4844-BBAD-25AA7F83CCA5}" srcOrd="0" destOrd="0" presId="urn:microsoft.com/office/officeart/2018/2/layout/IconVerticalSolidList"/>
    <dgm:cxn modelId="{B05BF100-DD0C-4519-BD7D-277E1CBE8BDD}" type="presParOf" srcId="{3D00AFA7-A596-4AEF-9CE9-73C85E630A47}" destId="{DB18F502-3DEB-411C-84BF-B6D6D39FCD9D}" srcOrd="0" destOrd="0" presId="urn:microsoft.com/office/officeart/2018/2/layout/IconVerticalSolidList"/>
    <dgm:cxn modelId="{03FEC9DB-236E-4171-89DF-227F65BCE8F5}" type="presParOf" srcId="{DB18F502-3DEB-411C-84BF-B6D6D39FCD9D}" destId="{0B22AF8C-F13D-4FBE-8FE5-00B97607EEF5}" srcOrd="0" destOrd="0" presId="urn:microsoft.com/office/officeart/2018/2/layout/IconVerticalSolidList"/>
    <dgm:cxn modelId="{C750EF0E-2F6F-4935-A603-09B228A0A75C}" type="presParOf" srcId="{DB18F502-3DEB-411C-84BF-B6D6D39FCD9D}" destId="{B23C689F-2AD3-4310-BA76-09EFBE6590BF}" srcOrd="1" destOrd="0" presId="urn:microsoft.com/office/officeart/2018/2/layout/IconVerticalSolidList"/>
    <dgm:cxn modelId="{0D451CE3-FCDC-43B3-BCA7-9339204750D3}" type="presParOf" srcId="{DB18F502-3DEB-411C-84BF-B6D6D39FCD9D}" destId="{70C085EC-3586-430E-AE9E-CF308C7A0CBA}" srcOrd="2" destOrd="0" presId="urn:microsoft.com/office/officeart/2018/2/layout/IconVerticalSolidList"/>
    <dgm:cxn modelId="{1AA20324-B83C-46AE-ABAB-8C3D404D4BFD}" type="presParOf" srcId="{DB18F502-3DEB-411C-84BF-B6D6D39FCD9D}" destId="{347E8218-244A-4DBB-AC17-890131D98063}" srcOrd="3" destOrd="0" presId="urn:microsoft.com/office/officeart/2018/2/layout/IconVerticalSolidList"/>
    <dgm:cxn modelId="{0CF9B762-FFE1-4BEE-93EC-3407A6A85400}" type="presParOf" srcId="{3D00AFA7-A596-4AEF-9CE9-73C85E630A47}" destId="{75B5E092-BA90-4BBC-BD0C-E4ADB69B029D}" srcOrd="1" destOrd="0" presId="urn:microsoft.com/office/officeart/2018/2/layout/IconVerticalSolidList"/>
    <dgm:cxn modelId="{3AA7B31A-4049-44E5-BF1C-54AD0827642F}" type="presParOf" srcId="{3D00AFA7-A596-4AEF-9CE9-73C85E630A47}" destId="{D3A78FAE-13A9-4454-AE27-C589E49CBE88}" srcOrd="2" destOrd="0" presId="urn:microsoft.com/office/officeart/2018/2/layout/IconVerticalSolidList"/>
    <dgm:cxn modelId="{5B0305BA-7937-4924-AD87-E33DA1A05DD4}" type="presParOf" srcId="{D3A78FAE-13A9-4454-AE27-C589E49CBE88}" destId="{E9B3CDA5-CD91-43A2-A0BE-E3BCB17DFF40}" srcOrd="0" destOrd="0" presId="urn:microsoft.com/office/officeart/2018/2/layout/IconVerticalSolidList"/>
    <dgm:cxn modelId="{7749998F-D3C6-4EE4-A04B-CEA820E12D5B}" type="presParOf" srcId="{D3A78FAE-13A9-4454-AE27-C589E49CBE88}" destId="{E2E920EC-8AEA-41BE-A629-74684DCA1415}" srcOrd="1" destOrd="0" presId="urn:microsoft.com/office/officeart/2018/2/layout/IconVerticalSolidList"/>
    <dgm:cxn modelId="{3971ED49-1D46-45CC-8D0D-A9C97EFC8064}" type="presParOf" srcId="{D3A78FAE-13A9-4454-AE27-C589E49CBE88}" destId="{2EC3F655-BB79-4600-8A84-8C9DBA02EC13}" srcOrd="2" destOrd="0" presId="urn:microsoft.com/office/officeart/2018/2/layout/IconVerticalSolidList"/>
    <dgm:cxn modelId="{9204AB24-A8A5-4958-8AA5-AAB3577BC377}" type="presParOf" srcId="{D3A78FAE-13A9-4454-AE27-C589E49CBE88}" destId="{773D1371-3EF4-4844-BBAD-25AA7F83CCA5}" srcOrd="3" destOrd="0" presId="urn:microsoft.com/office/officeart/2018/2/layout/IconVerticalSolidList"/>
    <dgm:cxn modelId="{D22CA2FD-CDE0-4890-81C6-7DE45842ECA0}" type="presParOf" srcId="{3D00AFA7-A596-4AEF-9CE9-73C85E630A47}" destId="{57A84356-880B-4011-ACE2-32524FD2EB0C}" srcOrd="3" destOrd="0" presId="urn:microsoft.com/office/officeart/2018/2/layout/IconVerticalSolidList"/>
    <dgm:cxn modelId="{6686FD6E-6DD3-4C05-8EA9-AE8B7A410EB3}" type="presParOf" srcId="{3D00AFA7-A596-4AEF-9CE9-73C85E630A47}" destId="{D0DA1BC4-B99D-4B3E-AF59-6EF676799C13}" srcOrd="4" destOrd="0" presId="urn:microsoft.com/office/officeart/2018/2/layout/IconVerticalSolidList"/>
    <dgm:cxn modelId="{3DF394DF-C886-4049-BCD6-C2F88091BDE3}" type="presParOf" srcId="{D0DA1BC4-B99D-4B3E-AF59-6EF676799C13}" destId="{D1FFCEBC-6EE9-40CF-AF01-D2B2B211CD54}" srcOrd="0" destOrd="0" presId="urn:microsoft.com/office/officeart/2018/2/layout/IconVerticalSolidList"/>
    <dgm:cxn modelId="{F9009474-F320-45C2-A956-5BCA2C110C85}" type="presParOf" srcId="{D0DA1BC4-B99D-4B3E-AF59-6EF676799C13}" destId="{BA43C31D-CF55-442C-9C3C-2E20AA7E2343}" srcOrd="1" destOrd="0" presId="urn:microsoft.com/office/officeart/2018/2/layout/IconVerticalSolidList"/>
    <dgm:cxn modelId="{26D65418-FD0F-4A92-8DF1-DD87CC9C9EB8}" type="presParOf" srcId="{D0DA1BC4-B99D-4B3E-AF59-6EF676799C13}" destId="{6C1F369D-824C-4262-92C0-790DCFC0DE16}" srcOrd="2" destOrd="0" presId="urn:microsoft.com/office/officeart/2018/2/layout/IconVerticalSolidList"/>
    <dgm:cxn modelId="{1BBD8794-3A19-4BF6-8951-C0E5A29A5929}" type="presParOf" srcId="{D0DA1BC4-B99D-4B3E-AF59-6EF676799C13}" destId="{0B4BD1CB-8C8B-441A-89B5-67CC0DBA0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1DAAD-644B-40C6-8761-0A3A1795159E}">
      <dsp:nvSpPr>
        <dsp:cNvPr id="0" name=""/>
        <dsp:cNvSpPr/>
      </dsp:nvSpPr>
      <dsp:spPr>
        <a:xfrm>
          <a:off x="5408832" y="2236599"/>
          <a:ext cx="3676433" cy="425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86"/>
              </a:lnTo>
              <a:lnTo>
                <a:pt x="3676433" y="212686"/>
              </a:lnTo>
              <a:lnTo>
                <a:pt x="3676433" y="425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93B47-1E1B-4E83-BA51-464D92086BEC}">
      <dsp:nvSpPr>
        <dsp:cNvPr id="0" name=""/>
        <dsp:cNvSpPr/>
      </dsp:nvSpPr>
      <dsp:spPr>
        <a:xfrm>
          <a:off x="5408832" y="2236599"/>
          <a:ext cx="1225477" cy="425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86"/>
              </a:lnTo>
              <a:lnTo>
                <a:pt x="1225477" y="212686"/>
              </a:lnTo>
              <a:lnTo>
                <a:pt x="1225477" y="425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066DE-F63D-4473-92A7-ED0DF3E6BAA4}">
      <dsp:nvSpPr>
        <dsp:cNvPr id="0" name=""/>
        <dsp:cNvSpPr/>
      </dsp:nvSpPr>
      <dsp:spPr>
        <a:xfrm>
          <a:off x="4183355" y="2236599"/>
          <a:ext cx="1225477" cy="425372"/>
        </a:xfrm>
        <a:custGeom>
          <a:avLst/>
          <a:gdLst/>
          <a:ahLst/>
          <a:cxnLst/>
          <a:rect l="0" t="0" r="0" b="0"/>
          <a:pathLst>
            <a:path>
              <a:moveTo>
                <a:pt x="1225477" y="0"/>
              </a:moveTo>
              <a:lnTo>
                <a:pt x="1225477" y="212686"/>
              </a:lnTo>
              <a:lnTo>
                <a:pt x="0" y="212686"/>
              </a:lnTo>
              <a:lnTo>
                <a:pt x="0" y="425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4461E-5290-4FD5-A207-BB4C3D9505F5}">
      <dsp:nvSpPr>
        <dsp:cNvPr id="0" name=""/>
        <dsp:cNvSpPr/>
      </dsp:nvSpPr>
      <dsp:spPr>
        <a:xfrm>
          <a:off x="1732399" y="2236599"/>
          <a:ext cx="3676433" cy="425372"/>
        </a:xfrm>
        <a:custGeom>
          <a:avLst/>
          <a:gdLst/>
          <a:ahLst/>
          <a:cxnLst/>
          <a:rect l="0" t="0" r="0" b="0"/>
          <a:pathLst>
            <a:path>
              <a:moveTo>
                <a:pt x="3676433" y="0"/>
              </a:moveTo>
              <a:lnTo>
                <a:pt x="3676433" y="212686"/>
              </a:lnTo>
              <a:lnTo>
                <a:pt x="0" y="212686"/>
              </a:lnTo>
              <a:lnTo>
                <a:pt x="0" y="425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2A346-E2B7-4CBB-8EBA-ABC3038475D1}">
      <dsp:nvSpPr>
        <dsp:cNvPr id="0" name=""/>
        <dsp:cNvSpPr/>
      </dsp:nvSpPr>
      <dsp:spPr>
        <a:xfrm>
          <a:off x="3469336" y="0"/>
          <a:ext cx="3966092" cy="101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Source: Census data and population density data in csv format</a:t>
          </a:r>
        </a:p>
      </dsp:txBody>
      <dsp:txXfrm>
        <a:off x="3469336" y="0"/>
        <a:ext cx="3966092" cy="1012791"/>
      </dsp:txXfrm>
    </dsp:sp>
    <dsp:sp modelId="{DD47A17F-3D56-4344-BB32-34A7BA1C2214}">
      <dsp:nvSpPr>
        <dsp:cNvPr id="0" name=""/>
        <dsp:cNvSpPr/>
      </dsp:nvSpPr>
      <dsp:spPr>
        <a:xfrm>
          <a:off x="4396041" y="1223807"/>
          <a:ext cx="2025583" cy="101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Tools used: </a:t>
          </a:r>
        </a:p>
      </dsp:txBody>
      <dsp:txXfrm>
        <a:off x="4396041" y="1223807"/>
        <a:ext cx="2025583" cy="1012791"/>
      </dsp:txXfrm>
    </dsp:sp>
    <dsp:sp modelId="{BE4B914D-233F-45FB-9557-618B17DDA401}">
      <dsp:nvSpPr>
        <dsp:cNvPr id="0" name=""/>
        <dsp:cNvSpPr/>
      </dsp:nvSpPr>
      <dsp:spPr>
        <a:xfrm>
          <a:off x="719607" y="2661971"/>
          <a:ext cx="2025583" cy="101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ML: Sci-Kit Learn </a:t>
          </a:r>
        </a:p>
      </dsp:txBody>
      <dsp:txXfrm>
        <a:off x="719607" y="2661971"/>
        <a:ext cx="2025583" cy="1012791"/>
      </dsp:txXfrm>
    </dsp:sp>
    <dsp:sp modelId="{719B7080-869E-4D94-BA16-5A9CEA89E457}">
      <dsp:nvSpPr>
        <dsp:cNvPr id="0" name=""/>
        <dsp:cNvSpPr/>
      </dsp:nvSpPr>
      <dsp:spPr>
        <a:xfrm>
          <a:off x="3170563" y="2661971"/>
          <a:ext cx="2025583" cy="101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Pandas/Matplotlib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</dsp:txBody>
      <dsp:txXfrm>
        <a:off x="3170563" y="2661971"/>
        <a:ext cx="2025583" cy="1012791"/>
      </dsp:txXfrm>
    </dsp:sp>
    <dsp:sp modelId="{9A13224B-23BA-447C-810D-94679025449E}">
      <dsp:nvSpPr>
        <dsp:cNvPr id="0" name=""/>
        <dsp:cNvSpPr/>
      </dsp:nvSpPr>
      <dsp:spPr>
        <a:xfrm>
          <a:off x="5621519" y="2661971"/>
          <a:ext cx="2025583" cy="101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JavaScript: Plotly.js             </a:t>
          </a:r>
        </a:p>
      </dsp:txBody>
      <dsp:txXfrm>
        <a:off x="5621519" y="2661971"/>
        <a:ext cx="2025583" cy="1012791"/>
      </dsp:txXfrm>
    </dsp:sp>
    <dsp:sp modelId="{FD17E268-A660-4755-8534-E891ECD01127}">
      <dsp:nvSpPr>
        <dsp:cNvPr id="0" name=""/>
        <dsp:cNvSpPr/>
      </dsp:nvSpPr>
      <dsp:spPr>
        <a:xfrm>
          <a:off x="8072474" y="2661971"/>
          <a:ext cx="2025583" cy="101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Visualization: HTML/CSS/Bootstrap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Tableau</a:t>
          </a:r>
        </a:p>
      </dsp:txBody>
      <dsp:txXfrm>
        <a:off x="8072474" y="2661971"/>
        <a:ext cx="2025583" cy="101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CCB8F-7E2F-4DC1-9F53-969C6366EBC7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merging datasets, the dataset had 32734 rows</a:t>
          </a:r>
        </a:p>
      </dsp:txBody>
      <dsp:txXfrm>
        <a:off x="773" y="1257088"/>
        <a:ext cx="3134320" cy="1885632"/>
      </dsp:txXfrm>
    </dsp:sp>
    <dsp:sp modelId="{9AD841A0-44CC-41E0-8718-59953B5E6032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73" y="0"/>
        <a:ext cx="3134320" cy="1257088"/>
      </dsp:txXfrm>
    </dsp:sp>
    <dsp:sp modelId="{1F42C4AB-AC76-4222-8FA1-0128E477B9A2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Removed all rows containing values  such as -666666666.0 or 666668684. The dataset row count dropped to 26531 </a:t>
          </a:r>
        </a:p>
      </dsp:txBody>
      <dsp:txXfrm>
        <a:off x="3385839" y="1257088"/>
        <a:ext cx="3134320" cy="1885632"/>
      </dsp:txXfrm>
    </dsp:sp>
    <dsp:sp modelId="{0B692FEC-5856-4DE4-996D-79DD0D2C9971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ABCF1568-8647-4B7D-B152-B03723FBF694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Added calculated columns</a:t>
          </a:r>
        </a:p>
      </dsp:txBody>
      <dsp:txXfrm>
        <a:off x="6770905" y="1257088"/>
        <a:ext cx="3134320" cy="1885632"/>
      </dsp:txXfrm>
    </dsp:sp>
    <dsp:sp modelId="{445D5344-C91F-4E04-BBE5-8F2E93719376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2AF8C-F13D-4FBE-8FE5-00B97607EEF5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C689F-2AD3-4310-BA76-09EFBE6590BF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E8218-244A-4DBB-AC17-890131D98063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pandas </a:t>
          </a:r>
          <a:r>
            <a:rPr lang="en-US" sz="2100" kern="1200" dirty="0" err="1"/>
            <a:t>DataFrame.corr</a:t>
          </a:r>
          <a:r>
            <a:rPr lang="en-US" sz="2100" kern="1200" dirty="0"/>
            <a:t> function, performed correlation analysis by plotting the correlation data generated by the function </a:t>
          </a:r>
        </a:p>
      </dsp:txBody>
      <dsp:txXfrm>
        <a:off x="1403815" y="519"/>
        <a:ext cx="5288932" cy="1215424"/>
      </dsp:txXfrm>
    </dsp:sp>
    <dsp:sp modelId="{E9B3CDA5-CD91-43A2-A0BE-E3BCB17DFF40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920EC-8AEA-41BE-A629-74684DCA1415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D1371-3EF4-4844-BBAD-25AA7F83CCA5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Dropped feature columns having high correlation ratio (&gt;80%) with other feature columns</a:t>
          </a:r>
        </a:p>
      </dsp:txBody>
      <dsp:txXfrm>
        <a:off x="1403815" y="1519799"/>
        <a:ext cx="5288932" cy="1215424"/>
      </dsp:txXfrm>
    </dsp:sp>
    <dsp:sp modelId="{D1FFCEBC-6EE9-40CF-AF01-D2B2B211CD54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3C31D-CF55-442C-9C3C-2E20AA7E2343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BD1CB-8C8B-441A-89B5-67CC0DBA0B02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dataset had 18 features prior to correlation analysis. It has 11 features after analysis</a:t>
          </a:r>
        </a:p>
      </dsp:txBody>
      <dsp:txXfrm>
        <a:off x="1403815" y="3039080"/>
        <a:ext cx="5288932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EDE7-541B-704A-B672-7BCD4B06F8F5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2730-061A-DF4C-92F8-FC01A90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72730-061A-DF4C-92F8-FC01A903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086BFA-4559-4639-A804-9B63D89E6825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09AA-7996-4A1F-8CEC-B673AC5DC9F0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4E1-69BD-4409-8FFE-C03B668FD474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48A-D1D0-4473-BE3A-55E96E5006A3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2E6-4A82-46B8-8370-1FC224523514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AEC-F423-4CAB-8003-CAE490D3728E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41E2-0AD1-4E2E-909A-A05C2E462063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B2F-055C-44D7-9D3C-3BD72EB2268C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B0-8AF3-42F9-B754-DDEEEF71FBD4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76BE-2ED6-462D-8C4A-1B52E31F67D0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459-0AAF-4447-863C-E964BBD8062D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B207-FD4D-43B4-98CB-3C846A9CD091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E4C8-3285-449A-A6D2-238FF6352963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68B-EBB7-49E6-9917-2C89CBB3327C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0BC-F7DA-4B0C-A443-87BC87B42096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7BC-55A0-4710-A94A-A6FA7B03D1C0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EA-81CC-4EDE-8C2F-61C3ACF59A77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5AED-5E72-47A4-A8D0-576E9C3F8C59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2F7D-3315-B14B-9375-D1F2F7E9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8004626" cy="241896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Berkeley Data analysis Final project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dirty="0">
                <a:solidFill>
                  <a:srgbClr val="FFFFFF"/>
                </a:solidFill>
              </a:rPr>
              <a:t>M</a:t>
            </a:r>
            <a:r>
              <a:rPr lang="en-US" altLang="zh-CN" sz="4600" dirty="0">
                <a:solidFill>
                  <a:srgbClr val="FFFFFF"/>
                </a:solidFill>
              </a:rPr>
              <a:t>achine learning</a:t>
            </a:r>
            <a:r>
              <a:rPr lang="en-US" sz="4600" dirty="0">
                <a:solidFill>
                  <a:srgbClr val="FFFFFF"/>
                </a:solidFill>
              </a:rPr>
              <a:t> on Housing Price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E02-344E-5D4B-89B7-B58705EC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145" y="3780148"/>
            <a:ext cx="7136760" cy="13497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Team : D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Christie Lafrance, Justin </a:t>
            </a:r>
            <a:r>
              <a:rPr lang="en-US" sz="1700" dirty="0" err="1">
                <a:solidFill>
                  <a:srgbClr val="82FFFF"/>
                </a:solidFill>
              </a:rPr>
              <a:t>Agogbua</a:t>
            </a:r>
            <a:r>
              <a:rPr lang="en-US" sz="1700" dirty="0">
                <a:solidFill>
                  <a:srgbClr val="82FFFF"/>
                </a:solidFill>
              </a:rPr>
              <a:t>, Ran Bi, Shuai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D050-E214-428A-B076-253943E2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71E4C-81FF-4B15-8964-54326674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DD4EE-F62E-4A46-A43B-815C4C00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Forest model gives us highest R2 = 0.816</a:t>
            </a:r>
          </a:p>
          <a:p>
            <a:endParaRPr lang="en-US" altLang="zh-CN" dirty="0"/>
          </a:p>
          <a:p>
            <a:r>
              <a:rPr lang="en-US" dirty="0"/>
              <a:t>The weight% of the ML input values have significate affect to the final result</a:t>
            </a:r>
          </a:p>
          <a:p>
            <a:endParaRPr lang="en-US" dirty="0"/>
          </a:p>
          <a:p>
            <a:r>
              <a:rPr lang="en-US" dirty="0"/>
              <a:t>More reasonable data can improve our R2 value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26021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08793-6583-442B-9A47-835ADDA1B6B3}"/>
              </a:ext>
            </a:extLst>
          </p:cNvPr>
          <p:cNvSpPr txBox="1">
            <a:spLocks/>
          </p:cNvSpPr>
          <p:nvPr/>
        </p:nvSpPr>
        <p:spPr>
          <a:xfrm>
            <a:off x="699642" y="25244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QA? </a:t>
            </a:r>
          </a:p>
          <a:p>
            <a:pPr algn="ctr"/>
            <a:endParaRPr lang="en-US" sz="4800" dirty="0"/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1AAAB163-B26E-42F1-8E56-7ABF9B76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49" y="1162050"/>
            <a:ext cx="675132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A91-B249-44C2-82B3-BE56E2B0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9095-7525-489D-BA9F-625BCE97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Instructor: Hamed Nazari </a:t>
            </a:r>
          </a:p>
          <a:p>
            <a:endParaRPr lang="en-US" b="1" dirty="0"/>
          </a:p>
          <a:p>
            <a:r>
              <a:rPr lang="en-US" b="1" dirty="0"/>
              <a:t>All TAs, especially: Bill </a:t>
            </a:r>
            <a:r>
              <a:rPr lang="en-US" b="1" dirty="0" err="1"/>
              <a:t>Kapaslis</a:t>
            </a:r>
            <a:r>
              <a:rPr lang="en-US" b="1" dirty="0"/>
              <a:t>, </a:t>
            </a:r>
            <a:r>
              <a:rPr lang="en-US" b="1" dirty="0" err="1"/>
              <a:t>Koren</a:t>
            </a:r>
            <a:r>
              <a:rPr lang="en-US" b="1" dirty="0"/>
              <a:t> </a:t>
            </a:r>
            <a:r>
              <a:rPr lang="en-US" b="1" dirty="0" err="1"/>
              <a:t>Nishina</a:t>
            </a:r>
            <a:r>
              <a:rPr lang="en-US" dirty="0"/>
              <a:t>, </a:t>
            </a:r>
            <a:r>
              <a:rPr lang="en-US" b="1" dirty="0"/>
              <a:t>Sunny Fung</a:t>
            </a:r>
          </a:p>
          <a:p>
            <a:endParaRPr lang="en-US" b="1" dirty="0"/>
          </a:p>
          <a:p>
            <a:r>
              <a:rPr lang="en-US" b="1" dirty="0"/>
              <a:t>All Classmates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460D7-7300-41CA-8D36-591EB2D1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6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55A8E637-E1A2-4573-999D-BC19A7DDF49B}"/>
              </a:ext>
            </a:extLst>
          </p:cNvPr>
          <p:cNvSpPr txBox="1">
            <a:spLocks/>
          </p:cNvSpPr>
          <p:nvPr/>
        </p:nvSpPr>
        <p:spPr>
          <a:xfrm>
            <a:off x="1496218" y="234254"/>
            <a:ext cx="1076245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Factors that affect the housing market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DD4EE-F62E-4A46-A43B-815C4C00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D9B6838-A33C-4A50-A88F-B589F5C5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4" y="1833063"/>
            <a:ext cx="8956674" cy="43439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71E4C-81FF-4B15-8964-54326674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56" y="2286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we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11485F6-CEE1-4C5E-A89E-F271D30FC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13381"/>
              </p:ext>
            </p:extLst>
          </p:nvPr>
        </p:nvGraphicFramePr>
        <p:xfrm>
          <a:off x="559230" y="1739828"/>
          <a:ext cx="10102635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670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71E4C-81FF-4B15-8964-54326674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183C983-F905-47EE-8CAA-5B2E82835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7290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6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243F3-C1D9-4D84-8D8C-826C2E73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Correlated FEATURE discovery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78B3E-3BB4-4B1F-AD84-AACB7EF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F1A871-C351-42A8-ADA5-857A82185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8252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41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69DD-1020-413C-9384-3A8621E7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BEFORE  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BE12A-E230-4B08-8B82-B1DF5AD4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9" name="Picture 5" descr="https://lh6.googleusercontent.com/l021CODAgiT2teBY1-H3nk5y0yTtCdgJaa_DPbW8LJLDiMkRH6IUd98fn6XykQd5xRB74JctVl9327bwauagPoInL8Pgj5RLkSB3KHFs6x8KPterPLtyDGapvZB5zkjIJ7VKrzq5oCg">
            <a:extLst>
              <a:ext uri="{FF2B5EF4-FFF2-40B4-BE49-F238E27FC236}">
                <a16:creationId xmlns:a16="http://schemas.microsoft.com/office/drawing/2014/main" id="{3BC640EC-8329-49D4-94D2-759583107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78" y="2341562"/>
            <a:ext cx="441793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m75AvvRInWxMn0ZzkFqp67IbSGLLoozSSf_LauvkAiGFPvfiX8wcnvDKVI1LkNLGMF7-Z-AdAN1gSsmLmdivLa3gc5QPxrgTz7uYkQP0FakWWidnAKeNpeBkSq9uNcrDpmjUFvr91nY">
            <a:extLst>
              <a:ext uri="{FF2B5EF4-FFF2-40B4-BE49-F238E27FC236}">
                <a16:creationId xmlns:a16="http://schemas.microsoft.com/office/drawing/2014/main" id="{D6CDC18F-2EB6-4C37-8A77-19FF8E01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87" y="2341562"/>
            <a:ext cx="4512403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1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DABE-7342-4D5F-8F33-0B5E8839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DA761-ADEC-4BBC-AB3D-5C81A4FEE1BC}"/>
              </a:ext>
            </a:extLst>
          </p:cNvPr>
          <p:cNvSpPr/>
          <p:nvPr/>
        </p:nvSpPr>
        <p:spPr>
          <a:xfrm>
            <a:off x="1141411" y="536139"/>
            <a:ext cx="9357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Questrial"/>
              </a:rPr>
              <a:t>MEDIAN HOME VALUE vs FEATURE PLOTS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Questrial"/>
              </a:rPr>
              <a:t>These plots helped us see trends and  identify extreme data values in the dataset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52" name="Picture 4" descr="https://lh4.googleusercontent.com/1Hy19LDzA0zbhBozXvCRqmwvmaOgnLO21pRWg64ZH7EwQkT_wMkcEZ9owdh3pFJsLzsrig9AOGyME3p8PLhh_RcfOvvmfhwyKbhSfGUtleVJAK-VMFqOUnnpPzFXMQRveiQKYKhvsNY">
            <a:extLst>
              <a:ext uri="{FF2B5EF4-FFF2-40B4-BE49-F238E27FC236}">
                <a16:creationId xmlns:a16="http://schemas.microsoft.com/office/drawing/2014/main" id="{1FD6B747-5C31-4367-B17E-3CCAF11AD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6" y="1828800"/>
            <a:ext cx="10253974" cy="40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25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286A4-5259-44E9-895A-1422D094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Models we tried</a:t>
            </a:r>
            <a:endParaRPr lang="en-US" sz="3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F97FA3-6EF5-4C8D-8D37-4C02E58A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Linear Regression</a:t>
            </a:r>
          </a:p>
          <a:p>
            <a:r>
              <a:rPr lang="en-US" altLang="zh-CN" sz="2000" dirty="0"/>
              <a:t>Random Forest </a:t>
            </a:r>
          </a:p>
          <a:p>
            <a:r>
              <a:rPr lang="en-US" altLang="zh-CN" sz="2000" dirty="0"/>
              <a:t>Decision Tree</a:t>
            </a:r>
          </a:p>
          <a:p>
            <a:r>
              <a:rPr lang="en-US" altLang="zh-CN" sz="2000" dirty="0"/>
              <a:t>Neural Network</a:t>
            </a:r>
          </a:p>
          <a:p>
            <a:endParaRPr lang="en-US" sz="20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B520D97-2D25-4966-A623-95040FF2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28" y="251765"/>
            <a:ext cx="4650145" cy="31000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C7F1-B2F8-43FA-BB57-C45DAC77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CEE1C-96A7-4D8B-9AC6-CC7698161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528" y="3447319"/>
            <a:ext cx="4798052" cy="27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6E6F-9B33-45AD-BBD4-8B318F12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1672"/>
            <a:ext cx="9905998" cy="1166018"/>
          </a:xfrm>
        </p:spPr>
        <p:txBody>
          <a:bodyPr/>
          <a:lstStyle/>
          <a:p>
            <a:r>
              <a:rPr lang="en-US" dirty="0"/>
              <a:t>Model Evaluation and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F793A-8C3E-4ECF-A76C-33F27FC4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 descr="https://lh3.googleusercontent.com/139AOCFPJ1e2RXVuMXXNvSWfB3B7YcK6EeSonGNYq3wEZZLl2qmNwv6P41D60LqJCNWfAYSV5wJpimw0jw9SMIhJH2ctfyxf4T5xgqLG-e-in8noNJc6IaKtu36AX773FKd3rEZg668">
            <a:extLst>
              <a:ext uri="{FF2B5EF4-FFF2-40B4-BE49-F238E27FC236}">
                <a16:creationId xmlns:a16="http://schemas.microsoft.com/office/drawing/2014/main" id="{570A71D7-C17F-45B0-A960-3A12F6B40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06" y="1871008"/>
            <a:ext cx="8559501" cy="40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17B602-C404-4491-931F-26B02FE341F0}"/>
              </a:ext>
            </a:extLst>
          </p:cNvPr>
          <p:cNvSpPr/>
          <p:nvPr/>
        </p:nvSpPr>
        <p:spPr>
          <a:xfrm>
            <a:off x="4200688" y="1438344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Questrial"/>
              </a:rPr>
              <a:t>R2 = 0.8157274379688803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6FF44-9C27-49D1-9B63-D9EF7D079BF0}"/>
              </a:ext>
            </a:extLst>
          </p:cNvPr>
          <p:cNvSpPr txBox="1"/>
          <p:nvPr/>
        </p:nvSpPr>
        <p:spPr>
          <a:xfrm>
            <a:off x="3337226" y="1106738"/>
            <a:ext cx="459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Random Forest model gives us highest R2 value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Questrial</vt:lpstr>
      <vt:lpstr>Arial</vt:lpstr>
      <vt:lpstr>Calibri</vt:lpstr>
      <vt:lpstr>Tw Cen MT</vt:lpstr>
      <vt:lpstr>Circuit</vt:lpstr>
      <vt:lpstr>Berkeley Data analysis Final project  Machine learning on Housing Price </vt:lpstr>
      <vt:lpstr>PowerPoint Presentation</vt:lpstr>
      <vt:lpstr>Tools we used</vt:lpstr>
      <vt:lpstr>Data cleaning</vt:lpstr>
      <vt:lpstr>Correlated FEATURE discovery</vt:lpstr>
      <vt:lpstr>CORRELATION BEFORE  AFTER</vt:lpstr>
      <vt:lpstr>PowerPoint Presentation</vt:lpstr>
      <vt:lpstr>Models we tried</vt:lpstr>
      <vt:lpstr>Model Evaluation and Accuracy</vt:lpstr>
      <vt:lpstr>Conclusion</vt:lpstr>
      <vt:lpstr>                               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Data analysis Final project  Machine learning on Housing Price</dc:title>
  <dc:creator>Shuai Li</dc:creator>
  <cp:lastModifiedBy>Ran Bi</cp:lastModifiedBy>
  <cp:revision>14</cp:revision>
  <dcterms:created xsi:type="dcterms:W3CDTF">2019-02-02T07:11:23Z</dcterms:created>
  <dcterms:modified xsi:type="dcterms:W3CDTF">2019-02-02T20:00:46Z</dcterms:modified>
</cp:coreProperties>
</file>