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ppt/charts/chart8.xml" ContentType="application/vnd.openxmlformats-officedocument.drawingml.chart+xml"/>
  <Override PartName="/ppt/charts/style5.xml" ContentType="application/vnd.ms-office.chartstyle+xml"/>
  <Override PartName="/ppt/charts/colors5.xml" ContentType="application/vnd.ms-office.chartcolorstyle+xml"/>
  <Override PartName="/ppt/charts/chart9.xml" ContentType="application/vnd.openxmlformats-officedocument.drawingml.chart+xml"/>
  <Override PartName="/ppt/charts/style6.xml" ContentType="application/vnd.ms-office.chartstyle+xml"/>
  <Override PartName="/ppt/charts/colors6.xml" ContentType="application/vnd.ms-office.chartcolorstyle+xml"/>
  <Override PartName="/ppt/charts/chart10.xml" ContentType="application/vnd.openxmlformats-officedocument.drawingml.chart+xml"/>
  <Override PartName="/ppt/charts/style7.xml" ContentType="application/vnd.ms-office.chartstyle+xml"/>
  <Override PartName="/ppt/charts/colors7.xml" ContentType="application/vnd.ms-office.chartcolorstyl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8"/>
  </p:notesMasterIdLst>
  <p:sldIdLst>
    <p:sldId id="352" r:id="rId2"/>
    <p:sldId id="720" r:id="rId3"/>
    <p:sldId id="719" r:id="rId4"/>
    <p:sldId id="721" r:id="rId5"/>
    <p:sldId id="722" r:id="rId6"/>
    <p:sldId id="346" r:id="rId7"/>
  </p:sldIdLst>
  <p:sldSz cx="12192000" cy="6858000"/>
  <p:notesSz cx="6858000" cy="9144000"/>
  <p:custDataLst>
    <p:tags r:id="rId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A58"/>
    <a:srgbClr val="383736"/>
    <a:srgbClr val="FF6600"/>
    <a:srgbClr val="97AED1"/>
    <a:srgbClr val="124796"/>
    <a:srgbClr val="5C7FB7"/>
    <a:srgbClr val="FFA753"/>
    <a:srgbClr val="F3F6F5"/>
    <a:srgbClr val="4FBAFF"/>
    <a:srgbClr val="8FD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5" autoAdjust="0"/>
    <p:restoredTop sz="95406" autoAdjust="0"/>
  </p:normalViewPr>
  <p:slideViewPr>
    <p:cSldViewPr snapToGrid="0">
      <p:cViewPr varScale="1">
        <p:scale>
          <a:sx n="109" d="100"/>
          <a:sy n="109" d="100"/>
        </p:scale>
        <p:origin x="654" y="10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4.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5.xml.rels><?xml version="1.0" encoding="UTF-8" standalone="yes"?>
<Relationships xmlns="http://schemas.openxmlformats.org/package/2006/relationships"><Relationship Id="rId1" Type="http://schemas.openxmlformats.org/officeDocument/2006/relationships/oleObject" Target="../embeddings/oleObject3.bin"/></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t>图表标题</a:t>
            </a:r>
          </a:p>
        </c:rich>
      </c:tx>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dLbls>
            <c:dLbl>
              <c:idx val="0"/>
              <c:layout>
                <c:manualLayout>
                  <c:x val="0"/>
                  <c:y val="-4.08199413495161E-3"/>
                </c:manualLayout>
              </c:layout>
              <c:dLblPos val="outEnd"/>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2B81-4988-8F43-34F82D557BC1}"/>
                </c:ext>
              </c:extLst>
            </c:dLbl>
            <c:dLbl>
              <c:idx val="1"/>
              <c:layout>
                <c:manualLayout>
                  <c:x val="-7.1784850042090901E-17"/>
                  <c:y val="1.7913787210938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B81-4988-8F43-34F82D557BC1}"/>
                </c:ext>
              </c:extLst>
            </c:dLbl>
            <c:dLbl>
              <c:idx val="2"/>
              <c:layout>
                <c:manualLayout>
                  <c:x val="-7.1784850042090901E-17"/>
                  <c:y val="4.728065149116609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B81-4988-8F43-34F82D557BC1}"/>
                </c:ext>
              </c:extLst>
            </c:dLbl>
            <c:dLbl>
              <c:idx val="3"/>
              <c:layout>
                <c:manualLayout>
                  <c:x val="1.95779125382193E-3"/>
                  <c:y val="7.664751577139350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B81-4988-8F43-34F82D557BC1}"/>
                </c:ext>
              </c:extLst>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rgbClr val="383736"/>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4-2B81-4988-8F43-34F82D557BC1}"/>
            </c:ext>
          </c:extLst>
        </c:ser>
        <c:ser>
          <c:idx val="1"/>
          <c:order val="1"/>
          <c:tx>
            <c:strRef>
              <c:f>Sheet1!$C$1</c:f>
              <c:strCache>
                <c:ptCount val="1"/>
                <c:pt idx="0">
                  <c:v>系列 2</c:v>
                </c:pt>
              </c:strCache>
            </c:strRef>
          </c:tx>
          <c:spPr>
            <a:solidFill>
              <a:schemeClr val="accent2"/>
            </a:solidFill>
            <a:ln>
              <a:noFill/>
            </a:ln>
            <a:effectLst/>
          </c:spPr>
          <c:invertIfNegative val="0"/>
          <c:dLbls>
            <c:dLbl>
              <c:idx val="0"/>
              <c:layout>
                <c:manualLayout>
                  <c:x val="0"/>
                  <c:y val="4.728065149116499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B81-4988-8F43-34F82D557BC1}"/>
                </c:ext>
              </c:extLst>
            </c:dLbl>
            <c:dLbl>
              <c:idx val="1"/>
              <c:layout>
                <c:manualLayout>
                  <c:x val="0"/>
                  <c:y val="4.728065149116560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B81-4988-8F43-34F82D557BC1}"/>
                </c:ext>
              </c:extLst>
            </c:dLbl>
            <c:dLbl>
              <c:idx val="2"/>
              <c:layout>
                <c:manualLayout>
                  <c:x val="0"/>
                  <c:y val="7.664751577139350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B81-4988-8F43-34F82D557BC1}"/>
                </c:ext>
              </c:extLst>
            </c:dLbl>
            <c:dLbl>
              <c:idx val="3"/>
              <c:layout>
                <c:manualLayout>
                  <c:x val="0"/>
                  <c:y val="4.728065149116560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2B81-4988-8F43-34F82D557BC1}"/>
                </c:ext>
              </c:extLst>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rgbClr val="383736"/>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9-2B81-4988-8F43-34F82D557BC1}"/>
            </c:ext>
          </c:extLst>
        </c:ser>
        <c:ser>
          <c:idx val="2"/>
          <c:order val="2"/>
          <c:tx>
            <c:strRef>
              <c:f>Sheet1!$D$1</c:f>
              <c:strCache>
                <c:ptCount val="1"/>
                <c:pt idx="0">
                  <c:v>系列 3</c:v>
                </c:pt>
              </c:strCache>
            </c:strRef>
          </c:tx>
          <c:spPr>
            <a:solidFill>
              <a:schemeClr val="accent3"/>
            </a:solidFill>
            <a:ln>
              <a:noFill/>
            </a:ln>
            <a:effectLst/>
          </c:spPr>
          <c:invertIfNegative val="0"/>
          <c:dLbls>
            <c:dLbl>
              <c:idx val="0"/>
              <c:layout>
                <c:manualLayout>
                  <c:x val="-3.5892425021045401E-17"/>
                  <c:y val="1.791378721093759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B81-4988-8F43-34F82D557BC1}"/>
                </c:ext>
              </c:extLst>
            </c:dLbl>
            <c:dLbl>
              <c:idx val="1"/>
              <c:layout>
                <c:manualLayout>
                  <c:x val="-7.1784850042090901E-17"/>
                  <c:y val="4.728065149116499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2B81-4988-8F43-34F82D557BC1}"/>
                </c:ext>
              </c:extLst>
            </c:dLbl>
            <c:dLbl>
              <c:idx val="2"/>
              <c:layout>
                <c:manualLayout>
                  <c:x val="0"/>
                  <c:y val="1.7913787210938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B81-4988-8F43-34F82D557BC1}"/>
                </c:ext>
              </c:extLst>
            </c:dLbl>
            <c:dLbl>
              <c:idx val="3"/>
              <c:layout>
                <c:manualLayout>
                  <c:x val="-1.43569700084182E-16"/>
                  <c:y val="1.7913787210938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B81-4988-8F43-34F82D557BC1}"/>
                </c:ext>
              </c:extLst>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rgbClr val="383736"/>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E-2B81-4988-8F43-34F82D557BC1}"/>
            </c:ext>
          </c:extLst>
        </c:ser>
        <c:dLbls>
          <c:showLegendKey val="0"/>
          <c:showVal val="1"/>
          <c:showCatName val="0"/>
          <c:showSerName val="0"/>
          <c:showPercent val="0"/>
          <c:showBubbleSize val="0"/>
        </c:dLbls>
        <c:gapWidth val="219"/>
        <c:overlap val="-27"/>
        <c:axId val="1163914175"/>
        <c:axId val="1163915807"/>
      </c:barChart>
      <c:catAx>
        <c:axId val="1163914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163915807"/>
        <c:crosses val="autoZero"/>
        <c:auto val="1"/>
        <c:lblAlgn val="ctr"/>
        <c:lblOffset val="100"/>
        <c:noMultiLvlLbl val="0"/>
      </c:catAx>
      <c:valAx>
        <c:axId val="1163915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163914175"/>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rgbClr val="0089FF"/>
            </a:solidFill>
            <a:ln>
              <a:solidFill>
                <a:srgbClr val="0089FF"/>
              </a:solid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7C1-41C2-AA98-7E73D931DC7D}"/>
            </c:ext>
          </c:extLst>
        </c:ser>
        <c:ser>
          <c:idx val="1"/>
          <c:order val="1"/>
          <c:tx>
            <c:strRef>
              <c:f>Sheet1!$C$1</c:f>
              <c:strCache>
                <c:ptCount val="1"/>
                <c:pt idx="0">
                  <c:v>系列 2</c:v>
                </c:pt>
              </c:strCache>
            </c:strRef>
          </c:tx>
          <c:spPr>
            <a:solidFill>
              <a:srgbClr val="8FD6FF"/>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7C1-41C2-AA98-7E73D931DC7D}"/>
            </c:ext>
          </c:extLst>
        </c:ser>
        <c:dLbls>
          <c:showLegendKey val="0"/>
          <c:showVal val="0"/>
          <c:showCatName val="0"/>
          <c:showSerName val="0"/>
          <c:showPercent val="0"/>
          <c:showBubbleSize val="0"/>
        </c:dLbls>
        <c:gapWidth val="150"/>
        <c:axId val="2144267487"/>
        <c:axId val="2143833599"/>
      </c:barChart>
      <c:lineChart>
        <c:grouping val="standard"/>
        <c:varyColors val="0"/>
        <c:ser>
          <c:idx val="2"/>
          <c:order val="2"/>
          <c:tx>
            <c:strRef>
              <c:f>Sheet1!$D$1</c:f>
              <c:strCache>
                <c:ptCount val="1"/>
                <c:pt idx="0">
                  <c:v>系列 3</c:v>
                </c:pt>
              </c:strCache>
            </c:strRef>
          </c:tx>
          <c:spPr>
            <a:ln w="28575" cap="rnd">
              <a:solidFill>
                <a:srgbClr val="124796"/>
              </a:solidFill>
              <a:round/>
            </a:ln>
            <a:effectLst/>
          </c:spPr>
          <c:marker>
            <c:symbol val="none"/>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7C1-41C2-AA98-7E73D931DC7D}"/>
            </c:ext>
          </c:extLst>
        </c:ser>
        <c:dLbls>
          <c:showLegendKey val="0"/>
          <c:showVal val="0"/>
          <c:showCatName val="0"/>
          <c:showSerName val="0"/>
          <c:showPercent val="0"/>
          <c:showBubbleSize val="0"/>
        </c:dLbls>
        <c:marker val="1"/>
        <c:smooth val="0"/>
        <c:axId val="18592992"/>
        <c:axId val="2142807919"/>
      </c:lineChart>
      <c:catAx>
        <c:axId val="214426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2143833599"/>
        <c:crosses val="autoZero"/>
        <c:auto val="1"/>
        <c:lblAlgn val="ctr"/>
        <c:lblOffset val="100"/>
        <c:noMultiLvlLbl val="0"/>
      </c:catAx>
      <c:valAx>
        <c:axId val="21438335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2144267487"/>
        <c:crosses val="autoZero"/>
        <c:crossBetween val="between"/>
      </c:valAx>
      <c:catAx>
        <c:axId val="18592992"/>
        <c:scaling>
          <c:orientation val="minMax"/>
        </c:scaling>
        <c:delete val="1"/>
        <c:axPos val="b"/>
        <c:numFmt formatCode="General" sourceLinked="1"/>
        <c:majorTickMark val="none"/>
        <c:minorTickMark val="none"/>
        <c:tickLblPos val="nextTo"/>
        <c:crossAx val="2142807919"/>
        <c:crosses val="autoZero"/>
        <c:auto val="1"/>
        <c:lblAlgn val="ctr"/>
        <c:lblOffset val="100"/>
        <c:noMultiLvlLbl val="0"/>
      </c:catAx>
      <c:valAx>
        <c:axId val="2142807919"/>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8592992"/>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zh-CN"/>
              <a:t>图表标题</a:t>
            </a:r>
          </a:p>
        </c:rich>
      </c:tx>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1"/>
          <c:order val="0"/>
          <c:tx>
            <c:strRef>
              <c:f>Sheet1!$C$1</c:f>
              <c:strCache>
                <c:ptCount val="1"/>
                <c:pt idx="0">
                  <c:v>系列 2</c:v>
                </c:pt>
              </c:strCache>
            </c:strRef>
          </c:tx>
          <c:spPr>
            <a:solidFill>
              <a:schemeClr val="accent2"/>
            </a:solidFill>
            <a:ln>
              <a:noFill/>
            </a:ln>
            <a:effectLst/>
          </c:spPr>
          <c:invertIfNegative val="0"/>
          <c:dLbls>
            <c:dLbl>
              <c:idx val="0"/>
              <c:layout>
                <c:manualLayout>
                  <c:x val="0"/>
                  <c:y val="4.728065149116499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26D-424A-AFC8-413073509F1B}"/>
                </c:ext>
              </c:extLst>
            </c:dLbl>
            <c:dLbl>
              <c:idx val="1"/>
              <c:layout>
                <c:manualLayout>
                  <c:x val="0"/>
                  <c:y val="4.728065149116560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26D-424A-AFC8-413073509F1B}"/>
                </c:ext>
              </c:extLst>
            </c:dLbl>
            <c:dLbl>
              <c:idx val="2"/>
              <c:layout>
                <c:manualLayout>
                  <c:x val="0"/>
                  <c:y val="7.664751577139350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26D-424A-AFC8-413073509F1B}"/>
                </c:ext>
              </c:extLst>
            </c:dLbl>
            <c:dLbl>
              <c:idx val="3"/>
              <c:layout>
                <c:manualLayout>
                  <c:x val="0"/>
                  <c:y val="4.728065149116560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26D-424A-AFC8-413073509F1B}"/>
                </c:ext>
              </c:extLst>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rgbClr val="383736"/>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4-926D-424A-AFC8-413073509F1B}"/>
            </c:ext>
          </c:extLst>
        </c:ser>
        <c:ser>
          <c:idx val="2"/>
          <c:order val="1"/>
          <c:tx>
            <c:strRef>
              <c:f>Sheet1!$D$1</c:f>
              <c:strCache>
                <c:ptCount val="1"/>
                <c:pt idx="0">
                  <c:v>系列 3</c:v>
                </c:pt>
              </c:strCache>
            </c:strRef>
          </c:tx>
          <c:spPr>
            <a:solidFill>
              <a:schemeClr val="accent3"/>
            </a:solidFill>
            <a:ln>
              <a:noFill/>
            </a:ln>
            <a:effectLst/>
          </c:spPr>
          <c:invertIfNegative val="0"/>
          <c:dLbls>
            <c:dLbl>
              <c:idx val="0"/>
              <c:layout>
                <c:manualLayout>
                  <c:x val="-3.5892425021045401E-17"/>
                  <c:y val="1.791378721093759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26D-424A-AFC8-413073509F1B}"/>
                </c:ext>
              </c:extLst>
            </c:dLbl>
            <c:dLbl>
              <c:idx val="1"/>
              <c:layout>
                <c:manualLayout>
                  <c:x val="-7.1784850042090901E-17"/>
                  <c:y val="4.728065149116499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26D-424A-AFC8-413073509F1B}"/>
                </c:ext>
              </c:extLst>
            </c:dLbl>
            <c:dLbl>
              <c:idx val="2"/>
              <c:layout>
                <c:manualLayout>
                  <c:x val="0"/>
                  <c:y val="1.7913787210938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26D-424A-AFC8-413073509F1B}"/>
                </c:ext>
              </c:extLst>
            </c:dLbl>
            <c:dLbl>
              <c:idx val="3"/>
              <c:layout>
                <c:manualLayout>
                  <c:x val="-1.43569700084182E-16"/>
                  <c:y val="1.7913787210938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26D-424A-AFC8-413073509F1B}"/>
                </c:ext>
              </c:extLst>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rgbClr val="383736"/>
                    </a:solidFill>
                    <a:latin typeface="+mn-lt"/>
                    <a:ea typeface="+mn-ea"/>
                    <a:cs typeface="+mn-cs"/>
                  </a:defRPr>
                </a:pPr>
                <a:endParaRPr lang="zh-CN"/>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9-926D-424A-AFC8-413073509F1B}"/>
            </c:ext>
          </c:extLst>
        </c:ser>
        <c:dLbls>
          <c:showLegendKey val="0"/>
          <c:showVal val="1"/>
          <c:showCatName val="0"/>
          <c:showSerName val="0"/>
          <c:showPercent val="0"/>
          <c:showBubbleSize val="0"/>
        </c:dLbls>
        <c:gapWidth val="219"/>
        <c:overlap val="-27"/>
        <c:axId val="1163914175"/>
        <c:axId val="1163915807"/>
      </c:barChart>
      <c:catAx>
        <c:axId val="1163914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163915807"/>
        <c:crosses val="autoZero"/>
        <c:auto val="1"/>
        <c:lblAlgn val="ctr"/>
        <c:lblOffset val="100"/>
        <c:noMultiLvlLbl val="0"/>
      </c:catAx>
      <c:valAx>
        <c:axId val="1163915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163914175"/>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6FB-4B24-A2DC-AAA00B6F82AF}"/>
            </c:ext>
          </c:extLst>
        </c:ser>
        <c:ser>
          <c:idx val="1"/>
          <c:order val="1"/>
          <c:tx>
            <c:strRef>
              <c:f>Sheet1!$C$1</c:f>
              <c:strCache>
                <c:ptCount val="1"/>
                <c:pt idx="0">
                  <c:v>Series 2</c:v>
                </c:pt>
              </c:strCache>
            </c:strRef>
          </c:tx>
          <c:spPr>
            <a:solidFill>
              <a:schemeClr val="accent2"/>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6FB-4B24-A2DC-AAA00B6F82AF}"/>
            </c:ext>
          </c:extLst>
        </c:ser>
        <c:dLbls>
          <c:showLegendKey val="0"/>
          <c:showVal val="0"/>
          <c:showCatName val="0"/>
          <c:showSerName val="0"/>
          <c:showPercent val="0"/>
          <c:showBubbleSize val="0"/>
        </c:dLbls>
        <c:gapWidth val="150"/>
        <c:axId val="534021000"/>
        <c:axId val="534019432"/>
      </c:barChart>
      <c:catAx>
        <c:axId val="534021000"/>
        <c:scaling>
          <c:orientation val="minMax"/>
        </c:scaling>
        <c:delete val="1"/>
        <c:axPos val="b"/>
        <c:numFmt formatCode="General" sourceLinked="0"/>
        <c:majorTickMark val="out"/>
        <c:minorTickMark val="none"/>
        <c:tickLblPos val="nextTo"/>
        <c:crossAx val="534019432"/>
        <c:crosses val="autoZero"/>
        <c:auto val="1"/>
        <c:lblAlgn val="ctr"/>
        <c:lblOffset val="100"/>
        <c:noMultiLvlLbl val="0"/>
      </c:catAx>
      <c:valAx>
        <c:axId val="534019432"/>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Lato Regular"/>
                <a:ea typeface="+mn-ea"/>
                <a:cs typeface="Lato Regular"/>
              </a:defRPr>
            </a:pPr>
            <a:endParaRPr lang="zh-CN"/>
          </a:p>
        </c:txPr>
        <c:crossAx val="534021000"/>
        <c:crosses val="autoZero"/>
        <c:crossBetween val="between"/>
      </c:valAx>
    </c:plotArea>
    <c:plotVisOnly val="1"/>
    <c:dispBlanksAs val="gap"/>
    <c:showDLblsOverMax val="0"/>
  </c:chart>
  <c:txPr>
    <a:bodyPr/>
    <a:lstStyle/>
    <a:p>
      <a:pPr>
        <a:defRPr lang="zh-CN" sz="1800">
          <a:latin typeface="Lato Regular"/>
          <a:cs typeface="Lato Regular"/>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4"/>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2</c:v>
                </c:pt>
                <c:pt idx="1">
                  <c:v>2.5</c:v>
                </c:pt>
                <c:pt idx="2">
                  <c:v>3.5</c:v>
                </c:pt>
                <c:pt idx="3">
                  <c:v>4.5</c:v>
                </c:pt>
              </c:numCache>
            </c:numRef>
          </c:val>
          <c:extLst>
            <c:ext xmlns:c16="http://schemas.microsoft.com/office/drawing/2014/chart" uri="{C3380CC4-5D6E-409C-BE32-E72D297353CC}">
              <c16:uniqueId val="{00000000-4A52-4498-8D01-47E92E01B4AA}"/>
            </c:ext>
          </c:extLst>
        </c:ser>
        <c:ser>
          <c:idx val="1"/>
          <c:order val="1"/>
          <c:tx>
            <c:strRef>
              <c:f>Sheet1!$C$1</c:f>
              <c:strCache>
                <c:ptCount val="1"/>
                <c:pt idx="0">
                  <c:v>Series 2</c:v>
                </c:pt>
              </c:strCache>
            </c:strRef>
          </c:tx>
          <c:spPr>
            <a:solidFill>
              <a:schemeClr val="accent3"/>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4</c:v>
                </c:pt>
                <c:pt idx="1">
                  <c:v>4.4000000000000004</c:v>
                </c:pt>
                <c:pt idx="2">
                  <c:v>1.8</c:v>
                </c:pt>
                <c:pt idx="3">
                  <c:v>2.8</c:v>
                </c:pt>
              </c:numCache>
            </c:numRef>
          </c:val>
          <c:extLst>
            <c:ext xmlns:c16="http://schemas.microsoft.com/office/drawing/2014/chart" uri="{C3380CC4-5D6E-409C-BE32-E72D297353CC}">
              <c16:uniqueId val="{00000001-4A52-4498-8D01-47E92E01B4AA}"/>
            </c:ext>
          </c:extLst>
        </c:ser>
        <c:dLbls>
          <c:showLegendKey val="0"/>
          <c:showVal val="0"/>
          <c:showCatName val="0"/>
          <c:showSerName val="0"/>
          <c:showPercent val="0"/>
          <c:showBubbleSize val="0"/>
        </c:dLbls>
        <c:gapWidth val="150"/>
        <c:axId val="534021784"/>
        <c:axId val="534019040"/>
      </c:barChart>
      <c:catAx>
        <c:axId val="534021784"/>
        <c:scaling>
          <c:orientation val="minMax"/>
        </c:scaling>
        <c:delete val="1"/>
        <c:axPos val="b"/>
        <c:numFmt formatCode="General" sourceLinked="0"/>
        <c:majorTickMark val="out"/>
        <c:minorTickMark val="none"/>
        <c:tickLblPos val="nextTo"/>
        <c:crossAx val="534019040"/>
        <c:crosses val="autoZero"/>
        <c:auto val="1"/>
        <c:lblAlgn val="ctr"/>
        <c:lblOffset val="100"/>
        <c:noMultiLvlLbl val="0"/>
      </c:catAx>
      <c:valAx>
        <c:axId val="534019040"/>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Lato Regular"/>
                <a:ea typeface="+mn-ea"/>
                <a:cs typeface="Lato Regular"/>
              </a:defRPr>
            </a:pPr>
            <a:endParaRPr lang="zh-CN"/>
          </a:p>
        </c:txPr>
        <c:crossAx val="534021784"/>
        <c:crosses val="autoZero"/>
        <c:crossBetween val="between"/>
      </c:valAx>
      <c:spPr>
        <a:noFill/>
        <a:ln w="25400">
          <a:noFill/>
        </a:ln>
      </c:spPr>
    </c:plotArea>
    <c:plotVisOnly val="1"/>
    <c:dispBlanksAs val="gap"/>
    <c:showDLblsOverMax val="0"/>
  </c:chart>
  <c:txPr>
    <a:bodyPr/>
    <a:lstStyle/>
    <a:p>
      <a:pPr>
        <a:defRPr lang="zh-CN" sz="1800">
          <a:latin typeface="Lato Regular"/>
          <a:cs typeface="Lato Regular"/>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4FBAFF"/>
            </a:solidFill>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3</c:v>
                </c:pt>
                <c:pt idx="2">
                  <c:v>3.5</c:v>
                </c:pt>
                <c:pt idx="3">
                  <c:v>4.5</c:v>
                </c:pt>
              </c:numCache>
            </c:numRef>
          </c:val>
          <c:extLst>
            <c:ext xmlns:c16="http://schemas.microsoft.com/office/drawing/2014/chart" uri="{C3380CC4-5D6E-409C-BE32-E72D297353CC}">
              <c16:uniqueId val="{00000000-C8BE-4375-BD8F-9674380C68A2}"/>
            </c:ext>
          </c:extLst>
        </c:ser>
        <c:ser>
          <c:idx val="1"/>
          <c:order val="1"/>
          <c:tx>
            <c:strRef>
              <c:f>Sheet1!$C$1</c:f>
              <c:strCache>
                <c:ptCount val="1"/>
                <c:pt idx="0">
                  <c:v>Series 2</c:v>
                </c:pt>
              </c:strCache>
            </c:strRef>
          </c:tx>
          <c:spPr>
            <a:solidFill>
              <a:schemeClr val="accent3"/>
            </a:solidFill>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c:v>
                </c:pt>
                <c:pt idx="2">
                  <c:v>1.8</c:v>
                </c:pt>
                <c:pt idx="3">
                  <c:v>2.8</c:v>
                </c:pt>
              </c:numCache>
            </c:numRef>
          </c:val>
          <c:extLst>
            <c:ext xmlns:c16="http://schemas.microsoft.com/office/drawing/2014/chart" uri="{C3380CC4-5D6E-409C-BE32-E72D297353CC}">
              <c16:uniqueId val="{00000001-C8BE-4375-BD8F-9674380C68A2}"/>
            </c:ext>
          </c:extLst>
        </c:ser>
        <c:dLbls>
          <c:showLegendKey val="0"/>
          <c:showVal val="0"/>
          <c:showCatName val="0"/>
          <c:showSerName val="0"/>
          <c:showPercent val="0"/>
          <c:showBubbleSize val="0"/>
        </c:dLbls>
        <c:gapWidth val="150"/>
        <c:axId val="534017080"/>
        <c:axId val="534018256"/>
      </c:barChart>
      <c:catAx>
        <c:axId val="534017080"/>
        <c:scaling>
          <c:orientation val="minMax"/>
        </c:scaling>
        <c:delete val="1"/>
        <c:axPos val="b"/>
        <c:numFmt formatCode="General" sourceLinked="0"/>
        <c:majorTickMark val="out"/>
        <c:minorTickMark val="none"/>
        <c:tickLblPos val="nextTo"/>
        <c:crossAx val="534018256"/>
        <c:crosses val="autoZero"/>
        <c:auto val="1"/>
        <c:lblAlgn val="ctr"/>
        <c:lblOffset val="100"/>
        <c:noMultiLvlLbl val="0"/>
      </c:catAx>
      <c:valAx>
        <c:axId val="534018256"/>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solidFill>
                <a:latin typeface="Lato Regular"/>
                <a:ea typeface="+mn-ea"/>
                <a:cs typeface="Lato Regular"/>
              </a:defRPr>
            </a:pPr>
            <a:endParaRPr lang="zh-CN"/>
          </a:p>
        </c:txPr>
        <c:crossAx val="534017080"/>
        <c:crosses val="autoZero"/>
        <c:crossBetween val="between"/>
      </c:valAx>
    </c:plotArea>
    <c:plotVisOnly val="1"/>
    <c:dispBlanksAs val="gap"/>
    <c:showDLblsOverMax val="0"/>
  </c:chart>
  <c:txPr>
    <a:bodyPr/>
    <a:lstStyle/>
    <a:p>
      <a:pPr>
        <a:defRPr lang="zh-CN" sz="1800">
          <a:latin typeface="Lato Regular"/>
          <a:cs typeface="Lato Regular"/>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0F4E-4936-978D-5D1E94D7B628}"/>
            </c:ext>
          </c:extLst>
        </c:ser>
        <c:ser>
          <c:idx val="1"/>
          <c:order val="1"/>
          <c:tx>
            <c:strRef>
              <c:f>Sheet1!$C$1</c:f>
              <c:strCache>
                <c:ptCount val="1"/>
                <c:pt idx="0">
                  <c:v>系列 2</c:v>
                </c:pt>
              </c:strCache>
            </c:strRef>
          </c:tx>
          <c:spPr>
            <a:ln w="28575" cap="rnd">
              <a:solidFill>
                <a:srgbClr val="8FD6FF"/>
              </a:solidFill>
              <a:round/>
            </a:ln>
            <a:effectLst/>
          </c:spPr>
          <c:marker>
            <c:symbol val="circle"/>
            <c:size val="5"/>
            <c:spPr>
              <a:solidFill>
                <a:srgbClr val="8FD6FF"/>
              </a:solidFill>
              <a:ln w="9525">
                <a:solidFill>
                  <a:schemeClr val="accent2"/>
                </a:solidFill>
              </a:ln>
              <a:effectLst/>
            </c:spPr>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0F4E-4936-978D-5D1E94D7B628}"/>
            </c:ext>
          </c:extLst>
        </c:ser>
        <c:ser>
          <c:idx val="2"/>
          <c:order val="2"/>
          <c:tx>
            <c:strRef>
              <c:f>Sheet1!$D$1</c:f>
              <c:strCache>
                <c:ptCount val="1"/>
                <c:pt idx="0">
                  <c:v>系列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0F4E-4936-978D-5D1E94D7B628}"/>
            </c:ext>
          </c:extLst>
        </c:ser>
        <c:dLbls>
          <c:showLegendKey val="0"/>
          <c:showVal val="0"/>
          <c:showCatName val="0"/>
          <c:showSerName val="0"/>
          <c:showPercent val="0"/>
          <c:showBubbleSize val="0"/>
        </c:dLbls>
        <c:marker val="1"/>
        <c:smooth val="0"/>
        <c:axId val="558095712"/>
        <c:axId val="263011712"/>
      </c:lineChart>
      <c:catAx>
        <c:axId val="558095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263011712"/>
        <c:crosses val="autoZero"/>
        <c:auto val="1"/>
        <c:lblAlgn val="ctr"/>
        <c:lblOffset val="100"/>
        <c:noMultiLvlLbl val="0"/>
      </c:catAx>
      <c:valAx>
        <c:axId val="263011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558095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71B2-4F28-82F0-60A6FD2A30F6}"/>
            </c:ext>
          </c:extLst>
        </c:ser>
        <c:ser>
          <c:idx val="1"/>
          <c:order val="1"/>
          <c:tx>
            <c:strRef>
              <c:f>Sheet1!$C$1</c:f>
              <c:strCache>
                <c:ptCount val="1"/>
                <c:pt idx="0">
                  <c:v>系列 2</c:v>
                </c:pt>
              </c:strCache>
            </c:strRef>
          </c:tx>
          <c:spPr>
            <a:ln w="28575" cap="rnd">
              <a:solidFill>
                <a:srgbClr val="8FD6FF"/>
              </a:solidFill>
              <a:round/>
            </a:ln>
            <a:effectLst/>
          </c:spPr>
          <c:marker>
            <c:symbol val="circle"/>
            <c:size val="5"/>
            <c:spPr>
              <a:solidFill>
                <a:srgbClr val="8FD6FF"/>
              </a:solidFill>
              <a:ln w="9525">
                <a:solidFill>
                  <a:schemeClr val="accent2"/>
                </a:solidFill>
              </a:ln>
              <a:effectLst/>
            </c:spPr>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71B2-4F28-82F0-60A6FD2A30F6}"/>
            </c:ext>
          </c:extLst>
        </c:ser>
        <c:ser>
          <c:idx val="2"/>
          <c:order val="2"/>
          <c:tx>
            <c:strRef>
              <c:f>Sheet1!$D$1</c:f>
              <c:strCache>
                <c:ptCount val="1"/>
                <c:pt idx="0">
                  <c:v>系列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71B2-4F28-82F0-60A6FD2A30F6}"/>
            </c:ext>
          </c:extLst>
        </c:ser>
        <c:dLbls>
          <c:showLegendKey val="0"/>
          <c:showVal val="0"/>
          <c:showCatName val="0"/>
          <c:showSerName val="0"/>
          <c:showPercent val="0"/>
          <c:showBubbleSize val="0"/>
        </c:dLbls>
        <c:marker val="1"/>
        <c:smooth val="0"/>
        <c:axId val="558095712"/>
        <c:axId val="263011712"/>
      </c:lineChart>
      <c:catAx>
        <c:axId val="558095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263011712"/>
        <c:crosses val="autoZero"/>
        <c:auto val="1"/>
        <c:lblAlgn val="ctr"/>
        <c:lblOffset val="100"/>
        <c:noMultiLvlLbl val="0"/>
      </c:catAx>
      <c:valAx>
        <c:axId val="263011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558095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Sheet1!$B$1</c:f>
              <c:strCache>
                <c:ptCount val="1"/>
                <c:pt idx="0">
                  <c:v>系列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D83-4011-869F-7F4D175973C2}"/>
            </c:ext>
          </c:extLst>
        </c:ser>
        <c:ser>
          <c:idx val="1"/>
          <c:order val="1"/>
          <c:tx>
            <c:strRef>
              <c:f>Sheet1!$C$1</c:f>
              <c:strCache>
                <c:ptCount val="1"/>
                <c:pt idx="0">
                  <c:v>系列 2</c:v>
                </c:pt>
              </c:strCache>
            </c:strRef>
          </c:tx>
          <c:spPr>
            <a:ln w="28575" cap="rnd">
              <a:solidFill>
                <a:srgbClr val="8FD6FF"/>
              </a:solidFill>
              <a:round/>
            </a:ln>
            <a:effectLst/>
          </c:spPr>
          <c:marker>
            <c:symbol val="circle"/>
            <c:size val="5"/>
            <c:spPr>
              <a:solidFill>
                <a:srgbClr val="8FD6FF"/>
              </a:solidFill>
              <a:ln w="9525">
                <a:solidFill>
                  <a:schemeClr val="accent2"/>
                </a:solidFill>
              </a:ln>
              <a:effectLst/>
            </c:spPr>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D83-4011-869F-7F4D175973C2}"/>
            </c:ext>
          </c:extLst>
        </c:ser>
        <c:ser>
          <c:idx val="2"/>
          <c:order val="2"/>
          <c:tx>
            <c:strRef>
              <c:f>Sheet1!$D$1</c:f>
              <c:strCache>
                <c:ptCount val="1"/>
                <c:pt idx="0">
                  <c:v>系列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D83-4011-869F-7F4D175973C2}"/>
            </c:ext>
          </c:extLst>
        </c:ser>
        <c:dLbls>
          <c:showLegendKey val="0"/>
          <c:showVal val="0"/>
          <c:showCatName val="0"/>
          <c:showSerName val="0"/>
          <c:showPercent val="0"/>
          <c:showBubbleSize val="0"/>
        </c:dLbls>
        <c:marker val="1"/>
        <c:smooth val="0"/>
        <c:axId val="558095712"/>
        <c:axId val="263011712"/>
      </c:lineChart>
      <c:catAx>
        <c:axId val="558095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263011712"/>
        <c:crosses val="autoZero"/>
        <c:auto val="1"/>
        <c:lblAlgn val="ctr"/>
        <c:lblOffset val="100"/>
        <c:noMultiLvlLbl val="0"/>
      </c:catAx>
      <c:valAx>
        <c:axId val="263011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558095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102-4689-BDCF-F357CBD47F12}"/>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102-4689-BDCF-F357CBD47F12}"/>
            </c:ext>
          </c:extLst>
        </c:ser>
        <c:dLbls>
          <c:showLegendKey val="0"/>
          <c:showVal val="0"/>
          <c:showCatName val="0"/>
          <c:showSerName val="0"/>
          <c:showPercent val="0"/>
          <c:showBubbleSize val="0"/>
        </c:dLbls>
        <c:gapWidth val="150"/>
        <c:axId val="2144267487"/>
        <c:axId val="2143833599"/>
      </c:barChart>
      <c:lineChart>
        <c:grouping val="standard"/>
        <c:varyColors val="0"/>
        <c:ser>
          <c:idx val="2"/>
          <c:order val="2"/>
          <c:tx>
            <c:strRef>
              <c:f>Sheet1!$D$1</c:f>
              <c:strCache>
                <c:ptCount val="1"/>
                <c:pt idx="0">
                  <c:v>系列 3</c:v>
                </c:pt>
              </c:strCache>
            </c:strRef>
          </c:tx>
          <c:spPr>
            <a:ln w="28575" cap="rnd">
              <a:solidFill>
                <a:srgbClr val="4FBAFF"/>
              </a:solidFill>
              <a:round/>
            </a:ln>
            <a:effectLst/>
          </c:spPr>
          <c:marker>
            <c:symbol val="none"/>
          </c:marker>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102-4689-BDCF-F357CBD47F12}"/>
            </c:ext>
          </c:extLst>
        </c:ser>
        <c:dLbls>
          <c:showLegendKey val="0"/>
          <c:showVal val="0"/>
          <c:showCatName val="0"/>
          <c:showSerName val="0"/>
          <c:showPercent val="0"/>
          <c:showBubbleSize val="0"/>
        </c:dLbls>
        <c:marker val="1"/>
        <c:smooth val="0"/>
        <c:axId val="18592992"/>
        <c:axId val="2142807919"/>
      </c:lineChart>
      <c:catAx>
        <c:axId val="214426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2143833599"/>
        <c:crosses val="autoZero"/>
        <c:auto val="1"/>
        <c:lblAlgn val="ctr"/>
        <c:lblOffset val="100"/>
        <c:noMultiLvlLbl val="0"/>
      </c:catAx>
      <c:valAx>
        <c:axId val="21438335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2144267487"/>
        <c:crosses val="autoZero"/>
        <c:crossBetween val="between"/>
      </c:valAx>
      <c:catAx>
        <c:axId val="18592992"/>
        <c:scaling>
          <c:orientation val="minMax"/>
        </c:scaling>
        <c:delete val="1"/>
        <c:axPos val="b"/>
        <c:numFmt formatCode="General" sourceLinked="1"/>
        <c:majorTickMark val="none"/>
        <c:minorTickMark val="none"/>
        <c:tickLblPos val="nextTo"/>
        <c:crossAx val="2142807919"/>
        <c:crosses val="autoZero"/>
        <c:auto val="1"/>
        <c:lblAlgn val="ctr"/>
        <c:lblOffset val="100"/>
        <c:noMultiLvlLbl val="0"/>
      </c:catAx>
      <c:valAx>
        <c:axId val="2142807919"/>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18592992"/>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F8288D-8F96-4002-ABA1-E58639240A07}" type="doc">
      <dgm:prSet loTypeId="urn:microsoft.com/office/officeart/2005/8/layout/chevron1" loCatId="process" qsTypeId="urn:microsoft.com/office/officeart/2005/8/quickstyle/simple1" qsCatId="simple" csTypeId="urn:microsoft.com/office/officeart/2005/8/colors/accent1_2" csCatId="accent1" phldr="1"/>
      <dgm:spPr/>
    </dgm:pt>
    <dgm:pt modelId="{C45E7B12-9BCF-4D9A-B5AE-CE0145AF1622}">
      <dgm:prSet phldrT="[文本]"/>
      <dgm:spPr/>
      <dgm:t>
        <a:bodyPr/>
        <a:lstStyle/>
        <a:p>
          <a:r>
            <a:rPr lang="en-US" altLang="zh-CN" dirty="0"/>
            <a:t>Hot</a:t>
          </a:r>
          <a:endParaRPr lang="zh-CN" altLang="en-US" dirty="0"/>
        </a:p>
      </dgm:t>
    </dgm:pt>
    <dgm:pt modelId="{81F34733-3480-43DC-B7B7-C76070901735}" type="parTrans" cxnId="{9823D407-D6F3-44E8-984C-2A19C9C604A6}">
      <dgm:prSet/>
      <dgm:spPr/>
      <dgm:t>
        <a:bodyPr/>
        <a:lstStyle/>
        <a:p>
          <a:endParaRPr lang="zh-CN" altLang="en-US"/>
        </a:p>
      </dgm:t>
    </dgm:pt>
    <dgm:pt modelId="{E65A14A2-97B7-4505-85F1-891942B297F7}" type="sibTrans" cxnId="{9823D407-D6F3-44E8-984C-2A19C9C604A6}">
      <dgm:prSet/>
      <dgm:spPr/>
      <dgm:t>
        <a:bodyPr/>
        <a:lstStyle/>
        <a:p>
          <a:endParaRPr lang="zh-CN" altLang="en-US"/>
        </a:p>
      </dgm:t>
    </dgm:pt>
    <dgm:pt modelId="{898E7920-92E8-4A21-870D-DC2F85236A13}">
      <dgm:prSet phldrT="[文本]"/>
      <dgm:spPr/>
      <dgm:t>
        <a:bodyPr/>
        <a:lstStyle/>
        <a:p>
          <a:r>
            <a:rPr lang="en-US" b="0" i="0" dirty="0"/>
            <a:t>Warm</a:t>
          </a:r>
          <a:endParaRPr lang="zh-CN" altLang="en-US" dirty="0"/>
        </a:p>
      </dgm:t>
    </dgm:pt>
    <dgm:pt modelId="{049E4486-93B7-4CE2-AAD4-95FD7B4943BA}" type="parTrans" cxnId="{F2A5FF45-896C-4426-BE84-C2D89A2FB1EB}">
      <dgm:prSet/>
      <dgm:spPr/>
      <dgm:t>
        <a:bodyPr/>
        <a:lstStyle/>
        <a:p>
          <a:endParaRPr lang="zh-CN" altLang="en-US"/>
        </a:p>
      </dgm:t>
    </dgm:pt>
    <dgm:pt modelId="{9ADC2F1A-28B7-4B56-8F12-5B26C00B32FA}" type="sibTrans" cxnId="{F2A5FF45-896C-4426-BE84-C2D89A2FB1EB}">
      <dgm:prSet/>
      <dgm:spPr/>
      <dgm:t>
        <a:bodyPr/>
        <a:lstStyle/>
        <a:p>
          <a:endParaRPr lang="zh-CN" altLang="en-US"/>
        </a:p>
      </dgm:t>
    </dgm:pt>
    <dgm:pt modelId="{2321A3CB-9298-4435-A474-D21B7FA69182}">
      <dgm:prSet phldrT="[文本]"/>
      <dgm:spPr/>
      <dgm:t>
        <a:bodyPr/>
        <a:lstStyle/>
        <a:p>
          <a:r>
            <a:rPr lang="en-US" b="0" i="0" dirty="0"/>
            <a:t>Cold</a:t>
          </a:r>
          <a:endParaRPr lang="zh-CN" altLang="en-US" dirty="0"/>
        </a:p>
      </dgm:t>
    </dgm:pt>
    <dgm:pt modelId="{282A716B-BF34-4B06-A838-16A9C1F14768}" type="parTrans" cxnId="{61315DF4-4F0E-4EF5-8575-1E90A71485E0}">
      <dgm:prSet/>
      <dgm:spPr/>
      <dgm:t>
        <a:bodyPr/>
        <a:lstStyle/>
        <a:p>
          <a:endParaRPr lang="zh-CN" altLang="en-US"/>
        </a:p>
      </dgm:t>
    </dgm:pt>
    <dgm:pt modelId="{8ABE8413-0537-45D0-97CA-2D7D4B4B72FE}" type="sibTrans" cxnId="{61315DF4-4F0E-4EF5-8575-1E90A71485E0}">
      <dgm:prSet/>
      <dgm:spPr/>
      <dgm:t>
        <a:bodyPr/>
        <a:lstStyle/>
        <a:p>
          <a:endParaRPr lang="zh-CN" altLang="en-US"/>
        </a:p>
      </dgm:t>
    </dgm:pt>
    <dgm:pt modelId="{412067E6-DAFA-4E58-8401-B72B2269763D}">
      <dgm:prSet phldrT="[文本]"/>
      <dgm:spPr/>
      <dgm:t>
        <a:bodyPr/>
        <a:lstStyle/>
        <a:p>
          <a:r>
            <a:rPr lang="zh-CN" altLang="en-US" dirty="0"/>
            <a:t>按时间，可能是一个月。</a:t>
          </a:r>
        </a:p>
      </dgm:t>
    </dgm:pt>
    <dgm:pt modelId="{7AB01A68-D39D-46D4-92A8-6990FC9C5B09}" type="parTrans" cxnId="{1E4CC851-720E-4655-A48D-F40547F5890F}">
      <dgm:prSet/>
      <dgm:spPr/>
      <dgm:t>
        <a:bodyPr/>
        <a:lstStyle/>
        <a:p>
          <a:endParaRPr lang="zh-CN" altLang="en-US"/>
        </a:p>
      </dgm:t>
    </dgm:pt>
    <dgm:pt modelId="{B31CF61B-3B58-46B3-8C73-A760C0E675CE}" type="sibTrans" cxnId="{1E4CC851-720E-4655-A48D-F40547F5890F}">
      <dgm:prSet/>
      <dgm:spPr/>
      <dgm:t>
        <a:bodyPr/>
        <a:lstStyle/>
        <a:p>
          <a:endParaRPr lang="zh-CN" altLang="en-US"/>
        </a:p>
      </dgm:t>
    </dgm:pt>
    <dgm:pt modelId="{C6D2AC66-10F9-4622-AE32-6B8D4D1145F5}">
      <dgm:prSet phldrT="[文本]"/>
      <dgm:spPr/>
      <dgm:t>
        <a:bodyPr/>
        <a:lstStyle/>
        <a:p>
          <a:r>
            <a:rPr lang="zh-CN" altLang="en-US" dirty="0"/>
            <a:t>半年或一年</a:t>
          </a:r>
        </a:p>
      </dgm:t>
    </dgm:pt>
    <dgm:pt modelId="{C364658D-4F18-4734-8D2B-BFEEFF768BBD}" type="parTrans" cxnId="{B1B76A4A-4274-4281-A067-AF931E8497E4}">
      <dgm:prSet/>
      <dgm:spPr/>
      <dgm:t>
        <a:bodyPr/>
        <a:lstStyle/>
        <a:p>
          <a:endParaRPr lang="zh-CN" altLang="en-US"/>
        </a:p>
      </dgm:t>
    </dgm:pt>
    <dgm:pt modelId="{4532F171-239B-412E-A057-7E4B3495880E}" type="sibTrans" cxnId="{B1B76A4A-4274-4281-A067-AF931E8497E4}">
      <dgm:prSet/>
      <dgm:spPr/>
      <dgm:t>
        <a:bodyPr/>
        <a:lstStyle/>
        <a:p>
          <a:endParaRPr lang="zh-CN" altLang="en-US"/>
        </a:p>
      </dgm:t>
    </dgm:pt>
    <dgm:pt modelId="{24477DFD-CC71-4485-A628-6D5F5A223375}">
      <dgm:prSet phldrT="[文本]"/>
      <dgm:spPr/>
      <dgm:t>
        <a:bodyPr/>
        <a:lstStyle/>
        <a:p>
          <a:r>
            <a:rPr lang="zh-CN" altLang="en-US" dirty="0"/>
            <a:t>三年内</a:t>
          </a:r>
        </a:p>
      </dgm:t>
    </dgm:pt>
    <dgm:pt modelId="{8B3AB27C-5294-4344-919B-17A4E88F390D}" type="parTrans" cxnId="{4A9BE17E-42A5-44BB-BB4A-3C7CC297C8CD}">
      <dgm:prSet/>
      <dgm:spPr/>
      <dgm:t>
        <a:bodyPr/>
        <a:lstStyle/>
        <a:p>
          <a:endParaRPr lang="zh-CN" altLang="en-US"/>
        </a:p>
      </dgm:t>
    </dgm:pt>
    <dgm:pt modelId="{A2DF1959-C7AC-4A7E-845E-1746D2F96B42}" type="sibTrans" cxnId="{4A9BE17E-42A5-44BB-BB4A-3C7CC297C8CD}">
      <dgm:prSet/>
      <dgm:spPr/>
      <dgm:t>
        <a:bodyPr/>
        <a:lstStyle/>
        <a:p>
          <a:endParaRPr lang="zh-CN" altLang="en-US"/>
        </a:p>
      </dgm:t>
    </dgm:pt>
    <dgm:pt modelId="{7FA65C2B-C7B8-4A6D-818E-775D00FDC4A9}">
      <dgm:prSet phldrT="[文本]"/>
      <dgm:spPr/>
      <dgm:t>
        <a:bodyPr/>
        <a:lstStyle/>
        <a:p>
          <a:r>
            <a:rPr lang="en-US" altLang="zh-CN" dirty="0"/>
            <a:t>Delete</a:t>
          </a:r>
          <a:endParaRPr lang="zh-CN" altLang="en-US" dirty="0"/>
        </a:p>
      </dgm:t>
    </dgm:pt>
    <dgm:pt modelId="{98AC4501-6698-4E33-B857-7E2D0620958A}" type="parTrans" cxnId="{C22AE54B-31EB-415B-8D03-627B3083720F}">
      <dgm:prSet/>
      <dgm:spPr/>
      <dgm:t>
        <a:bodyPr/>
        <a:lstStyle/>
        <a:p>
          <a:endParaRPr lang="zh-CN" altLang="en-US"/>
        </a:p>
      </dgm:t>
    </dgm:pt>
    <dgm:pt modelId="{EDF06DAB-7C52-4DD0-BDD8-F170C4A95DEA}" type="sibTrans" cxnId="{C22AE54B-31EB-415B-8D03-627B3083720F}">
      <dgm:prSet/>
      <dgm:spPr/>
      <dgm:t>
        <a:bodyPr/>
        <a:lstStyle/>
        <a:p>
          <a:endParaRPr lang="zh-CN" altLang="en-US"/>
        </a:p>
      </dgm:t>
    </dgm:pt>
    <dgm:pt modelId="{A0D9DDAF-1331-45E7-8A9F-AC3487CB070E}">
      <dgm:prSet phldrT="[文本]"/>
      <dgm:spPr/>
      <dgm:t>
        <a:bodyPr/>
        <a:lstStyle/>
        <a:p>
          <a:r>
            <a:rPr lang="zh-CN" altLang="en-US" dirty="0"/>
            <a:t>三年以后的</a:t>
          </a:r>
        </a:p>
      </dgm:t>
    </dgm:pt>
    <dgm:pt modelId="{7E8CCC6A-E81B-4AB5-BFF0-A612E410478A}" type="parTrans" cxnId="{70617CEF-04D4-4B6E-AB7F-85C0864EEF0B}">
      <dgm:prSet/>
      <dgm:spPr/>
      <dgm:t>
        <a:bodyPr/>
        <a:lstStyle/>
        <a:p>
          <a:endParaRPr lang="zh-CN" altLang="en-US"/>
        </a:p>
      </dgm:t>
    </dgm:pt>
    <dgm:pt modelId="{93B91251-236E-4C9F-A32D-5123DB9B18C8}" type="sibTrans" cxnId="{70617CEF-04D4-4B6E-AB7F-85C0864EEF0B}">
      <dgm:prSet/>
      <dgm:spPr/>
      <dgm:t>
        <a:bodyPr/>
        <a:lstStyle/>
        <a:p>
          <a:endParaRPr lang="zh-CN" altLang="en-US"/>
        </a:p>
      </dgm:t>
    </dgm:pt>
    <dgm:pt modelId="{B182C434-0450-4E4B-9D6E-25426F64B19F}" type="pres">
      <dgm:prSet presAssocID="{84F8288D-8F96-4002-ABA1-E58639240A07}" presName="Name0" presStyleCnt="0">
        <dgm:presLayoutVars>
          <dgm:dir/>
          <dgm:animLvl val="lvl"/>
          <dgm:resizeHandles val="exact"/>
        </dgm:presLayoutVars>
      </dgm:prSet>
      <dgm:spPr/>
    </dgm:pt>
    <dgm:pt modelId="{CB1BDF8D-0D2F-4384-8358-653848007614}" type="pres">
      <dgm:prSet presAssocID="{C45E7B12-9BCF-4D9A-B5AE-CE0145AF1622}" presName="composite" presStyleCnt="0"/>
      <dgm:spPr/>
    </dgm:pt>
    <dgm:pt modelId="{F0138D31-24D5-49F7-AB8F-D51FF1885A12}" type="pres">
      <dgm:prSet presAssocID="{C45E7B12-9BCF-4D9A-B5AE-CE0145AF1622}" presName="parTx" presStyleLbl="node1" presStyleIdx="0" presStyleCnt="4">
        <dgm:presLayoutVars>
          <dgm:chMax val="0"/>
          <dgm:chPref val="0"/>
          <dgm:bulletEnabled val="1"/>
        </dgm:presLayoutVars>
      </dgm:prSet>
      <dgm:spPr/>
    </dgm:pt>
    <dgm:pt modelId="{16E93EBB-4C32-4CAE-A1C4-E2DB52DB74A3}" type="pres">
      <dgm:prSet presAssocID="{C45E7B12-9BCF-4D9A-B5AE-CE0145AF1622}" presName="desTx" presStyleLbl="revTx" presStyleIdx="0" presStyleCnt="4">
        <dgm:presLayoutVars>
          <dgm:bulletEnabled val="1"/>
        </dgm:presLayoutVars>
      </dgm:prSet>
      <dgm:spPr/>
    </dgm:pt>
    <dgm:pt modelId="{4CDECE5F-8C95-45B5-A7B5-9E07213ECDDF}" type="pres">
      <dgm:prSet presAssocID="{E65A14A2-97B7-4505-85F1-891942B297F7}" presName="space" presStyleCnt="0"/>
      <dgm:spPr/>
    </dgm:pt>
    <dgm:pt modelId="{9EA42B17-DE3E-4C32-BDD6-06F92F164A02}" type="pres">
      <dgm:prSet presAssocID="{898E7920-92E8-4A21-870D-DC2F85236A13}" presName="composite" presStyleCnt="0"/>
      <dgm:spPr/>
    </dgm:pt>
    <dgm:pt modelId="{0808EF0B-B159-4897-A158-6364A3555DB4}" type="pres">
      <dgm:prSet presAssocID="{898E7920-92E8-4A21-870D-DC2F85236A13}" presName="parTx" presStyleLbl="node1" presStyleIdx="1" presStyleCnt="4">
        <dgm:presLayoutVars>
          <dgm:chMax val="0"/>
          <dgm:chPref val="0"/>
          <dgm:bulletEnabled val="1"/>
        </dgm:presLayoutVars>
      </dgm:prSet>
      <dgm:spPr/>
    </dgm:pt>
    <dgm:pt modelId="{87E92BE4-C64C-46F9-BE7E-810B50A7DC74}" type="pres">
      <dgm:prSet presAssocID="{898E7920-92E8-4A21-870D-DC2F85236A13}" presName="desTx" presStyleLbl="revTx" presStyleIdx="1" presStyleCnt="4">
        <dgm:presLayoutVars>
          <dgm:bulletEnabled val="1"/>
        </dgm:presLayoutVars>
      </dgm:prSet>
      <dgm:spPr/>
    </dgm:pt>
    <dgm:pt modelId="{B535709A-A29C-4738-9A04-C4D77005E9CB}" type="pres">
      <dgm:prSet presAssocID="{9ADC2F1A-28B7-4B56-8F12-5B26C00B32FA}" presName="space" presStyleCnt="0"/>
      <dgm:spPr/>
    </dgm:pt>
    <dgm:pt modelId="{5A48241E-3C65-4D8F-A2E8-0AE329C4CC88}" type="pres">
      <dgm:prSet presAssocID="{2321A3CB-9298-4435-A474-D21B7FA69182}" presName="composite" presStyleCnt="0"/>
      <dgm:spPr/>
    </dgm:pt>
    <dgm:pt modelId="{34C9F9F6-5489-4CBA-BD0A-C8C01C8AE5EE}" type="pres">
      <dgm:prSet presAssocID="{2321A3CB-9298-4435-A474-D21B7FA69182}" presName="parTx" presStyleLbl="node1" presStyleIdx="2" presStyleCnt="4">
        <dgm:presLayoutVars>
          <dgm:chMax val="0"/>
          <dgm:chPref val="0"/>
          <dgm:bulletEnabled val="1"/>
        </dgm:presLayoutVars>
      </dgm:prSet>
      <dgm:spPr/>
    </dgm:pt>
    <dgm:pt modelId="{4C91FD7B-B8DE-427C-92AE-8BD4E4058C8B}" type="pres">
      <dgm:prSet presAssocID="{2321A3CB-9298-4435-A474-D21B7FA69182}" presName="desTx" presStyleLbl="revTx" presStyleIdx="2" presStyleCnt="4">
        <dgm:presLayoutVars>
          <dgm:bulletEnabled val="1"/>
        </dgm:presLayoutVars>
      </dgm:prSet>
      <dgm:spPr/>
    </dgm:pt>
    <dgm:pt modelId="{B7AAAE92-721F-4666-9A57-0DDDD091324E}" type="pres">
      <dgm:prSet presAssocID="{8ABE8413-0537-45D0-97CA-2D7D4B4B72FE}" presName="space" presStyleCnt="0"/>
      <dgm:spPr/>
    </dgm:pt>
    <dgm:pt modelId="{96BD017E-BEB3-4BEA-9BE4-881BE04E2628}" type="pres">
      <dgm:prSet presAssocID="{7FA65C2B-C7B8-4A6D-818E-775D00FDC4A9}" presName="composite" presStyleCnt="0"/>
      <dgm:spPr/>
    </dgm:pt>
    <dgm:pt modelId="{C7D1F13B-1005-47A2-A25E-C95641F7E553}" type="pres">
      <dgm:prSet presAssocID="{7FA65C2B-C7B8-4A6D-818E-775D00FDC4A9}" presName="parTx" presStyleLbl="node1" presStyleIdx="3" presStyleCnt="4">
        <dgm:presLayoutVars>
          <dgm:chMax val="0"/>
          <dgm:chPref val="0"/>
          <dgm:bulletEnabled val="1"/>
        </dgm:presLayoutVars>
      </dgm:prSet>
      <dgm:spPr/>
    </dgm:pt>
    <dgm:pt modelId="{F3E4CD80-AF15-401D-8B49-B4F245E2B7B5}" type="pres">
      <dgm:prSet presAssocID="{7FA65C2B-C7B8-4A6D-818E-775D00FDC4A9}" presName="desTx" presStyleLbl="revTx" presStyleIdx="3" presStyleCnt="4">
        <dgm:presLayoutVars>
          <dgm:bulletEnabled val="1"/>
        </dgm:presLayoutVars>
      </dgm:prSet>
      <dgm:spPr/>
    </dgm:pt>
  </dgm:ptLst>
  <dgm:cxnLst>
    <dgm:cxn modelId="{9823D407-D6F3-44E8-984C-2A19C9C604A6}" srcId="{84F8288D-8F96-4002-ABA1-E58639240A07}" destId="{C45E7B12-9BCF-4D9A-B5AE-CE0145AF1622}" srcOrd="0" destOrd="0" parTransId="{81F34733-3480-43DC-B7B7-C76070901735}" sibTransId="{E65A14A2-97B7-4505-85F1-891942B297F7}"/>
    <dgm:cxn modelId="{BEA1B011-2BC9-418B-9181-9C2FE5A0575F}" type="presOf" srcId="{C45E7B12-9BCF-4D9A-B5AE-CE0145AF1622}" destId="{F0138D31-24D5-49F7-AB8F-D51FF1885A12}" srcOrd="0" destOrd="0" presId="urn:microsoft.com/office/officeart/2005/8/layout/chevron1"/>
    <dgm:cxn modelId="{08CD4C18-F9DD-4808-BFAC-ACE903CF440E}" type="presOf" srcId="{898E7920-92E8-4A21-870D-DC2F85236A13}" destId="{0808EF0B-B159-4897-A158-6364A3555DB4}" srcOrd="0" destOrd="0" presId="urn:microsoft.com/office/officeart/2005/8/layout/chevron1"/>
    <dgm:cxn modelId="{12CEA75C-F6E5-4FEE-B200-37C4E52C5954}" type="presOf" srcId="{84F8288D-8F96-4002-ABA1-E58639240A07}" destId="{B182C434-0450-4E4B-9D6E-25426F64B19F}" srcOrd="0" destOrd="0" presId="urn:microsoft.com/office/officeart/2005/8/layout/chevron1"/>
    <dgm:cxn modelId="{5DA1F664-E566-4137-AF63-F7AEE519BE93}" type="presOf" srcId="{C6D2AC66-10F9-4622-AE32-6B8D4D1145F5}" destId="{87E92BE4-C64C-46F9-BE7E-810B50A7DC74}" srcOrd="0" destOrd="0" presId="urn:microsoft.com/office/officeart/2005/8/layout/chevron1"/>
    <dgm:cxn modelId="{F2A5FF45-896C-4426-BE84-C2D89A2FB1EB}" srcId="{84F8288D-8F96-4002-ABA1-E58639240A07}" destId="{898E7920-92E8-4A21-870D-DC2F85236A13}" srcOrd="1" destOrd="0" parTransId="{049E4486-93B7-4CE2-AAD4-95FD7B4943BA}" sibTransId="{9ADC2F1A-28B7-4B56-8F12-5B26C00B32FA}"/>
    <dgm:cxn modelId="{B1B76A4A-4274-4281-A067-AF931E8497E4}" srcId="{898E7920-92E8-4A21-870D-DC2F85236A13}" destId="{C6D2AC66-10F9-4622-AE32-6B8D4D1145F5}" srcOrd="0" destOrd="0" parTransId="{C364658D-4F18-4734-8D2B-BFEEFF768BBD}" sibTransId="{4532F171-239B-412E-A057-7E4B3495880E}"/>
    <dgm:cxn modelId="{C22AE54B-31EB-415B-8D03-627B3083720F}" srcId="{84F8288D-8F96-4002-ABA1-E58639240A07}" destId="{7FA65C2B-C7B8-4A6D-818E-775D00FDC4A9}" srcOrd="3" destOrd="0" parTransId="{98AC4501-6698-4E33-B857-7E2D0620958A}" sibTransId="{EDF06DAB-7C52-4DD0-BDD8-F170C4A95DEA}"/>
    <dgm:cxn modelId="{1E4CC851-720E-4655-A48D-F40547F5890F}" srcId="{C45E7B12-9BCF-4D9A-B5AE-CE0145AF1622}" destId="{412067E6-DAFA-4E58-8401-B72B2269763D}" srcOrd="0" destOrd="0" parTransId="{7AB01A68-D39D-46D4-92A8-6990FC9C5B09}" sibTransId="{B31CF61B-3B58-46B3-8C73-A760C0E675CE}"/>
    <dgm:cxn modelId="{72713572-6ED2-49AB-9329-AC991942328B}" type="presOf" srcId="{24477DFD-CC71-4485-A628-6D5F5A223375}" destId="{4C91FD7B-B8DE-427C-92AE-8BD4E4058C8B}" srcOrd="0" destOrd="0" presId="urn:microsoft.com/office/officeart/2005/8/layout/chevron1"/>
    <dgm:cxn modelId="{13090C73-5DBF-4D78-B3D6-4D97205FDCD0}" type="presOf" srcId="{2321A3CB-9298-4435-A474-D21B7FA69182}" destId="{34C9F9F6-5489-4CBA-BD0A-C8C01C8AE5EE}" srcOrd="0" destOrd="0" presId="urn:microsoft.com/office/officeart/2005/8/layout/chevron1"/>
    <dgm:cxn modelId="{F863C754-88CB-45AF-9D83-96178756A60E}" type="presOf" srcId="{7FA65C2B-C7B8-4A6D-818E-775D00FDC4A9}" destId="{C7D1F13B-1005-47A2-A25E-C95641F7E553}" srcOrd="0" destOrd="0" presId="urn:microsoft.com/office/officeart/2005/8/layout/chevron1"/>
    <dgm:cxn modelId="{4A9BE17E-42A5-44BB-BB4A-3C7CC297C8CD}" srcId="{2321A3CB-9298-4435-A474-D21B7FA69182}" destId="{24477DFD-CC71-4485-A628-6D5F5A223375}" srcOrd="0" destOrd="0" parTransId="{8B3AB27C-5294-4344-919B-17A4E88F390D}" sibTransId="{A2DF1959-C7AC-4A7E-845E-1746D2F96B42}"/>
    <dgm:cxn modelId="{2B835496-5ED6-499D-8D4D-12C8A2C83AB9}" type="presOf" srcId="{A0D9DDAF-1331-45E7-8A9F-AC3487CB070E}" destId="{F3E4CD80-AF15-401D-8B49-B4F245E2B7B5}" srcOrd="0" destOrd="0" presId="urn:microsoft.com/office/officeart/2005/8/layout/chevron1"/>
    <dgm:cxn modelId="{70617CEF-04D4-4B6E-AB7F-85C0864EEF0B}" srcId="{7FA65C2B-C7B8-4A6D-818E-775D00FDC4A9}" destId="{A0D9DDAF-1331-45E7-8A9F-AC3487CB070E}" srcOrd="0" destOrd="0" parTransId="{7E8CCC6A-E81B-4AB5-BFF0-A612E410478A}" sibTransId="{93B91251-236E-4C9F-A32D-5123DB9B18C8}"/>
    <dgm:cxn modelId="{61315DF4-4F0E-4EF5-8575-1E90A71485E0}" srcId="{84F8288D-8F96-4002-ABA1-E58639240A07}" destId="{2321A3CB-9298-4435-A474-D21B7FA69182}" srcOrd="2" destOrd="0" parTransId="{282A716B-BF34-4B06-A838-16A9C1F14768}" sibTransId="{8ABE8413-0537-45D0-97CA-2D7D4B4B72FE}"/>
    <dgm:cxn modelId="{B972F5F9-1114-473D-9E66-C7896837B16F}" type="presOf" srcId="{412067E6-DAFA-4E58-8401-B72B2269763D}" destId="{16E93EBB-4C32-4CAE-A1C4-E2DB52DB74A3}" srcOrd="0" destOrd="0" presId="urn:microsoft.com/office/officeart/2005/8/layout/chevron1"/>
    <dgm:cxn modelId="{780D7614-4452-4A93-ACEE-B03235D8220F}" type="presParOf" srcId="{B182C434-0450-4E4B-9D6E-25426F64B19F}" destId="{CB1BDF8D-0D2F-4384-8358-653848007614}" srcOrd="0" destOrd="0" presId="urn:microsoft.com/office/officeart/2005/8/layout/chevron1"/>
    <dgm:cxn modelId="{BEB1A1F3-2845-4A4C-929E-8ECA11C47D72}" type="presParOf" srcId="{CB1BDF8D-0D2F-4384-8358-653848007614}" destId="{F0138D31-24D5-49F7-AB8F-D51FF1885A12}" srcOrd="0" destOrd="0" presId="urn:microsoft.com/office/officeart/2005/8/layout/chevron1"/>
    <dgm:cxn modelId="{C6E38586-EA18-4884-B0B5-4E865DEEDEC0}" type="presParOf" srcId="{CB1BDF8D-0D2F-4384-8358-653848007614}" destId="{16E93EBB-4C32-4CAE-A1C4-E2DB52DB74A3}" srcOrd="1" destOrd="0" presId="urn:microsoft.com/office/officeart/2005/8/layout/chevron1"/>
    <dgm:cxn modelId="{9D61A919-8A12-42FB-920C-E70ED56C0C60}" type="presParOf" srcId="{B182C434-0450-4E4B-9D6E-25426F64B19F}" destId="{4CDECE5F-8C95-45B5-A7B5-9E07213ECDDF}" srcOrd="1" destOrd="0" presId="urn:microsoft.com/office/officeart/2005/8/layout/chevron1"/>
    <dgm:cxn modelId="{09A8B26F-BCA1-4C59-85DC-6FFC6BAF9A6F}" type="presParOf" srcId="{B182C434-0450-4E4B-9D6E-25426F64B19F}" destId="{9EA42B17-DE3E-4C32-BDD6-06F92F164A02}" srcOrd="2" destOrd="0" presId="urn:microsoft.com/office/officeart/2005/8/layout/chevron1"/>
    <dgm:cxn modelId="{130E5391-9F0C-4520-AA16-6BCA566D8539}" type="presParOf" srcId="{9EA42B17-DE3E-4C32-BDD6-06F92F164A02}" destId="{0808EF0B-B159-4897-A158-6364A3555DB4}" srcOrd="0" destOrd="0" presId="urn:microsoft.com/office/officeart/2005/8/layout/chevron1"/>
    <dgm:cxn modelId="{1C31ED80-316C-4616-84E6-93DEE2C6BDC6}" type="presParOf" srcId="{9EA42B17-DE3E-4C32-BDD6-06F92F164A02}" destId="{87E92BE4-C64C-46F9-BE7E-810B50A7DC74}" srcOrd="1" destOrd="0" presId="urn:microsoft.com/office/officeart/2005/8/layout/chevron1"/>
    <dgm:cxn modelId="{31678DCE-CBA6-4742-862F-938495B85FB6}" type="presParOf" srcId="{B182C434-0450-4E4B-9D6E-25426F64B19F}" destId="{B535709A-A29C-4738-9A04-C4D77005E9CB}" srcOrd="3" destOrd="0" presId="urn:microsoft.com/office/officeart/2005/8/layout/chevron1"/>
    <dgm:cxn modelId="{4E0E3CF9-B664-412B-BDF9-A66051A617F0}" type="presParOf" srcId="{B182C434-0450-4E4B-9D6E-25426F64B19F}" destId="{5A48241E-3C65-4D8F-A2E8-0AE329C4CC88}" srcOrd="4" destOrd="0" presId="urn:microsoft.com/office/officeart/2005/8/layout/chevron1"/>
    <dgm:cxn modelId="{C40557C0-4D8A-40DC-A95C-EB016035450D}" type="presParOf" srcId="{5A48241E-3C65-4D8F-A2E8-0AE329C4CC88}" destId="{34C9F9F6-5489-4CBA-BD0A-C8C01C8AE5EE}" srcOrd="0" destOrd="0" presId="urn:microsoft.com/office/officeart/2005/8/layout/chevron1"/>
    <dgm:cxn modelId="{2FFBB530-DB84-4033-9F0F-CBD6B720D5FD}" type="presParOf" srcId="{5A48241E-3C65-4D8F-A2E8-0AE329C4CC88}" destId="{4C91FD7B-B8DE-427C-92AE-8BD4E4058C8B}" srcOrd="1" destOrd="0" presId="urn:microsoft.com/office/officeart/2005/8/layout/chevron1"/>
    <dgm:cxn modelId="{D1ABAA53-69AE-4BF4-AE4F-D696A059B00E}" type="presParOf" srcId="{B182C434-0450-4E4B-9D6E-25426F64B19F}" destId="{B7AAAE92-721F-4666-9A57-0DDDD091324E}" srcOrd="5" destOrd="0" presId="urn:microsoft.com/office/officeart/2005/8/layout/chevron1"/>
    <dgm:cxn modelId="{ABBB55B6-93B5-46FC-9C28-EF1ACF6917FE}" type="presParOf" srcId="{B182C434-0450-4E4B-9D6E-25426F64B19F}" destId="{96BD017E-BEB3-4BEA-9BE4-881BE04E2628}" srcOrd="6" destOrd="0" presId="urn:microsoft.com/office/officeart/2005/8/layout/chevron1"/>
    <dgm:cxn modelId="{22FF9759-CFD2-4C0F-B05C-57FCA8293D9E}" type="presParOf" srcId="{96BD017E-BEB3-4BEA-9BE4-881BE04E2628}" destId="{C7D1F13B-1005-47A2-A25E-C95641F7E553}" srcOrd="0" destOrd="0" presId="urn:microsoft.com/office/officeart/2005/8/layout/chevron1"/>
    <dgm:cxn modelId="{3D9C5559-5BDE-47B0-8108-0B1E241306BF}" type="presParOf" srcId="{96BD017E-BEB3-4BEA-9BE4-881BE04E2628}" destId="{F3E4CD80-AF15-401D-8B49-B4F245E2B7B5}"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38D31-24D5-49F7-AB8F-D51FF1885A12}">
      <dsp:nvSpPr>
        <dsp:cNvPr id="0" name=""/>
        <dsp:cNvSpPr/>
      </dsp:nvSpPr>
      <dsp:spPr>
        <a:xfrm>
          <a:off x="6500" y="1436789"/>
          <a:ext cx="2190750" cy="8763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altLang="zh-CN" sz="3300" kern="1200" dirty="0"/>
            <a:t>Hot</a:t>
          </a:r>
          <a:endParaRPr lang="zh-CN" altLang="en-US" sz="3300" kern="1200" dirty="0"/>
        </a:p>
      </dsp:txBody>
      <dsp:txXfrm>
        <a:off x="444650" y="1436789"/>
        <a:ext cx="1314450" cy="876300"/>
      </dsp:txXfrm>
    </dsp:sp>
    <dsp:sp modelId="{16E93EBB-4C32-4CAE-A1C4-E2DB52DB74A3}">
      <dsp:nvSpPr>
        <dsp:cNvPr id="0" name=""/>
        <dsp:cNvSpPr/>
      </dsp:nvSpPr>
      <dsp:spPr>
        <a:xfrm>
          <a:off x="6500" y="2422627"/>
          <a:ext cx="1752600" cy="155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466850">
            <a:lnSpc>
              <a:spcPct val="90000"/>
            </a:lnSpc>
            <a:spcBef>
              <a:spcPct val="0"/>
            </a:spcBef>
            <a:spcAft>
              <a:spcPct val="15000"/>
            </a:spcAft>
            <a:buChar char="•"/>
          </a:pPr>
          <a:r>
            <a:rPr lang="zh-CN" altLang="en-US" sz="3300" kern="1200" dirty="0"/>
            <a:t>按时间，可能是一个月。</a:t>
          </a:r>
        </a:p>
      </dsp:txBody>
      <dsp:txXfrm>
        <a:off x="6500" y="2422627"/>
        <a:ext cx="1752600" cy="1559250"/>
      </dsp:txXfrm>
    </dsp:sp>
    <dsp:sp modelId="{0808EF0B-B159-4897-A158-6364A3555DB4}">
      <dsp:nvSpPr>
        <dsp:cNvPr id="0" name=""/>
        <dsp:cNvSpPr/>
      </dsp:nvSpPr>
      <dsp:spPr>
        <a:xfrm>
          <a:off x="1981250" y="1436789"/>
          <a:ext cx="2190750" cy="8763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sz="3300" b="0" i="0" kern="1200" dirty="0"/>
            <a:t>Warm</a:t>
          </a:r>
          <a:endParaRPr lang="zh-CN" altLang="en-US" sz="3300" kern="1200" dirty="0"/>
        </a:p>
      </dsp:txBody>
      <dsp:txXfrm>
        <a:off x="2419400" y="1436789"/>
        <a:ext cx="1314450" cy="876300"/>
      </dsp:txXfrm>
    </dsp:sp>
    <dsp:sp modelId="{87E92BE4-C64C-46F9-BE7E-810B50A7DC74}">
      <dsp:nvSpPr>
        <dsp:cNvPr id="0" name=""/>
        <dsp:cNvSpPr/>
      </dsp:nvSpPr>
      <dsp:spPr>
        <a:xfrm>
          <a:off x="1981250" y="2422627"/>
          <a:ext cx="1752600" cy="155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466850">
            <a:lnSpc>
              <a:spcPct val="90000"/>
            </a:lnSpc>
            <a:spcBef>
              <a:spcPct val="0"/>
            </a:spcBef>
            <a:spcAft>
              <a:spcPct val="15000"/>
            </a:spcAft>
            <a:buChar char="•"/>
          </a:pPr>
          <a:r>
            <a:rPr lang="zh-CN" altLang="en-US" sz="3300" kern="1200" dirty="0"/>
            <a:t>半年或一年</a:t>
          </a:r>
        </a:p>
      </dsp:txBody>
      <dsp:txXfrm>
        <a:off x="1981250" y="2422627"/>
        <a:ext cx="1752600" cy="1559250"/>
      </dsp:txXfrm>
    </dsp:sp>
    <dsp:sp modelId="{34C9F9F6-5489-4CBA-BD0A-C8C01C8AE5EE}">
      <dsp:nvSpPr>
        <dsp:cNvPr id="0" name=""/>
        <dsp:cNvSpPr/>
      </dsp:nvSpPr>
      <dsp:spPr>
        <a:xfrm>
          <a:off x="3956000" y="1436789"/>
          <a:ext cx="2190750" cy="8763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sz="3300" b="0" i="0" kern="1200" dirty="0"/>
            <a:t>Cold</a:t>
          </a:r>
          <a:endParaRPr lang="zh-CN" altLang="en-US" sz="3300" kern="1200" dirty="0"/>
        </a:p>
      </dsp:txBody>
      <dsp:txXfrm>
        <a:off x="4394150" y="1436789"/>
        <a:ext cx="1314450" cy="876300"/>
      </dsp:txXfrm>
    </dsp:sp>
    <dsp:sp modelId="{4C91FD7B-B8DE-427C-92AE-8BD4E4058C8B}">
      <dsp:nvSpPr>
        <dsp:cNvPr id="0" name=""/>
        <dsp:cNvSpPr/>
      </dsp:nvSpPr>
      <dsp:spPr>
        <a:xfrm>
          <a:off x="3956000" y="2422627"/>
          <a:ext cx="1752600" cy="155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466850">
            <a:lnSpc>
              <a:spcPct val="90000"/>
            </a:lnSpc>
            <a:spcBef>
              <a:spcPct val="0"/>
            </a:spcBef>
            <a:spcAft>
              <a:spcPct val="15000"/>
            </a:spcAft>
            <a:buChar char="•"/>
          </a:pPr>
          <a:r>
            <a:rPr lang="zh-CN" altLang="en-US" sz="3300" kern="1200" dirty="0"/>
            <a:t>三年内</a:t>
          </a:r>
        </a:p>
      </dsp:txBody>
      <dsp:txXfrm>
        <a:off x="3956000" y="2422627"/>
        <a:ext cx="1752600" cy="1559250"/>
      </dsp:txXfrm>
    </dsp:sp>
    <dsp:sp modelId="{C7D1F13B-1005-47A2-A25E-C95641F7E553}">
      <dsp:nvSpPr>
        <dsp:cNvPr id="0" name=""/>
        <dsp:cNvSpPr/>
      </dsp:nvSpPr>
      <dsp:spPr>
        <a:xfrm>
          <a:off x="5930749" y="1436789"/>
          <a:ext cx="2190750" cy="8763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2017" tIns="44006" rIns="44006" bIns="44006" numCol="1" spcCol="1270" anchor="ctr" anchorCtr="0">
          <a:noAutofit/>
        </a:bodyPr>
        <a:lstStyle/>
        <a:p>
          <a:pPr marL="0" lvl="0" indent="0" algn="ctr" defTabSz="1466850">
            <a:lnSpc>
              <a:spcPct val="90000"/>
            </a:lnSpc>
            <a:spcBef>
              <a:spcPct val="0"/>
            </a:spcBef>
            <a:spcAft>
              <a:spcPct val="35000"/>
            </a:spcAft>
            <a:buNone/>
          </a:pPr>
          <a:r>
            <a:rPr lang="en-US" altLang="zh-CN" sz="3300" kern="1200" dirty="0"/>
            <a:t>Delete</a:t>
          </a:r>
          <a:endParaRPr lang="zh-CN" altLang="en-US" sz="3300" kern="1200" dirty="0"/>
        </a:p>
      </dsp:txBody>
      <dsp:txXfrm>
        <a:off x="6368899" y="1436789"/>
        <a:ext cx="1314450" cy="876300"/>
      </dsp:txXfrm>
    </dsp:sp>
    <dsp:sp modelId="{F3E4CD80-AF15-401D-8B49-B4F245E2B7B5}">
      <dsp:nvSpPr>
        <dsp:cNvPr id="0" name=""/>
        <dsp:cNvSpPr/>
      </dsp:nvSpPr>
      <dsp:spPr>
        <a:xfrm>
          <a:off x="5930749" y="2422627"/>
          <a:ext cx="1752600" cy="155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85750" lvl="1" indent="-285750" algn="l" defTabSz="1466850">
            <a:lnSpc>
              <a:spcPct val="90000"/>
            </a:lnSpc>
            <a:spcBef>
              <a:spcPct val="0"/>
            </a:spcBef>
            <a:spcAft>
              <a:spcPct val="15000"/>
            </a:spcAft>
            <a:buChar char="•"/>
          </a:pPr>
          <a:r>
            <a:rPr lang="zh-CN" altLang="en-US" sz="3300" kern="1200" dirty="0"/>
            <a:t>三年以后的</a:t>
          </a:r>
        </a:p>
      </dsp:txBody>
      <dsp:txXfrm>
        <a:off x="5930749" y="2422627"/>
        <a:ext cx="1752600" cy="155925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2022/6/13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2254663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1994982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98174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37968379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1.xml"/><Relationship Id="rId4" Type="http://schemas.openxmlformats.org/officeDocument/2006/relationships/chart" Target="../charts/chart5.xml"/></Relationships>
</file>

<file path=ppt/slideLayouts/_rels/slideLayout2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封面">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241" y="-359049"/>
            <a:ext cx="12426393" cy="7721750"/>
          </a:xfrm>
          <a:prstGeom prst="rect">
            <a:avLst/>
          </a:prstGeom>
        </p:spPr>
      </p:pic>
      <p:pic>
        <p:nvPicPr>
          <p:cNvPr id="39" name="图片 38" descr="logo"/>
          <p:cNvPicPr>
            <a:picLocks noChangeAspect="1"/>
          </p:cNvPicPr>
          <p:nvPr userDrawn="1"/>
        </p:nvPicPr>
        <p:blipFill>
          <a:blip r:embed="rId3"/>
          <a:stretch>
            <a:fillRect/>
          </a:stretch>
        </p:blipFill>
        <p:spPr>
          <a:xfrm>
            <a:off x="9628603" y="418510"/>
            <a:ext cx="1989632" cy="609029"/>
          </a:xfrm>
          <a:prstGeom prst="rect">
            <a:avLst/>
          </a:prstGeom>
        </p:spPr>
      </p:pic>
      <p:sp>
        <p:nvSpPr>
          <p:cNvPr id="19" name="文本占位符 30"/>
          <p:cNvSpPr>
            <a:spLocks noGrp="1"/>
          </p:cNvSpPr>
          <p:nvPr>
            <p:ph type="body" sz="quarter" idx="16" hasCustomPrompt="1"/>
          </p:nvPr>
        </p:nvSpPr>
        <p:spPr>
          <a:xfrm>
            <a:off x="3503042" y="2362138"/>
            <a:ext cx="5419184" cy="691633"/>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3400">
                <a:solidFill>
                  <a:srgbClr val="383736"/>
                </a:solidFill>
                <a:latin typeface="Source Han Sans CN Normal" panose="020B0400000000000000" pitchFamily="34" charset="-128"/>
                <a:ea typeface="Source Han Sans CN Normal" panose="020B0400000000000000" pitchFamily="34" charset="-128"/>
              </a:defRPr>
            </a:lvl1pPr>
          </a:lstStyle>
          <a:p>
            <a:r>
              <a:rPr lang="zh-CN" altLang="en-US" dirty="0">
                <a:solidFill>
                  <a:schemeClr val="accent6">
                    <a:lumMod val="50000"/>
                  </a:schemeClr>
                </a:solidFill>
                <a:latin typeface="Source Han Sans CN Normal" panose="020B0400000000000000" pitchFamily="34" charset="-128"/>
                <a:ea typeface="Source Han Sans CN Normal" panose="020B0400000000000000" pitchFamily="34" charset="-128"/>
                <a:cs typeface="+mn-ea"/>
                <a:sym typeface="+mn-lt"/>
              </a:rPr>
              <a:t>宝兰德产品汇报</a:t>
            </a:r>
            <a:r>
              <a:rPr lang="en-US" altLang="zh-CN" dirty="0">
                <a:solidFill>
                  <a:schemeClr val="accent6">
                    <a:lumMod val="50000"/>
                  </a:schemeClr>
                </a:solidFill>
                <a:latin typeface="Source Han Sans CN Normal" panose="020B0400000000000000" pitchFamily="34" charset="-128"/>
                <a:ea typeface="Source Han Sans CN Normal" panose="020B0400000000000000" pitchFamily="34" charset="-128"/>
                <a:cs typeface="+mn-ea"/>
                <a:sym typeface="+mn-lt"/>
              </a:rPr>
              <a:t>PPT</a:t>
            </a:r>
            <a:r>
              <a:rPr lang="zh-CN" altLang="en-US" dirty="0">
                <a:solidFill>
                  <a:schemeClr val="accent6">
                    <a:lumMod val="50000"/>
                  </a:schemeClr>
                </a:solidFill>
                <a:latin typeface="Source Han Sans CN Normal" panose="020B0400000000000000" pitchFamily="34" charset="-128"/>
                <a:ea typeface="Source Han Sans CN Normal" panose="020B0400000000000000" pitchFamily="34" charset="-128"/>
                <a:cs typeface="+mn-ea"/>
                <a:sym typeface="+mn-lt"/>
              </a:rPr>
              <a:t>模板</a:t>
            </a:r>
          </a:p>
        </p:txBody>
      </p:sp>
      <p:sp>
        <p:nvSpPr>
          <p:cNvPr id="18" name="文本占位符 30"/>
          <p:cNvSpPr>
            <a:spLocks noGrp="1"/>
          </p:cNvSpPr>
          <p:nvPr>
            <p:ph type="body" sz="quarter" idx="17" hasCustomPrompt="1"/>
          </p:nvPr>
        </p:nvSpPr>
        <p:spPr>
          <a:xfrm>
            <a:off x="3503042" y="3188690"/>
            <a:ext cx="5419184" cy="531846"/>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2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lang="zh-CN" altLang="en-US" dirty="0">
                <a:solidFill>
                  <a:schemeClr val="accent6">
                    <a:lumMod val="50000"/>
                  </a:schemeClr>
                </a:solidFill>
                <a:latin typeface="Source Han Sans CN Normal" panose="020B0400000000000000" pitchFamily="34" charset="-128"/>
                <a:ea typeface="Source Han Sans CN Normal" panose="020B0400000000000000" pitchFamily="34" charset="-128"/>
                <a:cs typeface="+mn-ea"/>
                <a:sym typeface="+mn-lt"/>
              </a:rPr>
              <a:t>宝兰德产品汇报</a:t>
            </a:r>
            <a:r>
              <a:rPr lang="en-US" altLang="zh-CN" dirty="0">
                <a:solidFill>
                  <a:schemeClr val="accent6">
                    <a:lumMod val="50000"/>
                  </a:schemeClr>
                </a:solidFill>
                <a:latin typeface="Source Han Sans CN Normal" panose="020B0400000000000000" pitchFamily="34" charset="-128"/>
                <a:ea typeface="Source Han Sans CN Normal" panose="020B0400000000000000" pitchFamily="34" charset="-128"/>
                <a:cs typeface="+mn-ea"/>
                <a:sym typeface="+mn-lt"/>
              </a:rPr>
              <a:t>PPT</a:t>
            </a:r>
            <a:r>
              <a:rPr lang="zh-CN" altLang="en-US" dirty="0">
                <a:solidFill>
                  <a:schemeClr val="accent6">
                    <a:lumMod val="50000"/>
                  </a:schemeClr>
                </a:solidFill>
                <a:latin typeface="Source Han Sans CN Normal" panose="020B0400000000000000" pitchFamily="34" charset="-128"/>
                <a:ea typeface="Source Han Sans CN Normal" panose="020B0400000000000000" pitchFamily="34" charset="-128"/>
                <a:cs typeface="+mn-ea"/>
                <a:sym typeface="+mn-lt"/>
              </a:rPr>
              <a:t>模板</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版式-3">
    <p:bg>
      <p:bgPr>
        <a:solidFill>
          <a:schemeClr val="bg1"/>
        </a:solidFill>
        <a:effectLst/>
      </p:bgPr>
    </p:bg>
    <p:spTree>
      <p:nvGrpSpPr>
        <p:cNvPr id="1" name=""/>
        <p:cNvGrpSpPr/>
        <p:nvPr/>
      </p:nvGrpSpPr>
      <p:grpSpPr>
        <a:xfrm>
          <a:off x="0" y="0"/>
          <a:ext cx="0" cy="0"/>
          <a:chOff x="0" y="0"/>
          <a:chExt cx="0" cy="0"/>
        </a:xfrm>
      </p:grpSpPr>
      <p:sp>
        <p:nvSpPr>
          <p:cNvPr id="45" name="ïṡ1íḓé"/>
          <p:cNvSpPr/>
          <p:nvPr userDrawn="1"/>
        </p:nvSpPr>
        <p:spPr>
          <a:xfrm>
            <a:off x="2409190" y="2855866"/>
            <a:ext cx="7373620" cy="1152128"/>
          </a:xfrm>
          <a:prstGeom prst="ellipse">
            <a:avLst/>
          </a:prstGeom>
          <a:solidFill>
            <a:schemeClr val="bg1">
              <a:lumMod val="95000"/>
            </a:schemeClr>
          </a:solidFill>
          <a:ln>
            <a:solidFill>
              <a:schemeClr val="tx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6" name="ïṣľîḑe"/>
          <p:cNvSpPr/>
          <p:nvPr userDrawn="1"/>
        </p:nvSpPr>
        <p:spPr>
          <a:xfrm>
            <a:off x="3804131" y="3071890"/>
            <a:ext cx="4608512" cy="720080"/>
          </a:xfrm>
          <a:prstGeom prst="ellipse">
            <a:avLst/>
          </a:prstGeom>
          <a:solidFill>
            <a:schemeClr val="bg1"/>
          </a:solidFill>
          <a:ln>
            <a:solidFill>
              <a:schemeClr val="tx1">
                <a:lumMod val="40000"/>
                <a:lumOff val="60000"/>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47" name="íṣļîḑê"/>
          <p:cNvSpPr/>
          <p:nvPr userDrawn="1"/>
        </p:nvSpPr>
        <p:spPr>
          <a:xfrm rot="8100000">
            <a:off x="3180524" y="2893835"/>
            <a:ext cx="577564" cy="577564"/>
          </a:xfrm>
          <a:prstGeom prst="teardrop">
            <a:avLst>
              <a:gd name="adj" fmla="val 13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48" name="iŝ1iḋe"/>
          <p:cNvSpPr/>
          <p:nvPr userDrawn="1"/>
        </p:nvSpPr>
        <p:spPr>
          <a:xfrm rot="8100000">
            <a:off x="8722321" y="2710690"/>
            <a:ext cx="577564" cy="577564"/>
          </a:xfrm>
          <a:prstGeom prst="teardrop">
            <a:avLst>
              <a:gd name="adj" fmla="val 13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49" name="íşlíďè"/>
          <p:cNvSpPr/>
          <p:nvPr userDrawn="1"/>
        </p:nvSpPr>
        <p:spPr>
          <a:xfrm rot="8100000">
            <a:off x="5891613" y="2158684"/>
            <a:ext cx="577564" cy="577564"/>
          </a:xfrm>
          <a:prstGeom prst="teardrop">
            <a:avLst>
              <a:gd name="adj" fmla="val 133968"/>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cxnSp>
        <p:nvCxnSpPr>
          <p:cNvPr id="50" name="直接连接符 6"/>
          <p:cNvCxnSpPr/>
          <p:nvPr userDrawn="1"/>
        </p:nvCxnSpPr>
        <p:spPr>
          <a:xfrm>
            <a:off x="4298478" y="4591858"/>
            <a:ext cx="0" cy="1584176"/>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连接符 7"/>
          <p:cNvCxnSpPr/>
          <p:nvPr userDrawn="1"/>
        </p:nvCxnSpPr>
        <p:spPr>
          <a:xfrm>
            <a:off x="7918296" y="4591858"/>
            <a:ext cx="0" cy="1584176"/>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2" name="文本占位符 30"/>
          <p:cNvSpPr>
            <a:spLocks noGrp="1"/>
          </p:cNvSpPr>
          <p:nvPr>
            <p:ph type="body" sz="quarter" idx="15" hasCustomPrompt="1"/>
          </p:nvPr>
        </p:nvSpPr>
        <p:spPr>
          <a:xfrm>
            <a:off x="615059" y="1338522"/>
            <a:ext cx="10939432" cy="663574"/>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，建议与标题相关并符合整体语言风格，语言描述尽量简洁生动！此处添加详细文本描述 ，建议与标题相关并符合整体语言风格，语言描述尽量简洁生动！此处添加详细文本描述 ，建议与标题相关并符合整体语言风格，语言描述尽量简洁生动。</a:t>
            </a:r>
          </a:p>
          <a:p>
            <a:pPr lvl="0"/>
            <a:endParaRPr kumimoji="1" lang="zh-CN" altLang="en-US" dirty="0"/>
          </a:p>
        </p:txBody>
      </p:sp>
      <p:sp>
        <p:nvSpPr>
          <p:cNvPr id="23" name="文本占位符 30"/>
          <p:cNvSpPr>
            <a:spLocks noGrp="1"/>
          </p:cNvSpPr>
          <p:nvPr>
            <p:ph type="body" sz="quarter" idx="18" hasCustomPrompt="1"/>
          </p:nvPr>
        </p:nvSpPr>
        <p:spPr>
          <a:xfrm>
            <a:off x="1471998" y="4625804"/>
            <a:ext cx="2028123"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24" name="文本占位符 30"/>
          <p:cNvSpPr>
            <a:spLocks noGrp="1"/>
          </p:cNvSpPr>
          <p:nvPr>
            <p:ph type="body" sz="quarter" idx="16" hasCustomPrompt="1"/>
          </p:nvPr>
        </p:nvSpPr>
        <p:spPr>
          <a:xfrm>
            <a:off x="1025531" y="5058821"/>
            <a:ext cx="2926077" cy="1148609"/>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a:t>
            </a:r>
          </a:p>
        </p:txBody>
      </p:sp>
      <p:sp>
        <p:nvSpPr>
          <p:cNvPr id="25" name="文本占位符 30"/>
          <p:cNvSpPr>
            <a:spLocks noGrp="1"/>
          </p:cNvSpPr>
          <p:nvPr>
            <p:ph type="body" sz="quarter" idx="19" hasCustomPrompt="1"/>
          </p:nvPr>
        </p:nvSpPr>
        <p:spPr>
          <a:xfrm>
            <a:off x="5091816" y="4625804"/>
            <a:ext cx="2028123"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26" name="文本占位符 30"/>
          <p:cNvSpPr>
            <a:spLocks noGrp="1"/>
          </p:cNvSpPr>
          <p:nvPr>
            <p:ph type="body" sz="quarter" idx="20" hasCustomPrompt="1"/>
          </p:nvPr>
        </p:nvSpPr>
        <p:spPr>
          <a:xfrm>
            <a:off x="4645349" y="5058821"/>
            <a:ext cx="2926077" cy="1148609"/>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a:t>
            </a:r>
          </a:p>
        </p:txBody>
      </p:sp>
      <p:sp>
        <p:nvSpPr>
          <p:cNvPr id="27" name="文本占位符 30"/>
          <p:cNvSpPr>
            <a:spLocks noGrp="1"/>
          </p:cNvSpPr>
          <p:nvPr>
            <p:ph type="body" sz="quarter" idx="21" hasCustomPrompt="1"/>
          </p:nvPr>
        </p:nvSpPr>
        <p:spPr>
          <a:xfrm>
            <a:off x="8716654" y="4547187"/>
            <a:ext cx="2028123"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28" name="文本占位符 30"/>
          <p:cNvSpPr>
            <a:spLocks noGrp="1"/>
          </p:cNvSpPr>
          <p:nvPr>
            <p:ph type="body" sz="quarter" idx="22" hasCustomPrompt="1"/>
          </p:nvPr>
        </p:nvSpPr>
        <p:spPr>
          <a:xfrm>
            <a:off x="8270187" y="4980204"/>
            <a:ext cx="2926077" cy="1148609"/>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a:t>
            </a:r>
          </a:p>
        </p:txBody>
      </p:sp>
      <p:sp>
        <p:nvSpPr>
          <p:cNvPr id="18"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版式-3">
    <p:bg>
      <p:bgPr>
        <a:solidFill>
          <a:schemeClr val="bg1"/>
        </a:solidFill>
        <a:effectLst/>
      </p:bgPr>
    </p:bg>
    <p:spTree>
      <p:nvGrpSpPr>
        <p:cNvPr id="1" name=""/>
        <p:cNvGrpSpPr/>
        <p:nvPr/>
      </p:nvGrpSpPr>
      <p:grpSpPr>
        <a:xfrm>
          <a:off x="0" y="0"/>
          <a:ext cx="0" cy="0"/>
          <a:chOff x="0" y="0"/>
          <a:chExt cx="0" cy="0"/>
        </a:xfrm>
      </p:grpSpPr>
      <p:sp>
        <p:nvSpPr>
          <p:cNvPr id="5" name="îšḻiḓê"/>
          <p:cNvSpPr/>
          <p:nvPr/>
        </p:nvSpPr>
        <p:spPr>
          <a:xfrm>
            <a:off x="1097694" y="2958232"/>
            <a:ext cx="2345839" cy="302433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050" dirty="0">
              <a:solidFill>
                <a:schemeClr val="dk1">
                  <a:lumMod val="100000"/>
                </a:schemeClr>
              </a:solidFill>
            </a:endParaRPr>
          </a:p>
        </p:txBody>
      </p:sp>
      <p:sp>
        <p:nvSpPr>
          <p:cNvPr id="6" name="islîde"/>
          <p:cNvSpPr/>
          <p:nvPr/>
        </p:nvSpPr>
        <p:spPr>
          <a:xfrm rot="5400000">
            <a:off x="1134206" y="2921719"/>
            <a:ext cx="840739" cy="913764"/>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îŝļïḓè"/>
          <p:cNvSpPr/>
          <p:nvPr/>
        </p:nvSpPr>
        <p:spPr>
          <a:xfrm rot="16200000">
            <a:off x="2497302" y="5036338"/>
            <a:ext cx="906847" cy="985614"/>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íṣ1ïḍè"/>
          <p:cNvSpPr/>
          <p:nvPr/>
        </p:nvSpPr>
        <p:spPr>
          <a:xfrm>
            <a:off x="5067753" y="2958232"/>
            <a:ext cx="2345839" cy="302433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050" dirty="0">
              <a:solidFill>
                <a:schemeClr val="dk1">
                  <a:lumMod val="100000"/>
                </a:schemeClr>
              </a:solidFill>
            </a:endParaRPr>
          </a:p>
        </p:txBody>
      </p:sp>
      <p:sp>
        <p:nvSpPr>
          <p:cNvPr id="20" name="îśľîḓé"/>
          <p:cNvSpPr/>
          <p:nvPr/>
        </p:nvSpPr>
        <p:spPr>
          <a:xfrm rot="5400000">
            <a:off x="5104266" y="2921719"/>
            <a:ext cx="840739" cy="913764"/>
          </a:xfrm>
          <a:prstGeom prst="r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išḷíḍé"/>
          <p:cNvSpPr/>
          <p:nvPr/>
        </p:nvSpPr>
        <p:spPr>
          <a:xfrm rot="16200000">
            <a:off x="6467362" y="5036338"/>
            <a:ext cx="906847" cy="985614"/>
          </a:xfrm>
          <a:prstGeom prst="r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îSḻîdé"/>
          <p:cNvSpPr/>
          <p:nvPr/>
        </p:nvSpPr>
        <p:spPr>
          <a:xfrm>
            <a:off x="8965963" y="2958232"/>
            <a:ext cx="2345839" cy="302433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050" dirty="0">
              <a:solidFill>
                <a:schemeClr val="dk1">
                  <a:lumMod val="100000"/>
                </a:schemeClr>
              </a:solidFill>
            </a:endParaRPr>
          </a:p>
        </p:txBody>
      </p:sp>
      <p:sp>
        <p:nvSpPr>
          <p:cNvPr id="26" name="îs1îďè"/>
          <p:cNvSpPr/>
          <p:nvPr/>
        </p:nvSpPr>
        <p:spPr>
          <a:xfrm rot="5400000">
            <a:off x="9002476" y="2921719"/>
            <a:ext cx="840739" cy="913764"/>
          </a:xfrm>
          <a:prstGeom prst="r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iṣ1iḑê"/>
          <p:cNvSpPr/>
          <p:nvPr/>
        </p:nvSpPr>
        <p:spPr>
          <a:xfrm rot="16200000">
            <a:off x="10365572" y="5036338"/>
            <a:ext cx="906847" cy="985614"/>
          </a:xfrm>
          <a:prstGeom prst="r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文本占位符 30"/>
          <p:cNvSpPr>
            <a:spLocks noGrp="1"/>
          </p:cNvSpPr>
          <p:nvPr>
            <p:ph type="body" sz="quarter" idx="15" hasCustomPrompt="1"/>
          </p:nvPr>
        </p:nvSpPr>
        <p:spPr>
          <a:xfrm>
            <a:off x="615059" y="1338522"/>
            <a:ext cx="10939432" cy="1223012"/>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，建议与标题相关并符合整体语言风格，语言描述尽量简洁生动！此处添加详细文本描述 ，建议与标题相关并符合整体语言风格，语言描述尽量简洁生动！此处添加详细文本描述 ，建议与标题相关并符合整体语言风格，语言描述尽量简洁生动。</a:t>
            </a:r>
          </a:p>
          <a:p>
            <a:pPr lvl="0"/>
            <a:endParaRPr kumimoji="1" lang="zh-CN" altLang="en-US" dirty="0"/>
          </a:p>
        </p:txBody>
      </p:sp>
      <p:sp>
        <p:nvSpPr>
          <p:cNvPr id="34" name="文本占位符 30"/>
          <p:cNvSpPr>
            <a:spLocks noGrp="1"/>
          </p:cNvSpPr>
          <p:nvPr>
            <p:ph type="body" sz="quarter" idx="18" hasCustomPrompt="1"/>
          </p:nvPr>
        </p:nvSpPr>
        <p:spPr>
          <a:xfrm>
            <a:off x="1249383" y="3790077"/>
            <a:ext cx="2028123"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35" name="文本占位符 30"/>
          <p:cNvSpPr>
            <a:spLocks noGrp="1"/>
          </p:cNvSpPr>
          <p:nvPr>
            <p:ph type="body" sz="quarter" idx="16" hasCustomPrompt="1"/>
          </p:nvPr>
        </p:nvSpPr>
        <p:spPr>
          <a:xfrm>
            <a:off x="1249383" y="4223094"/>
            <a:ext cx="2028123" cy="1010781"/>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a:t>
            </a:r>
          </a:p>
        </p:txBody>
      </p:sp>
      <p:sp>
        <p:nvSpPr>
          <p:cNvPr id="36" name="文本占位符 30"/>
          <p:cNvSpPr>
            <a:spLocks noGrp="1"/>
          </p:cNvSpPr>
          <p:nvPr>
            <p:ph type="body" sz="quarter" idx="19" hasCustomPrompt="1"/>
          </p:nvPr>
        </p:nvSpPr>
        <p:spPr>
          <a:xfrm>
            <a:off x="5247889" y="3799665"/>
            <a:ext cx="2028123"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37" name="文本占位符 30"/>
          <p:cNvSpPr>
            <a:spLocks noGrp="1"/>
          </p:cNvSpPr>
          <p:nvPr>
            <p:ph type="body" sz="quarter" idx="20" hasCustomPrompt="1"/>
          </p:nvPr>
        </p:nvSpPr>
        <p:spPr>
          <a:xfrm>
            <a:off x="5247889" y="4232682"/>
            <a:ext cx="2028123" cy="1010781"/>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a:t>
            </a:r>
          </a:p>
        </p:txBody>
      </p:sp>
      <p:sp>
        <p:nvSpPr>
          <p:cNvPr id="38" name="文本占位符 30"/>
          <p:cNvSpPr>
            <a:spLocks noGrp="1"/>
          </p:cNvSpPr>
          <p:nvPr>
            <p:ph type="body" sz="quarter" idx="21" hasCustomPrompt="1"/>
          </p:nvPr>
        </p:nvSpPr>
        <p:spPr>
          <a:xfrm>
            <a:off x="9132341" y="3790077"/>
            <a:ext cx="2028123"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39" name="文本占位符 30"/>
          <p:cNvSpPr>
            <a:spLocks noGrp="1"/>
          </p:cNvSpPr>
          <p:nvPr>
            <p:ph type="body" sz="quarter" idx="22" hasCustomPrompt="1"/>
          </p:nvPr>
        </p:nvSpPr>
        <p:spPr>
          <a:xfrm>
            <a:off x="9132341" y="4223094"/>
            <a:ext cx="2028123" cy="1010781"/>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a:t>
            </a:r>
          </a:p>
        </p:txBody>
      </p:sp>
      <p:sp>
        <p:nvSpPr>
          <p:cNvPr id="24" name="文本占位符 30"/>
          <p:cNvSpPr>
            <a:spLocks noGrp="1"/>
          </p:cNvSpPr>
          <p:nvPr>
            <p:ph type="body" sz="quarter" idx="23" hasCustomPrompt="1"/>
          </p:nvPr>
        </p:nvSpPr>
        <p:spPr>
          <a:xfrm rot="19044237">
            <a:off x="1152054" y="3050740"/>
            <a:ext cx="477964"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2000" b="1">
                <a:solidFill>
                  <a:schemeClr val="bg1"/>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01</a:t>
            </a:r>
            <a:endParaRPr kumimoji="1" lang="zh-CN" altLang="en-US" dirty="0"/>
          </a:p>
        </p:txBody>
      </p:sp>
      <p:sp>
        <p:nvSpPr>
          <p:cNvPr id="28" name="文本占位符 30"/>
          <p:cNvSpPr>
            <a:spLocks noGrp="1"/>
          </p:cNvSpPr>
          <p:nvPr>
            <p:ph type="body" sz="quarter" idx="24" hasCustomPrompt="1"/>
          </p:nvPr>
        </p:nvSpPr>
        <p:spPr>
          <a:xfrm rot="19044237">
            <a:off x="5135658" y="3034838"/>
            <a:ext cx="477964"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2000" b="1">
                <a:solidFill>
                  <a:schemeClr val="bg1"/>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02</a:t>
            </a:r>
            <a:endParaRPr kumimoji="1" lang="zh-CN" altLang="en-US" dirty="0"/>
          </a:p>
        </p:txBody>
      </p:sp>
      <p:sp>
        <p:nvSpPr>
          <p:cNvPr id="30" name="文本占位符 30"/>
          <p:cNvSpPr>
            <a:spLocks noGrp="1"/>
          </p:cNvSpPr>
          <p:nvPr>
            <p:ph type="body" sz="quarter" idx="25" hasCustomPrompt="1"/>
          </p:nvPr>
        </p:nvSpPr>
        <p:spPr>
          <a:xfrm rot="19044237">
            <a:off x="9059584" y="3034838"/>
            <a:ext cx="477964"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2000" b="1">
                <a:solidFill>
                  <a:schemeClr val="bg1"/>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03</a:t>
            </a:r>
            <a:endParaRPr kumimoji="1" lang="zh-CN" altLang="en-US" dirty="0"/>
          </a:p>
        </p:txBody>
      </p:sp>
      <p:sp>
        <p:nvSpPr>
          <p:cNvPr id="23"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版式-4">
    <p:bg>
      <p:bgPr>
        <a:solidFill>
          <a:schemeClr val="bg1"/>
        </a:solidFill>
        <a:effectLst/>
      </p:bgPr>
    </p:bg>
    <p:spTree>
      <p:nvGrpSpPr>
        <p:cNvPr id="1" name=""/>
        <p:cNvGrpSpPr/>
        <p:nvPr/>
      </p:nvGrpSpPr>
      <p:grpSpPr>
        <a:xfrm>
          <a:off x="0" y="0"/>
          <a:ext cx="0" cy="0"/>
          <a:chOff x="0" y="0"/>
          <a:chExt cx="0" cy="0"/>
        </a:xfrm>
      </p:grpSpPr>
      <p:sp>
        <p:nvSpPr>
          <p:cNvPr id="5" name="îšḻiḓê"/>
          <p:cNvSpPr/>
          <p:nvPr/>
        </p:nvSpPr>
        <p:spPr>
          <a:xfrm>
            <a:off x="685576" y="2958232"/>
            <a:ext cx="2345839" cy="302433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050" dirty="0">
              <a:solidFill>
                <a:schemeClr val="dk1">
                  <a:lumMod val="100000"/>
                </a:schemeClr>
              </a:solidFill>
            </a:endParaRPr>
          </a:p>
        </p:txBody>
      </p:sp>
      <p:sp>
        <p:nvSpPr>
          <p:cNvPr id="6" name="islîde"/>
          <p:cNvSpPr/>
          <p:nvPr/>
        </p:nvSpPr>
        <p:spPr>
          <a:xfrm rot="5400000">
            <a:off x="722088" y="2921719"/>
            <a:ext cx="840739" cy="913764"/>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îŝļïḓè"/>
          <p:cNvSpPr/>
          <p:nvPr/>
        </p:nvSpPr>
        <p:spPr>
          <a:xfrm rot="16200000">
            <a:off x="2085184" y="5036338"/>
            <a:ext cx="906847" cy="985614"/>
          </a:xfrm>
          <a:prstGeom prst="rtTriangle">
            <a:avLst/>
          </a:prstGeom>
          <a:solidFill>
            <a:schemeClr val="accent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ïṥḻïdé"/>
          <p:cNvSpPr/>
          <p:nvPr/>
        </p:nvSpPr>
        <p:spPr>
          <a:xfrm>
            <a:off x="3513743" y="2958232"/>
            <a:ext cx="2345839" cy="3024336"/>
          </a:xfrm>
          <a:prstGeom prst="rect">
            <a:avLst/>
          </a:prstGeom>
          <a:noFill/>
          <a:ln w="38100">
            <a:solidFill>
              <a:srgbClr val="4FBAFF"/>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050" dirty="0">
              <a:solidFill>
                <a:schemeClr val="dk1">
                  <a:lumMod val="100000"/>
                </a:schemeClr>
              </a:solidFill>
            </a:endParaRPr>
          </a:p>
        </p:txBody>
      </p:sp>
      <p:sp>
        <p:nvSpPr>
          <p:cNvPr id="14" name="îṣļiḋê"/>
          <p:cNvSpPr/>
          <p:nvPr/>
        </p:nvSpPr>
        <p:spPr>
          <a:xfrm rot="5400000">
            <a:off x="3550256" y="2921719"/>
            <a:ext cx="840739" cy="913764"/>
          </a:xfrm>
          <a:prstGeom prst="rtTriangle">
            <a:avLst/>
          </a:prstGeom>
          <a:solidFill>
            <a:srgbClr val="4FBAFF"/>
          </a:solidFill>
          <a:ln w="38100">
            <a:solidFill>
              <a:srgbClr val="4FBA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5" name="íslíḑé"/>
          <p:cNvSpPr/>
          <p:nvPr/>
        </p:nvSpPr>
        <p:spPr>
          <a:xfrm rot="16200000">
            <a:off x="4913352" y="5036338"/>
            <a:ext cx="906847" cy="985614"/>
          </a:xfrm>
          <a:prstGeom prst="rtTriangle">
            <a:avLst/>
          </a:prstGeom>
          <a:solidFill>
            <a:srgbClr val="4FBAFF"/>
          </a:solidFill>
          <a:ln w="38100">
            <a:solidFill>
              <a:srgbClr val="4FBA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íṣ1ïḍè"/>
          <p:cNvSpPr/>
          <p:nvPr/>
        </p:nvSpPr>
        <p:spPr>
          <a:xfrm>
            <a:off x="6341910" y="2958232"/>
            <a:ext cx="2345839" cy="3024336"/>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050" dirty="0">
              <a:solidFill>
                <a:schemeClr val="dk1">
                  <a:lumMod val="100000"/>
                </a:schemeClr>
              </a:solidFill>
            </a:endParaRPr>
          </a:p>
        </p:txBody>
      </p:sp>
      <p:sp>
        <p:nvSpPr>
          <p:cNvPr id="20" name="îśľîḓé"/>
          <p:cNvSpPr/>
          <p:nvPr/>
        </p:nvSpPr>
        <p:spPr>
          <a:xfrm rot="5400000">
            <a:off x="6378423" y="2921719"/>
            <a:ext cx="840739" cy="913764"/>
          </a:xfrm>
          <a:prstGeom prst="r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išḷíḍé"/>
          <p:cNvSpPr/>
          <p:nvPr/>
        </p:nvSpPr>
        <p:spPr>
          <a:xfrm rot="16200000">
            <a:off x="7741519" y="5036338"/>
            <a:ext cx="906847" cy="985614"/>
          </a:xfrm>
          <a:prstGeom prst="rtTriangle">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îSḻîdé"/>
          <p:cNvSpPr/>
          <p:nvPr/>
        </p:nvSpPr>
        <p:spPr>
          <a:xfrm>
            <a:off x="9170077" y="2958232"/>
            <a:ext cx="2345839" cy="302433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0" anchor="t" anchorCtr="1">
            <a:normAutofit/>
          </a:bodyPr>
          <a:lstStyle/>
          <a:p>
            <a:pPr algn="ctr">
              <a:lnSpc>
                <a:spcPct val="120000"/>
              </a:lnSpc>
            </a:pPr>
            <a:endParaRPr lang="zh-CN" altLang="en-US" sz="1050" dirty="0">
              <a:solidFill>
                <a:schemeClr val="dk1">
                  <a:lumMod val="100000"/>
                </a:schemeClr>
              </a:solidFill>
            </a:endParaRPr>
          </a:p>
        </p:txBody>
      </p:sp>
      <p:sp>
        <p:nvSpPr>
          <p:cNvPr id="26" name="îs1îďè"/>
          <p:cNvSpPr/>
          <p:nvPr/>
        </p:nvSpPr>
        <p:spPr>
          <a:xfrm rot="5400000">
            <a:off x="9206590" y="2921719"/>
            <a:ext cx="840739" cy="913764"/>
          </a:xfrm>
          <a:prstGeom prst="r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iṣ1iḑê"/>
          <p:cNvSpPr/>
          <p:nvPr/>
        </p:nvSpPr>
        <p:spPr>
          <a:xfrm rot="16200000">
            <a:off x="10569686" y="5036338"/>
            <a:ext cx="906847" cy="985614"/>
          </a:xfrm>
          <a:prstGeom prst="rtTriangl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文本占位符 30"/>
          <p:cNvSpPr>
            <a:spLocks noGrp="1"/>
          </p:cNvSpPr>
          <p:nvPr>
            <p:ph type="body" sz="quarter" idx="15" hasCustomPrompt="1"/>
          </p:nvPr>
        </p:nvSpPr>
        <p:spPr>
          <a:xfrm>
            <a:off x="615059" y="1338522"/>
            <a:ext cx="10939432" cy="1037750"/>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，建议与标题相关并符合整体语言风格，语言描述尽量简洁生动！此处添加详细文本描述 ，建议与标题相关并符合整体语言风格，语言描述尽量简洁生动！此处添加详细文本描述 ，建议与标题相关并符合整体语言风格，语言描述尽量简洁生动。</a:t>
            </a:r>
          </a:p>
          <a:p>
            <a:pPr lvl="0"/>
            <a:endParaRPr kumimoji="1" lang="zh-CN" altLang="en-US" dirty="0"/>
          </a:p>
        </p:txBody>
      </p:sp>
      <p:sp>
        <p:nvSpPr>
          <p:cNvPr id="34" name="文本占位符 30"/>
          <p:cNvSpPr>
            <a:spLocks noGrp="1"/>
          </p:cNvSpPr>
          <p:nvPr>
            <p:ph type="body" sz="quarter" idx="18" hasCustomPrompt="1"/>
          </p:nvPr>
        </p:nvSpPr>
        <p:spPr>
          <a:xfrm>
            <a:off x="853874" y="3770890"/>
            <a:ext cx="2028123"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35" name="文本占位符 30"/>
          <p:cNvSpPr>
            <a:spLocks noGrp="1"/>
          </p:cNvSpPr>
          <p:nvPr>
            <p:ph type="body" sz="quarter" idx="16" hasCustomPrompt="1"/>
          </p:nvPr>
        </p:nvSpPr>
        <p:spPr>
          <a:xfrm>
            <a:off x="853874" y="4203907"/>
            <a:ext cx="2028123" cy="1010781"/>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a:t>
            </a:r>
          </a:p>
        </p:txBody>
      </p:sp>
      <p:sp>
        <p:nvSpPr>
          <p:cNvPr id="36" name="文本占位符 30"/>
          <p:cNvSpPr>
            <a:spLocks noGrp="1"/>
          </p:cNvSpPr>
          <p:nvPr>
            <p:ph type="body" sz="quarter" idx="19" hasCustomPrompt="1"/>
          </p:nvPr>
        </p:nvSpPr>
        <p:spPr>
          <a:xfrm>
            <a:off x="3670226" y="3770890"/>
            <a:ext cx="2028123"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37" name="文本占位符 30"/>
          <p:cNvSpPr>
            <a:spLocks noGrp="1"/>
          </p:cNvSpPr>
          <p:nvPr>
            <p:ph type="body" sz="quarter" idx="20" hasCustomPrompt="1"/>
          </p:nvPr>
        </p:nvSpPr>
        <p:spPr>
          <a:xfrm>
            <a:off x="3670226" y="4203907"/>
            <a:ext cx="2028123" cy="1010781"/>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a:t>
            </a:r>
          </a:p>
        </p:txBody>
      </p:sp>
      <p:sp>
        <p:nvSpPr>
          <p:cNvPr id="38" name="文本占位符 30"/>
          <p:cNvSpPr>
            <a:spLocks noGrp="1"/>
          </p:cNvSpPr>
          <p:nvPr>
            <p:ph type="body" sz="quarter" idx="21" hasCustomPrompt="1"/>
          </p:nvPr>
        </p:nvSpPr>
        <p:spPr>
          <a:xfrm>
            <a:off x="6499407" y="3770890"/>
            <a:ext cx="2028123"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39" name="文本占位符 30"/>
          <p:cNvSpPr>
            <a:spLocks noGrp="1"/>
          </p:cNvSpPr>
          <p:nvPr>
            <p:ph type="body" sz="quarter" idx="22" hasCustomPrompt="1"/>
          </p:nvPr>
        </p:nvSpPr>
        <p:spPr>
          <a:xfrm>
            <a:off x="6499407" y="4203907"/>
            <a:ext cx="2028123" cy="1010781"/>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a:t>
            </a:r>
          </a:p>
        </p:txBody>
      </p:sp>
      <p:sp>
        <p:nvSpPr>
          <p:cNvPr id="40" name="文本占位符 30"/>
          <p:cNvSpPr>
            <a:spLocks noGrp="1"/>
          </p:cNvSpPr>
          <p:nvPr>
            <p:ph type="body" sz="quarter" idx="23" hasCustomPrompt="1"/>
          </p:nvPr>
        </p:nvSpPr>
        <p:spPr>
          <a:xfrm>
            <a:off x="9337732" y="3770890"/>
            <a:ext cx="2028123"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41" name="文本占位符 30"/>
          <p:cNvSpPr>
            <a:spLocks noGrp="1"/>
          </p:cNvSpPr>
          <p:nvPr>
            <p:ph type="body" sz="quarter" idx="24" hasCustomPrompt="1"/>
          </p:nvPr>
        </p:nvSpPr>
        <p:spPr>
          <a:xfrm>
            <a:off x="9337732" y="4203907"/>
            <a:ext cx="2028123" cy="1010781"/>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a:t>
            </a:r>
          </a:p>
        </p:txBody>
      </p:sp>
      <p:sp>
        <p:nvSpPr>
          <p:cNvPr id="30" name="文本占位符 30"/>
          <p:cNvSpPr>
            <a:spLocks noGrp="1"/>
          </p:cNvSpPr>
          <p:nvPr>
            <p:ph type="body" sz="quarter" idx="25" hasCustomPrompt="1"/>
          </p:nvPr>
        </p:nvSpPr>
        <p:spPr>
          <a:xfrm rot="19044237">
            <a:off x="752121" y="3067474"/>
            <a:ext cx="477964"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2000" b="1">
                <a:solidFill>
                  <a:schemeClr val="bg1"/>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01</a:t>
            </a:r>
            <a:endParaRPr kumimoji="1" lang="zh-CN" altLang="en-US" dirty="0"/>
          </a:p>
        </p:txBody>
      </p:sp>
      <p:sp>
        <p:nvSpPr>
          <p:cNvPr id="31" name="文本占位符 30"/>
          <p:cNvSpPr>
            <a:spLocks noGrp="1"/>
          </p:cNvSpPr>
          <p:nvPr>
            <p:ph type="body" sz="quarter" idx="26" hasCustomPrompt="1"/>
          </p:nvPr>
        </p:nvSpPr>
        <p:spPr>
          <a:xfrm rot="19044237">
            <a:off x="3587842" y="3065230"/>
            <a:ext cx="477964"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2000" b="1">
                <a:solidFill>
                  <a:schemeClr val="bg1"/>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02</a:t>
            </a:r>
            <a:endParaRPr kumimoji="1" lang="zh-CN" altLang="en-US" dirty="0"/>
          </a:p>
        </p:txBody>
      </p:sp>
      <p:sp>
        <p:nvSpPr>
          <p:cNvPr id="42" name="文本占位符 30"/>
          <p:cNvSpPr>
            <a:spLocks noGrp="1"/>
          </p:cNvSpPr>
          <p:nvPr>
            <p:ph type="body" sz="quarter" idx="27" hasCustomPrompt="1"/>
          </p:nvPr>
        </p:nvSpPr>
        <p:spPr>
          <a:xfrm rot="19044237">
            <a:off x="6423562" y="3065229"/>
            <a:ext cx="477964"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2000" b="1">
                <a:solidFill>
                  <a:schemeClr val="bg1"/>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03</a:t>
            </a:r>
            <a:endParaRPr kumimoji="1" lang="zh-CN" altLang="en-US" dirty="0"/>
          </a:p>
        </p:txBody>
      </p:sp>
      <p:sp>
        <p:nvSpPr>
          <p:cNvPr id="43" name="文本占位符 30"/>
          <p:cNvSpPr>
            <a:spLocks noGrp="1"/>
          </p:cNvSpPr>
          <p:nvPr>
            <p:ph type="body" sz="quarter" idx="28" hasCustomPrompt="1"/>
          </p:nvPr>
        </p:nvSpPr>
        <p:spPr>
          <a:xfrm rot="19044237">
            <a:off x="9283849" y="3026201"/>
            <a:ext cx="477964"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2000" b="1">
                <a:solidFill>
                  <a:schemeClr val="bg1"/>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04</a:t>
            </a:r>
            <a:endParaRPr kumimoji="1" lang="zh-CN" altLang="en-US" dirty="0"/>
          </a:p>
        </p:txBody>
      </p:sp>
      <p:sp>
        <p:nvSpPr>
          <p:cNvPr id="29"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版式-3">
    <p:bg>
      <p:bgPr>
        <a:solidFill>
          <a:schemeClr val="bg1"/>
        </a:solidFill>
        <a:effectLst/>
      </p:bgPr>
    </p:bg>
    <p:spTree>
      <p:nvGrpSpPr>
        <p:cNvPr id="1" name=""/>
        <p:cNvGrpSpPr/>
        <p:nvPr/>
      </p:nvGrpSpPr>
      <p:grpSpPr>
        <a:xfrm>
          <a:off x="0" y="0"/>
          <a:ext cx="0" cy="0"/>
          <a:chOff x="0" y="0"/>
          <a:chExt cx="0" cy="0"/>
        </a:xfrm>
      </p:grpSpPr>
      <p:sp>
        <p:nvSpPr>
          <p:cNvPr id="32" name="稻壳儿小白白(http://dwz.cn/Wu2UP)"/>
          <p:cNvSpPr>
            <a:spLocks noChangeArrowheads="1"/>
          </p:cNvSpPr>
          <p:nvPr userDrawn="1"/>
        </p:nvSpPr>
        <p:spPr bwMode="auto">
          <a:xfrm>
            <a:off x="2201637" y="2789321"/>
            <a:ext cx="862013" cy="862012"/>
          </a:xfrm>
          <a:prstGeom prst="pentagon">
            <a:avLst/>
          </a:prstGeom>
          <a:solidFill>
            <a:srgbClr val="0089FF"/>
          </a:solidFill>
          <a:ln>
            <a:noFill/>
          </a:ln>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ru-RU" altLang="en-US" sz="2800">
              <a:latin typeface="+mn-lt"/>
              <a:ea typeface="+mn-ea"/>
              <a:cs typeface="+mn-ea"/>
              <a:sym typeface="+mn-lt"/>
            </a:endParaRPr>
          </a:p>
        </p:txBody>
      </p:sp>
      <p:sp>
        <p:nvSpPr>
          <p:cNvPr id="33" name="稻壳儿小白白(http://dwz.cn/Wu2UP)"/>
          <p:cNvSpPr>
            <a:spLocks noChangeArrowheads="1"/>
          </p:cNvSpPr>
          <p:nvPr userDrawn="1"/>
        </p:nvSpPr>
        <p:spPr bwMode="auto">
          <a:xfrm>
            <a:off x="5729367" y="2789321"/>
            <a:ext cx="862013" cy="862012"/>
          </a:xfrm>
          <a:prstGeom prst="pentagon">
            <a:avLst/>
          </a:prstGeom>
          <a:solidFill>
            <a:schemeClr val="accent1"/>
          </a:solidFill>
          <a:ln>
            <a:noFill/>
          </a:ln>
        </p:spPr>
        <p:txBody>
          <a:bodyPr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ru-RU" altLang="en-US">
              <a:latin typeface="+mn-lt"/>
              <a:ea typeface="+mn-ea"/>
              <a:cs typeface="+mn-ea"/>
              <a:sym typeface="+mn-lt"/>
            </a:endParaRPr>
          </a:p>
        </p:txBody>
      </p:sp>
      <p:sp>
        <p:nvSpPr>
          <p:cNvPr id="34" name="稻壳儿小白白(http://dwz.cn/Wu2UP)"/>
          <p:cNvSpPr>
            <a:spLocks noChangeArrowheads="1"/>
          </p:cNvSpPr>
          <p:nvPr userDrawn="1"/>
        </p:nvSpPr>
        <p:spPr bwMode="auto">
          <a:xfrm>
            <a:off x="9171321" y="2789321"/>
            <a:ext cx="860425" cy="862012"/>
          </a:xfrm>
          <a:prstGeom prst="pentagon">
            <a:avLst/>
          </a:prstGeom>
          <a:solidFill>
            <a:schemeClr val="tx2"/>
          </a:solidFill>
          <a:ln>
            <a:noFill/>
          </a:ln>
        </p:spPr>
        <p:txBody>
          <a:bodyPr anchor="ctr"/>
          <a:lstStyle>
            <a:lvl1pPr defTabSz="912495">
              <a:defRPr>
                <a:solidFill>
                  <a:schemeClr val="tx1"/>
                </a:solidFill>
                <a:latin typeface="Arial" panose="020B0604020202020204" pitchFamily="34" charset="0"/>
                <a:ea typeface="微软雅黑" panose="020B0503020204020204" pitchFamily="34" charset="-122"/>
              </a:defRPr>
            </a:lvl1pPr>
            <a:lvl2pPr marL="742950" indent="-285750" defTabSz="912495">
              <a:defRPr>
                <a:solidFill>
                  <a:schemeClr val="tx1"/>
                </a:solidFill>
                <a:latin typeface="Arial" panose="020B0604020202020204" pitchFamily="34" charset="0"/>
                <a:ea typeface="微软雅黑" panose="020B0503020204020204" pitchFamily="34" charset="-122"/>
              </a:defRPr>
            </a:lvl2pPr>
            <a:lvl3pPr marL="1143000" indent="-228600" defTabSz="912495">
              <a:defRPr>
                <a:solidFill>
                  <a:schemeClr val="tx1"/>
                </a:solidFill>
                <a:latin typeface="Arial" panose="020B0604020202020204" pitchFamily="34" charset="0"/>
                <a:ea typeface="微软雅黑" panose="020B0503020204020204" pitchFamily="34" charset="-122"/>
              </a:defRPr>
            </a:lvl3pPr>
            <a:lvl4pPr marL="1600200" indent="-228600" defTabSz="912495">
              <a:defRPr>
                <a:solidFill>
                  <a:schemeClr val="tx1"/>
                </a:solidFill>
                <a:latin typeface="Arial" panose="020B0604020202020204" pitchFamily="34" charset="0"/>
                <a:ea typeface="微软雅黑" panose="020B0503020204020204" pitchFamily="34" charset="-122"/>
              </a:defRPr>
            </a:lvl4pPr>
            <a:lvl5pPr marL="2057400" indent="-228600" defTabSz="912495">
              <a:defRPr>
                <a:solidFill>
                  <a:schemeClr val="tx1"/>
                </a:solidFill>
                <a:latin typeface="Arial" panose="020B0604020202020204" pitchFamily="34" charset="0"/>
                <a:ea typeface="微软雅黑" panose="020B0503020204020204" pitchFamily="34" charset="-122"/>
              </a:defRPr>
            </a:lvl5pPr>
            <a:lvl6pPr marL="2514600" indent="-228600" defTabSz="9124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9124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9124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91249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endParaRPr lang="ru-RU" altLang="en-US" sz="2400">
              <a:latin typeface="+mn-lt"/>
              <a:ea typeface="+mn-ea"/>
              <a:cs typeface="+mn-ea"/>
              <a:sym typeface="+mn-lt"/>
            </a:endParaRPr>
          </a:p>
        </p:txBody>
      </p:sp>
      <p:cxnSp>
        <p:nvCxnSpPr>
          <p:cNvPr id="39" name="直接连接符 13"/>
          <p:cNvCxnSpPr/>
          <p:nvPr userDrawn="1"/>
        </p:nvCxnSpPr>
        <p:spPr>
          <a:xfrm>
            <a:off x="4415985" y="2660757"/>
            <a:ext cx="0" cy="3612436"/>
          </a:xfrm>
          <a:prstGeom prst="line">
            <a:avLst/>
          </a:prstGeom>
          <a:ln w="19050" cmpd="sng">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接连接符 14"/>
          <p:cNvCxnSpPr/>
          <p:nvPr userDrawn="1"/>
        </p:nvCxnSpPr>
        <p:spPr>
          <a:xfrm>
            <a:off x="7978726" y="2660757"/>
            <a:ext cx="0" cy="3612436"/>
          </a:xfrm>
          <a:prstGeom prst="line">
            <a:avLst/>
          </a:prstGeom>
          <a:ln w="19050" cmpd="sng">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1" name="文本占位符 30"/>
          <p:cNvSpPr>
            <a:spLocks noGrp="1"/>
          </p:cNvSpPr>
          <p:nvPr>
            <p:ph type="body" sz="quarter" idx="15" hasCustomPrompt="1"/>
          </p:nvPr>
        </p:nvSpPr>
        <p:spPr>
          <a:xfrm>
            <a:off x="615059" y="1338522"/>
            <a:ext cx="10939432" cy="965187"/>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，建议与标题相关并符合整体语言风格，语言描述尽量简洁生动！此处添加详细文本描述 ，建议与标题相关并符合整体语言风格，语言描述尽量简洁生动！此处添加详细文本描述 ，建议与标题相关并符合整体语言风格，语言描述尽量简洁生动。</a:t>
            </a:r>
          </a:p>
          <a:p>
            <a:pPr lvl="0"/>
            <a:endParaRPr kumimoji="1" lang="zh-CN" altLang="en-US" dirty="0"/>
          </a:p>
        </p:txBody>
      </p:sp>
      <p:sp>
        <p:nvSpPr>
          <p:cNvPr id="22" name="文本占位符 30"/>
          <p:cNvSpPr>
            <a:spLocks noGrp="1"/>
          </p:cNvSpPr>
          <p:nvPr>
            <p:ph type="body" sz="quarter" idx="18" hasCustomPrompt="1"/>
          </p:nvPr>
        </p:nvSpPr>
        <p:spPr>
          <a:xfrm>
            <a:off x="1676258" y="3879765"/>
            <a:ext cx="2028123"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23" name="文本占位符 30"/>
          <p:cNvSpPr>
            <a:spLocks noGrp="1"/>
          </p:cNvSpPr>
          <p:nvPr>
            <p:ph type="body" sz="quarter" idx="16" hasCustomPrompt="1"/>
          </p:nvPr>
        </p:nvSpPr>
        <p:spPr>
          <a:xfrm>
            <a:off x="1222630" y="4312782"/>
            <a:ext cx="2825465" cy="1960411"/>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a:t>
            </a:r>
          </a:p>
        </p:txBody>
      </p:sp>
      <p:sp>
        <p:nvSpPr>
          <p:cNvPr id="24" name="文本占位符 30"/>
          <p:cNvSpPr>
            <a:spLocks noGrp="1"/>
          </p:cNvSpPr>
          <p:nvPr>
            <p:ph type="body" sz="quarter" idx="19" hasCustomPrompt="1"/>
          </p:nvPr>
        </p:nvSpPr>
        <p:spPr>
          <a:xfrm>
            <a:off x="5197703" y="3879765"/>
            <a:ext cx="2028123"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25" name="文本占位符 30"/>
          <p:cNvSpPr>
            <a:spLocks noGrp="1"/>
          </p:cNvSpPr>
          <p:nvPr>
            <p:ph type="body" sz="quarter" idx="20" hasCustomPrompt="1"/>
          </p:nvPr>
        </p:nvSpPr>
        <p:spPr>
          <a:xfrm>
            <a:off x="4779933" y="4312782"/>
            <a:ext cx="2825465" cy="1960411"/>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a:t>
            </a:r>
          </a:p>
        </p:txBody>
      </p:sp>
      <p:sp>
        <p:nvSpPr>
          <p:cNvPr id="26" name="文本占位符 30"/>
          <p:cNvSpPr>
            <a:spLocks noGrp="1"/>
          </p:cNvSpPr>
          <p:nvPr>
            <p:ph type="body" sz="quarter" idx="21" hasCustomPrompt="1"/>
          </p:nvPr>
        </p:nvSpPr>
        <p:spPr>
          <a:xfrm>
            <a:off x="8641763" y="3879765"/>
            <a:ext cx="2028123"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27" name="文本占位符 30"/>
          <p:cNvSpPr>
            <a:spLocks noGrp="1"/>
          </p:cNvSpPr>
          <p:nvPr>
            <p:ph type="body" sz="quarter" idx="22" hasCustomPrompt="1"/>
          </p:nvPr>
        </p:nvSpPr>
        <p:spPr>
          <a:xfrm>
            <a:off x="8313638" y="4312782"/>
            <a:ext cx="2825465" cy="1960411"/>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a:t>
            </a:r>
          </a:p>
        </p:txBody>
      </p:sp>
      <p:sp>
        <p:nvSpPr>
          <p:cNvPr id="19"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版式-4">
    <p:bg>
      <p:bgPr>
        <a:solidFill>
          <a:schemeClr val="bg1"/>
        </a:solidFill>
        <a:effectLst/>
      </p:bgPr>
    </p:bg>
    <p:spTree>
      <p:nvGrpSpPr>
        <p:cNvPr id="1" name=""/>
        <p:cNvGrpSpPr/>
        <p:nvPr/>
      </p:nvGrpSpPr>
      <p:grpSpPr>
        <a:xfrm>
          <a:off x="0" y="0"/>
          <a:ext cx="0" cy="0"/>
          <a:chOff x="0" y="0"/>
          <a:chExt cx="0" cy="0"/>
        </a:xfrm>
      </p:grpSpPr>
      <p:sp>
        <p:nvSpPr>
          <p:cNvPr id="19" name="îSḻíḑê"/>
          <p:cNvSpPr/>
          <p:nvPr userDrawn="1"/>
        </p:nvSpPr>
        <p:spPr bwMode="auto">
          <a:xfrm>
            <a:off x="4092055" y="1321080"/>
            <a:ext cx="3997173" cy="4020490"/>
          </a:xfrm>
          <a:prstGeom prst="rect">
            <a:avLst/>
          </a:prstGeom>
          <a:noFill/>
          <a:ln w="9525">
            <a:noFill/>
            <a:miter lim="800000"/>
          </a:ln>
        </p:spPr>
        <p:txBody>
          <a:bodyPr wrap="square" lIns="91440" tIns="45720" rIns="91440" bIns="45720" anchor="ctr">
            <a:normAutofit/>
          </a:bodyPr>
          <a:lstStyle/>
          <a:p>
            <a:pPr algn="ctr"/>
            <a:endParaRPr/>
          </a:p>
        </p:txBody>
      </p:sp>
      <p:sp>
        <p:nvSpPr>
          <p:cNvPr id="20" name="îṡ1îḍé"/>
          <p:cNvSpPr/>
          <p:nvPr userDrawn="1"/>
        </p:nvSpPr>
        <p:spPr bwMode="auto">
          <a:xfrm>
            <a:off x="6125617" y="3013217"/>
            <a:ext cx="907691" cy="1172504"/>
          </a:xfrm>
          <a:custGeom>
            <a:avLst/>
            <a:gdLst/>
            <a:ahLst/>
            <a:cxnLst>
              <a:cxn ang="0">
                <a:pos x="222" y="0"/>
              </a:cxn>
              <a:cxn ang="0">
                <a:pos x="0" y="223"/>
              </a:cxn>
              <a:cxn ang="0">
                <a:pos x="222" y="446"/>
              </a:cxn>
              <a:cxn ang="0">
                <a:pos x="222" y="0"/>
              </a:cxn>
            </a:cxnLst>
            <a:rect l="0" t="0" r="r" b="b"/>
            <a:pathLst>
              <a:path w="345" h="446">
                <a:moveTo>
                  <a:pt x="222" y="0"/>
                </a:moveTo>
                <a:cubicBezTo>
                  <a:pt x="0" y="223"/>
                  <a:pt x="0" y="223"/>
                  <a:pt x="0" y="223"/>
                </a:cubicBezTo>
                <a:cubicBezTo>
                  <a:pt x="222" y="446"/>
                  <a:pt x="222" y="446"/>
                  <a:pt x="222" y="446"/>
                </a:cubicBezTo>
                <a:cubicBezTo>
                  <a:pt x="345" y="323"/>
                  <a:pt x="345" y="123"/>
                  <a:pt x="222" y="0"/>
                </a:cubicBezTo>
              </a:path>
            </a:pathLst>
          </a:custGeom>
          <a:solidFill>
            <a:schemeClr val="bg1">
              <a:lumMod val="95000"/>
            </a:schemeClr>
          </a:solidFill>
          <a:ln w="9525">
            <a:noFill/>
            <a:round/>
          </a:ln>
        </p:spPr>
        <p:txBody>
          <a:bodyPr wrap="square" lIns="91440" tIns="45720" rIns="91440" bIns="45720" anchor="ctr">
            <a:normAutofit/>
          </a:bodyPr>
          <a:lstStyle/>
          <a:p>
            <a:pPr algn="ctr"/>
            <a:endParaRPr dirty="0">
              <a:latin typeface="Source Han Sans CN Normal" panose="020B0400000000000000" pitchFamily="34" charset="-128"/>
              <a:ea typeface="Source Han Sans CN Normal" panose="020B0400000000000000" pitchFamily="34" charset="-128"/>
            </a:endParaRPr>
          </a:p>
        </p:txBody>
      </p:sp>
      <p:sp>
        <p:nvSpPr>
          <p:cNvPr id="21" name="iṣlîďé"/>
          <p:cNvSpPr/>
          <p:nvPr userDrawn="1"/>
        </p:nvSpPr>
        <p:spPr bwMode="auto">
          <a:xfrm>
            <a:off x="5501058" y="3651099"/>
            <a:ext cx="1169173" cy="909357"/>
          </a:xfrm>
          <a:custGeom>
            <a:avLst/>
            <a:gdLst/>
            <a:ahLst/>
            <a:cxnLst>
              <a:cxn ang="0">
                <a:pos x="445" y="223"/>
              </a:cxn>
              <a:cxn ang="0">
                <a:pos x="222" y="0"/>
              </a:cxn>
              <a:cxn ang="0">
                <a:pos x="0" y="223"/>
              </a:cxn>
              <a:cxn ang="0">
                <a:pos x="445" y="223"/>
              </a:cxn>
            </a:cxnLst>
            <a:rect l="0" t="0" r="r" b="b"/>
            <a:pathLst>
              <a:path w="445" h="346">
                <a:moveTo>
                  <a:pt x="445" y="223"/>
                </a:moveTo>
                <a:cubicBezTo>
                  <a:pt x="222" y="0"/>
                  <a:pt x="222" y="0"/>
                  <a:pt x="222" y="0"/>
                </a:cubicBezTo>
                <a:cubicBezTo>
                  <a:pt x="0" y="223"/>
                  <a:pt x="0" y="223"/>
                  <a:pt x="0" y="223"/>
                </a:cubicBezTo>
                <a:cubicBezTo>
                  <a:pt x="123" y="346"/>
                  <a:pt x="322" y="346"/>
                  <a:pt x="445" y="223"/>
                </a:cubicBezTo>
              </a:path>
            </a:pathLst>
          </a:custGeom>
          <a:solidFill>
            <a:schemeClr val="bg1">
              <a:lumMod val="95000"/>
            </a:schemeClr>
          </a:solidFill>
          <a:ln w="9525">
            <a:noFill/>
            <a:round/>
          </a:ln>
        </p:spPr>
        <p:txBody>
          <a:bodyPr wrap="square" lIns="91440" tIns="45720" rIns="91440" bIns="45720" anchor="ctr">
            <a:normAutofit/>
          </a:bodyPr>
          <a:lstStyle/>
          <a:p>
            <a:pPr algn="ctr"/>
            <a:endParaRPr dirty="0">
              <a:solidFill>
                <a:srgbClr val="97AED1"/>
              </a:solidFill>
              <a:latin typeface="Source Han Sans CN Normal" panose="020B0400000000000000" pitchFamily="34" charset="-128"/>
              <a:ea typeface="Source Han Sans CN Normal" panose="020B0400000000000000" pitchFamily="34" charset="-128"/>
            </a:endParaRPr>
          </a:p>
        </p:txBody>
      </p:sp>
      <p:sp>
        <p:nvSpPr>
          <p:cNvPr id="22" name="íŝḻîḍe"/>
          <p:cNvSpPr/>
          <p:nvPr userDrawn="1"/>
        </p:nvSpPr>
        <p:spPr bwMode="auto">
          <a:xfrm>
            <a:off x="5141313" y="3013217"/>
            <a:ext cx="909357" cy="1172504"/>
          </a:xfrm>
          <a:custGeom>
            <a:avLst/>
            <a:gdLst/>
            <a:ahLst/>
            <a:cxnLst>
              <a:cxn ang="0">
                <a:pos x="123" y="446"/>
              </a:cxn>
              <a:cxn ang="0">
                <a:pos x="346" y="223"/>
              </a:cxn>
              <a:cxn ang="0">
                <a:pos x="123" y="0"/>
              </a:cxn>
              <a:cxn ang="0">
                <a:pos x="123" y="446"/>
              </a:cxn>
            </a:cxnLst>
            <a:rect l="0" t="0" r="r" b="b"/>
            <a:pathLst>
              <a:path w="346" h="446">
                <a:moveTo>
                  <a:pt x="123" y="446"/>
                </a:moveTo>
                <a:cubicBezTo>
                  <a:pt x="346" y="223"/>
                  <a:pt x="346" y="223"/>
                  <a:pt x="346" y="223"/>
                </a:cubicBezTo>
                <a:cubicBezTo>
                  <a:pt x="123" y="0"/>
                  <a:pt x="123" y="0"/>
                  <a:pt x="123" y="0"/>
                </a:cubicBezTo>
                <a:cubicBezTo>
                  <a:pt x="0" y="123"/>
                  <a:pt x="0" y="323"/>
                  <a:pt x="123" y="446"/>
                </a:cubicBezTo>
              </a:path>
            </a:pathLst>
          </a:custGeom>
          <a:solidFill>
            <a:schemeClr val="bg1">
              <a:lumMod val="95000"/>
            </a:schemeClr>
          </a:solidFill>
          <a:ln w="9525">
            <a:noFill/>
            <a:round/>
          </a:ln>
        </p:spPr>
        <p:txBody>
          <a:bodyPr wrap="square" lIns="91440" tIns="45720" rIns="91440" bIns="45720" anchor="ctr">
            <a:normAutofit/>
          </a:bodyPr>
          <a:lstStyle/>
          <a:p>
            <a:pPr algn="ctr"/>
            <a:endParaRPr dirty="0">
              <a:solidFill>
                <a:srgbClr val="97AED1"/>
              </a:solidFill>
              <a:latin typeface="Source Han Sans CN Normal" panose="020B0400000000000000" pitchFamily="34" charset="-128"/>
              <a:ea typeface="Source Han Sans CN Normal" panose="020B0400000000000000" pitchFamily="34" charset="-128"/>
            </a:endParaRPr>
          </a:p>
        </p:txBody>
      </p:sp>
      <p:sp>
        <p:nvSpPr>
          <p:cNvPr id="23" name="ïṧļídè"/>
          <p:cNvSpPr/>
          <p:nvPr userDrawn="1"/>
        </p:nvSpPr>
        <p:spPr bwMode="auto">
          <a:xfrm>
            <a:off x="5501058" y="2636816"/>
            <a:ext cx="1169173" cy="909357"/>
          </a:xfrm>
          <a:custGeom>
            <a:avLst/>
            <a:gdLst/>
            <a:ahLst/>
            <a:cxnLst>
              <a:cxn ang="0">
                <a:pos x="0" y="123"/>
              </a:cxn>
              <a:cxn ang="0">
                <a:pos x="222" y="346"/>
              </a:cxn>
              <a:cxn ang="0">
                <a:pos x="445" y="123"/>
              </a:cxn>
              <a:cxn ang="0">
                <a:pos x="0" y="123"/>
              </a:cxn>
            </a:cxnLst>
            <a:rect l="0" t="0" r="r" b="b"/>
            <a:pathLst>
              <a:path w="445" h="346">
                <a:moveTo>
                  <a:pt x="0" y="123"/>
                </a:moveTo>
                <a:cubicBezTo>
                  <a:pt x="222" y="346"/>
                  <a:pt x="222" y="346"/>
                  <a:pt x="222" y="346"/>
                </a:cubicBezTo>
                <a:cubicBezTo>
                  <a:pt x="445" y="123"/>
                  <a:pt x="445" y="123"/>
                  <a:pt x="445" y="123"/>
                </a:cubicBezTo>
                <a:cubicBezTo>
                  <a:pt x="322" y="0"/>
                  <a:pt x="123" y="0"/>
                  <a:pt x="0" y="123"/>
                </a:cubicBezTo>
              </a:path>
            </a:pathLst>
          </a:custGeom>
          <a:solidFill>
            <a:schemeClr val="bg1">
              <a:lumMod val="95000"/>
            </a:schemeClr>
          </a:solidFill>
          <a:ln w="9525">
            <a:noFill/>
            <a:round/>
          </a:ln>
        </p:spPr>
        <p:txBody>
          <a:bodyPr wrap="square" lIns="91440" tIns="45720" rIns="91440" bIns="45720" anchor="ctr">
            <a:normAutofit/>
          </a:bodyPr>
          <a:lstStyle/>
          <a:p>
            <a:pPr algn="ctr"/>
            <a:endParaRPr dirty="0">
              <a:latin typeface="Source Han Sans CN Normal" panose="020B0400000000000000" pitchFamily="34" charset="-128"/>
              <a:ea typeface="Source Han Sans CN Normal" panose="020B0400000000000000" pitchFamily="34" charset="-128"/>
            </a:endParaRPr>
          </a:p>
        </p:txBody>
      </p:sp>
      <p:sp>
        <p:nvSpPr>
          <p:cNvPr id="24" name="ís1ïďè"/>
          <p:cNvSpPr/>
          <p:nvPr userDrawn="1"/>
        </p:nvSpPr>
        <p:spPr bwMode="auto">
          <a:xfrm>
            <a:off x="4338547" y="4400569"/>
            <a:ext cx="936005" cy="937670"/>
          </a:xfrm>
          <a:custGeom>
            <a:avLst/>
            <a:gdLst/>
            <a:ahLst/>
            <a:cxnLst>
              <a:cxn ang="0">
                <a:pos x="355" y="357"/>
              </a:cxn>
              <a:cxn ang="0">
                <a:pos x="0" y="1"/>
              </a:cxn>
              <a:cxn ang="0">
                <a:pos x="2" y="0"/>
              </a:cxn>
              <a:cxn ang="0">
                <a:pos x="356" y="354"/>
              </a:cxn>
              <a:cxn ang="0">
                <a:pos x="355" y="357"/>
              </a:cxn>
            </a:cxnLst>
            <a:rect l="0" t="0" r="r" b="b"/>
            <a:pathLst>
              <a:path w="356" h="357">
                <a:moveTo>
                  <a:pt x="355" y="357"/>
                </a:moveTo>
                <a:cubicBezTo>
                  <a:pt x="199" y="284"/>
                  <a:pt x="73" y="158"/>
                  <a:pt x="0" y="1"/>
                </a:cubicBezTo>
                <a:cubicBezTo>
                  <a:pt x="2" y="0"/>
                  <a:pt x="2" y="0"/>
                  <a:pt x="2" y="0"/>
                </a:cubicBezTo>
                <a:cubicBezTo>
                  <a:pt x="75" y="156"/>
                  <a:pt x="201" y="282"/>
                  <a:pt x="356" y="354"/>
                </a:cubicBezTo>
                <a:lnTo>
                  <a:pt x="355" y="357"/>
                </a:lnTo>
                <a:close/>
              </a:path>
            </a:pathLst>
          </a:custGeom>
          <a:solidFill>
            <a:schemeClr val="bg1">
              <a:lumMod val="85000"/>
            </a:schemeClr>
          </a:solidFill>
          <a:ln w="57150">
            <a:solidFill>
              <a:schemeClr val="bg1">
                <a:lumMod val="85000"/>
              </a:schemeClr>
            </a:solidFill>
            <a:round/>
          </a:ln>
        </p:spPr>
        <p:txBody>
          <a:bodyPr wrap="square" lIns="91440" tIns="45720" rIns="91440" bIns="45720" anchor="ctr">
            <a:normAutofit/>
          </a:bodyPr>
          <a:lstStyle/>
          <a:p>
            <a:pPr algn="ctr"/>
            <a:endParaRPr/>
          </a:p>
        </p:txBody>
      </p:sp>
      <p:sp>
        <p:nvSpPr>
          <p:cNvPr id="25" name="îśļîdè"/>
          <p:cNvSpPr/>
          <p:nvPr userDrawn="1"/>
        </p:nvSpPr>
        <p:spPr bwMode="auto">
          <a:xfrm>
            <a:off x="6893407" y="1845709"/>
            <a:ext cx="937670" cy="936005"/>
          </a:xfrm>
          <a:custGeom>
            <a:avLst/>
            <a:gdLst/>
            <a:ahLst/>
            <a:cxnLst>
              <a:cxn ang="0">
                <a:pos x="354" y="356"/>
              </a:cxn>
              <a:cxn ang="0">
                <a:pos x="0" y="2"/>
              </a:cxn>
              <a:cxn ang="0">
                <a:pos x="1" y="0"/>
              </a:cxn>
              <a:cxn ang="0">
                <a:pos x="357" y="355"/>
              </a:cxn>
              <a:cxn ang="0">
                <a:pos x="354" y="356"/>
              </a:cxn>
            </a:cxnLst>
            <a:rect l="0" t="0" r="r" b="b"/>
            <a:pathLst>
              <a:path w="357" h="356">
                <a:moveTo>
                  <a:pt x="354" y="356"/>
                </a:moveTo>
                <a:cubicBezTo>
                  <a:pt x="282" y="201"/>
                  <a:pt x="156" y="75"/>
                  <a:pt x="0" y="2"/>
                </a:cubicBezTo>
                <a:cubicBezTo>
                  <a:pt x="1" y="0"/>
                  <a:pt x="1" y="0"/>
                  <a:pt x="1" y="0"/>
                </a:cubicBezTo>
                <a:cubicBezTo>
                  <a:pt x="158" y="73"/>
                  <a:pt x="284" y="199"/>
                  <a:pt x="357" y="355"/>
                </a:cubicBezTo>
                <a:lnTo>
                  <a:pt x="354" y="356"/>
                </a:lnTo>
                <a:close/>
              </a:path>
            </a:pathLst>
          </a:custGeom>
          <a:solidFill>
            <a:schemeClr val="bg1">
              <a:lumMod val="85000"/>
            </a:schemeClr>
          </a:solidFill>
          <a:ln w="57150">
            <a:solidFill>
              <a:schemeClr val="bg1">
                <a:lumMod val="85000"/>
              </a:schemeClr>
            </a:solidFill>
            <a:round/>
          </a:ln>
        </p:spPr>
        <p:txBody>
          <a:bodyPr wrap="square" lIns="91440" tIns="45720" rIns="91440" bIns="45720" anchor="ctr">
            <a:normAutofit/>
          </a:bodyPr>
          <a:lstStyle/>
          <a:p>
            <a:pPr algn="ctr"/>
            <a:endParaRPr/>
          </a:p>
        </p:txBody>
      </p:sp>
      <p:sp>
        <p:nvSpPr>
          <p:cNvPr id="26" name="íŝ1iḋé"/>
          <p:cNvSpPr/>
          <p:nvPr userDrawn="1"/>
        </p:nvSpPr>
        <p:spPr bwMode="auto">
          <a:xfrm>
            <a:off x="6893407" y="4400569"/>
            <a:ext cx="937670" cy="937670"/>
          </a:xfrm>
          <a:custGeom>
            <a:avLst/>
            <a:gdLst/>
            <a:ahLst/>
            <a:cxnLst>
              <a:cxn ang="0">
                <a:pos x="1" y="357"/>
              </a:cxn>
              <a:cxn ang="0">
                <a:pos x="0" y="354"/>
              </a:cxn>
              <a:cxn ang="0">
                <a:pos x="354" y="0"/>
              </a:cxn>
              <a:cxn ang="0">
                <a:pos x="357" y="1"/>
              </a:cxn>
              <a:cxn ang="0">
                <a:pos x="1" y="357"/>
              </a:cxn>
            </a:cxnLst>
            <a:rect l="0" t="0" r="r" b="b"/>
            <a:pathLst>
              <a:path w="357" h="357">
                <a:moveTo>
                  <a:pt x="1" y="357"/>
                </a:moveTo>
                <a:cubicBezTo>
                  <a:pt x="0" y="354"/>
                  <a:pt x="0" y="354"/>
                  <a:pt x="0" y="354"/>
                </a:cubicBezTo>
                <a:cubicBezTo>
                  <a:pt x="156" y="282"/>
                  <a:pt x="282" y="156"/>
                  <a:pt x="354" y="0"/>
                </a:cubicBezTo>
                <a:cubicBezTo>
                  <a:pt x="357" y="1"/>
                  <a:pt x="357" y="1"/>
                  <a:pt x="357" y="1"/>
                </a:cubicBezTo>
                <a:cubicBezTo>
                  <a:pt x="284" y="158"/>
                  <a:pt x="158" y="284"/>
                  <a:pt x="1" y="357"/>
                </a:cubicBezTo>
                <a:close/>
              </a:path>
            </a:pathLst>
          </a:custGeom>
          <a:solidFill>
            <a:schemeClr val="bg1">
              <a:lumMod val="85000"/>
            </a:schemeClr>
          </a:solidFill>
          <a:ln w="57150">
            <a:solidFill>
              <a:schemeClr val="bg1">
                <a:lumMod val="85000"/>
              </a:schemeClr>
            </a:solidFill>
            <a:round/>
          </a:ln>
        </p:spPr>
        <p:txBody>
          <a:bodyPr wrap="square" lIns="91440" tIns="45720" rIns="91440" bIns="45720" anchor="ctr">
            <a:normAutofit/>
          </a:bodyPr>
          <a:lstStyle/>
          <a:p>
            <a:pPr algn="ctr"/>
            <a:endParaRPr/>
          </a:p>
        </p:txBody>
      </p:sp>
      <p:sp>
        <p:nvSpPr>
          <p:cNvPr id="27" name="ïs1ïḋè"/>
          <p:cNvSpPr/>
          <p:nvPr userDrawn="1"/>
        </p:nvSpPr>
        <p:spPr bwMode="auto">
          <a:xfrm>
            <a:off x="4383516" y="1890677"/>
            <a:ext cx="912688" cy="912688"/>
          </a:xfrm>
          <a:custGeom>
            <a:avLst/>
            <a:gdLst/>
            <a:ahLst/>
            <a:cxnLst>
              <a:cxn ang="0">
                <a:pos x="2" y="347"/>
              </a:cxn>
              <a:cxn ang="0">
                <a:pos x="0" y="346"/>
              </a:cxn>
              <a:cxn ang="0">
                <a:pos x="346" y="0"/>
              </a:cxn>
              <a:cxn ang="0">
                <a:pos x="347" y="2"/>
              </a:cxn>
              <a:cxn ang="0">
                <a:pos x="2" y="347"/>
              </a:cxn>
            </a:cxnLst>
            <a:rect l="0" t="0" r="r" b="b"/>
            <a:pathLst>
              <a:path w="347" h="347">
                <a:moveTo>
                  <a:pt x="2" y="347"/>
                </a:moveTo>
                <a:cubicBezTo>
                  <a:pt x="0" y="346"/>
                  <a:pt x="0" y="346"/>
                  <a:pt x="0" y="346"/>
                </a:cubicBezTo>
                <a:cubicBezTo>
                  <a:pt x="71" y="194"/>
                  <a:pt x="194" y="71"/>
                  <a:pt x="346" y="0"/>
                </a:cubicBezTo>
                <a:cubicBezTo>
                  <a:pt x="347" y="2"/>
                  <a:pt x="347" y="2"/>
                  <a:pt x="347" y="2"/>
                </a:cubicBezTo>
                <a:cubicBezTo>
                  <a:pt x="196" y="73"/>
                  <a:pt x="73" y="195"/>
                  <a:pt x="2" y="347"/>
                </a:cubicBezTo>
                <a:close/>
              </a:path>
            </a:pathLst>
          </a:custGeom>
          <a:solidFill>
            <a:schemeClr val="bg1">
              <a:lumMod val="85000"/>
            </a:schemeClr>
          </a:solidFill>
          <a:ln w="57150">
            <a:solidFill>
              <a:schemeClr val="bg1">
                <a:lumMod val="85000"/>
              </a:schemeClr>
            </a:solidFill>
            <a:round/>
          </a:ln>
        </p:spPr>
        <p:txBody>
          <a:bodyPr wrap="square" lIns="91440" tIns="45720" rIns="91440" bIns="45720" anchor="ctr">
            <a:normAutofit/>
          </a:bodyPr>
          <a:lstStyle/>
          <a:p>
            <a:pPr algn="ctr"/>
            <a:endParaRPr/>
          </a:p>
        </p:txBody>
      </p:sp>
      <p:sp>
        <p:nvSpPr>
          <p:cNvPr id="53" name="iŝ1iḓê"/>
          <p:cNvSpPr/>
          <p:nvPr userDrawn="1"/>
        </p:nvSpPr>
        <p:spPr>
          <a:xfrm>
            <a:off x="728291" y="1614284"/>
            <a:ext cx="3172761" cy="1648002"/>
          </a:xfrm>
          <a:prstGeom prst="roundRect">
            <a:avLst>
              <a:gd name="adj" fmla="val 5186"/>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3" name="文本占位符 30"/>
          <p:cNvSpPr>
            <a:spLocks noGrp="1"/>
          </p:cNvSpPr>
          <p:nvPr>
            <p:ph type="body" sz="quarter" idx="18" hasCustomPrompt="1"/>
          </p:nvPr>
        </p:nvSpPr>
        <p:spPr>
          <a:xfrm>
            <a:off x="902381" y="1763830"/>
            <a:ext cx="2804915"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34" name="文本占位符 30"/>
          <p:cNvSpPr>
            <a:spLocks noGrp="1"/>
          </p:cNvSpPr>
          <p:nvPr>
            <p:ph type="body" sz="quarter" idx="16" hasCustomPrompt="1"/>
          </p:nvPr>
        </p:nvSpPr>
        <p:spPr>
          <a:xfrm>
            <a:off x="902381" y="2217139"/>
            <a:ext cx="2804915" cy="864361"/>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请在此添加文字说明，模板。请在此添加文字说明，请在此添加文字说明，请在此添加文字说明</a:t>
            </a:r>
          </a:p>
        </p:txBody>
      </p:sp>
      <p:sp>
        <p:nvSpPr>
          <p:cNvPr id="36" name="iŝ1iḓê"/>
          <p:cNvSpPr/>
          <p:nvPr userDrawn="1"/>
        </p:nvSpPr>
        <p:spPr>
          <a:xfrm>
            <a:off x="728291" y="4219783"/>
            <a:ext cx="3172761" cy="1648002"/>
          </a:xfrm>
          <a:prstGeom prst="roundRect">
            <a:avLst>
              <a:gd name="adj" fmla="val 5186"/>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7" name="文本占位符 30"/>
          <p:cNvSpPr>
            <a:spLocks noGrp="1"/>
          </p:cNvSpPr>
          <p:nvPr>
            <p:ph type="body" sz="quarter" idx="19" hasCustomPrompt="1"/>
          </p:nvPr>
        </p:nvSpPr>
        <p:spPr>
          <a:xfrm>
            <a:off x="902381" y="4369329"/>
            <a:ext cx="2804915"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38" name="文本占位符 30"/>
          <p:cNvSpPr>
            <a:spLocks noGrp="1"/>
          </p:cNvSpPr>
          <p:nvPr>
            <p:ph type="body" sz="quarter" idx="20" hasCustomPrompt="1"/>
          </p:nvPr>
        </p:nvSpPr>
        <p:spPr>
          <a:xfrm>
            <a:off x="902381" y="4822638"/>
            <a:ext cx="2804915" cy="864361"/>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请在此添加文字说明，模板。请在此添加文字说明，请在此添加文字说明，请在此添加文字说明</a:t>
            </a:r>
          </a:p>
        </p:txBody>
      </p:sp>
      <p:sp>
        <p:nvSpPr>
          <p:cNvPr id="39" name="iŝ1iḓê"/>
          <p:cNvSpPr/>
          <p:nvPr userDrawn="1"/>
        </p:nvSpPr>
        <p:spPr>
          <a:xfrm>
            <a:off x="8335720" y="4223682"/>
            <a:ext cx="3172761" cy="1648002"/>
          </a:xfrm>
          <a:prstGeom prst="roundRect">
            <a:avLst>
              <a:gd name="adj" fmla="val 5186"/>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0" name="文本占位符 30"/>
          <p:cNvSpPr>
            <a:spLocks noGrp="1"/>
          </p:cNvSpPr>
          <p:nvPr>
            <p:ph type="body" sz="quarter" idx="21" hasCustomPrompt="1"/>
          </p:nvPr>
        </p:nvSpPr>
        <p:spPr>
          <a:xfrm>
            <a:off x="8509810" y="4373228"/>
            <a:ext cx="2804915" cy="397980"/>
          </a:xfrm>
          <a:prstGeom prst="rect">
            <a:avLst/>
          </a:prstGeom>
        </p:spPr>
        <p:txBody>
          <a:bodyPr/>
          <a:lstStyle>
            <a:lvl1pPr marL="228600" marR="0" indent="-228600" algn="r"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41" name="文本占位符 30"/>
          <p:cNvSpPr>
            <a:spLocks noGrp="1"/>
          </p:cNvSpPr>
          <p:nvPr>
            <p:ph type="body" sz="quarter" idx="22" hasCustomPrompt="1"/>
          </p:nvPr>
        </p:nvSpPr>
        <p:spPr>
          <a:xfrm>
            <a:off x="8509810" y="4826537"/>
            <a:ext cx="2804915" cy="864361"/>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请在此添加文字说明，模板。请在此添加文字说明，请在此添加文字说明，请在此添加文字说明</a:t>
            </a:r>
          </a:p>
        </p:txBody>
      </p:sp>
      <p:sp>
        <p:nvSpPr>
          <p:cNvPr id="42" name="iŝ1iḓê"/>
          <p:cNvSpPr/>
          <p:nvPr userDrawn="1"/>
        </p:nvSpPr>
        <p:spPr>
          <a:xfrm>
            <a:off x="8335720" y="1614284"/>
            <a:ext cx="3172761" cy="1648002"/>
          </a:xfrm>
          <a:prstGeom prst="roundRect">
            <a:avLst>
              <a:gd name="adj" fmla="val 5186"/>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3" name="文本占位符 30"/>
          <p:cNvSpPr>
            <a:spLocks noGrp="1"/>
          </p:cNvSpPr>
          <p:nvPr>
            <p:ph type="body" sz="quarter" idx="23" hasCustomPrompt="1"/>
          </p:nvPr>
        </p:nvSpPr>
        <p:spPr>
          <a:xfrm>
            <a:off x="8509810" y="1763830"/>
            <a:ext cx="2804915" cy="397980"/>
          </a:xfrm>
          <a:prstGeom prst="rect">
            <a:avLst/>
          </a:prstGeom>
        </p:spPr>
        <p:txBody>
          <a:bodyPr/>
          <a:lstStyle>
            <a:lvl1pPr marL="228600" marR="0" indent="-228600" algn="r"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44" name="文本占位符 30"/>
          <p:cNvSpPr>
            <a:spLocks noGrp="1"/>
          </p:cNvSpPr>
          <p:nvPr>
            <p:ph type="body" sz="quarter" idx="24" hasCustomPrompt="1"/>
          </p:nvPr>
        </p:nvSpPr>
        <p:spPr>
          <a:xfrm>
            <a:off x="8509810" y="2217139"/>
            <a:ext cx="2804915" cy="864361"/>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请在此添加文字说明，模板。请在此添加文字说明，请在此添加文字说明，请在此添加文字说明</a:t>
            </a:r>
          </a:p>
        </p:txBody>
      </p:sp>
      <p:sp>
        <p:nvSpPr>
          <p:cNvPr id="45" name="文本占位符 30"/>
          <p:cNvSpPr>
            <a:spLocks noGrp="1"/>
          </p:cNvSpPr>
          <p:nvPr>
            <p:ph type="body" sz="quarter" idx="25" hasCustomPrompt="1"/>
          </p:nvPr>
        </p:nvSpPr>
        <p:spPr>
          <a:xfrm>
            <a:off x="5766555" y="5338239"/>
            <a:ext cx="669071" cy="397980"/>
          </a:xfrm>
          <a:prstGeom prst="rect">
            <a:avLst/>
          </a:prstGeom>
        </p:spPr>
        <p:txBody>
          <a:bodyPr/>
          <a:lstStyle>
            <a:lvl1pPr marL="228600" marR="0" indent="-228600" algn="r"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46" name="文本占位符 30"/>
          <p:cNvSpPr>
            <a:spLocks noGrp="1"/>
          </p:cNvSpPr>
          <p:nvPr>
            <p:ph type="body" sz="quarter" idx="26" hasCustomPrompt="1"/>
          </p:nvPr>
        </p:nvSpPr>
        <p:spPr>
          <a:xfrm>
            <a:off x="5766555" y="1691113"/>
            <a:ext cx="669071" cy="397980"/>
          </a:xfrm>
          <a:prstGeom prst="rect">
            <a:avLst/>
          </a:prstGeom>
        </p:spPr>
        <p:txBody>
          <a:bodyPr/>
          <a:lstStyle>
            <a:lvl1pPr marL="228600" marR="0" indent="-228600" algn="r"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59" name="文本占位符 30"/>
          <p:cNvSpPr>
            <a:spLocks noGrp="1"/>
          </p:cNvSpPr>
          <p:nvPr>
            <p:ph type="body" sz="quarter" idx="27" hasCustomPrompt="1"/>
          </p:nvPr>
        </p:nvSpPr>
        <p:spPr>
          <a:xfrm>
            <a:off x="7543403" y="3452109"/>
            <a:ext cx="669071" cy="397980"/>
          </a:xfrm>
          <a:prstGeom prst="rect">
            <a:avLst/>
          </a:prstGeom>
        </p:spPr>
        <p:txBody>
          <a:bodyPr/>
          <a:lstStyle>
            <a:lvl1pPr marL="228600" marR="0" indent="-228600" algn="r"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60" name="文本占位符 30"/>
          <p:cNvSpPr>
            <a:spLocks noGrp="1"/>
          </p:cNvSpPr>
          <p:nvPr>
            <p:ph type="body" sz="quarter" idx="28" hasCustomPrompt="1"/>
          </p:nvPr>
        </p:nvSpPr>
        <p:spPr>
          <a:xfrm>
            <a:off x="3974333" y="3452109"/>
            <a:ext cx="669071" cy="397980"/>
          </a:xfrm>
          <a:prstGeom prst="rect">
            <a:avLst/>
          </a:prstGeom>
        </p:spPr>
        <p:txBody>
          <a:bodyPr/>
          <a:lstStyle>
            <a:lvl1pPr marL="228600" marR="0" indent="-228600" algn="r"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62" name="文本占位符 30"/>
          <p:cNvSpPr>
            <a:spLocks noGrp="1"/>
          </p:cNvSpPr>
          <p:nvPr>
            <p:ph type="body" sz="quarter" idx="29" hasCustomPrompt="1"/>
          </p:nvPr>
        </p:nvSpPr>
        <p:spPr>
          <a:xfrm>
            <a:off x="5777758" y="2814227"/>
            <a:ext cx="669071" cy="397980"/>
          </a:xfrm>
          <a:prstGeom prst="rect">
            <a:avLst/>
          </a:prstGeom>
        </p:spPr>
        <p:txBody>
          <a:bodyPr/>
          <a:lstStyle>
            <a:lvl1pPr marL="228600" marR="0" indent="-228600" algn="r" defTabSz="914400" rtl="0" eaLnBrk="1" fontAlgn="auto" latinLnBrk="0" hangingPunct="1">
              <a:lnSpc>
                <a:spcPct val="90000"/>
              </a:lnSpc>
              <a:spcBef>
                <a:spcPts val="1000"/>
              </a:spcBef>
              <a:spcAft>
                <a:spcPts val="0"/>
              </a:spcAft>
              <a:buClrTx/>
              <a:buSzTx/>
              <a:buFont typeface="Arial" panose="020B0604020202020204" pitchFamily="34" charset="0"/>
              <a:buNone/>
              <a:defRPr sz="1800" b="0">
                <a:solidFill>
                  <a:srgbClr val="595A58"/>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icon</a:t>
            </a:r>
            <a:endParaRPr kumimoji="1" lang="zh-CN" altLang="en-US" dirty="0"/>
          </a:p>
        </p:txBody>
      </p:sp>
      <p:sp>
        <p:nvSpPr>
          <p:cNvPr id="63" name="文本占位符 30"/>
          <p:cNvSpPr>
            <a:spLocks noGrp="1"/>
          </p:cNvSpPr>
          <p:nvPr>
            <p:ph type="body" sz="quarter" idx="30" hasCustomPrompt="1"/>
          </p:nvPr>
        </p:nvSpPr>
        <p:spPr>
          <a:xfrm>
            <a:off x="5766555" y="3966816"/>
            <a:ext cx="669071" cy="397980"/>
          </a:xfrm>
          <a:prstGeom prst="rect">
            <a:avLst/>
          </a:prstGeom>
        </p:spPr>
        <p:txBody>
          <a:bodyPr/>
          <a:lstStyle>
            <a:lvl1pPr marL="228600" marR="0" indent="-228600" algn="r" defTabSz="914400" rtl="0" eaLnBrk="1" fontAlgn="auto" latinLnBrk="0" hangingPunct="1">
              <a:lnSpc>
                <a:spcPct val="90000"/>
              </a:lnSpc>
              <a:spcBef>
                <a:spcPts val="1000"/>
              </a:spcBef>
              <a:spcAft>
                <a:spcPts val="0"/>
              </a:spcAft>
              <a:buClrTx/>
              <a:buSzTx/>
              <a:buFont typeface="Arial" panose="020B0604020202020204" pitchFamily="34" charset="0"/>
              <a:buNone/>
              <a:defRPr sz="1800" b="0">
                <a:solidFill>
                  <a:srgbClr val="595A58"/>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icon</a:t>
            </a:r>
            <a:endParaRPr kumimoji="1" lang="zh-CN" altLang="en-US" dirty="0"/>
          </a:p>
        </p:txBody>
      </p:sp>
      <p:sp>
        <p:nvSpPr>
          <p:cNvPr id="64" name="文本占位符 30"/>
          <p:cNvSpPr>
            <a:spLocks noGrp="1"/>
          </p:cNvSpPr>
          <p:nvPr>
            <p:ph type="body" sz="quarter" idx="31" hasCustomPrompt="1"/>
          </p:nvPr>
        </p:nvSpPr>
        <p:spPr>
          <a:xfrm>
            <a:off x="5229118" y="3410993"/>
            <a:ext cx="669071" cy="397980"/>
          </a:xfrm>
          <a:prstGeom prst="rect">
            <a:avLst/>
          </a:prstGeom>
        </p:spPr>
        <p:txBody>
          <a:bodyPr/>
          <a:lstStyle>
            <a:lvl1pPr marL="228600" marR="0" indent="-228600" algn="r" defTabSz="914400" rtl="0" eaLnBrk="1" fontAlgn="auto" latinLnBrk="0" hangingPunct="1">
              <a:lnSpc>
                <a:spcPct val="90000"/>
              </a:lnSpc>
              <a:spcBef>
                <a:spcPts val="1000"/>
              </a:spcBef>
              <a:spcAft>
                <a:spcPts val="0"/>
              </a:spcAft>
              <a:buClrTx/>
              <a:buSzTx/>
              <a:buFont typeface="Arial" panose="020B0604020202020204" pitchFamily="34" charset="0"/>
              <a:buNone/>
              <a:defRPr sz="1800" b="0">
                <a:solidFill>
                  <a:srgbClr val="595A58"/>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icon</a:t>
            </a:r>
            <a:endParaRPr kumimoji="1" lang="zh-CN" altLang="en-US" dirty="0"/>
          </a:p>
        </p:txBody>
      </p:sp>
      <p:sp>
        <p:nvSpPr>
          <p:cNvPr id="65" name="文本占位符 30"/>
          <p:cNvSpPr>
            <a:spLocks noGrp="1"/>
          </p:cNvSpPr>
          <p:nvPr>
            <p:ph type="body" sz="quarter" idx="32" hasCustomPrompt="1"/>
          </p:nvPr>
        </p:nvSpPr>
        <p:spPr>
          <a:xfrm>
            <a:off x="6278271" y="3401368"/>
            <a:ext cx="669071" cy="397980"/>
          </a:xfrm>
          <a:prstGeom prst="rect">
            <a:avLst/>
          </a:prstGeom>
        </p:spPr>
        <p:txBody>
          <a:bodyPr/>
          <a:lstStyle>
            <a:lvl1pPr marL="228600" marR="0" indent="-228600" algn="r" defTabSz="914400" rtl="0" eaLnBrk="1" fontAlgn="auto" latinLnBrk="0" hangingPunct="1">
              <a:lnSpc>
                <a:spcPct val="90000"/>
              </a:lnSpc>
              <a:spcBef>
                <a:spcPts val="1000"/>
              </a:spcBef>
              <a:spcAft>
                <a:spcPts val="0"/>
              </a:spcAft>
              <a:buClrTx/>
              <a:buSzTx/>
              <a:buFont typeface="Arial" panose="020B0604020202020204" pitchFamily="34" charset="0"/>
              <a:buNone/>
              <a:defRPr sz="1800" b="0">
                <a:solidFill>
                  <a:srgbClr val="595A58"/>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icon</a:t>
            </a:r>
            <a:endParaRPr kumimoji="1" lang="zh-CN" altLang="en-US" dirty="0"/>
          </a:p>
        </p:txBody>
      </p:sp>
      <p:sp>
        <p:nvSpPr>
          <p:cNvPr id="47"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版式-3">
    <p:bg>
      <p:bgPr>
        <a:solidFill>
          <a:schemeClr val="bg1"/>
        </a:solidFill>
        <a:effectLst/>
      </p:bgPr>
    </p:bg>
    <p:spTree>
      <p:nvGrpSpPr>
        <p:cNvPr id="1" name=""/>
        <p:cNvGrpSpPr/>
        <p:nvPr/>
      </p:nvGrpSpPr>
      <p:grpSpPr>
        <a:xfrm>
          <a:off x="0" y="0"/>
          <a:ext cx="0" cy="0"/>
          <a:chOff x="0" y="0"/>
          <a:chExt cx="0" cy="0"/>
        </a:xfrm>
      </p:grpSpPr>
      <p:sp>
        <p:nvSpPr>
          <p:cNvPr id="5" name="îsḷîḍê"/>
          <p:cNvSpPr/>
          <p:nvPr/>
        </p:nvSpPr>
        <p:spPr bwMode="auto">
          <a:xfrm flipH="1">
            <a:off x="2254651" y="1484250"/>
            <a:ext cx="2304375" cy="4318000"/>
          </a:xfrm>
          <a:custGeom>
            <a:avLst/>
            <a:gdLst>
              <a:gd name="T0" fmla="*/ 463 w 493"/>
              <a:gd name="T1" fmla="*/ 928 h 928"/>
              <a:gd name="T2" fmla="*/ 0 w 493"/>
              <a:gd name="T3" fmla="*/ 464 h 928"/>
              <a:gd name="T4" fmla="*/ 463 w 493"/>
              <a:gd name="T5" fmla="*/ 0 h 928"/>
              <a:gd name="T6" fmla="*/ 493 w 493"/>
              <a:gd name="T7" fmla="*/ 30 h 928"/>
              <a:gd name="T8" fmla="*/ 463 w 493"/>
              <a:gd name="T9" fmla="*/ 60 h 928"/>
              <a:gd name="T10" fmla="*/ 60 w 493"/>
              <a:gd name="T11" fmla="*/ 464 h 928"/>
              <a:gd name="T12" fmla="*/ 463 w 493"/>
              <a:gd name="T13" fmla="*/ 868 h 928"/>
              <a:gd name="T14" fmla="*/ 493 w 493"/>
              <a:gd name="T15" fmla="*/ 898 h 928"/>
              <a:gd name="T16" fmla="*/ 463 w 493"/>
              <a:gd name="T17" fmla="*/ 928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3" h="928">
                <a:moveTo>
                  <a:pt x="463" y="928"/>
                </a:moveTo>
                <a:cubicBezTo>
                  <a:pt x="208" y="928"/>
                  <a:pt x="0" y="720"/>
                  <a:pt x="0" y="464"/>
                </a:cubicBezTo>
                <a:cubicBezTo>
                  <a:pt x="0" y="208"/>
                  <a:pt x="208" y="0"/>
                  <a:pt x="463" y="0"/>
                </a:cubicBezTo>
                <a:cubicBezTo>
                  <a:pt x="480" y="0"/>
                  <a:pt x="493" y="14"/>
                  <a:pt x="493" y="30"/>
                </a:cubicBezTo>
                <a:cubicBezTo>
                  <a:pt x="493" y="47"/>
                  <a:pt x="480" y="60"/>
                  <a:pt x="463" y="60"/>
                </a:cubicBezTo>
                <a:cubicBezTo>
                  <a:pt x="241" y="60"/>
                  <a:pt x="60" y="241"/>
                  <a:pt x="60" y="464"/>
                </a:cubicBezTo>
                <a:cubicBezTo>
                  <a:pt x="60" y="687"/>
                  <a:pt x="241" y="868"/>
                  <a:pt x="463" y="868"/>
                </a:cubicBezTo>
                <a:cubicBezTo>
                  <a:pt x="480" y="868"/>
                  <a:pt x="493" y="881"/>
                  <a:pt x="493" y="898"/>
                </a:cubicBezTo>
                <a:cubicBezTo>
                  <a:pt x="493" y="914"/>
                  <a:pt x="480" y="928"/>
                  <a:pt x="463" y="928"/>
                </a:cubicBezTo>
                <a:close/>
              </a:path>
            </a:pathLst>
          </a:custGeom>
          <a:solidFill>
            <a:schemeClr val="bg1">
              <a:lumMod val="95000"/>
            </a:schemeClr>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cxnSp>
        <p:nvCxnSpPr>
          <p:cNvPr id="6" name="直接连接符 6"/>
          <p:cNvCxnSpPr>
            <a:stCxn id="17" idx="0"/>
          </p:cNvCxnSpPr>
          <p:nvPr/>
        </p:nvCxnSpPr>
        <p:spPr>
          <a:xfrm>
            <a:off x="3066448" y="1474850"/>
            <a:ext cx="8454040" cy="0"/>
          </a:xfrm>
          <a:prstGeom prst="line">
            <a:avLst/>
          </a:prstGeom>
          <a:noFill/>
          <a:ln w="6350" cap="flat" cmpd="sng" algn="ctr">
            <a:solidFill>
              <a:schemeClr val="bg1">
                <a:lumMod val="75000"/>
              </a:schemeClr>
            </a:solidFill>
            <a:prstDash val="solid"/>
            <a:miter lim="800000"/>
          </a:ln>
          <a:effectLst/>
        </p:spPr>
      </p:cxnSp>
      <p:cxnSp>
        <p:nvCxnSpPr>
          <p:cNvPr id="7" name="直接连接符 7"/>
          <p:cNvCxnSpPr>
            <a:stCxn id="18" idx="0"/>
          </p:cNvCxnSpPr>
          <p:nvPr/>
        </p:nvCxnSpPr>
        <p:spPr>
          <a:xfrm>
            <a:off x="3066448" y="5211051"/>
            <a:ext cx="8454040" cy="0"/>
          </a:xfrm>
          <a:prstGeom prst="line">
            <a:avLst/>
          </a:prstGeom>
          <a:noFill/>
          <a:ln w="6350" cap="flat" cmpd="sng" algn="ctr">
            <a:solidFill>
              <a:schemeClr val="bg1">
                <a:lumMod val="75000"/>
              </a:schemeClr>
            </a:solidFill>
            <a:prstDash val="solid"/>
            <a:miter lim="800000"/>
          </a:ln>
          <a:effectLst/>
        </p:spPr>
      </p:cxnSp>
      <p:cxnSp>
        <p:nvCxnSpPr>
          <p:cNvPr id="10" name="直接连接符 9"/>
          <p:cNvCxnSpPr>
            <a:stCxn id="20" idx="0"/>
          </p:cNvCxnSpPr>
          <p:nvPr/>
        </p:nvCxnSpPr>
        <p:spPr>
          <a:xfrm>
            <a:off x="4425360" y="3327134"/>
            <a:ext cx="7203986" cy="0"/>
          </a:xfrm>
          <a:prstGeom prst="line">
            <a:avLst/>
          </a:prstGeom>
          <a:noFill/>
          <a:ln w="6350" cap="flat" cmpd="sng" algn="ctr">
            <a:solidFill>
              <a:schemeClr val="bg1">
                <a:lumMod val="85000"/>
              </a:schemeClr>
            </a:solidFill>
            <a:prstDash val="solid"/>
            <a:miter lim="800000"/>
          </a:ln>
          <a:effectLst/>
        </p:spPr>
      </p:cxnSp>
      <p:grpSp>
        <p:nvGrpSpPr>
          <p:cNvPr id="11" name="îṥḷïḋé"/>
          <p:cNvGrpSpPr/>
          <p:nvPr/>
        </p:nvGrpSpPr>
        <p:grpSpPr>
          <a:xfrm>
            <a:off x="7761155" y="3441137"/>
            <a:ext cx="952304" cy="616203"/>
            <a:chOff x="6349908" y="3947608"/>
            <a:chExt cx="952304" cy="616203"/>
          </a:xfrm>
        </p:grpSpPr>
        <p:sp>
          <p:nvSpPr>
            <p:cNvPr id="35" name="îṡḷíḍé"/>
            <p:cNvSpPr txBox="1"/>
            <p:nvPr/>
          </p:nvSpPr>
          <p:spPr>
            <a:xfrm>
              <a:off x="6349908" y="4225257"/>
              <a:ext cx="952304" cy="338554"/>
            </a:xfrm>
            <a:prstGeom prst="rect">
              <a:avLst/>
            </a:prstGeom>
            <a:noFill/>
          </p:spPr>
          <p:txBody>
            <a:bodyPr wrap="square" lIns="91440" tIns="45720" rIns="91440" bIns="4572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600" b="1" i="0" u="none" strike="noStrike" kern="0" cap="none" spc="0" normalizeH="0" baseline="0" noProof="0" dirty="0">
                  <a:ln>
                    <a:noFill/>
                  </a:ln>
                  <a:solidFill>
                    <a:prstClr val="white"/>
                  </a:solidFill>
                  <a:effectLst/>
                  <a:uLnTx/>
                  <a:uFillTx/>
                </a:rPr>
                <a:t>Jul-Sep</a:t>
              </a:r>
            </a:p>
          </p:txBody>
        </p:sp>
        <p:grpSp>
          <p:nvGrpSpPr>
            <p:cNvPr id="36" name="íŝliḑe"/>
            <p:cNvGrpSpPr>
              <a:grpSpLocks noChangeAspect="1"/>
            </p:cNvGrpSpPr>
            <p:nvPr/>
          </p:nvGrpSpPr>
          <p:grpSpPr>
            <a:xfrm>
              <a:off x="6697923" y="3947608"/>
              <a:ext cx="256271" cy="251999"/>
              <a:chOff x="314325" y="2508251"/>
              <a:chExt cx="285750" cy="280987"/>
            </a:xfrm>
            <a:solidFill>
              <a:sysClr val="window" lastClr="FFFFFF"/>
            </a:solidFill>
          </p:grpSpPr>
          <p:sp>
            <p:nvSpPr>
              <p:cNvPr id="37" name="ïś1îḋê"/>
              <p:cNvSpPr/>
              <p:nvPr/>
            </p:nvSpPr>
            <p:spPr bwMode="auto">
              <a:xfrm>
                <a:off x="314325" y="2508251"/>
                <a:ext cx="214313" cy="195263"/>
              </a:xfrm>
              <a:custGeom>
                <a:avLst/>
                <a:gdLst>
                  <a:gd name="T0" fmla="*/ 383 w 674"/>
                  <a:gd name="T1" fmla="*/ 32 h 615"/>
                  <a:gd name="T2" fmla="*/ 442 w 674"/>
                  <a:gd name="T3" fmla="*/ 45 h 615"/>
                  <a:gd name="T4" fmla="*/ 495 w 674"/>
                  <a:gd name="T5" fmla="*/ 65 h 615"/>
                  <a:gd name="T6" fmla="*/ 544 w 674"/>
                  <a:gd name="T7" fmla="*/ 94 h 615"/>
                  <a:gd name="T8" fmla="*/ 583 w 674"/>
                  <a:gd name="T9" fmla="*/ 129 h 615"/>
                  <a:gd name="T10" fmla="*/ 613 w 674"/>
                  <a:gd name="T11" fmla="*/ 170 h 615"/>
                  <a:gd name="T12" fmla="*/ 635 w 674"/>
                  <a:gd name="T13" fmla="*/ 215 h 615"/>
                  <a:gd name="T14" fmla="*/ 643 w 674"/>
                  <a:gd name="T15" fmla="*/ 264 h 615"/>
                  <a:gd name="T16" fmla="*/ 672 w 674"/>
                  <a:gd name="T17" fmla="*/ 249 h 615"/>
                  <a:gd name="T18" fmla="*/ 659 w 674"/>
                  <a:gd name="T19" fmla="*/ 194 h 615"/>
                  <a:gd name="T20" fmla="*/ 633 w 674"/>
                  <a:gd name="T21" fmla="*/ 144 h 615"/>
                  <a:gd name="T22" fmla="*/ 597 w 674"/>
                  <a:gd name="T23" fmla="*/ 100 h 615"/>
                  <a:gd name="T24" fmla="*/ 551 w 674"/>
                  <a:gd name="T25" fmla="*/ 63 h 615"/>
                  <a:gd name="T26" fmla="*/ 498 w 674"/>
                  <a:gd name="T27" fmla="*/ 33 h 615"/>
                  <a:gd name="T28" fmla="*/ 437 w 674"/>
                  <a:gd name="T29" fmla="*/ 11 h 615"/>
                  <a:gd name="T30" fmla="*/ 371 w 674"/>
                  <a:gd name="T31" fmla="*/ 1 h 615"/>
                  <a:gd name="T32" fmla="*/ 303 w 674"/>
                  <a:gd name="T33" fmla="*/ 1 h 615"/>
                  <a:gd name="T34" fmla="*/ 236 w 674"/>
                  <a:gd name="T35" fmla="*/ 11 h 615"/>
                  <a:gd name="T36" fmla="*/ 177 w 674"/>
                  <a:gd name="T37" fmla="*/ 33 h 615"/>
                  <a:gd name="T38" fmla="*/ 123 w 674"/>
                  <a:gd name="T39" fmla="*/ 63 h 615"/>
                  <a:gd name="T40" fmla="*/ 77 w 674"/>
                  <a:gd name="T41" fmla="*/ 100 h 615"/>
                  <a:gd name="T42" fmla="*/ 41 w 674"/>
                  <a:gd name="T43" fmla="*/ 145 h 615"/>
                  <a:gd name="T44" fmla="*/ 15 w 674"/>
                  <a:gd name="T45" fmla="*/ 194 h 615"/>
                  <a:gd name="T46" fmla="*/ 2 w 674"/>
                  <a:gd name="T47" fmla="*/ 249 h 615"/>
                  <a:gd name="T48" fmla="*/ 1 w 674"/>
                  <a:gd name="T49" fmla="*/ 305 h 615"/>
                  <a:gd name="T50" fmla="*/ 13 w 674"/>
                  <a:gd name="T51" fmla="*/ 357 h 615"/>
                  <a:gd name="T52" fmla="*/ 34 w 674"/>
                  <a:gd name="T53" fmla="*/ 406 h 615"/>
                  <a:gd name="T54" fmla="*/ 66 w 674"/>
                  <a:gd name="T55" fmla="*/ 449 h 615"/>
                  <a:gd name="T56" fmla="*/ 15 w 674"/>
                  <a:gd name="T57" fmla="*/ 597 h 615"/>
                  <a:gd name="T58" fmla="*/ 21 w 674"/>
                  <a:gd name="T59" fmla="*/ 612 h 615"/>
                  <a:gd name="T60" fmla="*/ 33 w 674"/>
                  <a:gd name="T61" fmla="*/ 615 h 615"/>
                  <a:gd name="T62" fmla="*/ 254 w 674"/>
                  <a:gd name="T63" fmla="*/ 549 h 615"/>
                  <a:gd name="T64" fmla="*/ 273 w 674"/>
                  <a:gd name="T65" fmla="*/ 522 h 615"/>
                  <a:gd name="T66" fmla="*/ 225 w 674"/>
                  <a:gd name="T67" fmla="*/ 510 h 615"/>
                  <a:gd name="T68" fmla="*/ 120 w 674"/>
                  <a:gd name="T69" fmla="*/ 467 h 615"/>
                  <a:gd name="T70" fmla="*/ 105 w 674"/>
                  <a:gd name="T71" fmla="*/ 445 h 615"/>
                  <a:gd name="T72" fmla="*/ 71 w 674"/>
                  <a:gd name="T73" fmla="*/ 407 h 615"/>
                  <a:gd name="T74" fmla="*/ 47 w 674"/>
                  <a:gd name="T75" fmla="*/ 364 h 615"/>
                  <a:gd name="T76" fmla="*/ 33 w 674"/>
                  <a:gd name="T77" fmla="*/ 315 h 615"/>
                  <a:gd name="T78" fmla="*/ 30 w 674"/>
                  <a:gd name="T79" fmla="*/ 264 h 615"/>
                  <a:gd name="T80" fmla="*/ 40 w 674"/>
                  <a:gd name="T81" fmla="*/ 215 h 615"/>
                  <a:gd name="T82" fmla="*/ 60 w 674"/>
                  <a:gd name="T83" fmla="*/ 170 h 615"/>
                  <a:gd name="T84" fmla="*/ 91 w 674"/>
                  <a:gd name="T85" fmla="*/ 129 h 615"/>
                  <a:gd name="T86" fmla="*/ 131 w 674"/>
                  <a:gd name="T87" fmla="*/ 94 h 615"/>
                  <a:gd name="T88" fmla="*/ 178 w 674"/>
                  <a:gd name="T89" fmla="*/ 65 h 615"/>
                  <a:gd name="T90" fmla="*/ 231 w 674"/>
                  <a:gd name="T91" fmla="*/ 45 h 615"/>
                  <a:gd name="T92" fmla="*/ 290 w 674"/>
                  <a:gd name="T93" fmla="*/ 32 h 615"/>
                  <a:gd name="T94" fmla="*/ 337 w 674"/>
                  <a:gd name="T95" fmla="*/ 30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4" h="615">
                    <a:moveTo>
                      <a:pt x="337" y="30"/>
                    </a:moveTo>
                    <a:lnTo>
                      <a:pt x="353" y="30"/>
                    </a:lnTo>
                    <a:lnTo>
                      <a:pt x="368" y="31"/>
                    </a:lnTo>
                    <a:lnTo>
                      <a:pt x="383" y="32"/>
                    </a:lnTo>
                    <a:lnTo>
                      <a:pt x="399" y="34"/>
                    </a:lnTo>
                    <a:lnTo>
                      <a:pt x="413" y="37"/>
                    </a:lnTo>
                    <a:lnTo>
                      <a:pt x="428" y="40"/>
                    </a:lnTo>
                    <a:lnTo>
                      <a:pt x="442" y="45"/>
                    </a:lnTo>
                    <a:lnTo>
                      <a:pt x="456" y="49"/>
                    </a:lnTo>
                    <a:lnTo>
                      <a:pt x="470" y="54"/>
                    </a:lnTo>
                    <a:lnTo>
                      <a:pt x="483" y="60"/>
                    </a:lnTo>
                    <a:lnTo>
                      <a:pt x="495" y="65"/>
                    </a:lnTo>
                    <a:lnTo>
                      <a:pt x="508" y="71"/>
                    </a:lnTo>
                    <a:lnTo>
                      <a:pt x="520" y="79"/>
                    </a:lnTo>
                    <a:lnTo>
                      <a:pt x="532" y="86"/>
                    </a:lnTo>
                    <a:lnTo>
                      <a:pt x="544" y="94"/>
                    </a:lnTo>
                    <a:lnTo>
                      <a:pt x="554" y="102"/>
                    </a:lnTo>
                    <a:lnTo>
                      <a:pt x="564" y="111"/>
                    </a:lnTo>
                    <a:lnTo>
                      <a:pt x="574" y="120"/>
                    </a:lnTo>
                    <a:lnTo>
                      <a:pt x="583" y="129"/>
                    </a:lnTo>
                    <a:lnTo>
                      <a:pt x="592" y="139"/>
                    </a:lnTo>
                    <a:lnTo>
                      <a:pt x="599" y="148"/>
                    </a:lnTo>
                    <a:lnTo>
                      <a:pt x="607" y="159"/>
                    </a:lnTo>
                    <a:lnTo>
                      <a:pt x="613" y="170"/>
                    </a:lnTo>
                    <a:lnTo>
                      <a:pt x="620" y="181"/>
                    </a:lnTo>
                    <a:lnTo>
                      <a:pt x="625" y="192"/>
                    </a:lnTo>
                    <a:lnTo>
                      <a:pt x="630" y="203"/>
                    </a:lnTo>
                    <a:lnTo>
                      <a:pt x="635" y="215"/>
                    </a:lnTo>
                    <a:lnTo>
                      <a:pt x="638" y="228"/>
                    </a:lnTo>
                    <a:lnTo>
                      <a:pt x="640" y="239"/>
                    </a:lnTo>
                    <a:lnTo>
                      <a:pt x="642" y="251"/>
                    </a:lnTo>
                    <a:lnTo>
                      <a:pt x="643" y="264"/>
                    </a:lnTo>
                    <a:lnTo>
                      <a:pt x="644" y="277"/>
                    </a:lnTo>
                    <a:lnTo>
                      <a:pt x="674" y="277"/>
                    </a:lnTo>
                    <a:lnTo>
                      <a:pt x="673" y="263"/>
                    </a:lnTo>
                    <a:lnTo>
                      <a:pt x="672" y="249"/>
                    </a:lnTo>
                    <a:lnTo>
                      <a:pt x="670" y="235"/>
                    </a:lnTo>
                    <a:lnTo>
                      <a:pt x="667" y="221"/>
                    </a:lnTo>
                    <a:lnTo>
                      <a:pt x="663" y="207"/>
                    </a:lnTo>
                    <a:lnTo>
                      <a:pt x="659" y="194"/>
                    </a:lnTo>
                    <a:lnTo>
                      <a:pt x="654" y="182"/>
                    </a:lnTo>
                    <a:lnTo>
                      <a:pt x="647" y="169"/>
                    </a:lnTo>
                    <a:lnTo>
                      <a:pt x="641" y="157"/>
                    </a:lnTo>
                    <a:lnTo>
                      <a:pt x="633" y="144"/>
                    </a:lnTo>
                    <a:lnTo>
                      <a:pt x="625" y="133"/>
                    </a:lnTo>
                    <a:lnTo>
                      <a:pt x="616" y="122"/>
                    </a:lnTo>
                    <a:lnTo>
                      <a:pt x="607" y="111"/>
                    </a:lnTo>
                    <a:lnTo>
                      <a:pt x="597" y="100"/>
                    </a:lnTo>
                    <a:lnTo>
                      <a:pt x="586" y="91"/>
                    </a:lnTo>
                    <a:lnTo>
                      <a:pt x="575" y="81"/>
                    </a:lnTo>
                    <a:lnTo>
                      <a:pt x="563" y="71"/>
                    </a:lnTo>
                    <a:lnTo>
                      <a:pt x="551" y="63"/>
                    </a:lnTo>
                    <a:lnTo>
                      <a:pt x="538" y="54"/>
                    </a:lnTo>
                    <a:lnTo>
                      <a:pt x="525" y="47"/>
                    </a:lnTo>
                    <a:lnTo>
                      <a:pt x="511" y="39"/>
                    </a:lnTo>
                    <a:lnTo>
                      <a:pt x="498" y="33"/>
                    </a:lnTo>
                    <a:lnTo>
                      <a:pt x="483" y="26"/>
                    </a:lnTo>
                    <a:lnTo>
                      <a:pt x="468" y="21"/>
                    </a:lnTo>
                    <a:lnTo>
                      <a:pt x="453" y="16"/>
                    </a:lnTo>
                    <a:lnTo>
                      <a:pt x="437" y="11"/>
                    </a:lnTo>
                    <a:lnTo>
                      <a:pt x="421" y="8"/>
                    </a:lnTo>
                    <a:lnTo>
                      <a:pt x="404" y="5"/>
                    </a:lnTo>
                    <a:lnTo>
                      <a:pt x="388" y="3"/>
                    </a:lnTo>
                    <a:lnTo>
                      <a:pt x="371" y="1"/>
                    </a:lnTo>
                    <a:lnTo>
                      <a:pt x="354" y="0"/>
                    </a:lnTo>
                    <a:lnTo>
                      <a:pt x="337" y="0"/>
                    </a:lnTo>
                    <a:lnTo>
                      <a:pt x="320" y="0"/>
                    </a:lnTo>
                    <a:lnTo>
                      <a:pt x="303" y="1"/>
                    </a:lnTo>
                    <a:lnTo>
                      <a:pt x="286" y="3"/>
                    </a:lnTo>
                    <a:lnTo>
                      <a:pt x="269" y="5"/>
                    </a:lnTo>
                    <a:lnTo>
                      <a:pt x="253" y="8"/>
                    </a:lnTo>
                    <a:lnTo>
                      <a:pt x="236" y="11"/>
                    </a:lnTo>
                    <a:lnTo>
                      <a:pt x="221" y="16"/>
                    </a:lnTo>
                    <a:lnTo>
                      <a:pt x="205" y="21"/>
                    </a:lnTo>
                    <a:lnTo>
                      <a:pt x="190" y="26"/>
                    </a:lnTo>
                    <a:lnTo>
                      <a:pt x="177" y="33"/>
                    </a:lnTo>
                    <a:lnTo>
                      <a:pt x="163" y="39"/>
                    </a:lnTo>
                    <a:lnTo>
                      <a:pt x="149" y="47"/>
                    </a:lnTo>
                    <a:lnTo>
                      <a:pt x="136" y="54"/>
                    </a:lnTo>
                    <a:lnTo>
                      <a:pt x="123" y="63"/>
                    </a:lnTo>
                    <a:lnTo>
                      <a:pt x="110" y="71"/>
                    </a:lnTo>
                    <a:lnTo>
                      <a:pt x="98" y="81"/>
                    </a:lnTo>
                    <a:lnTo>
                      <a:pt x="88" y="91"/>
                    </a:lnTo>
                    <a:lnTo>
                      <a:pt x="77" y="100"/>
                    </a:lnTo>
                    <a:lnTo>
                      <a:pt x="67" y="111"/>
                    </a:lnTo>
                    <a:lnTo>
                      <a:pt x="58" y="122"/>
                    </a:lnTo>
                    <a:lnTo>
                      <a:pt x="49" y="133"/>
                    </a:lnTo>
                    <a:lnTo>
                      <a:pt x="41" y="145"/>
                    </a:lnTo>
                    <a:lnTo>
                      <a:pt x="33" y="157"/>
                    </a:lnTo>
                    <a:lnTo>
                      <a:pt x="27" y="169"/>
                    </a:lnTo>
                    <a:lnTo>
                      <a:pt x="20" y="182"/>
                    </a:lnTo>
                    <a:lnTo>
                      <a:pt x="15" y="194"/>
                    </a:lnTo>
                    <a:lnTo>
                      <a:pt x="11" y="207"/>
                    </a:lnTo>
                    <a:lnTo>
                      <a:pt x="6" y="221"/>
                    </a:lnTo>
                    <a:lnTo>
                      <a:pt x="4" y="235"/>
                    </a:lnTo>
                    <a:lnTo>
                      <a:pt x="2" y="249"/>
                    </a:lnTo>
                    <a:lnTo>
                      <a:pt x="0" y="263"/>
                    </a:lnTo>
                    <a:lnTo>
                      <a:pt x="0" y="277"/>
                    </a:lnTo>
                    <a:lnTo>
                      <a:pt x="0" y="291"/>
                    </a:lnTo>
                    <a:lnTo>
                      <a:pt x="1" y="305"/>
                    </a:lnTo>
                    <a:lnTo>
                      <a:pt x="3" y="319"/>
                    </a:lnTo>
                    <a:lnTo>
                      <a:pt x="5" y="331"/>
                    </a:lnTo>
                    <a:lnTo>
                      <a:pt x="9" y="344"/>
                    </a:lnTo>
                    <a:lnTo>
                      <a:pt x="13" y="357"/>
                    </a:lnTo>
                    <a:lnTo>
                      <a:pt x="17" y="370"/>
                    </a:lnTo>
                    <a:lnTo>
                      <a:pt x="22" y="383"/>
                    </a:lnTo>
                    <a:lnTo>
                      <a:pt x="28" y="395"/>
                    </a:lnTo>
                    <a:lnTo>
                      <a:pt x="34" y="406"/>
                    </a:lnTo>
                    <a:lnTo>
                      <a:pt x="42" y="417"/>
                    </a:lnTo>
                    <a:lnTo>
                      <a:pt x="49" y="429"/>
                    </a:lnTo>
                    <a:lnTo>
                      <a:pt x="58" y="440"/>
                    </a:lnTo>
                    <a:lnTo>
                      <a:pt x="66" y="449"/>
                    </a:lnTo>
                    <a:lnTo>
                      <a:pt x="76" y="459"/>
                    </a:lnTo>
                    <a:lnTo>
                      <a:pt x="86" y="468"/>
                    </a:lnTo>
                    <a:lnTo>
                      <a:pt x="17" y="593"/>
                    </a:lnTo>
                    <a:lnTo>
                      <a:pt x="15" y="597"/>
                    </a:lnTo>
                    <a:lnTo>
                      <a:pt x="15" y="601"/>
                    </a:lnTo>
                    <a:lnTo>
                      <a:pt x="16" y="606"/>
                    </a:lnTo>
                    <a:lnTo>
                      <a:pt x="18" y="610"/>
                    </a:lnTo>
                    <a:lnTo>
                      <a:pt x="21" y="612"/>
                    </a:lnTo>
                    <a:lnTo>
                      <a:pt x="24" y="614"/>
                    </a:lnTo>
                    <a:lnTo>
                      <a:pt x="27" y="615"/>
                    </a:lnTo>
                    <a:lnTo>
                      <a:pt x="30" y="615"/>
                    </a:lnTo>
                    <a:lnTo>
                      <a:pt x="33" y="615"/>
                    </a:lnTo>
                    <a:lnTo>
                      <a:pt x="35" y="614"/>
                    </a:lnTo>
                    <a:lnTo>
                      <a:pt x="226" y="540"/>
                    </a:lnTo>
                    <a:lnTo>
                      <a:pt x="239" y="544"/>
                    </a:lnTo>
                    <a:lnTo>
                      <a:pt x="254" y="549"/>
                    </a:lnTo>
                    <a:lnTo>
                      <a:pt x="269" y="552"/>
                    </a:lnTo>
                    <a:lnTo>
                      <a:pt x="284" y="555"/>
                    </a:lnTo>
                    <a:lnTo>
                      <a:pt x="288" y="525"/>
                    </a:lnTo>
                    <a:lnTo>
                      <a:pt x="273" y="522"/>
                    </a:lnTo>
                    <a:lnTo>
                      <a:pt x="257" y="519"/>
                    </a:lnTo>
                    <a:lnTo>
                      <a:pt x="242" y="514"/>
                    </a:lnTo>
                    <a:lnTo>
                      <a:pt x="230" y="510"/>
                    </a:lnTo>
                    <a:lnTo>
                      <a:pt x="225" y="510"/>
                    </a:lnTo>
                    <a:lnTo>
                      <a:pt x="219" y="511"/>
                    </a:lnTo>
                    <a:lnTo>
                      <a:pt x="63" y="571"/>
                    </a:lnTo>
                    <a:lnTo>
                      <a:pt x="119" y="472"/>
                    </a:lnTo>
                    <a:lnTo>
                      <a:pt x="120" y="467"/>
                    </a:lnTo>
                    <a:lnTo>
                      <a:pt x="120" y="462"/>
                    </a:lnTo>
                    <a:lnTo>
                      <a:pt x="118" y="457"/>
                    </a:lnTo>
                    <a:lnTo>
                      <a:pt x="114" y="453"/>
                    </a:lnTo>
                    <a:lnTo>
                      <a:pt x="105" y="445"/>
                    </a:lnTo>
                    <a:lnTo>
                      <a:pt x="95" y="436"/>
                    </a:lnTo>
                    <a:lnTo>
                      <a:pt x="87" y="427"/>
                    </a:lnTo>
                    <a:lnTo>
                      <a:pt x="78" y="417"/>
                    </a:lnTo>
                    <a:lnTo>
                      <a:pt x="71" y="407"/>
                    </a:lnTo>
                    <a:lnTo>
                      <a:pt x="64" y="397"/>
                    </a:lnTo>
                    <a:lnTo>
                      <a:pt x="58" y="386"/>
                    </a:lnTo>
                    <a:lnTo>
                      <a:pt x="51" y="375"/>
                    </a:lnTo>
                    <a:lnTo>
                      <a:pt x="47" y="364"/>
                    </a:lnTo>
                    <a:lnTo>
                      <a:pt x="43" y="352"/>
                    </a:lnTo>
                    <a:lnTo>
                      <a:pt x="39" y="340"/>
                    </a:lnTo>
                    <a:lnTo>
                      <a:pt x="35" y="328"/>
                    </a:lnTo>
                    <a:lnTo>
                      <a:pt x="33" y="315"/>
                    </a:lnTo>
                    <a:lnTo>
                      <a:pt x="31" y="303"/>
                    </a:lnTo>
                    <a:lnTo>
                      <a:pt x="30" y="290"/>
                    </a:lnTo>
                    <a:lnTo>
                      <a:pt x="30" y="277"/>
                    </a:lnTo>
                    <a:lnTo>
                      <a:pt x="30" y="264"/>
                    </a:lnTo>
                    <a:lnTo>
                      <a:pt x="32" y="251"/>
                    </a:lnTo>
                    <a:lnTo>
                      <a:pt x="33" y="239"/>
                    </a:lnTo>
                    <a:lnTo>
                      <a:pt x="36" y="227"/>
                    </a:lnTo>
                    <a:lnTo>
                      <a:pt x="40" y="215"/>
                    </a:lnTo>
                    <a:lnTo>
                      <a:pt x="44" y="203"/>
                    </a:lnTo>
                    <a:lnTo>
                      <a:pt x="48" y="192"/>
                    </a:lnTo>
                    <a:lnTo>
                      <a:pt x="55" y="181"/>
                    </a:lnTo>
                    <a:lnTo>
                      <a:pt x="60" y="170"/>
                    </a:lnTo>
                    <a:lnTo>
                      <a:pt x="67" y="159"/>
                    </a:lnTo>
                    <a:lnTo>
                      <a:pt x="75" y="148"/>
                    </a:lnTo>
                    <a:lnTo>
                      <a:pt x="82" y="139"/>
                    </a:lnTo>
                    <a:lnTo>
                      <a:pt x="91" y="129"/>
                    </a:lnTo>
                    <a:lnTo>
                      <a:pt x="101" y="120"/>
                    </a:lnTo>
                    <a:lnTo>
                      <a:pt x="110" y="111"/>
                    </a:lnTo>
                    <a:lnTo>
                      <a:pt x="120" y="102"/>
                    </a:lnTo>
                    <a:lnTo>
                      <a:pt x="131" y="94"/>
                    </a:lnTo>
                    <a:lnTo>
                      <a:pt x="142" y="86"/>
                    </a:lnTo>
                    <a:lnTo>
                      <a:pt x="153" y="79"/>
                    </a:lnTo>
                    <a:lnTo>
                      <a:pt x="166" y="71"/>
                    </a:lnTo>
                    <a:lnTo>
                      <a:pt x="178" y="65"/>
                    </a:lnTo>
                    <a:lnTo>
                      <a:pt x="190" y="60"/>
                    </a:lnTo>
                    <a:lnTo>
                      <a:pt x="204" y="54"/>
                    </a:lnTo>
                    <a:lnTo>
                      <a:pt x="217" y="49"/>
                    </a:lnTo>
                    <a:lnTo>
                      <a:pt x="231" y="45"/>
                    </a:lnTo>
                    <a:lnTo>
                      <a:pt x="246" y="40"/>
                    </a:lnTo>
                    <a:lnTo>
                      <a:pt x="260" y="37"/>
                    </a:lnTo>
                    <a:lnTo>
                      <a:pt x="275" y="34"/>
                    </a:lnTo>
                    <a:lnTo>
                      <a:pt x="290" y="32"/>
                    </a:lnTo>
                    <a:lnTo>
                      <a:pt x="306" y="31"/>
                    </a:lnTo>
                    <a:lnTo>
                      <a:pt x="321" y="30"/>
                    </a:lnTo>
                    <a:lnTo>
                      <a:pt x="337" y="30"/>
                    </a:lnTo>
                    <a:lnTo>
                      <a:pt x="337"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38" name="iṡ1ïḑê"/>
              <p:cNvSpPr/>
              <p:nvPr/>
            </p:nvSpPr>
            <p:spPr bwMode="auto">
              <a:xfrm>
                <a:off x="422275" y="2620963"/>
                <a:ext cx="177800" cy="168275"/>
              </a:xfrm>
              <a:custGeom>
                <a:avLst/>
                <a:gdLst>
                  <a:gd name="T0" fmla="*/ 377 w 560"/>
                  <a:gd name="T1" fmla="*/ 437 h 527"/>
                  <a:gd name="T2" fmla="*/ 336 w 560"/>
                  <a:gd name="T3" fmla="*/ 451 h 527"/>
                  <a:gd name="T4" fmla="*/ 285 w 560"/>
                  <a:gd name="T5" fmla="*/ 459 h 527"/>
                  <a:gd name="T6" fmla="*/ 248 w 560"/>
                  <a:gd name="T7" fmla="*/ 458 h 527"/>
                  <a:gd name="T8" fmla="*/ 179 w 560"/>
                  <a:gd name="T9" fmla="*/ 442 h 527"/>
                  <a:gd name="T10" fmla="*/ 102 w 560"/>
                  <a:gd name="T11" fmla="*/ 395 h 527"/>
                  <a:gd name="T12" fmla="*/ 59 w 560"/>
                  <a:gd name="T13" fmla="*/ 345 h 527"/>
                  <a:gd name="T14" fmla="*/ 41 w 560"/>
                  <a:gd name="T15" fmla="*/ 306 h 527"/>
                  <a:gd name="T16" fmla="*/ 31 w 560"/>
                  <a:gd name="T17" fmla="*/ 265 h 527"/>
                  <a:gd name="T18" fmla="*/ 31 w 560"/>
                  <a:gd name="T19" fmla="*/ 221 h 527"/>
                  <a:gd name="T20" fmla="*/ 41 w 560"/>
                  <a:gd name="T21" fmla="*/ 180 h 527"/>
                  <a:gd name="T22" fmla="*/ 60 w 560"/>
                  <a:gd name="T23" fmla="*/ 143 h 527"/>
                  <a:gd name="T24" fmla="*/ 104 w 560"/>
                  <a:gd name="T25" fmla="*/ 93 h 527"/>
                  <a:gd name="T26" fmla="*/ 183 w 560"/>
                  <a:gd name="T27" fmla="*/ 47 h 527"/>
                  <a:gd name="T28" fmla="*/ 255 w 560"/>
                  <a:gd name="T29" fmla="*/ 31 h 527"/>
                  <a:gd name="T30" fmla="*/ 305 w 560"/>
                  <a:gd name="T31" fmla="*/ 31 h 527"/>
                  <a:gd name="T32" fmla="*/ 376 w 560"/>
                  <a:gd name="T33" fmla="*/ 47 h 527"/>
                  <a:gd name="T34" fmla="*/ 456 w 560"/>
                  <a:gd name="T35" fmla="*/ 93 h 527"/>
                  <a:gd name="T36" fmla="*/ 499 w 560"/>
                  <a:gd name="T37" fmla="*/ 143 h 527"/>
                  <a:gd name="T38" fmla="*/ 518 w 560"/>
                  <a:gd name="T39" fmla="*/ 180 h 527"/>
                  <a:gd name="T40" fmla="*/ 529 w 560"/>
                  <a:gd name="T41" fmla="*/ 221 h 527"/>
                  <a:gd name="T42" fmla="*/ 529 w 560"/>
                  <a:gd name="T43" fmla="*/ 262 h 527"/>
                  <a:gd name="T44" fmla="*/ 520 w 560"/>
                  <a:gd name="T45" fmla="*/ 301 h 527"/>
                  <a:gd name="T46" fmla="*/ 502 w 560"/>
                  <a:gd name="T47" fmla="*/ 336 h 527"/>
                  <a:gd name="T48" fmla="*/ 476 w 560"/>
                  <a:gd name="T49" fmla="*/ 367 h 527"/>
                  <a:gd name="T50" fmla="*/ 455 w 560"/>
                  <a:gd name="T51" fmla="*/ 391 h 527"/>
                  <a:gd name="T52" fmla="*/ 386 w 560"/>
                  <a:gd name="T53" fmla="*/ 437 h 527"/>
                  <a:gd name="T54" fmla="*/ 512 w 560"/>
                  <a:gd name="T55" fmla="*/ 373 h 527"/>
                  <a:gd name="T56" fmla="*/ 536 w 560"/>
                  <a:gd name="T57" fmla="*/ 336 h 527"/>
                  <a:gd name="T58" fmla="*/ 552 w 560"/>
                  <a:gd name="T59" fmla="*/ 297 h 527"/>
                  <a:gd name="T60" fmla="*/ 560 w 560"/>
                  <a:gd name="T61" fmla="*/ 254 h 527"/>
                  <a:gd name="T62" fmla="*/ 557 w 560"/>
                  <a:gd name="T63" fmla="*/ 206 h 527"/>
                  <a:gd name="T64" fmla="*/ 543 w 560"/>
                  <a:gd name="T65" fmla="*/ 160 h 527"/>
                  <a:gd name="T66" fmla="*/ 519 w 560"/>
                  <a:gd name="T67" fmla="*/ 118 h 527"/>
                  <a:gd name="T68" fmla="*/ 486 w 560"/>
                  <a:gd name="T69" fmla="*/ 81 h 527"/>
                  <a:gd name="T70" fmla="*/ 447 w 560"/>
                  <a:gd name="T71" fmla="*/ 48 h 527"/>
                  <a:gd name="T72" fmla="*/ 401 w 560"/>
                  <a:gd name="T73" fmla="*/ 24 h 527"/>
                  <a:gd name="T74" fmla="*/ 349 w 560"/>
                  <a:gd name="T75" fmla="*/ 8 h 527"/>
                  <a:gd name="T76" fmla="*/ 295 w 560"/>
                  <a:gd name="T77" fmla="*/ 0 h 527"/>
                  <a:gd name="T78" fmla="*/ 238 w 560"/>
                  <a:gd name="T79" fmla="*/ 2 h 527"/>
                  <a:gd name="T80" fmla="*/ 184 w 560"/>
                  <a:gd name="T81" fmla="*/ 15 h 527"/>
                  <a:gd name="T82" fmla="*/ 136 w 560"/>
                  <a:gd name="T83" fmla="*/ 36 h 527"/>
                  <a:gd name="T84" fmla="*/ 92 w 560"/>
                  <a:gd name="T85" fmla="*/ 63 h 527"/>
                  <a:gd name="T86" fmla="*/ 56 w 560"/>
                  <a:gd name="T87" fmla="*/ 99 h 527"/>
                  <a:gd name="T88" fmla="*/ 28 w 560"/>
                  <a:gd name="T89" fmla="*/ 138 h 527"/>
                  <a:gd name="T90" fmla="*/ 9 w 560"/>
                  <a:gd name="T91" fmla="*/ 182 h 527"/>
                  <a:gd name="T92" fmla="*/ 0 w 560"/>
                  <a:gd name="T93" fmla="*/ 230 h 527"/>
                  <a:gd name="T94" fmla="*/ 4 w 560"/>
                  <a:gd name="T95" fmla="*/ 280 h 527"/>
                  <a:gd name="T96" fmla="*/ 16 w 560"/>
                  <a:gd name="T97" fmla="*/ 327 h 527"/>
                  <a:gd name="T98" fmla="*/ 40 w 560"/>
                  <a:gd name="T99" fmla="*/ 369 h 527"/>
                  <a:gd name="T100" fmla="*/ 72 w 560"/>
                  <a:gd name="T101" fmla="*/ 407 h 527"/>
                  <a:gd name="T102" fmla="*/ 111 w 560"/>
                  <a:gd name="T103" fmla="*/ 439 h 527"/>
                  <a:gd name="T104" fmla="*/ 155 w 560"/>
                  <a:gd name="T105" fmla="*/ 465 h 527"/>
                  <a:gd name="T106" fmla="*/ 205 w 560"/>
                  <a:gd name="T107" fmla="*/ 482 h 527"/>
                  <a:gd name="T108" fmla="*/ 258 w 560"/>
                  <a:gd name="T109" fmla="*/ 489 h 527"/>
                  <a:gd name="T110" fmla="*/ 300 w 560"/>
                  <a:gd name="T111" fmla="*/ 488 h 527"/>
                  <a:gd name="T112" fmla="*/ 353 w 560"/>
                  <a:gd name="T113" fmla="*/ 478 h 527"/>
                  <a:gd name="T114" fmla="*/ 527 w 560"/>
                  <a:gd name="T115" fmla="*/ 526 h 527"/>
                  <a:gd name="T116" fmla="*/ 539 w 560"/>
                  <a:gd name="T117" fmla="*/ 524 h 527"/>
                  <a:gd name="T118" fmla="*/ 545 w 560"/>
                  <a:gd name="T119" fmla="*/ 509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60" h="527">
                    <a:moveTo>
                      <a:pt x="386" y="437"/>
                    </a:moveTo>
                    <a:lnTo>
                      <a:pt x="382" y="437"/>
                    </a:lnTo>
                    <a:lnTo>
                      <a:pt x="380" y="436"/>
                    </a:lnTo>
                    <a:lnTo>
                      <a:pt x="377" y="437"/>
                    </a:lnTo>
                    <a:lnTo>
                      <a:pt x="374" y="438"/>
                    </a:lnTo>
                    <a:lnTo>
                      <a:pt x="362" y="442"/>
                    </a:lnTo>
                    <a:lnTo>
                      <a:pt x="349" y="447"/>
                    </a:lnTo>
                    <a:lnTo>
                      <a:pt x="336" y="451"/>
                    </a:lnTo>
                    <a:lnTo>
                      <a:pt x="323" y="454"/>
                    </a:lnTo>
                    <a:lnTo>
                      <a:pt x="311" y="456"/>
                    </a:lnTo>
                    <a:lnTo>
                      <a:pt x="298" y="458"/>
                    </a:lnTo>
                    <a:lnTo>
                      <a:pt x="285" y="459"/>
                    </a:lnTo>
                    <a:lnTo>
                      <a:pt x="272" y="459"/>
                    </a:lnTo>
                    <a:lnTo>
                      <a:pt x="272" y="459"/>
                    </a:lnTo>
                    <a:lnTo>
                      <a:pt x="259" y="459"/>
                    </a:lnTo>
                    <a:lnTo>
                      <a:pt x="248" y="458"/>
                    </a:lnTo>
                    <a:lnTo>
                      <a:pt x="236" y="457"/>
                    </a:lnTo>
                    <a:lnTo>
                      <a:pt x="224" y="455"/>
                    </a:lnTo>
                    <a:lnTo>
                      <a:pt x="200" y="450"/>
                    </a:lnTo>
                    <a:lnTo>
                      <a:pt x="179" y="442"/>
                    </a:lnTo>
                    <a:lnTo>
                      <a:pt x="158" y="433"/>
                    </a:lnTo>
                    <a:lnTo>
                      <a:pt x="137" y="422"/>
                    </a:lnTo>
                    <a:lnTo>
                      <a:pt x="119" y="409"/>
                    </a:lnTo>
                    <a:lnTo>
                      <a:pt x="102" y="395"/>
                    </a:lnTo>
                    <a:lnTo>
                      <a:pt x="86" y="379"/>
                    </a:lnTo>
                    <a:lnTo>
                      <a:pt x="72" y="363"/>
                    </a:lnTo>
                    <a:lnTo>
                      <a:pt x="66" y="353"/>
                    </a:lnTo>
                    <a:lnTo>
                      <a:pt x="59" y="345"/>
                    </a:lnTo>
                    <a:lnTo>
                      <a:pt x="54" y="335"/>
                    </a:lnTo>
                    <a:lnTo>
                      <a:pt x="50" y="326"/>
                    </a:lnTo>
                    <a:lnTo>
                      <a:pt x="45" y="316"/>
                    </a:lnTo>
                    <a:lnTo>
                      <a:pt x="41" y="306"/>
                    </a:lnTo>
                    <a:lnTo>
                      <a:pt x="38" y="296"/>
                    </a:lnTo>
                    <a:lnTo>
                      <a:pt x="35" y="285"/>
                    </a:lnTo>
                    <a:lnTo>
                      <a:pt x="32" y="275"/>
                    </a:lnTo>
                    <a:lnTo>
                      <a:pt x="31" y="265"/>
                    </a:lnTo>
                    <a:lnTo>
                      <a:pt x="30" y="254"/>
                    </a:lnTo>
                    <a:lnTo>
                      <a:pt x="30" y="242"/>
                    </a:lnTo>
                    <a:lnTo>
                      <a:pt x="30" y="231"/>
                    </a:lnTo>
                    <a:lnTo>
                      <a:pt x="31" y="221"/>
                    </a:lnTo>
                    <a:lnTo>
                      <a:pt x="32" y="211"/>
                    </a:lnTo>
                    <a:lnTo>
                      <a:pt x="35" y="200"/>
                    </a:lnTo>
                    <a:lnTo>
                      <a:pt x="38" y="190"/>
                    </a:lnTo>
                    <a:lnTo>
                      <a:pt x="41" y="180"/>
                    </a:lnTo>
                    <a:lnTo>
                      <a:pt x="45" y="170"/>
                    </a:lnTo>
                    <a:lnTo>
                      <a:pt x="50" y="161"/>
                    </a:lnTo>
                    <a:lnTo>
                      <a:pt x="55" y="151"/>
                    </a:lnTo>
                    <a:lnTo>
                      <a:pt x="60" y="143"/>
                    </a:lnTo>
                    <a:lnTo>
                      <a:pt x="67" y="133"/>
                    </a:lnTo>
                    <a:lnTo>
                      <a:pt x="73" y="124"/>
                    </a:lnTo>
                    <a:lnTo>
                      <a:pt x="88" y="108"/>
                    </a:lnTo>
                    <a:lnTo>
                      <a:pt x="104" y="93"/>
                    </a:lnTo>
                    <a:lnTo>
                      <a:pt x="122" y="79"/>
                    </a:lnTo>
                    <a:lnTo>
                      <a:pt x="142" y="67"/>
                    </a:lnTo>
                    <a:lnTo>
                      <a:pt x="162" y="56"/>
                    </a:lnTo>
                    <a:lnTo>
                      <a:pt x="183" y="47"/>
                    </a:lnTo>
                    <a:lnTo>
                      <a:pt x="207" y="40"/>
                    </a:lnTo>
                    <a:lnTo>
                      <a:pt x="230" y="35"/>
                    </a:lnTo>
                    <a:lnTo>
                      <a:pt x="242" y="32"/>
                    </a:lnTo>
                    <a:lnTo>
                      <a:pt x="255" y="31"/>
                    </a:lnTo>
                    <a:lnTo>
                      <a:pt x="267" y="30"/>
                    </a:lnTo>
                    <a:lnTo>
                      <a:pt x="280" y="30"/>
                    </a:lnTo>
                    <a:lnTo>
                      <a:pt x="292" y="30"/>
                    </a:lnTo>
                    <a:lnTo>
                      <a:pt x="305" y="31"/>
                    </a:lnTo>
                    <a:lnTo>
                      <a:pt x="317" y="32"/>
                    </a:lnTo>
                    <a:lnTo>
                      <a:pt x="330" y="35"/>
                    </a:lnTo>
                    <a:lnTo>
                      <a:pt x="353" y="40"/>
                    </a:lnTo>
                    <a:lnTo>
                      <a:pt x="376" y="47"/>
                    </a:lnTo>
                    <a:lnTo>
                      <a:pt x="398" y="56"/>
                    </a:lnTo>
                    <a:lnTo>
                      <a:pt x="419" y="67"/>
                    </a:lnTo>
                    <a:lnTo>
                      <a:pt x="438" y="79"/>
                    </a:lnTo>
                    <a:lnTo>
                      <a:pt x="456" y="93"/>
                    </a:lnTo>
                    <a:lnTo>
                      <a:pt x="472" y="108"/>
                    </a:lnTo>
                    <a:lnTo>
                      <a:pt x="486" y="124"/>
                    </a:lnTo>
                    <a:lnTo>
                      <a:pt x="494" y="133"/>
                    </a:lnTo>
                    <a:lnTo>
                      <a:pt x="499" y="143"/>
                    </a:lnTo>
                    <a:lnTo>
                      <a:pt x="505" y="151"/>
                    </a:lnTo>
                    <a:lnTo>
                      <a:pt x="510" y="161"/>
                    </a:lnTo>
                    <a:lnTo>
                      <a:pt x="515" y="170"/>
                    </a:lnTo>
                    <a:lnTo>
                      <a:pt x="518" y="180"/>
                    </a:lnTo>
                    <a:lnTo>
                      <a:pt x="521" y="190"/>
                    </a:lnTo>
                    <a:lnTo>
                      <a:pt x="525" y="200"/>
                    </a:lnTo>
                    <a:lnTo>
                      <a:pt x="527" y="211"/>
                    </a:lnTo>
                    <a:lnTo>
                      <a:pt x="529" y="221"/>
                    </a:lnTo>
                    <a:lnTo>
                      <a:pt x="530" y="231"/>
                    </a:lnTo>
                    <a:lnTo>
                      <a:pt x="530" y="242"/>
                    </a:lnTo>
                    <a:lnTo>
                      <a:pt x="530" y="253"/>
                    </a:lnTo>
                    <a:lnTo>
                      <a:pt x="529" y="262"/>
                    </a:lnTo>
                    <a:lnTo>
                      <a:pt x="528" y="272"/>
                    </a:lnTo>
                    <a:lnTo>
                      <a:pt x="526" y="282"/>
                    </a:lnTo>
                    <a:lnTo>
                      <a:pt x="522" y="291"/>
                    </a:lnTo>
                    <a:lnTo>
                      <a:pt x="520" y="301"/>
                    </a:lnTo>
                    <a:lnTo>
                      <a:pt x="516" y="311"/>
                    </a:lnTo>
                    <a:lnTo>
                      <a:pt x="512" y="319"/>
                    </a:lnTo>
                    <a:lnTo>
                      <a:pt x="508" y="328"/>
                    </a:lnTo>
                    <a:lnTo>
                      <a:pt x="502" y="336"/>
                    </a:lnTo>
                    <a:lnTo>
                      <a:pt x="497" y="345"/>
                    </a:lnTo>
                    <a:lnTo>
                      <a:pt x="490" y="352"/>
                    </a:lnTo>
                    <a:lnTo>
                      <a:pt x="483" y="360"/>
                    </a:lnTo>
                    <a:lnTo>
                      <a:pt x="476" y="367"/>
                    </a:lnTo>
                    <a:lnTo>
                      <a:pt x="468" y="375"/>
                    </a:lnTo>
                    <a:lnTo>
                      <a:pt x="459" y="382"/>
                    </a:lnTo>
                    <a:lnTo>
                      <a:pt x="456" y="386"/>
                    </a:lnTo>
                    <a:lnTo>
                      <a:pt x="455" y="391"/>
                    </a:lnTo>
                    <a:lnTo>
                      <a:pt x="454" y="396"/>
                    </a:lnTo>
                    <a:lnTo>
                      <a:pt x="456" y="400"/>
                    </a:lnTo>
                    <a:lnTo>
                      <a:pt x="498" y="483"/>
                    </a:lnTo>
                    <a:lnTo>
                      <a:pt x="386" y="437"/>
                    </a:lnTo>
                    <a:close/>
                    <a:moveTo>
                      <a:pt x="488" y="397"/>
                    </a:moveTo>
                    <a:lnTo>
                      <a:pt x="497" y="390"/>
                    </a:lnTo>
                    <a:lnTo>
                      <a:pt x="504" y="381"/>
                    </a:lnTo>
                    <a:lnTo>
                      <a:pt x="512" y="373"/>
                    </a:lnTo>
                    <a:lnTo>
                      <a:pt x="519" y="364"/>
                    </a:lnTo>
                    <a:lnTo>
                      <a:pt x="526" y="356"/>
                    </a:lnTo>
                    <a:lnTo>
                      <a:pt x="531" y="346"/>
                    </a:lnTo>
                    <a:lnTo>
                      <a:pt x="536" y="336"/>
                    </a:lnTo>
                    <a:lnTo>
                      <a:pt x="542" y="327"/>
                    </a:lnTo>
                    <a:lnTo>
                      <a:pt x="546" y="317"/>
                    </a:lnTo>
                    <a:lnTo>
                      <a:pt x="549" y="307"/>
                    </a:lnTo>
                    <a:lnTo>
                      <a:pt x="552" y="297"/>
                    </a:lnTo>
                    <a:lnTo>
                      <a:pt x="556" y="286"/>
                    </a:lnTo>
                    <a:lnTo>
                      <a:pt x="558" y="275"/>
                    </a:lnTo>
                    <a:lnTo>
                      <a:pt x="559" y="265"/>
                    </a:lnTo>
                    <a:lnTo>
                      <a:pt x="560" y="254"/>
                    </a:lnTo>
                    <a:lnTo>
                      <a:pt x="560" y="242"/>
                    </a:lnTo>
                    <a:lnTo>
                      <a:pt x="560" y="230"/>
                    </a:lnTo>
                    <a:lnTo>
                      <a:pt x="559" y="218"/>
                    </a:lnTo>
                    <a:lnTo>
                      <a:pt x="557" y="206"/>
                    </a:lnTo>
                    <a:lnTo>
                      <a:pt x="555" y="194"/>
                    </a:lnTo>
                    <a:lnTo>
                      <a:pt x="551" y="182"/>
                    </a:lnTo>
                    <a:lnTo>
                      <a:pt x="547" y="171"/>
                    </a:lnTo>
                    <a:lnTo>
                      <a:pt x="543" y="160"/>
                    </a:lnTo>
                    <a:lnTo>
                      <a:pt x="537" y="149"/>
                    </a:lnTo>
                    <a:lnTo>
                      <a:pt x="532" y="138"/>
                    </a:lnTo>
                    <a:lnTo>
                      <a:pt x="526" y="128"/>
                    </a:lnTo>
                    <a:lnTo>
                      <a:pt x="519" y="118"/>
                    </a:lnTo>
                    <a:lnTo>
                      <a:pt x="512" y="108"/>
                    </a:lnTo>
                    <a:lnTo>
                      <a:pt x="503" y="99"/>
                    </a:lnTo>
                    <a:lnTo>
                      <a:pt x="495" y="89"/>
                    </a:lnTo>
                    <a:lnTo>
                      <a:pt x="486" y="81"/>
                    </a:lnTo>
                    <a:lnTo>
                      <a:pt x="476" y="72"/>
                    </a:lnTo>
                    <a:lnTo>
                      <a:pt x="467" y="63"/>
                    </a:lnTo>
                    <a:lnTo>
                      <a:pt x="457" y="56"/>
                    </a:lnTo>
                    <a:lnTo>
                      <a:pt x="447" y="48"/>
                    </a:lnTo>
                    <a:lnTo>
                      <a:pt x="435" y="42"/>
                    </a:lnTo>
                    <a:lnTo>
                      <a:pt x="424" y="36"/>
                    </a:lnTo>
                    <a:lnTo>
                      <a:pt x="412" y="30"/>
                    </a:lnTo>
                    <a:lnTo>
                      <a:pt x="401" y="24"/>
                    </a:lnTo>
                    <a:lnTo>
                      <a:pt x="388" y="20"/>
                    </a:lnTo>
                    <a:lnTo>
                      <a:pt x="375" y="15"/>
                    </a:lnTo>
                    <a:lnTo>
                      <a:pt x="362" y="11"/>
                    </a:lnTo>
                    <a:lnTo>
                      <a:pt x="349" y="8"/>
                    </a:lnTo>
                    <a:lnTo>
                      <a:pt x="335" y="5"/>
                    </a:lnTo>
                    <a:lnTo>
                      <a:pt x="322" y="2"/>
                    </a:lnTo>
                    <a:lnTo>
                      <a:pt x="308" y="1"/>
                    </a:lnTo>
                    <a:lnTo>
                      <a:pt x="295" y="0"/>
                    </a:lnTo>
                    <a:lnTo>
                      <a:pt x="280" y="0"/>
                    </a:lnTo>
                    <a:lnTo>
                      <a:pt x="266" y="0"/>
                    </a:lnTo>
                    <a:lnTo>
                      <a:pt x="252" y="1"/>
                    </a:lnTo>
                    <a:lnTo>
                      <a:pt x="238" y="2"/>
                    </a:lnTo>
                    <a:lnTo>
                      <a:pt x="224" y="5"/>
                    </a:lnTo>
                    <a:lnTo>
                      <a:pt x="211" y="8"/>
                    </a:lnTo>
                    <a:lnTo>
                      <a:pt x="197" y="11"/>
                    </a:lnTo>
                    <a:lnTo>
                      <a:pt x="184" y="15"/>
                    </a:lnTo>
                    <a:lnTo>
                      <a:pt x="173" y="20"/>
                    </a:lnTo>
                    <a:lnTo>
                      <a:pt x="160" y="24"/>
                    </a:lnTo>
                    <a:lnTo>
                      <a:pt x="148" y="30"/>
                    </a:lnTo>
                    <a:lnTo>
                      <a:pt x="136" y="36"/>
                    </a:lnTo>
                    <a:lnTo>
                      <a:pt x="124" y="42"/>
                    </a:lnTo>
                    <a:lnTo>
                      <a:pt x="114" y="48"/>
                    </a:lnTo>
                    <a:lnTo>
                      <a:pt x="103" y="56"/>
                    </a:lnTo>
                    <a:lnTo>
                      <a:pt x="92" y="63"/>
                    </a:lnTo>
                    <a:lnTo>
                      <a:pt x="83" y="72"/>
                    </a:lnTo>
                    <a:lnTo>
                      <a:pt x="73" y="81"/>
                    </a:lnTo>
                    <a:lnTo>
                      <a:pt x="65" y="89"/>
                    </a:lnTo>
                    <a:lnTo>
                      <a:pt x="56" y="99"/>
                    </a:lnTo>
                    <a:lnTo>
                      <a:pt x="48" y="108"/>
                    </a:lnTo>
                    <a:lnTo>
                      <a:pt x="41" y="118"/>
                    </a:lnTo>
                    <a:lnTo>
                      <a:pt x="35" y="128"/>
                    </a:lnTo>
                    <a:lnTo>
                      <a:pt x="28" y="138"/>
                    </a:lnTo>
                    <a:lnTo>
                      <a:pt x="22" y="149"/>
                    </a:lnTo>
                    <a:lnTo>
                      <a:pt x="17" y="160"/>
                    </a:lnTo>
                    <a:lnTo>
                      <a:pt x="13" y="171"/>
                    </a:lnTo>
                    <a:lnTo>
                      <a:pt x="9" y="182"/>
                    </a:lnTo>
                    <a:lnTo>
                      <a:pt x="6" y="194"/>
                    </a:lnTo>
                    <a:lnTo>
                      <a:pt x="4" y="206"/>
                    </a:lnTo>
                    <a:lnTo>
                      <a:pt x="1" y="218"/>
                    </a:lnTo>
                    <a:lnTo>
                      <a:pt x="0" y="230"/>
                    </a:lnTo>
                    <a:lnTo>
                      <a:pt x="0" y="242"/>
                    </a:lnTo>
                    <a:lnTo>
                      <a:pt x="0" y="255"/>
                    </a:lnTo>
                    <a:lnTo>
                      <a:pt x="1" y="267"/>
                    </a:lnTo>
                    <a:lnTo>
                      <a:pt x="4" y="280"/>
                    </a:lnTo>
                    <a:lnTo>
                      <a:pt x="6" y="291"/>
                    </a:lnTo>
                    <a:lnTo>
                      <a:pt x="9" y="303"/>
                    </a:lnTo>
                    <a:lnTo>
                      <a:pt x="12" y="315"/>
                    </a:lnTo>
                    <a:lnTo>
                      <a:pt x="16" y="327"/>
                    </a:lnTo>
                    <a:lnTo>
                      <a:pt x="22" y="337"/>
                    </a:lnTo>
                    <a:lnTo>
                      <a:pt x="27" y="348"/>
                    </a:lnTo>
                    <a:lnTo>
                      <a:pt x="34" y="359"/>
                    </a:lnTo>
                    <a:lnTo>
                      <a:pt x="40" y="369"/>
                    </a:lnTo>
                    <a:lnTo>
                      <a:pt x="47" y="379"/>
                    </a:lnTo>
                    <a:lnTo>
                      <a:pt x="55" y="389"/>
                    </a:lnTo>
                    <a:lnTo>
                      <a:pt x="62" y="398"/>
                    </a:lnTo>
                    <a:lnTo>
                      <a:pt x="72" y="407"/>
                    </a:lnTo>
                    <a:lnTo>
                      <a:pt x="81" y="417"/>
                    </a:lnTo>
                    <a:lnTo>
                      <a:pt x="90" y="424"/>
                    </a:lnTo>
                    <a:lnTo>
                      <a:pt x="100" y="433"/>
                    </a:lnTo>
                    <a:lnTo>
                      <a:pt x="111" y="439"/>
                    </a:lnTo>
                    <a:lnTo>
                      <a:pt x="121" y="447"/>
                    </a:lnTo>
                    <a:lnTo>
                      <a:pt x="132" y="453"/>
                    </a:lnTo>
                    <a:lnTo>
                      <a:pt x="144" y="459"/>
                    </a:lnTo>
                    <a:lnTo>
                      <a:pt x="155" y="465"/>
                    </a:lnTo>
                    <a:lnTo>
                      <a:pt x="167" y="470"/>
                    </a:lnTo>
                    <a:lnTo>
                      <a:pt x="179" y="474"/>
                    </a:lnTo>
                    <a:lnTo>
                      <a:pt x="192" y="478"/>
                    </a:lnTo>
                    <a:lnTo>
                      <a:pt x="205" y="482"/>
                    </a:lnTo>
                    <a:lnTo>
                      <a:pt x="218" y="484"/>
                    </a:lnTo>
                    <a:lnTo>
                      <a:pt x="231" y="486"/>
                    </a:lnTo>
                    <a:lnTo>
                      <a:pt x="244" y="488"/>
                    </a:lnTo>
                    <a:lnTo>
                      <a:pt x="258" y="489"/>
                    </a:lnTo>
                    <a:lnTo>
                      <a:pt x="272" y="489"/>
                    </a:lnTo>
                    <a:lnTo>
                      <a:pt x="272" y="489"/>
                    </a:lnTo>
                    <a:lnTo>
                      <a:pt x="286" y="489"/>
                    </a:lnTo>
                    <a:lnTo>
                      <a:pt x="300" y="488"/>
                    </a:lnTo>
                    <a:lnTo>
                      <a:pt x="314" y="486"/>
                    </a:lnTo>
                    <a:lnTo>
                      <a:pt x="327" y="484"/>
                    </a:lnTo>
                    <a:lnTo>
                      <a:pt x="341" y="481"/>
                    </a:lnTo>
                    <a:lnTo>
                      <a:pt x="353" y="478"/>
                    </a:lnTo>
                    <a:lnTo>
                      <a:pt x="367" y="472"/>
                    </a:lnTo>
                    <a:lnTo>
                      <a:pt x="380" y="468"/>
                    </a:lnTo>
                    <a:lnTo>
                      <a:pt x="525" y="526"/>
                    </a:lnTo>
                    <a:lnTo>
                      <a:pt x="527" y="526"/>
                    </a:lnTo>
                    <a:lnTo>
                      <a:pt x="530" y="527"/>
                    </a:lnTo>
                    <a:lnTo>
                      <a:pt x="533" y="526"/>
                    </a:lnTo>
                    <a:lnTo>
                      <a:pt x="536" y="525"/>
                    </a:lnTo>
                    <a:lnTo>
                      <a:pt x="539" y="524"/>
                    </a:lnTo>
                    <a:lnTo>
                      <a:pt x="541" y="521"/>
                    </a:lnTo>
                    <a:lnTo>
                      <a:pt x="544" y="517"/>
                    </a:lnTo>
                    <a:lnTo>
                      <a:pt x="545" y="513"/>
                    </a:lnTo>
                    <a:lnTo>
                      <a:pt x="545" y="509"/>
                    </a:lnTo>
                    <a:lnTo>
                      <a:pt x="543" y="504"/>
                    </a:lnTo>
                    <a:lnTo>
                      <a:pt x="488" y="3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grpSp>
      </p:grpSp>
      <p:grpSp>
        <p:nvGrpSpPr>
          <p:cNvPr id="14" name="iSḷîḍê"/>
          <p:cNvGrpSpPr/>
          <p:nvPr/>
        </p:nvGrpSpPr>
        <p:grpSpPr>
          <a:xfrm>
            <a:off x="6895820" y="4707616"/>
            <a:ext cx="952304" cy="594799"/>
            <a:chOff x="5484573" y="5214090"/>
            <a:chExt cx="952304" cy="594799"/>
          </a:xfrm>
        </p:grpSpPr>
        <p:sp>
          <p:nvSpPr>
            <p:cNvPr id="25" name="íšļïḍé"/>
            <p:cNvSpPr txBox="1"/>
            <p:nvPr/>
          </p:nvSpPr>
          <p:spPr>
            <a:xfrm>
              <a:off x="5484573" y="5470335"/>
              <a:ext cx="952304" cy="338554"/>
            </a:xfrm>
            <a:prstGeom prst="rect">
              <a:avLst/>
            </a:prstGeom>
            <a:noFill/>
          </p:spPr>
          <p:txBody>
            <a:bodyPr wrap="square" lIns="91440" tIns="45720" rIns="91440" bIns="45720"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600" b="1" i="0" u="none" strike="noStrike" kern="0" cap="none" spc="0" normalizeH="0" baseline="0" noProof="0" dirty="0">
                  <a:ln>
                    <a:noFill/>
                  </a:ln>
                  <a:solidFill>
                    <a:prstClr val="white"/>
                  </a:solidFill>
                  <a:effectLst/>
                  <a:uLnTx/>
                  <a:uFillTx/>
                </a:rPr>
                <a:t>Oct-Des</a:t>
              </a:r>
            </a:p>
          </p:txBody>
        </p:sp>
        <p:grpSp>
          <p:nvGrpSpPr>
            <p:cNvPr id="26" name="isḷiḋe"/>
            <p:cNvGrpSpPr>
              <a:grpSpLocks noChangeAspect="1"/>
            </p:cNvGrpSpPr>
            <p:nvPr/>
          </p:nvGrpSpPr>
          <p:grpSpPr>
            <a:xfrm>
              <a:off x="5835421" y="5214090"/>
              <a:ext cx="250608" cy="252000"/>
              <a:chOff x="10455275" y="2498725"/>
              <a:chExt cx="285750" cy="287338"/>
            </a:xfrm>
            <a:solidFill>
              <a:sysClr val="window" lastClr="FFFFFF"/>
            </a:solidFill>
          </p:grpSpPr>
          <p:sp>
            <p:nvSpPr>
              <p:cNvPr id="27" name="ïSļiďê"/>
              <p:cNvSpPr/>
              <p:nvPr/>
            </p:nvSpPr>
            <p:spPr bwMode="auto">
              <a:xfrm>
                <a:off x="10455275" y="2593975"/>
                <a:ext cx="285750" cy="192088"/>
              </a:xfrm>
              <a:custGeom>
                <a:avLst/>
                <a:gdLst>
                  <a:gd name="T0" fmla="*/ 812 w 903"/>
                  <a:gd name="T1" fmla="*/ 30 h 601"/>
                  <a:gd name="T2" fmla="*/ 512 w 903"/>
                  <a:gd name="T3" fmla="*/ 571 h 601"/>
                  <a:gd name="T4" fmla="*/ 602 w 903"/>
                  <a:gd name="T5" fmla="*/ 571 h 601"/>
                  <a:gd name="T6" fmla="*/ 301 w 903"/>
                  <a:gd name="T7" fmla="*/ 210 h 601"/>
                  <a:gd name="T8" fmla="*/ 301 w 903"/>
                  <a:gd name="T9" fmla="*/ 571 h 601"/>
                  <a:gd name="T10" fmla="*/ 181 w 903"/>
                  <a:gd name="T11" fmla="*/ 421 h 601"/>
                  <a:gd name="T12" fmla="*/ 888 w 903"/>
                  <a:gd name="T13" fmla="*/ 571 h 601"/>
                  <a:gd name="T14" fmla="*/ 842 w 903"/>
                  <a:gd name="T15" fmla="*/ 12 h 601"/>
                  <a:gd name="T16" fmla="*/ 838 w 903"/>
                  <a:gd name="T17" fmla="*/ 5 h 601"/>
                  <a:gd name="T18" fmla="*/ 830 w 903"/>
                  <a:gd name="T19" fmla="*/ 0 h 601"/>
                  <a:gd name="T20" fmla="*/ 704 w 903"/>
                  <a:gd name="T21" fmla="*/ 0 h 601"/>
                  <a:gd name="T22" fmla="*/ 696 w 903"/>
                  <a:gd name="T23" fmla="*/ 5 h 601"/>
                  <a:gd name="T24" fmla="*/ 692 w 903"/>
                  <a:gd name="T25" fmla="*/ 12 h 601"/>
                  <a:gd name="T26" fmla="*/ 632 w 903"/>
                  <a:gd name="T27" fmla="*/ 571 h 601"/>
                  <a:gd name="T28" fmla="*/ 631 w 903"/>
                  <a:gd name="T29" fmla="*/ 280 h 601"/>
                  <a:gd name="T30" fmla="*/ 626 w 903"/>
                  <a:gd name="T31" fmla="*/ 274 h 601"/>
                  <a:gd name="T32" fmla="*/ 617 w 903"/>
                  <a:gd name="T33" fmla="*/ 270 h 601"/>
                  <a:gd name="T34" fmla="*/ 491 w 903"/>
                  <a:gd name="T35" fmla="*/ 271 h 601"/>
                  <a:gd name="T36" fmla="*/ 484 w 903"/>
                  <a:gd name="T37" fmla="*/ 278 h 601"/>
                  <a:gd name="T38" fmla="*/ 482 w 903"/>
                  <a:gd name="T39" fmla="*/ 285 h 601"/>
                  <a:gd name="T40" fmla="*/ 421 w 903"/>
                  <a:gd name="T41" fmla="*/ 195 h 601"/>
                  <a:gd name="T42" fmla="*/ 419 w 903"/>
                  <a:gd name="T43" fmla="*/ 187 h 601"/>
                  <a:gd name="T44" fmla="*/ 412 w 903"/>
                  <a:gd name="T45" fmla="*/ 181 h 601"/>
                  <a:gd name="T46" fmla="*/ 286 w 903"/>
                  <a:gd name="T47" fmla="*/ 180 h 601"/>
                  <a:gd name="T48" fmla="*/ 277 w 903"/>
                  <a:gd name="T49" fmla="*/ 184 h 601"/>
                  <a:gd name="T50" fmla="*/ 272 w 903"/>
                  <a:gd name="T51" fmla="*/ 190 h 601"/>
                  <a:gd name="T52" fmla="*/ 271 w 903"/>
                  <a:gd name="T53" fmla="*/ 571 h 601"/>
                  <a:gd name="T54" fmla="*/ 211 w 903"/>
                  <a:gd name="T55" fmla="*/ 403 h 601"/>
                  <a:gd name="T56" fmla="*/ 207 w 903"/>
                  <a:gd name="T57" fmla="*/ 396 h 601"/>
                  <a:gd name="T58" fmla="*/ 199 w 903"/>
                  <a:gd name="T59" fmla="*/ 391 h 601"/>
                  <a:gd name="T60" fmla="*/ 73 w 903"/>
                  <a:gd name="T61" fmla="*/ 391 h 601"/>
                  <a:gd name="T62" fmla="*/ 65 w 903"/>
                  <a:gd name="T63" fmla="*/ 396 h 601"/>
                  <a:gd name="T64" fmla="*/ 61 w 903"/>
                  <a:gd name="T65" fmla="*/ 403 h 601"/>
                  <a:gd name="T66" fmla="*/ 16 w 903"/>
                  <a:gd name="T67" fmla="*/ 571 h 601"/>
                  <a:gd name="T68" fmla="*/ 7 w 903"/>
                  <a:gd name="T69" fmla="*/ 573 h 601"/>
                  <a:gd name="T70" fmla="*/ 2 w 903"/>
                  <a:gd name="T71" fmla="*/ 581 h 601"/>
                  <a:gd name="T72" fmla="*/ 1 w 903"/>
                  <a:gd name="T73" fmla="*/ 590 h 601"/>
                  <a:gd name="T74" fmla="*/ 5 w 903"/>
                  <a:gd name="T75" fmla="*/ 597 h 601"/>
                  <a:gd name="T76" fmla="*/ 13 w 903"/>
                  <a:gd name="T77" fmla="*/ 601 h 601"/>
                  <a:gd name="T78" fmla="*/ 196 w 903"/>
                  <a:gd name="T79" fmla="*/ 601 h 601"/>
                  <a:gd name="T80" fmla="*/ 497 w 903"/>
                  <a:gd name="T81" fmla="*/ 601 h 601"/>
                  <a:gd name="T82" fmla="*/ 827 w 903"/>
                  <a:gd name="T83" fmla="*/ 601 h 601"/>
                  <a:gd name="T84" fmla="*/ 893 w 903"/>
                  <a:gd name="T85" fmla="*/ 600 h 601"/>
                  <a:gd name="T86" fmla="*/ 900 w 903"/>
                  <a:gd name="T87" fmla="*/ 595 h 601"/>
                  <a:gd name="T88" fmla="*/ 903 w 903"/>
                  <a:gd name="T89" fmla="*/ 586 h 601"/>
                  <a:gd name="T90" fmla="*/ 900 w 903"/>
                  <a:gd name="T91" fmla="*/ 578 h 601"/>
                  <a:gd name="T92" fmla="*/ 893 w 903"/>
                  <a:gd name="T93" fmla="*/ 572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3" h="601">
                    <a:moveTo>
                      <a:pt x="722" y="571"/>
                    </a:moveTo>
                    <a:lnTo>
                      <a:pt x="722" y="30"/>
                    </a:lnTo>
                    <a:lnTo>
                      <a:pt x="812" y="30"/>
                    </a:lnTo>
                    <a:lnTo>
                      <a:pt x="812" y="571"/>
                    </a:lnTo>
                    <a:lnTo>
                      <a:pt x="722" y="571"/>
                    </a:lnTo>
                    <a:close/>
                    <a:moveTo>
                      <a:pt x="512" y="571"/>
                    </a:moveTo>
                    <a:lnTo>
                      <a:pt x="512" y="300"/>
                    </a:lnTo>
                    <a:lnTo>
                      <a:pt x="602" y="300"/>
                    </a:lnTo>
                    <a:lnTo>
                      <a:pt x="602" y="571"/>
                    </a:lnTo>
                    <a:lnTo>
                      <a:pt x="512" y="571"/>
                    </a:lnTo>
                    <a:close/>
                    <a:moveTo>
                      <a:pt x="301" y="571"/>
                    </a:moveTo>
                    <a:lnTo>
                      <a:pt x="301" y="210"/>
                    </a:lnTo>
                    <a:lnTo>
                      <a:pt x="391" y="210"/>
                    </a:lnTo>
                    <a:lnTo>
                      <a:pt x="391" y="571"/>
                    </a:lnTo>
                    <a:lnTo>
                      <a:pt x="301" y="571"/>
                    </a:lnTo>
                    <a:close/>
                    <a:moveTo>
                      <a:pt x="91" y="571"/>
                    </a:moveTo>
                    <a:lnTo>
                      <a:pt x="91" y="421"/>
                    </a:lnTo>
                    <a:lnTo>
                      <a:pt x="181" y="421"/>
                    </a:lnTo>
                    <a:lnTo>
                      <a:pt x="181" y="571"/>
                    </a:lnTo>
                    <a:lnTo>
                      <a:pt x="91" y="571"/>
                    </a:lnTo>
                    <a:close/>
                    <a:moveTo>
                      <a:pt x="888" y="571"/>
                    </a:moveTo>
                    <a:lnTo>
                      <a:pt x="842" y="571"/>
                    </a:lnTo>
                    <a:lnTo>
                      <a:pt x="842" y="15"/>
                    </a:lnTo>
                    <a:lnTo>
                      <a:pt x="842" y="12"/>
                    </a:lnTo>
                    <a:lnTo>
                      <a:pt x="841" y="9"/>
                    </a:lnTo>
                    <a:lnTo>
                      <a:pt x="840" y="7"/>
                    </a:lnTo>
                    <a:lnTo>
                      <a:pt x="838" y="5"/>
                    </a:lnTo>
                    <a:lnTo>
                      <a:pt x="836" y="3"/>
                    </a:lnTo>
                    <a:lnTo>
                      <a:pt x="833" y="1"/>
                    </a:lnTo>
                    <a:lnTo>
                      <a:pt x="830" y="0"/>
                    </a:lnTo>
                    <a:lnTo>
                      <a:pt x="827" y="0"/>
                    </a:lnTo>
                    <a:lnTo>
                      <a:pt x="707" y="0"/>
                    </a:lnTo>
                    <a:lnTo>
                      <a:pt x="704" y="0"/>
                    </a:lnTo>
                    <a:lnTo>
                      <a:pt x="702" y="1"/>
                    </a:lnTo>
                    <a:lnTo>
                      <a:pt x="698" y="3"/>
                    </a:lnTo>
                    <a:lnTo>
                      <a:pt x="696" y="5"/>
                    </a:lnTo>
                    <a:lnTo>
                      <a:pt x="694" y="7"/>
                    </a:lnTo>
                    <a:lnTo>
                      <a:pt x="693" y="9"/>
                    </a:lnTo>
                    <a:lnTo>
                      <a:pt x="692" y="12"/>
                    </a:lnTo>
                    <a:lnTo>
                      <a:pt x="692" y="15"/>
                    </a:lnTo>
                    <a:lnTo>
                      <a:pt x="692" y="571"/>
                    </a:lnTo>
                    <a:lnTo>
                      <a:pt x="632" y="571"/>
                    </a:lnTo>
                    <a:lnTo>
                      <a:pt x="632" y="285"/>
                    </a:lnTo>
                    <a:lnTo>
                      <a:pt x="632" y="283"/>
                    </a:lnTo>
                    <a:lnTo>
                      <a:pt x="631" y="280"/>
                    </a:lnTo>
                    <a:lnTo>
                      <a:pt x="630" y="278"/>
                    </a:lnTo>
                    <a:lnTo>
                      <a:pt x="628" y="275"/>
                    </a:lnTo>
                    <a:lnTo>
                      <a:pt x="626" y="274"/>
                    </a:lnTo>
                    <a:lnTo>
                      <a:pt x="622" y="271"/>
                    </a:lnTo>
                    <a:lnTo>
                      <a:pt x="620" y="271"/>
                    </a:lnTo>
                    <a:lnTo>
                      <a:pt x="617" y="270"/>
                    </a:lnTo>
                    <a:lnTo>
                      <a:pt x="497" y="270"/>
                    </a:lnTo>
                    <a:lnTo>
                      <a:pt x="494" y="271"/>
                    </a:lnTo>
                    <a:lnTo>
                      <a:pt x="491" y="271"/>
                    </a:lnTo>
                    <a:lnTo>
                      <a:pt x="488" y="274"/>
                    </a:lnTo>
                    <a:lnTo>
                      <a:pt x="486" y="275"/>
                    </a:lnTo>
                    <a:lnTo>
                      <a:pt x="484" y="278"/>
                    </a:lnTo>
                    <a:lnTo>
                      <a:pt x="483" y="280"/>
                    </a:lnTo>
                    <a:lnTo>
                      <a:pt x="482" y="283"/>
                    </a:lnTo>
                    <a:lnTo>
                      <a:pt x="482" y="285"/>
                    </a:lnTo>
                    <a:lnTo>
                      <a:pt x="482" y="571"/>
                    </a:lnTo>
                    <a:lnTo>
                      <a:pt x="421" y="571"/>
                    </a:lnTo>
                    <a:lnTo>
                      <a:pt x="421" y="195"/>
                    </a:lnTo>
                    <a:lnTo>
                      <a:pt x="421" y="192"/>
                    </a:lnTo>
                    <a:lnTo>
                      <a:pt x="420" y="190"/>
                    </a:lnTo>
                    <a:lnTo>
                      <a:pt x="419" y="187"/>
                    </a:lnTo>
                    <a:lnTo>
                      <a:pt x="417" y="185"/>
                    </a:lnTo>
                    <a:lnTo>
                      <a:pt x="415" y="184"/>
                    </a:lnTo>
                    <a:lnTo>
                      <a:pt x="412" y="181"/>
                    </a:lnTo>
                    <a:lnTo>
                      <a:pt x="409" y="180"/>
                    </a:lnTo>
                    <a:lnTo>
                      <a:pt x="406" y="180"/>
                    </a:lnTo>
                    <a:lnTo>
                      <a:pt x="286" y="180"/>
                    </a:lnTo>
                    <a:lnTo>
                      <a:pt x="283" y="180"/>
                    </a:lnTo>
                    <a:lnTo>
                      <a:pt x="281" y="181"/>
                    </a:lnTo>
                    <a:lnTo>
                      <a:pt x="277" y="184"/>
                    </a:lnTo>
                    <a:lnTo>
                      <a:pt x="275" y="185"/>
                    </a:lnTo>
                    <a:lnTo>
                      <a:pt x="274" y="187"/>
                    </a:lnTo>
                    <a:lnTo>
                      <a:pt x="272" y="190"/>
                    </a:lnTo>
                    <a:lnTo>
                      <a:pt x="271" y="192"/>
                    </a:lnTo>
                    <a:lnTo>
                      <a:pt x="271" y="195"/>
                    </a:lnTo>
                    <a:lnTo>
                      <a:pt x="271" y="571"/>
                    </a:lnTo>
                    <a:lnTo>
                      <a:pt x="211" y="571"/>
                    </a:lnTo>
                    <a:lnTo>
                      <a:pt x="211" y="406"/>
                    </a:lnTo>
                    <a:lnTo>
                      <a:pt x="211" y="403"/>
                    </a:lnTo>
                    <a:lnTo>
                      <a:pt x="210" y="400"/>
                    </a:lnTo>
                    <a:lnTo>
                      <a:pt x="209" y="398"/>
                    </a:lnTo>
                    <a:lnTo>
                      <a:pt x="207" y="396"/>
                    </a:lnTo>
                    <a:lnTo>
                      <a:pt x="205" y="394"/>
                    </a:lnTo>
                    <a:lnTo>
                      <a:pt x="201" y="392"/>
                    </a:lnTo>
                    <a:lnTo>
                      <a:pt x="199" y="391"/>
                    </a:lnTo>
                    <a:lnTo>
                      <a:pt x="196" y="391"/>
                    </a:lnTo>
                    <a:lnTo>
                      <a:pt x="76" y="391"/>
                    </a:lnTo>
                    <a:lnTo>
                      <a:pt x="73" y="391"/>
                    </a:lnTo>
                    <a:lnTo>
                      <a:pt x="70" y="392"/>
                    </a:lnTo>
                    <a:lnTo>
                      <a:pt x="67" y="394"/>
                    </a:lnTo>
                    <a:lnTo>
                      <a:pt x="65" y="396"/>
                    </a:lnTo>
                    <a:lnTo>
                      <a:pt x="63" y="398"/>
                    </a:lnTo>
                    <a:lnTo>
                      <a:pt x="62" y="400"/>
                    </a:lnTo>
                    <a:lnTo>
                      <a:pt x="61" y="403"/>
                    </a:lnTo>
                    <a:lnTo>
                      <a:pt x="61" y="406"/>
                    </a:lnTo>
                    <a:lnTo>
                      <a:pt x="61" y="571"/>
                    </a:lnTo>
                    <a:lnTo>
                      <a:pt x="16" y="571"/>
                    </a:lnTo>
                    <a:lnTo>
                      <a:pt x="13" y="571"/>
                    </a:lnTo>
                    <a:lnTo>
                      <a:pt x="10" y="572"/>
                    </a:lnTo>
                    <a:lnTo>
                      <a:pt x="7" y="573"/>
                    </a:lnTo>
                    <a:lnTo>
                      <a:pt x="5" y="576"/>
                    </a:lnTo>
                    <a:lnTo>
                      <a:pt x="3" y="578"/>
                    </a:lnTo>
                    <a:lnTo>
                      <a:pt x="2" y="581"/>
                    </a:lnTo>
                    <a:lnTo>
                      <a:pt x="1" y="583"/>
                    </a:lnTo>
                    <a:lnTo>
                      <a:pt x="0" y="586"/>
                    </a:lnTo>
                    <a:lnTo>
                      <a:pt x="1" y="590"/>
                    </a:lnTo>
                    <a:lnTo>
                      <a:pt x="2" y="593"/>
                    </a:lnTo>
                    <a:lnTo>
                      <a:pt x="3" y="595"/>
                    </a:lnTo>
                    <a:lnTo>
                      <a:pt x="5" y="597"/>
                    </a:lnTo>
                    <a:lnTo>
                      <a:pt x="7" y="599"/>
                    </a:lnTo>
                    <a:lnTo>
                      <a:pt x="10" y="600"/>
                    </a:lnTo>
                    <a:lnTo>
                      <a:pt x="13" y="601"/>
                    </a:lnTo>
                    <a:lnTo>
                      <a:pt x="16" y="601"/>
                    </a:lnTo>
                    <a:lnTo>
                      <a:pt x="76" y="601"/>
                    </a:lnTo>
                    <a:lnTo>
                      <a:pt x="196" y="601"/>
                    </a:lnTo>
                    <a:lnTo>
                      <a:pt x="286" y="601"/>
                    </a:lnTo>
                    <a:lnTo>
                      <a:pt x="406" y="601"/>
                    </a:lnTo>
                    <a:lnTo>
                      <a:pt x="497" y="601"/>
                    </a:lnTo>
                    <a:lnTo>
                      <a:pt x="617" y="601"/>
                    </a:lnTo>
                    <a:lnTo>
                      <a:pt x="707" y="601"/>
                    </a:lnTo>
                    <a:lnTo>
                      <a:pt x="827" y="601"/>
                    </a:lnTo>
                    <a:lnTo>
                      <a:pt x="888" y="601"/>
                    </a:lnTo>
                    <a:lnTo>
                      <a:pt x="890" y="601"/>
                    </a:lnTo>
                    <a:lnTo>
                      <a:pt x="893" y="600"/>
                    </a:lnTo>
                    <a:lnTo>
                      <a:pt x="896" y="599"/>
                    </a:lnTo>
                    <a:lnTo>
                      <a:pt x="898" y="597"/>
                    </a:lnTo>
                    <a:lnTo>
                      <a:pt x="900" y="595"/>
                    </a:lnTo>
                    <a:lnTo>
                      <a:pt x="901" y="593"/>
                    </a:lnTo>
                    <a:lnTo>
                      <a:pt x="902" y="590"/>
                    </a:lnTo>
                    <a:lnTo>
                      <a:pt x="903" y="586"/>
                    </a:lnTo>
                    <a:lnTo>
                      <a:pt x="902" y="583"/>
                    </a:lnTo>
                    <a:lnTo>
                      <a:pt x="901" y="581"/>
                    </a:lnTo>
                    <a:lnTo>
                      <a:pt x="900" y="578"/>
                    </a:lnTo>
                    <a:lnTo>
                      <a:pt x="898" y="576"/>
                    </a:lnTo>
                    <a:lnTo>
                      <a:pt x="896" y="573"/>
                    </a:lnTo>
                    <a:lnTo>
                      <a:pt x="893" y="572"/>
                    </a:lnTo>
                    <a:lnTo>
                      <a:pt x="890" y="571"/>
                    </a:lnTo>
                    <a:lnTo>
                      <a:pt x="888" y="5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sp>
            <p:nvSpPr>
              <p:cNvPr id="28" name="íşḻïḑê"/>
              <p:cNvSpPr/>
              <p:nvPr/>
            </p:nvSpPr>
            <p:spPr bwMode="auto">
              <a:xfrm>
                <a:off x="10474325" y="2498725"/>
                <a:ext cx="252413" cy="157163"/>
              </a:xfrm>
              <a:custGeom>
                <a:avLst/>
                <a:gdLst>
                  <a:gd name="T0" fmla="*/ 83 w 796"/>
                  <a:gd name="T1" fmla="*/ 417 h 496"/>
                  <a:gd name="T2" fmla="*/ 89 w 796"/>
                  <a:gd name="T3" fmla="*/ 431 h 496"/>
                  <a:gd name="T4" fmla="*/ 76 w 796"/>
                  <a:gd name="T5" fmla="*/ 461 h 496"/>
                  <a:gd name="T6" fmla="*/ 43 w 796"/>
                  <a:gd name="T7" fmla="*/ 461 h 496"/>
                  <a:gd name="T8" fmla="*/ 30 w 796"/>
                  <a:gd name="T9" fmla="*/ 430 h 496"/>
                  <a:gd name="T10" fmla="*/ 54 w 796"/>
                  <a:gd name="T11" fmla="*/ 407 h 496"/>
                  <a:gd name="T12" fmla="*/ 302 w 796"/>
                  <a:gd name="T13" fmla="*/ 216 h 496"/>
                  <a:gd name="T14" fmla="*/ 315 w 796"/>
                  <a:gd name="T15" fmla="*/ 247 h 496"/>
                  <a:gd name="T16" fmla="*/ 291 w 796"/>
                  <a:gd name="T17" fmla="*/ 270 h 496"/>
                  <a:gd name="T18" fmla="*/ 260 w 796"/>
                  <a:gd name="T19" fmla="*/ 257 h 496"/>
                  <a:gd name="T20" fmla="*/ 260 w 796"/>
                  <a:gd name="T21" fmla="*/ 224 h 496"/>
                  <a:gd name="T22" fmla="*/ 511 w 796"/>
                  <a:gd name="T23" fmla="*/ 301 h 496"/>
                  <a:gd name="T24" fmla="*/ 530 w 796"/>
                  <a:gd name="T25" fmla="*/ 308 h 496"/>
                  <a:gd name="T26" fmla="*/ 541 w 796"/>
                  <a:gd name="T27" fmla="*/ 331 h 496"/>
                  <a:gd name="T28" fmla="*/ 523 w 796"/>
                  <a:gd name="T29" fmla="*/ 359 h 496"/>
                  <a:gd name="T30" fmla="*/ 490 w 796"/>
                  <a:gd name="T31" fmla="*/ 353 h 496"/>
                  <a:gd name="T32" fmla="*/ 483 w 796"/>
                  <a:gd name="T33" fmla="*/ 320 h 496"/>
                  <a:gd name="T34" fmla="*/ 511 w 796"/>
                  <a:gd name="T35" fmla="*/ 301 h 496"/>
                  <a:gd name="T36" fmla="*/ 757 w 796"/>
                  <a:gd name="T37" fmla="*/ 39 h 496"/>
                  <a:gd name="T38" fmla="*/ 764 w 796"/>
                  <a:gd name="T39" fmla="*/ 72 h 496"/>
                  <a:gd name="T40" fmla="*/ 736 w 796"/>
                  <a:gd name="T41" fmla="*/ 90 h 496"/>
                  <a:gd name="T42" fmla="*/ 708 w 796"/>
                  <a:gd name="T43" fmla="*/ 72 h 496"/>
                  <a:gd name="T44" fmla="*/ 716 w 796"/>
                  <a:gd name="T45" fmla="*/ 39 h 496"/>
                  <a:gd name="T46" fmla="*/ 60 w 796"/>
                  <a:gd name="T47" fmla="*/ 496 h 496"/>
                  <a:gd name="T48" fmla="*/ 93 w 796"/>
                  <a:gd name="T49" fmla="*/ 487 h 496"/>
                  <a:gd name="T50" fmla="*/ 115 w 796"/>
                  <a:gd name="T51" fmla="*/ 460 h 496"/>
                  <a:gd name="T52" fmla="*/ 118 w 796"/>
                  <a:gd name="T53" fmla="*/ 422 h 496"/>
                  <a:gd name="T54" fmla="*/ 276 w 796"/>
                  <a:gd name="T55" fmla="*/ 300 h 496"/>
                  <a:gd name="T56" fmla="*/ 318 w 796"/>
                  <a:gd name="T57" fmla="*/ 291 h 496"/>
                  <a:gd name="T58" fmla="*/ 451 w 796"/>
                  <a:gd name="T59" fmla="*/ 331 h 496"/>
                  <a:gd name="T60" fmla="*/ 461 w 796"/>
                  <a:gd name="T61" fmla="*/ 365 h 496"/>
                  <a:gd name="T62" fmla="*/ 487 w 796"/>
                  <a:gd name="T63" fmla="*/ 387 h 496"/>
                  <a:gd name="T64" fmla="*/ 523 w 796"/>
                  <a:gd name="T65" fmla="*/ 390 h 496"/>
                  <a:gd name="T66" fmla="*/ 554 w 796"/>
                  <a:gd name="T67" fmla="*/ 373 h 496"/>
                  <a:gd name="T68" fmla="*/ 570 w 796"/>
                  <a:gd name="T69" fmla="*/ 343 h 496"/>
                  <a:gd name="T70" fmla="*/ 559 w 796"/>
                  <a:gd name="T71" fmla="*/ 296 h 496"/>
                  <a:gd name="T72" fmla="*/ 742 w 796"/>
                  <a:gd name="T73" fmla="*/ 120 h 496"/>
                  <a:gd name="T74" fmla="*/ 775 w 796"/>
                  <a:gd name="T75" fmla="*/ 106 h 496"/>
                  <a:gd name="T76" fmla="*/ 794 w 796"/>
                  <a:gd name="T77" fmla="*/ 79 h 496"/>
                  <a:gd name="T78" fmla="*/ 794 w 796"/>
                  <a:gd name="T79" fmla="*/ 43 h 496"/>
                  <a:gd name="T80" fmla="*/ 775 w 796"/>
                  <a:gd name="T81" fmla="*/ 14 h 496"/>
                  <a:gd name="T82" fmla="*/ 742 w 796"/>
                  <a:gd name="T83" fmla="*/ 0 h 496"/>
                  <a:gd name="T84" fmla="*/ 708 w 796"/>
                  <a:gd name="T85" fmla="*/ 8 h 496"/>
                  <a:gd name="T86" fmla="*/ 683 w 796"/>
                  <a:gd name="T87" fmla="*/ 31 h 496"/>
                  <a:gd name="T88" fmla="*/ 677 w 796"/>
                  <a:gd name="T89" fmla="*/ 70 h 496"/>
                  <a:gd name="T90" fmla="*/ 524 w 796"/>
                  <a:gd name="T91" fmla="*/ 272 h 496"/>
                  <a:gd name="T92" fmla="*/ 483 w 796"/>
                  <a:gd name="T93" fmla="*/ 278 h 496"/>
                  <a:gd name="T94" fmla="*/ 345 w 796"/>
                  <a:gd name="T95" fmla="*/ 245 h 496"/>
                  <a:gd name="T96" fmla="*/ 339 w 796"/>
                  <a:gd name="T97" fmla="*/ 212 h 496"/>
                  <a:gd name="T98" fmla="*/ 314 w 796"/>
                  <a:gd name="T99" fmla="*/ 188 h 496"/>
                  <a:gd name="T100" fmla="*/ 280 w 796"/>
                  <a:gd name="T101" fmla="*/ 181 h 496"/>
                  <a:gd name="T102" fmla="*/ 247 w 796"/>
                  <a:gd name="T103" fmla="*/ 194 h 496"/>
                  <a:gd name="T104" fmla="*/ 228 w 796"/>
                  <a:gd name="T105" fmla="*/ 223 h 496"/>
                  <a:gd name="T106" fmla="*/ 229 w 796"/>
                  <a:gd name="T107" fmla="*/ 262 h 496"/>
                  <a:gd name="T108" fmla="*/ 60 w 796"/>
                  <a:gd name="T109" fmla="*/ 376 h 496"/>
                  <a:gd name="T110" fmla="*/ 26 w 796"/>
                  <a:gd name="T111" fmla="*/ 387 h 496"/>
                  <a:gd name="T112" fmla="*/ 4 w 796"/>
                  <a:gd name="T113" fmla="*/ 413 h 496"/>
                  <a:gd name="T114" fmla="*/ 1 w 796"/>
                  <a:gd name="T115" fmla="*/ 448 h 496"/>
                  <a:gd name="T116" fmla="*/ 17 w 796"/>
                  <a:gd name="T117" fmla="*/ 479 h 496"/>
                  <a:gd name="T118" fmla="*/ 47 w 796"/>
                  <a:gd name="T119" fmla="*/ 495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96" h="496">
                    <a:moveTo>
                      <a:pt x="60" y="406"/>
                    </a:moveTo>
                    <a:lnTo>
                      <a:pt x="66" y="407"/>
                    </a:lnTo>
                    <a:lnTo>
                      <a:pt x="73" y="410"/>
                    </a:lnTo>
                    <a:lnTo>
                      <a:pt x="78" y="413"/>
                    </a:lnTo>
                    <a:lnTo>
                      <a:pt x="83" y="417"/>
                    </a:lnTo>
                    <a:lnTo>
                      <a:pt x="83" y="417"/>
                    </a:lnTo>
                    <a:lnTo>
                      <a:pt x="83" y="417"/>
                    </a:lnTo>
                    <a:lnTo>
                      <a:pt x="83" y="417"/>
                    </a:lnTo>
                    <a:lnTo>
                      <a:pt x="83" y="417"/>
                    </a:lnTo>
                    <a:lnTo>
                      <a:pt x="86" y="421"/>
                    </a:lnTo>
                    <a:lnTo>
                      <a:pt x="88" y="426"/>
                    </a:lnTo>
                    <a:lnTo>
                      <a:pt x="89" y="431"/>
                    </a:lnTo>
                    <a:lnTo>
                      <a:pt x="90" y="436"/>
                    </a:lnTo>
                    <a:lnTo>
                      <a:pt x="89" y="443"/>
                    </a:lnTo>
                    <a:lnTo>
                      <a:pt x="88" y="448"/>
                    </a:lnTo>
                    <a:lnTo>
                      <a:pt x="85" y="453"/>
                    </a:lnTo>
                    <a:lnTo>
                      <a:pt x="81" y="458"/>
                    </a:lnTo>
                    <a:lnTo>
                      <a:pt x="76" y="461"/>
                    </a:lnTo>
                    <a:lnTo>
                      <a:pt x="72" y="464"/>
                    </a:lnTo>
                    <a:lnTo>
                      <a:pt x="65" y="466"/>
                    </a:lnTo>
                    <a:lnTo>
                      <a:pt x="60" y="466"/>
                    </a:lnTo>
                    <a:lnTo>
                      <a:pt x="54" y="466"/>
                    </a:lnTo>
                    <a:lnTo>
                      <a:pt x="48" y="464"/>
                    </a:lnTo>
                    <a:lnTo>
                      <a:pt x="43" y="461"/>
                    </a:lnTo>
                    <a:lnTo>
                      <a:pt x="39" y="458"/>
                    </a:lnTo>
                    <a:lnTo>
                      <a:pt x="34" y="453"/>
                    </a:lnTo>
                    <a:lnTo>
                      <a:pt x="32" y="448"/>
                    </a:lnTo>
                    <a:lnTo>
                      <a:pt x="30" y="443"/>
                    </a:lnTo>
                    <a:lnTo>
                      <a:pt x="30" y="436"/>
                    </a:lnTo>
                    <a:lnTo>
                      <a:pt x="30" y="430"/>
                    </a:lnTo>
                    <a:lnTo>
                      <a:pt x="32" y="425"/>
                    </a:lnTo>
                    <a:lnTo>
                      <a:pt x="34" y="419"/>
                    </a:lnTo>
                    <a:lnTo>
                      <a:pt x="39" y="415"/>
                    </a:lnTo>
                    <a:lnTo>
                      <a:pt x="43" y="412"/>
                    </a:lnTo>
                    <a:lnTo>
                      <a:pt x="48" y="409"/>
                    </a:lnTo>
                    <a:lnTo>
                      <a:pt x="54" y="407"/>
                    </a:lnTo>
                    <a:lnTo>
                      <a:pt x="60" y="406"/>
                    </a:lnTo>
                    <a:lnTo>
                      <a:pt x="60" y="406"/>
                    </a:lnTo>
                    <a:close/>
                    <a:moveTo>
                      <a:pt x="285" y="211"/>
                    </a:moveTo>
                    <a:lnTo>
                      <a:pt x="291" y="211"/>
                    </a:lnTo>
                    <a:lnTo>
                      <a:pt x="297" y="214"/>
                    </a:lnTo>
                    <a:lnTo>
                      <a:pt x="302" y="216"/>
                    </a:lnTo>
                    <a:lnTo>
                      <a:pt x="306" y="220"/>
                    </a:lnTo>
                    <a:lnTo>
                      <a:pt x="311" y="224"/>
                    </a:lnTo>
                    <a:lnTo>
                      <a:pt x="313" y="230"/>
                    </a:lnTo>
                    <a:lnTo>
                      <a:pt x="315" y="235"/>
                    </a:lnTo>
                    <a:lnTo>
                      <a:pt x="315" y="241"/>
                    </a:lnTo>
                    <a:lnTo>
                      <a:pt x="315" y="247"/>
                    </a:lnTo>
                    <a:lnTo>
                      <a:pt x="313" y="253"/>
                    </a:lnTo>
                    <a:lnTo>
                      <a:pt x="311" y="257"/>
                    </a:lnTo>
                    <a:lnTo>
                      <a:pt x="306" y="262"/>
                    </a:lnTo>
                    <a:lnTo>
                      <a:pt x="302" y="266"/>
                    </a:lnTo>
                    <a:lnTo>
                      <a:pt x="297" y="268"/>
                    </a:lnTo>
                    <a:lnTo>
                      <a:pt x="291" y="270"/>
                    </a:lnTo>
                    <a:lnTo>
                      <a:pt x="285" y="271"/>
                    </a:lnTo>
                    <a:lnTo>
                      <a:pt x="280" y="270"/>
                    </a:lnTo>
                    <a:lnTo>
                      <a:pt x="273" y="268"/>
                    </a:lnTo>
                    <a:lnTo>
                      <a:pt x="269" y="266"/>
                    </a:lnTo>
                    <a:lnTo>
                      <a:pt x="264" y="262"/>
                    </a:lnTo>
                    <a:lnTo>
                      <a:pt x="260" y="257"/>
                    </a:lnTo>
                    <a:lnTo>
                      <a:pt x="257" y="253"/>
                    </a:lnTo>
                    <a:lnTo>
                      <a:pt x="256" y="247"/>
                    </a:lnTo>
                    <a:lnTo>
                      <a:pt x="255" y="241"/>
                    </a:lnTo>
                    <a:lnTo>
                      <a:pt x="256" y="235"/>
                    </a:lnTo>
                    <a:lnTo>
                      <a:pt x="257" y="230"/>
                    </a:lnTo>
                    <a:lnTo>
                      <a:pt x="260" y="224"/>
                    </a:lnTo>
                    <a:lnTo>
                      <a:pt x="264" y="220"/>
                    </a:lnTo>
                    <a:lnTo>
                      <a:pt x="269" y="216"/>
                    </a:lnTo>
                    <a:lnTo>
                      <a:pt x="273" y="214"/>
                    </a:lnTo>
                    <a:lnTo>
                      <a:pt x="280" y="211"/>
                    </a:lnTo>
                    <a:lnTo>
                      <a:pt x="285" y="211"/>
                    </a:lnTo>
                    <a:close/>
                    <a:moveTo>
                      <a:pt x="511" y="301"/>
                    </a:moveTo>
                    <a:lnTo>
                      <a:pt x="516" y="301"/>
                    </a:lnTo>
                    <a:lnTo>
                      <a:pt x="521" y="302"/>
                    </a:lnTo>
                    <a:lnTo>
                      <a:pt x="526" y="306"/>
                    </a:lnTo>
                    <a:lnTo>
                      <a:pt x="530" y="308"/>
                    </a:lnTo>
                    <a:lnTo>
                      <a:pt x="530" y="308"/>
                    </a:lnTo>
                    <a:lnTo>
                      <a:pt x="530" y="308"/>
                    </a:lnTo>
                    <a:lnTo>
                      <a:pt x="530" y="308"/>
                    </a:lnTo>
                    <a:lnTo>
                      <a:pt x="530" y="308"/>
                    </a:lnTo>
                    <a:lnTo>
                      <a:pt x="535" y="313"/>
                    </a:lnTo>
                    <a:lnTo>
                      <a:pt x="538" y="319"/>
                    </a:lnTo>
                    <a:lnTo>
                      <a:pt x="540" y="325"/>
                    </a:lnTo>
                    <a:lnTo>
                      <a:pt x="541" y="331"/>
                    </a:lnTo>
                    <a:lnTo>
                      <a:pt x="540" y="337"/>
                    </a:lnTo>
                    <a:lnTo>
                      <a:pt x="539" y="343"/>
                    </a:lnTo>
                    <a:lnTo>
                      <a:pt x="536" y="347"/>
                    </a:lnTo>
                    <a:lnTo>
                      <a:pt x="532" y="353"/>
                    </a:lnTo>
                    <a:lnTo>
                      <a:pt x="527" y="356"/>
                    </a:lnTo>
                    <a:lnTo>
                      <a:pt x="523" y="359"/>
                    </a:lnTo>
                    <a:lnTo>
                      <a:pt x="516" y="360"/>
                    </a:lnTo>
                    <a:lnTo>
                      <a:pt x="511" y="361"/>
                    </a:lnTo>
                    <a:lnTo>
                      <a:pt x="505" y="360"/>
                    </a:lnTo>
                    <a:lnTo>
                      <a:pt x="499" y="359"/>
                    </a:lnTo>
                    <a:lnTo>
                      <a:pt x="494" y="356"/>
                    </a:lnTo>
                    <a:lnTo>
                      <a:pt x="490" y="353"/>
                    </a:lnTo>
                    <a:lnTo>
                      <a:pt x="486" y="349"/>
                    </a:lnTo>
                    <a:lnTo>
                      <a:pt x="483" y="343"/>
                    </a:lnTo>
                    <a:lnTo>
                      <a:pt x="481" y="337"/>
                    </a:lnTo>
                    <a:lnTo>
                      <a:pt x="481" y="331"/>
                    </a:lnTo>
                    <a:lnTo>
                      <a:pt x="481" y="325"/>
                    </a:lnTo>
                    <a:lnTo>
                      <a:pt x="483" y="320"/>
                    </a:lnTo>
                    <a:lnTo>
                      <a:pt x="486" y="314"/>
                    </a:lnTo>
                    <a:lnTo>
                      <a:pt x="490" y="310"/>
                    </a:lnTo>
                    <a:lnTo>
                      <a:pt x="494" y="307"/>
                    </a:lnTo>
                    <a:lnTo>
                      <a:pt x="499" y="304"/>
                    </a:lnTo>
                    <a:lnTo>
                      <a:pt x="505" y="301"/>
                    </a:lnTo>
                    <a:lnTo>
                      <a:pt x="511" y="301"/>
                    </a:lnTo>
                    <a:lnTo>
                      <a:pt x="511" y="301"/>
                    </a:lnTo>
                    <a:close/>
                    <a:moveTo>
                      <a:pt x="736" y="30"/>
                    </a:moveTo>
                    <a:lnTo>
                      <a:pt x="742" y="31"/>
                    </a:lnTo>
                    <a:lnTo>
                      <a:pt x="748" y="33"/>
                    </a:lnTo>
                    <a:lnTo>
                      <a:pt x="753" y="36"/>
                    </a:lnTo>
                    <a:lnTo>
                      <a:pt x="757" y="39"/>
                    </a:lnTo>
                    <a:lnTo>
                      <a:pt x="762" y="43"/>
                    </a:lnTo>
                    <a:lnTo>
                      <a:pt x="764" y="49"/>
                    </a:lnTo>
                    <a:lnTo>
                      <a:pt x="766" y="55"/>
                    </a:lnTo>
                    <a:lnTo>
                      <a:pt x="766" y="60"/>
                    </a:lnTo>
                    <a:lnTo>
                      <a:pt x="766" y="67"/>
                    </a:lnTo>
                    <a:lnTo>
                      <a:pt x="764" y="72"/>
                    </a:lnTo>
                    <a:lnTo>
                      <a:pt x="762" y="78"/>
                    </a:lnTo>
                    <a:lnTo>
                      <a:pt x="757" y="82"/>
                    </a:lnTo>
                    <a:lnTo>
                      <a:pt x="753" y="85"/>
                    </a:lnTo>
                    <a:lnTo>
                      <a:pt x="748" y="88"/>
                    </a:lnTo>
                    <a:lnTo>
                      <a:pt x="742" y="90"/>
                    </a:lnTo>
                    <a:lnTo>
                      <a:pt x="736" y="90"/>
                    </a:lnTo>
                    <a:lnTo>
                      <a:pt x="731" y="90"/>
                    </a:lnTo>
                    <a:lnTo>
                      <a:pt x="724" y="88"/>
                    </a:lnTo>
                    <a:lnTo>
                      <a:pt x="720" y="85"/>
                    </a:lnTo>
                    <a:lnTo>
                      <a:pt x="716" y="82"/>
                    </a:lnTo>
                    <a:lnTo>
                      <a:pt x="711" y="78"/>
                    </a:lnTo>
                    <a:lnTo>
                      <a:pt x="708" y="72"/>
                    </a:lnTo>
                    <a:lnTo>
                      <a:pt x="707" y="67"/>
                    </a:lnTo>
                    <a:lnTo>
                      <a:pt x="706" y="60"/>
                    </a:lnTo>
                    <a:lnTo>
                      <a:pt x="707" y="55"/>
                    </a:lnTo>
                    <a:lnTo>
                      <a:pt x="708" y="49"/>
                    </a:lnTo>
                    <a:lnTo>
                      <a:pt x="711" y="43"/>
                    </a:lnTo>
                    <a:lnTo>
                      <a:pt x="716" y="39"/>
                    </a:lnTo>
                    <a:lnTo>
                      <a:pt x="720" y="36"/>
                    </a:lnTo>
                    <a:lnTo>
                      <a:pt x="724" y="33"/>
                    </a:lnTo>
                    <a:lnTo>
                      <a:pt x="731" y="31"/>
                    </a:lnTo>
                    <a:lnTo>
                      <a:pt x="736" y="30"/>
                    </a:lnTo>
                    <a:lnTo>
                      <a:pt x="736" y="30"/>
                    </a:lnTo>
                    <a:close/>
                    <a:moveTo>
                      <a:pt x="60" y="496"/>
                    </a:moveTo>
                    <a:lnTo>
                      <a:pt x="66" y="496"/>
                    </a:lnTo>
                    <a:lnTo>
                      <a:pt x="72" y="495"/>
                    </a:lnTo>
                    <a:lnTo>
                      <a:pt x="77" y="494"/>
                    </a:lnTo>
                    <a:lnTo>
                      <a:pt x="84" y="492"/>
                    </a:lnTo>
                    <a:lnTo>
                      <a:pt x="89" y="489"/>
                    </a:lnTo>
                    <a:lnTo>
                      <a:pt x="93" y="487"/>
                    </a:lnTo>
                    <a:lnTo>
                      <a:pt x="98" y="482"/>
                    </a:lnTo>
                    <a:lnTo>
                      <a:pt x="102" y="479"/>
                    </a:lnTo>
                    <a:lnTo>
                      <a:pt x="106" y="475"/>
                    </a:lnTo>
                    <a:lnTo>
                      <a:pt x="109" y="470"/>
                    </a:lnTo>
                    <a:lnTo>
                      <a:pt x="113" y="465"/>
                    </a:lnTo>
                    <a:lnTo>
                      <a:pt x="115" y="460"/>
                    </a:lnTo>
                    <a:lnTo>
                      <a:pt x="117" y="455"/>
                    </a:lnTo>
                    <a:lnTo>
                      <a:pt x="119" y="448"/>
                    </a:lnTo>
                    <a:lnTo>
                      <a:pt x="120" y="443"/>
                    </a:lnTo>
                    <a:lnTo>
                      <a:pt x="120" y="436"/>
                    </a:lnTo>
                    <a:lnTo>
                      <a:pt x="119" y="429"/>
                    </a:lnTo>
                    <a:lnTo>
                      <a:pt x="118" y="422"/>
                    </a:lnTo>
                    <a:lnTo>
                      <a:pt x="116" y="416"/>
                    </a:lnTo>
                    <a:lnTo>
                      <a:pt x="114" y="410"/>
                    </a:lnTo>
                    <a:lnTo>
                      <a:pt x="251" y="291"/>
                    </a:lnTo>
                    <a:lnTo>
                      <a:pt x="259" y="295"/>
                    </a:lnTo>
                    <a:lnTo>
                      <a:pt x="267" y="298"/>
                    </a:lnTo>
                    <a:lnTo>
                      <a:pt x="276" y="300"/>
                    </a:lnTo>
                    <a:lnTo>
                      <a:pt x="285" y="301"/>
                    </a:lnTo>
                    <a:lnTo>
                      <a:pt x="292" y="300"/>
                    </a:lnTo>
                    <a:lnTo>
                      <a:pt x="300" y="299"/>
                    </a:lnTo>
                    <a:lnTo>
                      <a:pt x="306" y="297"/>
                    </a:lnTo>
                    <a:lnTo>
                      <a:pt x="313" y="294"/>
                    </a:lnTo>
                    <a:lnTo>
                      <a:pt x="318" y="291"/>
                    </a:lnTo>
                    <a:lnTo>
                      <a:pt x="325" y="286"/>
                    </a:lnTo>
                    <a:lnTo>
                      <a:pt x="329" y="282"/>
                    </a:lnTo>
                    <a:lnTo>
                      <a:pt x="333" y="277"/>
                    </a:lnTo>
                    <a:lnTo>
                      <a:pt x="451" y="324"/>
                    </a:lnTo>
                    <a:lnTo>
                      <a:pt x="451" y="327"/>
                    </a:lnTo>
                    <a:lnTo>
                      <a:pt x="451" y="331"/>
                    </a:lnTo>
                    <a:lnTo>
                      <a:pt x="451" y="338"/>
                    </a:lnTo>
                    <a:lnTo>
                      <a:pt x="452" y="343"/>
                    </a:lnTo>
                    <a:lnTo>
                      <a:pt x="453" y="350"/>
                    </a:lnTo>
                    <a:lnTo>
                      <a:pt x="455" y="355"/>
                    </a:lnTo>
                    <a:lnTo>
                      <a:pt x="457" y="360"/>
                    </a:lnTo>
                    <a:lnTo>
                      <a:pt x="461" y="365"/>
                    </a:lnTo>
                    <a:lnTo>
                      <a:pt x="464" y="370"/>
                    </a:lnTo>
                    <a:lnTo>
                      <a:pt x="468" y="374"/>
                    </a:lnTo>
                    <a:lnTo>
                      <a:pt x="472" y="377"/>
                    </a:lnTo>
                    <a:lnTo>
                      <a:pt x="477" y="381"/>
                    </a:lnTo>
                    <a:lnTo>
                      <a:pt x="482" y="384"/>
                    </a:lnTo>
                    <a:lnTo>
                      <a:pt x="487" y="387"/>
                    </a:lnTo>
                    <a:lnTo>
                      <a:pt x="493" y="388"/>
                    </a:lnTo>
                    <a:lnTo>
                      <a:pt x="498" y="390"/>
                    </a:lnTo>
                    <a:lnTo>
                      <a:pt x="505" y="391"/>
                    </a:lnTo>
                    <a:lnTo>
                      <a:pt x="511" y="391"/>
                    </a:lnTo>
                    <a:lnTo>
                      <a:pt x="517" y="391"/>
                    </a:lnTo>
                    <a:lnTo>
                      <a:pt x="523" y="390"/>
                    </a:lnTo>
                    <a:lnTo>
                      <a:pt x="529" y="388"/>
                    </a:lnTo>
                    <a:lnTo>
                      <a:pt x="535" y="387"/>
                    </a:lnTo>
                    <a:lnTo>
                      <a:pt x="540" y="384"/>
                    </a:lnTo>
                    <a:lnTo>
                      <a:pt x="544" y="381"/>
                    </a:lnTo>
                    <a:lnTo>
                      <a:pt x="550" y="377"/>
                    </a:lnTo>
                    <a:lnTo>
                      <a:pt x="554" y="373"/>
                    </a:lnTo>
                    <a:lnTo>
                      <a:pt x="557" y="370"/>
                    </a:lnTo>
                    <a:lnTo>
                      <a:pt x="560" y="365"/>
                    </a:lnTo>
                    <a:lnTo>
                      <a:pt x="564" y="360"/>
                    </a:lnTo>
                    <a:lnTo>
                      <a:pt x="567" y="355"/>
                    </a:lnTo>
                    <a:lnTo>
                      <a:pt x="568" y="350"/>
                    </a:lnTo>
                    <a:lnTo>
                      <a:pt x="570" y="343"/>
                    </a:lnTo>
                    <a:lnTo>
                      <a:pt x="571" y="338"/>
                    </a:lnTo>
                    <a:lnTo>
                      <a:pt x="571" y="331"/>
                    </a:lnTo>
                    <a:lnTo>
                      <a:pt x="570" y="322"/>
                    </a:lnTo>
                    <a:lnTo>
                      <a:pt x="568" y="312"/>
                    </a:lnTo>
                    <a:lnTo>
                      <a:pt x="565" y="304"/>
                    </a:lnTo>
                    <a:lnTo>
                      <a:pt x="559" y="296"/>
                    </a:lnTo>
                    <a:lnTo>
                      <a:pt x="710" y="115"/>
                    </a:lnTo>
                    <a:lnTo>
                      <a:pt x="717" y="117"/>
                    </a:lnTo>
                    <a:lnTo>
                      <a:pt x="723" y="119"/>
                    </a:lnTo>
                    <a:lnTo>
                      <a:pt x="730" y="120"/>
                    </a:lnTo>
                    <a:lnTo>
                      <a:pt x="736" y="120"/>
                    </a:lnTo>
                    <a:lnTo>
                      <a:pt x="742" y="120"/>
                    </a:lnTo>
                    <a:lnTo>
                      <a:pt x="749" y="119"/>
                    </a:lnTo>
                    <a:lnTo>
                      <a:pt x="754" y="118"/>
                    </a:lnTo>
                    <a:lnTo>
                      <a:pt x="760" y="116"/>
                    </a:lnTo>
                    <a:lnTo>
                      <a:pt x="765" y="114"/>
                    </a:lnTo>
                    <a:lnTo>
                      <a:pt x="770" y="111"/>
                    </a:lnTo>
                    <a:lnTo>
                      <a:pt x="775" y="106"/>
                    </a:lnTo>
                    <a:lnTo>
                      <a:pt x="779" y="103"/>
                    </a:lnTo>
                    <a:lnTo>
                      <a:pt x="783" y="99"/>
                    </a:lnTo>
                    <a:lnTo>
                      <a:pt x="786" y="95"/>
                    </a:lnTo>
                    <a:lnTo>
                      <a:pt x="790" y="89"/>
                    </a:lnTo>
                    <a:lnTo>
                      <a:pt x="792" y="84"/>
                    </a:lnTo>
                    <a:lnTo>
                      <a:pt x="794" y="79"/>
                    </a:lnTo>
                    <a:lnTo>
                      <a:pt x="795" y="73"/>
                    </a:lnTo>
                    <a:lnTo>
                      <a:pt x="796" y="67"/>
                    </a:lnTo>
                    <a:lnTo>
                      <a:pt x="796" y="60"/>
                    </a:lnTo>
                    <a:lnTo>
                      <a:pt x="796" y="54"/>
                    </a:lnTo>
                    <a:lnTo>
                      <a:pt x="795" y="49"/>
                    </a:lnTo>
                    <a:lnTo>
                      <a:pt x="794" y="43"/>
                    </a:lnTo>
                    <a:lnTo>
                      <a:pt x="792" y="37"/>
                    </a:lnTo>
                    <a:lnTo>
                      <a:pt x="790" y="31"/>
                    </a:lnTo>
                    <a:lnTo>
                      <a:pt x="786" y="27"/>
                    </a:lnTo>
                    <a:lnTo>
                      <a:pt x="783" y="23"/>
                    </a:lnTo>
                    <a:lnTo>
                      <a:pt x="779" y="19"/>
                    </a:lnTo>
                    <a:lnTo>
                      <a:pt x="775" y="14"/>
                    </a:lnTo>
                    <a:lnTo>
                      <a:pt x="770" y="11"/>
                    </a:lnTo>
                    <a:lnTo>
                      <a:pt x="765" y="8"/>
                    </a:lnTo>
                    <a:lnTo>
                      <a:pt x="760" y="5"/>
                    </a:lnTo>
                    <a:lnTo>
                      <a:pt x="754" y="4"/>
                    </a:lnTo>
                    <a:lnTo>
                      <a:pt x="749" y="1"/>
                    </a:lnTo>
                    <a:lnTo>
                      <a:pt x="742" y="0"/>
                    </a:lnTo>
                    <a:lnTo>
                      <a:pt x="736" y="0"/>
                    </a:lnTo>
                    <a:lnTo>
                      <a:pt x="731" y="0"/>
                    </a:lnTo>
                    <a:lnTo>
                      <a:pt x="724" y="1"/>
                    </a:lnTo>
                    <a:lnTo>
                      <a:pt x="719" y="4"/>
                    </a:lnTo>
                    <a:lnTo>
                      <a:pt x="712" y="5"/>
                    </a:lnTo>
                    <a:lnTo>
                      <a:pt x="708" y="8"/>
                    </a:lnTo>
                    <a:lnTo>
                      <a:pt x="703" y="11"/>
                    </a:lnTo>
                    <a:lnTo>
                      <a:pt x="698" y="14"/>
                    </a:lnTo>
                    <a:lnTo>
                      <a:pt x="694" y="19"/>
                    </a:lnTo>
                    <a:lnTo>
                      <a:pt x="690" y="22"/>
                    </a:lnTo>
                    <a:lnTo>
                      <a:pt x="687" y="27"/>
                    </a:lnTo>
                    <a:lnTo>
                      <a:pt x="683" y="31"/>
                    </a:lnTo>
                    <a:lnTo>
                      <a:pt x="681" y="37"/>
                    </a:lnTo>
                    <a:lnTo>
                      <a:pt x="679" y="43"/>
                    </a:lnTo>
                    <a:lnTo>
                      <a:pt x="677" y="49"/>
                    </a:lnTo>
                    <a:lnTo>
                      <a:pt x="676" y="54"/>
                    </a:lnTo>
                    <a:lnTo>
                      <a:pt x="676" y="60"/>
                    </a:lnTo>
                    <a:lnTo>
                      <a:pt x="677" y="70"/>
                    </a:lnTo>
                    <a:lnTo>
                      <a:pt x="679" y="80"/>
                    </a:lnTo>
                    <a:lnTo>
                      <a:pt x="682" y="88"/>
                    </a:lnTo>
                    <a:lnTo>
                      <a:pt x="688" y="96"/>
                    </a:lnTo>
                    <a:lnTo>
                      <a:pt x="537" y="277"/>
                    </a:lnTo>
                    <a:lnTo>
                      <a:pt x="530" y="275"/>
                    </a:lnTo>
                    <a:lnTo>
                      <a:pt x="524" y="272"/>
                    </a:lnTo>
                    <a:lnTo>
                      <a:pt x="517" y="271"/>
                    </a:lnTo>
                    <a:lnTo>
                      <a:pt x="511" y="271"/>
                    </a:lnTo>
                    <a:lnTo>
                      <a:pt x="504" y="271"/>
                    </a:lnTo>
                    <a:lnTo>
                      <a:pt x="496" y="272"/>
                    </a:lnTo>
                    <a:lnTo>
                      <a:pt x="490" y="275"/>
                    </a:lnTo>
                    <a:lnTo>
                      <a:pt x="483" y="278"/>
                    </a:lnTo>
                    <a:lnTo>
                      <a:pt x="478" y="281"/>
                    </a:lnTo>
                    <a:lnTo>
                      <a:pt x="472" y="285"/>
                    </a:lnTo>
                    <a:lnTo>
                      <a:pt x="467" y="291"/>
                    </a:lnTo>
                    <a:lnTo>
                      <a:pt x="463" y="296"/>
                    </a:lnTo>
                    <a:lnTo>
                      <a:pt x="345" y="249"/>
                    </a:lnTo>
                    <a:lnTo>
                      <a:pt x="345" y="245"/>
                    </a:lnTo>
                    <a:lnTo>
                      <a:pt x="345" y="241"/>
                    </a:lnTo>
                    <a:lnTo>
                      <a:pt x="345" y="235"/>
                    </a:lnTo>
                    <a:lnTo>
                      <a:pt x="344" y="229"/>
                    </a:lnTo>
                    <a:lnTo>
                      <a:pt x="343" y="223"/>
                    </a:lnTo>
                    <a:lnTo>
                      <a:pt x="341" y="218"/>
                    </a:lnTo>
                    <a:lnTo>
                      <a:pt x="339" y="212"/>
                    </a:lnTo>
                    <a:lnTo>
                      <a:pt x="335" y="207"/>
                    </a:lnTo>
                    <a:lnTo>
                      <a:pt x="332" y="203"/>
                    </a:lnTo>
                    <a:lnTo>
                      <a:pt x="328" y="199"/>
                    </a:lnTo>
                    <a:lnTo>
                      <a:pt x="324" y="194"/>
                    </a:lnTo>
                    <a:lnTo>
                      <a:pt x="319" y="191"/>
                    </a:lnTo>
                    <a:lnTo>
                      <a:pt x="314" y="188"/>
                    </a:lnTo>
                    <a:lnTo>
                      <a:pt x="309" y="186"/>
                    </a:lnTo>
                    <a:lnTo>
                      <a:pt x="303" y="184"/>
                    </a:lnTo>
                    <a:lnTo>
                      <a:pt x="298" y="182"/>
                    </a:lnTo>
                    <a:lnTo>
                      <a:pt x="291" y="181"/>
                    </a:lnTo>
                    <a:lnTo>
                      <a:pt x="285" y="180"/>
                    </a:lnTo>
                    <a:lnTo>
                      <a:pt x="280" y="181"/>
                    </a:lnTo>
                    <a:lnTo>
                      <a:pt x="273" y="182"/>
                    </a:lnTo>
                    <a:lnTo>
                      <a:pt x="268" y="184"/>
                    </a:lnTo>
                    <a:lnTo>
                      <a:pt x="261" y="186"/>
                    </a:lnTo>
                    <a:lnTo>
                      <a:pt x="257" y="188"/>
                    </a:lnTo>
                    <a:lnTo>
                      <a:pt x="252" y="191"/>
                    </a:lnTo>
                    <a:lnTo>
                      <a:pt x="247" y="194"/>
                    </a:lnTo>
                    <a:lnTo>
                      <a:pt x="243" y="199"/>
                    </a:lnTo>
                    <a:lnTo>
                      <a:pt x="239" y="203"/>
                    </a:lnTo>
                    <a:lnTo>
                      <a:pt x="236" y="207"/>
                    </a:lnTo>
                    <a:lnTo>
                      <a:pt x="232" y="212"/>
                    </a:lnTo>
                    <a:lnTo>
                      <a:pt x="230" y="218"/>
                    </a:lnTo>
                    <a:lnTo>
                      <a:pt x="228" y="223"/>
                    </a:lnTo>
                    <a:lnTo>
                      <a:pt x="226" y="229"/>
                    </a:lnTo>
                    <a:lnTo>
                      <a:pt x="225" y="235"/>
                    </a:lnTo>
                    <a:lnTo>
                      <a:pt x="225" y="241"/>
                    </a:lnTo>
                    <a:lnTo>
                      <a:pt x="226" y="248"/>
                    </a:lnTo>
                    <a:lnTo>
                      <a:pt x="227" y="255"/>
                    </a:lnTo>
                    <a:lnTo>
                      <a:pt x="229" y="262"/>
                    </a:lnTo>
                    <a:lnTo>
                      <a:pt x="231" y="267"/>
                    </a:lnTo>
                    <a:lnTo>
                      <a:pt x="94" y="387"/>
                    </a:lnTo>
                    <a:lnTo>
                      <a:pt x="86" y="383"/>
                    </a:lnTo>
                    <a:lnTo>
                      <a:pt x="78" y="380"/>
                    </a:lnTo>
                    <a:lnTo>
                      <a:pt x="69" y="377"/>
                    </a:lnTo>
                    <a:lnTo>
                      <a:pt x="60" y="376"/>
                    </a:lnTo>
                    <a:lnTo>
                      <a:pt x="54" y="376"/>
                    </a:lnTo>
                    <a:lnTo>
                      <a:pt x="47" y="377"/>
                    </a:lnTo>
                    <a:lnTo>
                      <a:pt x="42" y="379"/>
                    </a:lnTo>
                    <a:lnTo>
                      <a:pt x="36" y="381"/>
                    </a:lnTo>
                    <a:lnTo>
                      <a:pt x="31" y="384"/>
                    </a:lnTo>
                    <a:lnTo>
                      <a:pt x="26" y="387"/>
                    </a:lnTo>
                    <a:lnTo>
                      <a:pt x="21" y="390"/>
                    </a:lnTo>
                    <a:lnTo>
                      <a:pt x="17" y="394"/>
                    </a:lnTo>
                    <a:lnTo>
                      <a:pt x="13" y="398"/>
                    </a:lnTo>
                    <a:lnTo>
                      <a:pt x="10" y="403"/>
                    </a:lnTo>
                    <a:lnTo>
                      <a:pt x="6" y="407"/>
                    </a:lnTo>
                    <a:lnTo>
                      <a:pt x="4" y="413"/>
                    </a:lnTo>
                    <a:lnTo>
                      <a:pt x="2" y="418"/>
                    </a:lnTo>
                    <a:lnTo>
                      <a:pt x="1" y="425"/>
                    </a:lnTo>
                    <a:lnTo>
                      <a:pt x="0" y="430"/>
                    </a:lnTo>
                    <a:lnTo>
                      <a:pt x="0" y="436"/>
                    </a:lnTo>
                    <a:lnTo>
                      <a:pt x="0" y="443"/>
                    </a:lnTo>
                    <a:lnTo>
                      <a:pt x="1" y="448"/>
                    </a:lnTo>
                    <a:lnTo>
                      <a:pt x="2" y="455"/>
                    </a:lnTo>
                    <a:lnTo>
                      <a:pt x="4" y="460"/>
                    </a:lnTo>
                    <a:lnTo>
                      <a:pt x="6" y="465"/>
                    </a:lnTo>
                    <a:lnTo>
                      <a:pt x="10" y="470"/>
                    </a:lnTo>
                    <a:lnTo>
                      <a:pt x="13" y="475"/>
                    </a:lnTo>
                    <a:lnTo>
                      <a:pt x="17" y="479"/>
                    </a:lnTo>
                    <a:lnTo>
                      <a:pt x="21" y="482"/>
                    </a:lnTo>
                    <a:lnTo>
                      <a:pt x="26" y="487"/>
                    </a:lnTo>
                    <a:lnTo>
                      <a:pt x="31" y="489"/>
                    </a:lnTo>
                    <a:lnTo>
                      <a:pt x="36" y="492"/>
                    </a:lnTo>
                    <a:lnTo>
                      <a:pt x="42" y="494"/>
                    </a:lnTo>
                    <a:lnTo>
                      <a:pt x="47" y="495"/>
                    </a:lnTo>
                    <a:lnTo>
                      <a:pt x="54" y="496"/>
                    </a:lnTo>
                    <a:lnTo>
                      <a:pt x="60" y="4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endParaRPr>
              </a:p>
            </p:txBody>
          </p:sp>
        </p:grpSp>
      </p:grpSp>
      <p:sp>
        <p:nvSpPr>
          <p:cNvPr id="17" name="iśļiḍé"/>
          <p:cNvSpPr/>
          <p:nvPr/>
        </p:nvSpPr>
        <p:spPr>
          <a:xfrm>
            <a:off x="2778448" y="1474850"/>
            <a:ext cx="576000" cy="576000"/>
          </a:xfrm>
          <a:prstGeom prst="ellipse">
            <a:avLst/>
          </a:prstGeom>
          <a:solidFill>
            <a:srgbClr val="154996"/>
          </a:solidFill>
          <a:ln w="6350" cap="flat" cmpd="sng" algn="ctr">
            <a:solidFill>
              <a:schemeClr val="tx1">
                <a:lumMod val="50000"/>
                <a:lumOff val="50000"/>
              </a:schemeClr>
            </a:solidFill>
            <a:prstDash val="solid"/>
            <a:miter lim="800000"/>
          </a:ln>
          <a:effectLst/>
        </p:spPr>
        <p:txBody>
          <a:bodyPr wrap="none" lIns="91440" tIns="45720" rIns="91440" bIns="45720" rtlCol="0" anchor="ctr">
            <a:normAutofit/>
          </a:bodyPr>
          <a:lstStyle/>
          <a:p>
            <a:pPr algn="ctr" defTabSz="914400"/>
            <a:endParaRPr lang="en-US" sz="1600" b="1" kern="0" dirty="0">
              <a:solidFill>
                <a:schemeClr val="bg1"/>
              </a:solidFill>
              <a:latin typeface="Source Han Sans CN Normal" panose="020B0400000000000000" pitchFamily="34" charset="-128"/>
              <a:ea typeface="Source Han Sans CN Normal" panose="020B0400000000000000" pitchFamily="34" charset="-128"/>
            </a:endParaRPr>
          </a:p>
        </p:txBody>
      </p:sp>
      <p:sp>
        <p:nvSpPr>
          <p:cNvPr id="18" name="ïsḻiḓé"/>
          <p:cNvSpPr/>
          <p:nvPr/>
        </p:nvSpPr>
        <p:spPr>
          <a:xfrm>
            <a:off x="2778448" y="5211051"/>
            <a:ext cx="576000" cy="576000"/>
          </a:xfrm>
          <a:prstGeom prst="ellipse">
            <a:avLst/>
          </a:prstGeom>
          <a:solidFill>
            <a:srgbClr val="154996"/>
          </a:solidFill>
          <a:ln w="6350" cap="flat" cmpd="sng" algn="ctr">
            <a:solidFill>
              <a:schemeClr val="tx1">
                <a:lumMod val="50000"/>
                <a:lumOff val="50000"/>
              </a:schemeClr>
            </a:solidFill>
            <a:prstDash val="solid"/>
            <a:miter lim="800000"/>
          </a:ln>
          <a:effectLst/>
        </p:spPr>
        <p:txBody>
          <a:bodyPr wrap="none" lIns="91440" tIns="45720" rIns="91440" bIns="45720" rtlCol="0" anchor="ctr">
            <a:normAutofit/>
          </a:bodyPr>
          <a:lstStyle/>
          <a:p>
            <a:pPr algn="ctr" defTabSz="914400"/>
            <a:endParaRPr lang="en-US" sz="1600" b="1" kern="0" dirty="0">
              <a:solidFill>
                <a:schemeClr val="bg1"/>
              </a:solidFill>
              <a:latin typeface="Source Han Sans CN Normal" panose="020B0400000000000000" pitchFamily="34" charset="-128"/>
              <a:ea typeface="Source Han Sans CN Normal" panose="020B0400000000000000" pitchFamily="34" charset="-128"/>
            </a:endParaRPr>
          </a:p>
        </p:txBody>
      </p:sp>
      <p:sp>
        <p:nvSpPr>
          <p:cNvPr id="20" name="íŝḻîďé"/>
          <p:cNvSpPr/>
          <p:nvPr/>
        </p:nvSpPr>
        <p:spPr>
          <a:xfrm>
            <a:off x="4137360" y="3327134"/>
            <a:ext cx="576000" cy="576000"/>
          </a:xfrm>
          <a:prstGeom prst="ellipse">
            <a:avLst/>
          </a:prstGeom>
          <a:solidFill>
            <a:srgbClr val="154996"/>
          </a:solidFill>
          <a:ln w="6350" cap="flat" cmpd="sng" algn="ctr">
            <a:solidFill>
              <a:schemeClr val="bg1">
                <a:lumMod val="50000"/>
              </a:schemeClr>
            </a:solidFill>
            <a:prstDash val="solid"/>
            <a:miter lim="800000"/>
          </a:ln>
          <a:effectLst/>
        </p:spPr>
        <p:txBody>
          <a:bodyPr wrap="none" lIns="91440" tIns="45720" rIns="91440" bIns="45720" rtlCol="0" anchor="ctr">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600" b="1" i="0" u="none" strike="noStrike" kern="0" cap="none" spc="0" normalizeH="0" baseline="0" noProof="0" dirty="0">
              <a:ln>
                <a:noFill/>
              </a:ln>
              <a:solidFill>
                <a:schemeClr val="bg1"/>
              </a:solidFill>
              <a:effectLst/>
              <a:uLnTx/>
              <a:uFillTx/>
              <a:latin typeface="Source Han Sans CN Normal" panose="020B0400000000000000" pitchFamily="34" charset="-128"/>
              <a:ea typeface="Source Han Sans CN Normal" panose="020B0400000000000000" pitchFamily="34" charset="-128"/>
            </a:endParaRPr>
          </a:p>
        </p:txBody>
      </p:sp>
      <p:sp>
        <p:nvSpPr>
          <p:cNvPr id="42" name="文本占位符 30"/>
          <p:cNvSpPr>
            <a:spLocks noGrp="1"/>
          </p:cNvSpPr>
          <p:nvPr>
            <p:ph type="body" sz="quarter" idx="18" hasCustomPrompt="1"/>
          </p:nvPr>
        </p:nvSpPr>
        <p:spPr>
          <a:xfrm>
            <a:off x="596127" y="2739670"/>
            <a:ext cx="2804915"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43" name="文本占位符 30"/>
          <p:cNvSpPr>
            <a:spLocks noGrp="1"/>
          </p:cNvSpPr>
          <p:nvPr>
            <p:ph type="body" sz="quarter" idx="16" hasCustomPrompt="1"/>
          </p:nvPr>
        </p:nvSpPr>
        <p:spPr>
          <a:xfrm>
            <a:off x="596127" y="3192979"/>
            <a:ext cx="2804915" cy="1562520"/>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请在此添加文字说明，模板。请在此添加文字说明，请在此添加文字说明，请在此添加文字说明</a:t>
            </a:r>
            <a:endParaRPr kumimoji="1" lang="en-US" altLang="zh-CN" dirty="0"/>
          </a:p>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请在此添加文字说明请在此添加文字说明请在此添加文字说明</a:t>
            </a:r>
          </a:p>
        </p:txBody>
      </p:sp>
      <p:sp>
        <p:nvSpPr>
          <p:cNvPr id="44" name="文本占位符 30"/>
          <p:cNvSpPr>
            <a:spLocks noGrp="1"/>
          </p:cNvSpPr>
          <p:nvPr>
            <p:ph type="body" sz="quarter" idx="19" hasCustomPrompt="1"/>
          </p:nvPr>
        </p:nvSpPr>
        <p:spPr>
          <a:xfrm>
            <a:off x="4388478" y="1554544"/>
            <a:ext cx="6112681"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45" name="文本占位符 30"/>
          <p:cNvSpPr>
            <a:spLocks noGrp="1"/>
          </p:cNvSpPr>
          <p:nvPr>
            <p:ph type="body" sz="quarter" idx="20" hasCustomPrompt="1"/>
          </p:nvPr>
        </p:nvSpPr>
        <p:spPr>
          <a:xfrm>
            <a:off x="4388477" y="2007852"/>
            <a:ext cx="6112681" cy="979647"/>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请在此添加文字说明，模板。请在此添加文字说明，请在此添加文字说明，请在此添加文字说明在此添加文字说明请在此添加文字说明请在此添加文字</a:t>
            </a:r>
          </a:p>
        </p:txBody>
      </p:sp>
      <p:sp>
        <p:nvSpPr>
          <p:cNvPr id="46" name="文本占位符 30"/>
          <p:cNvSpPr>
            <a:spLocks noGrp="1"/>
          </p:cNvSpPr>
          <p:nvPr>
            <p:ph type="body" sz="quarter" idx="21" hasCustomPrompt="1"/>
          </p:nvPr>
        </p:nvSpPr>
        <p:spPr>
          <a:xfrm>
            <a:off x="4811993" y="3423065"/>
            <a:ext cx="6112681"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47" name="文本占位符 30"/>
          <p:cNvSpPr>
            <a:spLocks noGrp="1"/>
          </p:cNvSpPr>
          <p:nvPr>
            <p:ph type="body" sz="quarter" idx="22" hasCustomPrompt="1"/>
          </p:nvPr>
        </p:nvSpPr>
        <p:spPr>
          <a:xfrm>
            <a:off x="4811992" y="3876373"/>
            <a:ext cx="6112681" cy="979647"/>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请在此添加文字说明，模板。请在此添加文字说明，请在此添加文字说明，请在此添加文字说明在此添加文字说明请在此添加文字说明请在此添加文字</a:t>
            </a:r>
          </a:p>
        </p:txBody>
      </p:sp>
      <p:sp>
        <p:nvSpPr>
          <p:cNvPr id="48" name="文本占位符 30"/>
          <p:cNvSpPr>
            <a:spLocks noGrp="1"/>
          </p:cNvSpPr>
          <p:nvPr>
            <p:ph type="body" sz="quarter" idx="23" hasCustomPrompt="1"/>
          </p:nvPr>
        </p:nvSpPr>
        <p:spPr>
          <a:xfrm>
            <a:off x="4388477" y="5311572"/>
            <a:ext cx="6112681"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49" name="文本占位符 30"/>
          <p:cNvSpPr>
            <a:spLocks noGrp="1"/>
          </p:cNvSpPr>
          <p:nvPr>
            <p:ph type="body" sz="quarter" idx="24" hasCustomPrompt="1"/>
          </p:nvPr>
        </p:nvSpPr>
        <p:spPr>
          <a:xfrm>
            <a:off x="4388476" y="5764881"/>
            <a:ext cx="6112681" cy="584742"/>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请在此添加文字说明，模板。请在此添加文字说明，请在此添加文字说明，请在此添加文字说明在此添加文字说明请在此添加文字说明请在此添加文字</a:t>
            </a:r>
          </a:p>
        </p:txBody>
      </p:sp>
      <p:sp>
        <p:nvSpPr>
          <p:cNvPr id="29"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版式">
    <p:spTree>
      <p:nvGrpSpPr>
        <p:cNvPr id="1" name=""/>
        <p:cNvGrpSpPr/>
        <p:nvPr/>
      </p:nvGrpSpPr>
      <p:grpSpPr>
        <a:xfrm>
          <a:off x="0" y="0"/>
          <a:ext cx="0" cy="0"/>
          <a:chOff x="0" y="0"/>
          <a:chExt cx="0" cy="0"/>
        </a:xfrm>
      </p:grpSpPr>
      <p:cxnSp>
        <p:nvCxnSpPr>
          <p:cNvPr id="3" name="直接连接符 72"/>
          <p:cNvCxnSpPr/>
          <p:nvPr userDrawn="1"/>
        </p:nvCxnSpPr>
        <p:spPr>
          <a:xfrm flipH="1">
            <a:off x="3665634" y="2105269"/>
            <a:ext cx="7863757" cy="0"/>
          </a:xfrm>
          <a:prstGeom prst="line">
            <a:avLst/>
          </a:prstGeom>
          <a:ln w="3175">
            <a:solidFill>
              <a:schemeClr val="dk2"/>
            </a:solidFill>
          </a:ln>
        </p:spPr>
        <p:style>
          <a:lnRef idx="1">
            <a:schemeClr val="accent1"/>
          </a:lnRef>
          <a:fillRef idx="0">
            <a:schemeClr val="accent1"/>
          </a:fillRef>
          <a:effectRef idx="0">
            <a:schemeClr val="accent1"/>
          </a:effectRef>
          <a:fontRef idx="minor">
            <a:schemeClr val="tx1"/>
          </a:fontRef>
        </p:style>
      </p:cxnSp>
      <p:cxnSp>
        <p:nvCxnSpPr>
          <p:cNvPr id="4" name="直接连接符 73"/>
          <p:cNvCxnSpPr/>
          <p:nvPr userDrawn="1"/>
        </p:nvCxnSpPr>
        <p:spPr>
          <a:xfrm flipH="1">
            <a:off x="4658165" y="3265197"/>
            <a:ext cx="6871226" cy="0"/>
          </a:xfrm>
          <a:prstGeom prst="line">
            <a:avLst/>
          </a:prstGeom>
          <a:ln w="3175">
            <a:solidFill>
              <a:schemeClr val="dk2"/>
            </a:solidFill>
          </a:ln>
        </p:spPr>
        <p:style>
          <a:lnRef idx="1">
            <a:schemeClr val="accent1"/>
          </a:lnRef>
          <a:fillRef idx="0">
            <a:schemeClr val="accent1"/>
          </a:fillRef>
          <a:effectRef idx="0">
            <a:schemeClr val="accent1"/>
          </a:effectRef>
          <a:fontRef idx="minor">
            <a:schemeClr val="tx1"/>
          </a:fontRef>
        </p:style>
      </p:cxnSp>
      <p:cxnSp>
        <p:nvCxnSpPr>
          <p:cNvPr id="5" name="直接连接符 74"/>
          <p:cNvCxnSpPr/>
          <p:nvPr userDrawn="1"/>
        </p:nvCxnSpPr>
        <p:spPr>
          <a:xfrm flipH="1">
            <a:off x="3304744" y="4425124"/>
            <a:ext cx="8224647" cy="0"/>
          </a:xfrm>
          <a:prstGeom prst="line">
            <a:avLst/>
          </a:prstGeom>
          <a:ln w="3175">
            <a:solidFill>
              <a:schemeClr val="dk2"/>
            </a:solidFill>
          </a:ln>
        </p:spPr>
        <p:style>
          <a:lnRef idx="1">
            <a:schemeClr val="accent1"/>
          </a:lnRef>
          <a:fillRef idx="0">
            <a:schemeClr val="accent1"/>
          </a:fillRef>
          <a:effectRef idx="0">
            <a:schemeClr val="accent1"/>
          </a:effectRef>
          <a:fontRef idx="minor">
            <a:schemeClr val="tx1"/>
          </a:fontRef>
        </p:style>
      </p:cxnSp>
      <p:cxnSp>
        <p:nvCxnSpPr>
          <p:cNvPr id="6" name="直接连接符 75"/>
          <p:cNvCxnSpPr/>
          <p:nvPr userDrawn="1"/>
        </p:nvCxnSpPr>
        <p:spPr>
          <a:xfrm flipH="1">
            <a:off x="3437030" y="5585053"/>
            <a:ext cx="8092361" cy="0"/>
          </a:xfrm>
          <a:prstGeom prst="line">
            <a:avLst/>
          </a:prstGeom>
          <a:ln w="3175">
            <a:solidFill>
              <a:schemeClr val="dk2"/>
            </a:solidFill>
          </a:ln>
        </p:spPr>
        <p:style>
          <a:lnRef idx="1">
            <a:schemeClr val="accent1"/>
          </a:lnRef>
          <a:fillRef idx="0">
            <a:schemeClr val="accent1"/>
          </a:fillRef>
          <a:effectRef idx="0">
            <a:schemeClr val="accent1"/>
          </a:effectRef>
          <a:fontRef idx="minor">
            <a:schemeClr val="tx1"/>
          </a:fontRef>
        </p:style>
      </p:cxnSp>
      <p:sp>
        <p:nvSpPr>
          <p:cNvPr id="7" name="流程图: 决策 76"/>
          <p:cNvSpPr/>
          <p:nvPr userDrawn="1"/>
        </p:nvSpPr>
        <p:spPr>
          <a:xfrm>
            <a:off x="2650758" y="1917635"/>
            <a:ext cx="1649998" cy="1543094"/>
          </a:xfrm>
          <a:prstGeom prst="flowChartDecision">
            <a:avLst/>
          </a:prstGeom>
          <a:solidFill>
            <a:srgbClr val="4E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Source Han Sans CN Normal" panose="020B0400000000000000" pitchFamily="34" charset="-128"/>
              <a:ea typeface="Source Han Sans CN Normal" panose="020B0400000000000000" pitchFamily="34" charset="-128"/>
              <a:cs typeface="+mn-ea"/>
              <a:sym typeface="+mn-lt"/>
            </a:endParaRPr>
          </a:p>
        </p:txBody>
      </p:sp>
      <p:sp>
        <p:nvSpPr>
          <p:cNvPr id="8" name="流程图: 决策 77"/>
          <p:cNvSpPr/>
          <p:nvPr userDrawn="1"/>
        </p:nvSpPr>
        <p:spPr>
          <a:xfrm>
            <a:off x="2440724" y="3637362"/>
            <a:ext cx="2004033" cy="1952278"/>
          </a:xfrm>
          <a:prstGeom prst="flowChartDecision">
            <a:avLst/>
          </a:prstGeom>
          <a:solidFill>
            <a:srgbClr val="008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latin typeface="Source Han Sans CN Normal" panose="020B0400000000000000" pitchFamily="34" charset="-128"/>
              <a:ea typeface="Source Han Sans CN Normal" panose="020B0400000000000000" pitchFamily="34" charset="-128"/>
              <a:cs typeface="+mn-ea"/>
              <a:sym typeface="+mn-lt"/>
            </a:endParaRPr>
          </a:p>
        </p:txBody>
      </p:sp>
      <p:sp>
        <p:nvSpPr>
          <p:cNvPr id="9" name="流程图: 决策 78"/>
          <p:cNvSpPr/>
          <p:nvPr userDrawn="1"/>
        </p:nvSpPr>
        <p:spPr>
          <a:xfrm>
            <a:off x="788051" y="2305361"/>
            <a:ext cx="2516693" cy="2451698"/>
          </a:xfrm>
          <a:prstGeom prst="flowChartDecision">
            <a:avLst/>
          </a:prstGeom>
          <a:solidFill>
            <a:srgbClr val="1348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b="1" dirty="0">
              <a:latin typeface="Source Han Sans CN Normal" panose="020B0400000000000000" pitchFamily="34" charset="-128"/>
              <a:ea typeface="Source Han Sans CN Normal" panose="020B0400000000000000" pitchFamily="34" charset="-128"/>
              <a:cs typeface="+mn-ea"/>
              <a:sym typeface="+mn-lt"/>
            </a:endParaRPr>
          </a:p>
        </p:txBody>
      </p:sp>
      <p:sp>
        <p:nvSpPr>
          <p:cNvPr id="10" name="流程图: 决策 79"/>
          <p:cNvSpPr/>
          <p:nvPr userDrawn="1"/>
        </p:nvSpPr>
        <p:spPr>
          <a:xfrm>
            <a:off x="3568337" y="2936824"/>
            <a:ext cx="1347513" cy="1260209"/>
          </a:xfrm>
          <a:prstGeom prst="flowChartDecision">
            <a:avLst/>
          </a:prstGeom>
          <a:solidFill>
            <a:schemeClr val="accent2">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Source Han Sans CN Normal" panose="020B0400000000000000" pitchFamily="34" charset="-128"/>
              <a:ea typeface="Source Han Sans CN Normal" panose="020B0400000000000000" pitchFamily="34" charset="-128"/>
              <a:cs typeface="+mn-ea"/>
              <a:sym typeface="+mn-lt"/>
            </a:endParaRPr>
          </a:p>
        </p:txBody>
      </p:sp>
      <p:sp>
        <p:nvSpPr>
          <p:cNvPr id="17" name="文本占位符 30"/>
          <p:cNvSpPr>
            <a:spLocks noGrp="1"/>
          </p:cNvSpPr>
          <p:nvPr>
            <p:ph type="body" sz="quarter" idx="17" hasCustomPrompt="1"/>
          </p:nvPr>
        </p:nvSpPr>
        <p:spPr>
          <a:xfrm>
            <a:off x="4444757" y="2117359"/>
            <a:ext cx="7084634" cy="614000"/>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请在此添加文字说明，模板。请在此添加文字说明，模板。请在此添加文字说明，模板。请在此添加文字说明，模板。</a:t>
            </a:r>
          </a:p>
          <a:p>
            <a:pPr lvl="0"/>
            <a:endParaRPr kumimoji="1" lang="zh-CN" altLang="en-US" dirty="0"/>
          </a:p>
        </p:txBody>
      </p:sp>
      <p:sp>
        <p:nvSpPr>
          <p:cNvPr id="18" name="文本占位符 30"/>
          <p:cNvSpPr>
            <a:spLocks noGrp="1"/>
          </p:cNvSpPr>
          <p:nvPr>
            <p:ph type="body" sz="quarter" idx="18" hasCustomPrompt="1"/>
          </p:nvPr>
        </p:nvSpPr>
        <p:spPr>
          <a:xfrm>
            <a:off x="4444757" y="1681039"/>
            <a:ext cx="7084634"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1800" dirty="0">
                <a:solidFill>
                  <a:srgbClr val="383736"/>
                </a:solidFill>
                <a:latin typeface="思源黑体" panose="020B0400000000000000" pitchFamily="34" charset="-122"/>
                <a:ea typeface="思源黑体" panose="020B0400000000000000" pitchFamily="34" charset="-122"/>
                <a:sym typeface="+mn-ea"/>
              </a:rPr>
              <a:t>AIoT中间件</a:t>
            </a:r>
            <a:endParaRPr kumimoji="1" lang="zh-CN" altLang="en-US" dirty="0"/>
          </a:p>
        </p:txBody>
      </p:sp>
      <p:sp>
        <p:nvSpPr>
          <p:cNvPr id="19" name="文本占位符 30"/>
          <p:cNvSpPr>
            <a:spLocks noGrp="1"/>
          </p:cNvSpPr>
          <p:nvPr>
            <p:ph type="body" sz="quarter" idx="19" hasCustomPrompt="1"/>
          </p:nvPr>
        </p:nvSpPr>
        <p:spPr>
          <a:xfrm>
            <a:off x="5107366" y="3277285"/>
            <a:ext cx="6422025" cy="614000"/>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请在此添加文字说明，模板。请在此添加文字说明，模板。请在此添加文字说明，模板。请在此添加文字说明，模板。</a:t>
            </a:r>
          </a:p>
          <a:p>
            <a:pPr lvl="0"/>
            <a:endParaRPr kumimoji="1" lang="zh-CN" altLang="en-US" dirty="0"/>
          </a:p>
        </p:txBody>
      </p:sp>
      <p:sp>
        <p:nvSpPr>
          <p:cNvPr id="20" name="文本占位符 30"/>
          <p:cNvSpPr>
            <a:spLocks noGrp="1"/>
          </p:cNvSpPr>
          <p:nvPr>
            <p:ph type="body" sz="quarter" idx="20" hasCustomPrompt="1"/>
          </p:nvPr>
        </p:nvSpPr>
        <p:spPr>
          <a:xfrm>
            <a:off x="5107366" y="2840965"/>
            <a:ext cx="6422025"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1800" dirty="0">
                <a:solidFill>
                  <a:srgbClr val="383736"/>
                </a:solidFill>
                <a:latin typeface="思源黑体" panose="020B0400000000000000" pitchFamily="34" charset="-122"/>
                <a:ea typeface="思源黑体" panose="020B0400000000000000" pitchFamily="34" charset="-122"/>
                <a:sym typeface="+mn-ea"/>
              </a:rPr>
              <a:t>AIoT中间件</a:t>
            </a:r>
            <a:endParaRPr kumimoji="1" lang="zh-CN" altLang="en-US" dirty="0"/>
          </a:p>
        </p:txBody>
      </p:sp>
      <p:sp>
        <p:nvSpPr>
          <p:cNvPr id="21" name="文本占位符 30"/>
          <p:cNvSpPr>
            <a:spLocks noGrp="1"/>
          </p:cNvSpPr>
          <p:nvPr>
            <p:ph type="body" sz="quarter" idx="21" hasCustomPrompt="1"/>
          </p:nvPr>
        </p:nvSpPr>
        <p:spPr>
          <a:xfrm>
            <a:off x="5018156" y="4459314"/>
            <a:ext cx="6511235" cy="614000"/>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请在此添加文字说明，模板。请在此添加文字说明，模板。请在此添加文字说明，模板。请在此添加文字说明，模板。</a:t>
            </a:r>
          </a:p>
          <a:p>
            <a:pPr lvl="0"/>
            <a:endParaRPr kumimoji="1" lang="zh-CN" altLang="en-US" dirty="0"/>
          </a:p>
        </p:txBody>
      </p:sp>
      <p:sp>
        <p:nvSpPr>
          <p:cNvPr id="22" name="文本占位符 30"/>
          <p:cNvSpPr>
            <a:spLocks noGrp="1"/>
          </p:cNvSpPr>
          <p:nvPr>
            <p:ph type="body" sz="quarter" idx="22" hasCustomPrompt="1"/>
          </p:nvPr>
        </p:nvSpPr>
        <p:spPr>
          <a:xfrm>
            <a:off x="5018156" y="4022994"/>
            <a:ext cx="6511235"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1800" dirty="0">
                <a:solidFill>
                  <a:srgbClr val="383736"/>
                </a:solidFill>
                <a:latin typeface="思源黑体" panose="020B0400000000000000" pitchFamily="34" charset="-122"/>
                <a:ea typeface="思源黑体" panose="020B0400000000000000" pitchFamily="34" charset="-122"/>
                <a:sym typeface="+mn-ea"/>
              </a:rPr>
              <a:t>AIoT中间件</a:t>
            </a:r>
            <a:endParaRPr kumimoji="1" lang="zh-CN" altLang="en-US" dirty="0"/>
          </a:p>
        </p:txBody>
      </p:sp>
      <p:sp>
        <p:nvSpPr>
          <p:cNvPr id="23" name="文本占位符 30"/>
          <p:cNvSpPr>
            <a:spLocks noGrp="1"/>
          </p:cNvSpPr>
          <p:nvPr>
            <p:ph type="body" sz="quarter" idx="23" hasCustomPrompt="1"/>
          </p:nvPr>
        </p:nvSpPr>
        <p:spPr>
          <a:xfrm>
            <a:off x="4444757" y="5613281"/>
            <a:ext cx="7084634" cy="614000"/>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请在此添加文字说明，模板。请在此添加文字说明，模板。请在此添加文字说明，模板。请在此添加文字说明，模板。</a:t>
            </a:r>
          </a:p>
          <a:p>
            <a:pPr lvl="0"/>
            <a:endParaRPr kumimoji="1" lang="zh-CN" altLang="en-US" dirty="0"/>
          </a:p>
        </p:txBody>
      </p:sp>
      <p:sp>
        <p:nvSpPr>
          <p:cNvPr id="24" name="文本占位符 30"/>
          <p:cNvSpPr>
            <a:spLocks noGrp="1"/>
          </p:cNvSpPr>
          <p:nvPr>
            <p:ph type="body" sz="quarter" idx="24" hasCustomPrompt="1"/>
          </p:nvPr>
        </p:nvSpPr>
        <p:spPr>
          <a:xfrm>
            <a:off x="4444757" y="5176961"/>
            <a:ext cx="7084634"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1800" dirty="0">
                <a:solidFill>
                  <a:srgbClr val="383736"/>
                </a:solidFill>
                <a:latin typeface="思源黑体" panose="020B0400000000000000" pitchFamily="34" charset="-122"/>
                <a:ea typeface="思源黑体" panose="020B0400000000000000" pitchFamily="34" charset="-122"/>
                <a:sym typeface="+mn-ea"/>
              </a:rPr>
              <a:t>AIoT中间件</a:t>
            </a:r>
            <a:endParaRPr kumimoji="1" lang="zh-CN" altLang="en-US" dirty="0"/>
          </a:p>
        </p:txBody>
      </p:sp>
      <p:sp>
        <p:nvSpPr>
          <p:cNvPr id="25" name="文本占位符 30"/>
          <p:cNvSpPr>
            <a:spLocks noGrp="1"/>
          </p:cNvSpPr>
          <p:nvPr>
            <p:ph type="body" sz="quarter" idx="25" hasCustomPrompt="1"/>
          </p:nvPr>
        </p:nvSpPr>
        <p:spPr>
          <a:xfrm>
            <a:off x="1567681" y="3255024"/>
            <a:ext cx="1037466" cy="658522"/>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3200" b="1">
                <a:solidFill>
                  <a:schemeClr val="bg1"/>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35%</a:t>
            </a:r>
            <a:endParaRPr kumimoji="1" lang="zh-CN" altLang="en-US" dirty="0"/>
          </a:p>
        </p:txBody>
      </p:sp>
      <p:sp>
        <p:nvSpPr>
          <p:cNvPr id="26" name="文本占位符 30"/>
          <p:cNvSpPr>
            <a:spLocks noGrp="1"/>
          </p:cNvSpPr>
          <p:nvPr>
            <p:ph type="body" sz="quarter" idx="26" hasCustomPrompt="1"/>
          </p:nvPr>
        </p:nvSpPr>
        <p:spPr>
          <a:xfrm>
            <a:off x="3043396" y="2534774"/>
            <a:ext cx="928824" cy="472971"/>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b="1">
                <a:solidFill>
                  <a:schemeClr val="bg1"/>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20%</a:t>
            </a:r>
            <a:endParaRPr kumimoji="1" lang="zh-CN" altLang="en-US" dirty="0"/>
          </a:p>
        </p:txBody>
      </p:sp>
      <p:sp>
        <p:nvSpPr>
          <p:cNvPr id="27" name="文本占位符 30"/>
          <p:cNvSpPr>
            <a:spLocks noGrp="1"/>
          </p:cNvSpPr>
          <p:nvPr>
            <p:ph type="body" sz="quarter" idx="27" hasCustomPrompt="1"/>
          </p:nvPr>
        </p:nvSpPr>
        <p:spPr>
          <a:xfrm>
            <a:off x="2934754" y="4305226"/>
            <a:ext cx="1037466" cy="658522"/>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3200" b="1">
                <a:solidFill>
                  <a:schemeClr val="bg1"/>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35%</a:t>
            </a:r>
            <a:endParaRPr kumimoji="1" lang="zh-CN" altLang="en-US" dirty="0"/>
          </a:p>
        </p:txBody>
      </p:sp>
      <p:sp>
        <p:nvSpPr>
          <p:cNvPr id="28" name="文本占位符 30"/>
          <p:cNvSpPr>
            <a:spLocks noGrp="1"/>
          </p:cNvSpPr>
          <p:nvPr>
            <p:ph type="body" sz="quarter" idx="28" hasCustomPrompt="1"/>
          </p:nvPr>
        </p:nvSpPr>
        <p:spPr>
          <a:xfrm>
            <a:off x="3815128" y="3356524"/>
            <a:ext cx="832890" cy="44820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2400" b="1">
                <a:solidFill>
                  <a:schemeClr val="bg1"/>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10%</a:t>
            </a:r>
            <a:endParaRPr kumimoji="1" lang="zh-CN" altLang="en-US" dirty="0"/>
          </a:p>
        </p:txBody>
      </p:sp>
      <p:sp>
        <p:nvSpPr>
          <p:cNvPr id="30"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架构图">
    <p:spTree>
      <p:nvGrpSpPr>
        <p:cNvPr id="1" name=""/>
        <p:cNvGrpSpPr/>
        <p:nvPr/>
      </p:nvGrpSpPr>
      <p:grpSpPr>
        <a:xfrm>
          <a:off x="0" y="0"/>
          <a:ext cx="0" cy="0"/>
          <a:chOff x="0" y="0"/>
          <a:chExt cx="0" cy="0"/>
        </a:xfrm>
      </p:grpSpPr>
      <p:grpSp>
        <p:nvGrpSpPr>
          <p:cNvPr id="6" name="组合 5"/>
          <p:cNvGrpSpPr/>
          <p:nvPr userDrawn="1"/>
        </p:nvGrpSpPr>
        <p:grpSpPr>
          <a:xfrm>
            <a:off x="694065" y="1486176"/>
            <a:ext cx="7776271" cy="4953786"/>
            <a:chOff x="582929" y="1006660"/>
            <a:chExt cx="8506284" cy="5418836"/>
          </a:xfrm>
        </p:grpSpPr>
        <p:sp>
          <p:nvSpPr>
            <p:cNvPr id="7" name="剪去单角的矩形 6"/>
            <p:cNvSpPr/>
            <p:nvPr/>
          </p:nvSpPr>
          <p:spPr>
            <a:xfrm>
              <a:off x="582929" y="5950356"/>
              <a:ext cx="8506284" cy="475140"/>
            </a:xfrm>
            <a:prstGeom prst="snip1Rect">
              <a:avLst>
                <a:gd name="adj" fmla="val 4639"/>
              </a:avLst>
            </a:prstGeom>
            <a:solidFill>
              <a:srgbClr val="FFFFFF"/>
            </a:solidFill>
            <a:ln>
              <a:solidFill>
                <a:srgbClr val="D8D8D8"/>
              </a:solidFill>
            </a:ln>
            <a:effectLst>
              <a:outerShdw blurRad="165100" dir="2700000" sx="101000" sy="101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p>
          </p:txBody>
        </p:sp>
        <p:sp>
          <p:nvSpPr>
            <p:cNvPr id="10" name="剪去单角的矩形 9"/>
            <p:cNvSpPr/>
            <p:nvPr/>
          </p:nvSpPr>
          <p:spPr>
            <a:xfrm>
              <a:off x="582930" y="1006660"/>
              <a:ext cx="8506283" cy="2000880"/>
            </a:xfrm>
            <a:prstGeom prst="snip1Rect">
              <a:avLst>
                <a:gd name="adj" fmla="val 4639"/>
              </a:avLst>
            </a:prstGeom>
            <a:solidFill>
              <a:srgbClr val="F2F5F6"/>
            </a:solidFill>
            <a:ln>
              <a:solidFill>
                <a:srgbClr val="D8D8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p>
          </p:txBody>
        </p:sp>
        <p:sp>
          <p:nvSpPr>
            <p:cNvPr id="12" name="文本框 11"/>
            <p:cNvSpPr txBox="1"/>
            <p:nvPr/>
          </p:nvSpPr>
          <p:spPr>
            <a:xfrm>
              <a:off x="3870325" y="1071205"/>
              <a:ext cx="1708150" cy="336670"/>
            </a:xfrm>
            <a:prstGeom prst="rect">
              <a:avLst/>
            </a:prstGeom>
            <a:noFill/>
          </p:spPr>
          <p:txBody>
            <a:bodyPr wrap="square" rtlCol="0">
              <a:spAutoFit/>
            </a:bodyPr>
            <a:lstStyle/>
            <a:p>
              <a:pPr lvl="0" algn="ctr"/>
              <a:r>
                <a:rPr lang="zh-CN" altLang="en-US" sz="1400" dirty="0">
                  <a:solidFill>
                    <a:srgbClr val="383736"/>
                  </a:solidFill>
                  <a:latin typeface="Source Han Sans CN Normal" panose="020B0400000000000000" pitchFamily="34" charset="-128"/>
                  <a:ea typeface="Source Han Sans CN Normal" panose="020B0400000000000000" pitchFamily="34" charset="-128"/>
                  <a:sym typeface="+mn-ea"/>
                </a:rPr>
                <a:t>运维门户</a:t>
              </a:r>
            </a:p>
          </p:txBody>
        </p:sp>
        <p:grpSp>
          <p:nvGrpSpPr>
            <p:cNvPr id="13" name="组合 12"/>
            <p:cNvGrpSpPr/>
            <p:nvPr/>
          </p:nvGrpSpPr>
          <p:grpSpPr>
            <a:xfrm>
              <a:off x="684805" y="1524635"/>
              <a:ext cx="1297941" cy="1348105"/>
              <a:chOff x="684805" y="1524635"/>
              <a:chExt cx="1297941" cy="1348105"/>
            </a:xfrm>
          </p:grpSpPr>
          <p:sp>
            <p:nvSpPr>
              <p:cNvPr id="93" name="剪去单角的矩形 92"/>
              <p:cNvSpPr/>
              <p:nvPr/>
            </p:nvSpPr>
            <p:spPr>
              <a:xfrm>
                <a:off x="684805" y="1524635"/>
                <a:ext cx="1297941" cy="1348105"/>
              </a:xfrm>
              <a:prstGeom prst="snip1Rect">
                <a:avLst>
                  <a:gd name="adj" fmla="val 4639"/>
                </a:avLst>
              </a:prstGeom>
              <a:solidFill>
                <a:srgbClr val="FFFFFF"/>
              </a:solidFill>
              <a:ln>
                <a:solidFill>
                  <a:srgbClr val="D8D8D8"/>
                </a:solidFill>
              </a:ln>
              <a:effectLst>
                <a:outerShdw blurRad="139700" dir="2700000" sx="102000" sy="102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p>
            </p:txBody>
          </p:sp>
          <p:grpSp>
            <p:nvGrpSpPr>
              <p:cNvPr id="94" name="组合 93"/>
              <p:cNvGrpSpPr/>
              <p:nvPr/>
            </p:nvGrpSpPr>
            <p:grpSpPr>
              <a:xfrm>
                <a:off x="783105" y="1586698"/>
                <a:ext cx="1095997" cy="1178568"/>
                <a:chOff x="2218" y="2391"/>
                <a:chExt cx="1688" cy="2383"/>
              </a:xfrm>
            </p:grpSpPr>
            <p:sp>
              <p:nvSpPr>
                <p:cNvPr id="95" name="矩形 94"/>
                <p:cNvSpPr/>
                <p:nvPr/>
              </p:nvSpPr>
              <p:spPr>
                <a:xfrm>
                  <a:off x="2296" y="3057"/>
                  <a:ext cx="1556"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383736"/>
                      </a:solidFill>
                      <a:latin typeface="Source Han Sans CN Normal" panose="020B0400000000000000" pitchFamily="34" charset="-128"/>
                      <a:ea typeface="Source Han Sans CN Normal" panose="020B0400000000000000" pitchFamily="34" charset="-128"/>
                    </a:rPr>
                    <a:t>我的工作台</a:t>
                  </a:r>
                </a:p>
              </p:txBody>
            </p:sp>
            <p:sp>
              <p:nvSpPr>
                <p:cNvPr id="96" name="文本框 95"/>
                <p:cNvSpPr txBox="1"/>
                <p:nvPr userDrawn="1"/>
              </p:nvSpPr>
              <p:spPr>
                <a:xfrm>
                  <a:off x="2218" y="2391"/>
                  <a:ext cx="1688" cy="545"/>
                </a:xfrm>
                <a:prstGeom prst="rect">
                  <a:avLst/>
                </a:prstGeom>
                <a:noFill/>
              </p:spPr>
              <p:txBody>
                <a:bodyPr wrap="square" rtlCol="0">
                  <a:spAutoFit/>
                </a:bodyPr>
                <a:lstStyle/>
                <a:p>
                  <a:pPr lvl="0" algn="ctr"/>
                  <a:r>
                    <a:rPr lang="zh-CN" altLang="en-US" sz="1000" dirty="0">
                      <a:solidFill>
                        <a:srgbClr val="383736"/>
                      </a:solidFill>
                      <a:latin typeface="Source Han Sans CN Normal" panose="020B0400000000000000" pitchFamily="34" charset="-128"/>
                      <a:ea typeface="Source Han Sans CN Normal" panose="020B0400000000000000" pitchFamily="34" charset="-128"/>
                      <a:sym typeface="+mn-ea"/>
                    </a:rPr>
                    <a:t>轮值工作台</a:t>
                  </a:r>
                </a:p>
              </p:txBody>
            </p:sp>
            <p:sp>
              <p:nvSpPr>
                <p:cNvPr id="97" name="矩形 96"/>
                <p:cNvSpPr/>
                <p:nvPr/>
              </p:nvSpPr>
              <p:spPr>
                <a:xfrm>
                  <a:off x="2320" y="3686"/>
                  <a:ext cx="1496"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383736"/>
                      </a:solidFill>
                      <a:latin typeface="Source Han Sans CN Normal" panose="020B0400000000000000" pitchFamily="34" charset="-128"/>
                      <a:ea typeface="Source Han Sans CN Normal" panose="020B0400000000000000" pitchFamily="34" charset="-128"/>
                    </a:rPr>
                    <a:t>工作台桌面</a:t>
                  </a:r>
                </a:p>
              </p:txBody>
            </p:sp>
            <p:sp>
              <p:nvSpPr>
                <p:cNvPr id="98" name="矩形 97"/>
                <p:cNvSpPr/>
                <p:nvPr/>
              </p:nvSpPr>
              <p:spPr>
                <a:xfrm>
                  <a:off x="2296" y="4339"/>
                  <a:ext cx="1496"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rgbClr val="383736"/>
                      </a:solidFill>
                      <a:latin typeface="Source Han Sans CN Normal" panose="020B0400000000000000" pitchFamily="34" charset="-128"/>
                      <a:ea typeface="Source Han Sans CN Normal" panose="020B0400000000000000" pitchFamily="34" charset="-128"/>
                    </a:rPr>
                    <a:t>控件管理</a:t>
                  </a:r>
                </a:p>
              </p:txBody>
            </p:sp>
          </p:grpSp>
        </p:grpSp>
        <p:grpSp>
          <p:nvGrpSpPr>
            <p:cNvPr id="14" name="组合 13"/>
            <p:cNvGrpSpPr/>
            <p:nvPr/>
          </p:nvGrpSpPr>
          <p:grpSpPr>
            <a:xfrm>
              <a:off x="582929" y="3372920"/>
              <a:ext cx="8506284" cy="373202"/>
              <a:chOff x="582929" y="3338195"/>
              <a:chExt cx="8506284" cy="373202"/>
            </a:xfrm>
          </p:grpSpPr>
          <p:sp>
            <p:nvSpPr>
              <p:cNvPr id="91" name="剪去单角的矩形 90"/>
              <p:cNvSpPr/>
              <p:nvPr/>
            </p:nvSpPr>
            <p:spPr>
              <a:xfrm>
                <a:off x="582929" y="3338195"/>
                <a:ext cx="8506284" cy="373202"/>
              </a:xfrm>
              <a:prstGeom prst="snip1Rect">
                <a:avLst>
                  <a:gd name="adj" fmla="val 4639"/>
                </a:avLst>
              </a:prstGeom>
              <a:solidFill>
                <a:srgbClr val="FFFFFF"/>
              </a:solidFill>
              <a:ln>
                <a:solidFill>
                  <a:srgbClr val="D8D8D8"/>
                </a:solidFill>
              </a:ln>
              <a:effectLst>
                <a:outerShdw blurRad="165100" dir="2700000" sx="101000" sy="101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p>
            </p:txBody>
          </p:sp>
          <p:sp>
            <p:nvSpPr>
              <p:cNvPr id="92" name="文本框 91"/>
              <p:cNvSpPr txBox="1"/>
              <p:nvPr/>
            </p:nvSpPr>
            <p:spPr>
              <a:xfrm>
                <a:off x="3195274" y="3382266"/>
                <a:ext cx="3295650" cy="303003"/>
              </a:xfrm>
              <a:prstGeom prst="rect">
                <a:avLst/>
              </a:prstGeom>
              <a:noFill/>
            </p:spPr>
            <p:txBody>
              <a:bodyPr wrap="square" rtlCol="0">
                <a:spAutoFit/>
              </a:bodyPr>
              <a:lstStyle/>
              <a:p>
                <a:pPr lvl="0" algn="ctr"/>
                <a:r>
                  <a:rPr lang="zh-CN" altLang="en-US" sz="1200" dirty="0">
                    <a:solidFill>
                      <a:srgbClr val="383736"/>
                    </a:solidFill>
                    <a:latin typeface="Source Han Sans CN Normal" panose="020B0400000000000000" pitchFamily="34" charset="-128"/>
                    <a:ea typeface="Source Han Sans CN Normal" panose="020B0400000000000000" pitchFamily="34" charset="-128"/>
                    <a:sym typeface="+mn-ea"/>
                  </a:rPr>
                  <a:t>服务平台</a:t>
                </a:r>
              </a:p>
            </p:txBody>
          </p:sp>
        </p:grpSp>
        <p:grpSp>
          <p:nvGrpSpPr>
            <p:cNvPr id="15" name="组合 14"/>
            <p:cNvGrpSpPr/>
            <p:nvPr/>
          </p:nvGrpSpPr>
          <p:grpSpPr>
            <a:xfrm>
              <a:off x="586209" y="3870840"/>
              <a:ext cx="4201455" cy="701260"/>
              <a:chOff x="586209" y="3836115"/>
              <a:chExt cx="4201455" cy="701260"/>
            </a:xfrm>
          </p:grpSpPr>
          <p:sp>
            <p:nvSpPr>
              <p:cNvPr id="85" name="剪去单角的矩形 84"/>
              <p:cNvSpPr/>
              <p:nvPr/>
            </p:nvSpPr>
            <p:spPr>
              <a:xfrm>
                <a:off x="586209" y="3836115"/>
                <a:ext cx="4201455" cy="701260"/>
              </a:xfrm>
              <a:prstGeom prst="snip1Rect">
                <a:avLst>
                  <a:gd name="adj" fmla="val 4639"/>
                </a:avLst>
              </a:prstGeom>
              <a:solidFill>
                <a:srgbClr val="FFFFFF"/>
              </a:solidFill>
              <a:ln>
                <a:solidFill>
                  <a:srgbClr val="D8D8D8"/>
                </a:solidFill>
              </a:ln>
              <a:effectLst>
                <a:outerShdw blurRad="165100" dir="2700000" sx="101000" sy="101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p>
            </p:txBody>
          </p:sp>
          <p:sp>
            <p:nvSpPr>
              <p:cNvPr id="86" name="文本框 85"/>
              <p:cNvSpPr txBox="1"/>
              <p:nvPr/>
            </p:nvSpPr>
            <p:spPr>
              <a:xfrm>
                <a:off x="593624" y="3844071"/>
                <a:ext cx="4063999" cy="303003"/>
              </a:xfrm>
              <a:prstGeom prst="rect">
                <a:avLst/>
              </a:prstGeom>
              <a:noFill/>
            </p:spPr>
            <p:txBody>
              <a:bodyPr wrap="square" rtlCol="0">
                <a:spAutoFit/>
              </a:bodyPr>
              <a:lstStyle/>
              <a:p>
                <a:pPr lvl="0" algn="ctr"/>
                <a:r>
                  <a:rPr lang="zh-CN" altLang="en-US" sz="1200" dirty="0">
                    <a:solidFill>
                      <a:srgbClr val="383736"/>
                    </a:solidFill>
                    <a:latin typeface="Source Han Sans CN Normal" panose="020B0400000000000000" pitchFamily="34" charset="-128"/>
                    <a:ea typeface="Source Han Sans CN Normal" panose="020B0400000000000000" pitchFamily="34" charset="-128"/>
                    <a:sym typeface="+mn-ea"/>
                  </a:rPr>
                  <a:t>运营中心</a:t>
                </a:r>
              </a:p>
            </p:txBody>
          </p:sp>
          <p:sp>
            <p:nvSpPr>
              <p:cNvPr id="87" name="矩形 86"/>
              <p:cNvSpPr/>
              <p:nvPr/>
            </p:nvSpPr>
            <p:spPr>
              <a:xfrm>
                <a:off x="700868" y="4174555"/>
                <a:ext cx="927735"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080" lvl="0" algn="dist">
                  <a:lnSpc>
                    <a:spcPct val="100000"/>
                  </a:lnSpc>
                </a:pPr>
                <a:r>
                  <a:rPr lang="zh-CN" altLang="en-US" sz="800" dirty="0">
                    <a:solidFill>
                      <a:srgbClr val="383736"/>
                    </a:solidFill>
                    <a:latin typeface="Source Han Sans CN Normal" panose="020B0400000000000000" pitchFamily="34" charset="-128"/>
                    <a:ea typeface="Source Han Sans CN Normal" panose="020B0400000000000000" pitchFamily="34" charset="-128"/>
                  </a:rPr>
                  <a:t>业务运营分析</a:t>
                </a:r>
              </a:p>
            </p:txBody>
          </p:sp>
          <p:sp>
            <p:nvSpPr>
              <p:cNvPr id="88" name="矩形 87"/>
              <p:cNvSpPr/>
              <p:nvPr/>
            </p:nvSpPr>
            <p:spPr>
              <a:xfrm>
                <a:off x="1720968" y="4174555"/>
                <a:ext cx="927100"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rgbClr val="383736"/>
                    </a:solidFill>
                    <a:latin typeface="Source Han Sans CN Normal" panose="020B0400000000000000" pitchFamily="34" charset="-128"/>
                    <a:ea typeface="Source Han Sans CN Normal" panose="020B0400000000000000" pitchFamily="34" charset="-128"/>
                  </a:rPr>
                  <a:t>系统资源分析</a:t>
                </a:r>
              </a:p>
            </p:txBody>
          </p:sp>
          <p:sp>
            <p:nvSpPr>
              <p:cNvPr id="89" name="矩形 88"/>
              <p:cNvSpPr/>
              <p:nvPr/>
            </p:nvSpPr>
            <p:spPr>
              <a:xfrm>
                <a:off x="2746148" y="4174555"/>
                <a:ext cx="927100"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rgbClr val="383736"/>
                    </a:solidFill>
                    <a:latin typeface="Source Han Sans CN Normal" panose="020B0400000000000000" pitchFamily="34" charset="-128"/>
                    <a:ea typeface="Source Han Sans CN Normal" panose="020B0400000000000000" pitchFamily="34" charset="-128"/>
                  </a:rPr>
                  <a:t>业务运营分析</a:t>
                </a:r>
              </a:p>
            </p:txBody>
          </p:sp>
          <p:sp>
            <p:nvSpPr>
              <p:cNvPr id="90" name="矩形 89"/>
              <p:cNvSpPr/>
              <p:nvPr/>
            </p:nvSpPr>
            <p:spPr>
              <a:xfrm>
                <a:off x="3761800" y="4174555"/>
                <a:ext cx="927735"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rgbClr val="383736"/>
                    </a:solidFill>
                    <a:latin typeface="Source Han Sans CN Normal" panose="020B0400000000000000" pitchFamily="34" charset="-128"/>
                    <a:ea typeface="Source Han Sans CN Normal" panose="020B0400000000000000" pitchFamily="34" charset="-128"/>
                  </a:rPr>
                  <a:t>开源治理</a:t>
                </a:r>
              </a:p>
            </p:txBody>
          </p:sp>
        </p:grpSp>
        <p:grpSp>
          <p:nvGrpSpPr>
            <p:cNvPr id="16" name="组合 15"/>
            <p:cNvGrpSpPr/>
            <p:nvPr/>
          </p:nvGrpSpPr>
          <p:grpSpPr>
            <a:xfrm>
              <a:off x="586210" y="4724465"/>
              <a:ext cx="3549312" cy="1074183"/>
              <a:chOff x="586210" y="4724465"/>
              <a:chExt cx="3549312" cy="1074183"/>
            </a:xfrm>
          </p:grpSpPr>
          <p:sp>
            <p:nvSpPr>
              <p:cNvPr id="77" name="剪去单角的矩形 76"/>
              <p:cNvSpPr/>
              <p:nvPr/>
            </p:nvSpPr>
            <p:spPr>
              <a:xfrm>
                <a:off x="586210" y="4724465"/>
                <a:ext cx="3549312" cy="1074183"/>
              </a:xfrm>
              <a:prstGeom prst="snip1Rect">
                <a:avLst>
                  <a:gd name="adj" fmla="val 4639"/>
                </a:avLst>
              </a:prstGeom>
              <a:solidFill>
                <a:srgbClr val="FFFFFF"/>
              </a:solidFill>
              <a:ln>
                <a:solidFill>
                  <a:srgbClr val="D8D8D8"/>
                </a:solidFill>
              </a:ln>
              <a:effectLst>
                <a:outerShdw blurRad="165100" dir="2700000" sx="101000" sy="101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p>
            </p:txBody>
          </p:sp>
          <p:sp>
            <p:nvSpPr>
              <p:cNvPr id="78" name="文本框 77"/>
              <p:cNvSpPr txBox="1"/>
              <p:nvPr/>
            </p:nvSpPr>
            <p:spPr>
              <a:xfrm>
                <a:off x="614986" y="4766115"/>
                <a:ext cx="3502025" cy="291921"/>
              </a:xfrm>
              <a:prstGeom prst="rect">
                <a:avLst/>
              </a:prstGeom>
              <a:noFill/>
            </p:spPr>
            <p:txBody>
              <a:bodyPr wrap="square" rtlCol="0">
                <a:spAutoFit/>
              </a:bodyPr>
              <a:lstStyle/>
              <a:p>
                <a:pPr marL="132715" indent="-132715" algn="ctr" defTabSz="764540">
                  <a:lnSpc>
                    <a:spcPct val="110000"/>
                  </a:lnSpc>
                  <a:spcBef>
                    <a:spcPct val="40000"/>
                  </a:spcBef>
                  <a:buSzPct val="80000"/>
                </a:pPr>
                <a:r>
                  <a:rPr lang="zh-CN" altLang="en-US" sz="1200" dirty="0">
                    <a:solidFill>
                      <a:srgbClr val="383736"/>
                    </a:solidFill>
                    <a:latin typeface="Source Han Sans CN Normal" panose="020B0400000000000000" pitchFamily="34" charset="-128"/>
                    <a:ea typeface="Source Han Sans CN Normal" panose="020B0400000000000000" pitchFamily="34" charset="-128"/>
                    <a:sym typeface="+mn-ea"/>
                  </a:rPr>
                  <a:t>监控中心</a:t>
                </a:r>
              </a:p>
            </p:txBody>
          </p:sp>
          <p:sp>
            <p:nvSpPr>
              <p:cNvPr id="79" name="矩形 78"/>
              <p:cNvSpPr/>
              <p:nvPr/>
            </p:nvSpPr>
            <p:spPr>
              <a:xfrm>
                <a:off x="695672" y="5116915"/>
                <a:ext cx="1058545"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kern="0" dirty="0">
                    <a:solidFill>
                      <a:srgbClr val="383736"/>
                    </a:solidFill>
                    <a:latin typeface="Source Han Sans CN Normal" panose="020B0400000000000000" pitchFamily="34" charset="-128"/>
                    <a:ea typeface="Source Han Sans CN Normal" panose="020B0400000000000000" pitchFamily="34" charset="-128"/>
                    <a:sym typeface="+mn-ea"/>
                  </a:rPr>
                  <a:t>应用性能监控</a:t>
                </a:r>
              </a:p>
            </p:txBody>
          </p:sp>
          <p:sp>
            <p:nvSpPr>
              <p:cNvPr id="80" name="矩形 79"/>
              <p:cNvSpPr/>
              <p:nvPr/>
            </p:nvSpPr>
            <p:spPr>
              <a:xfrm>
                <a:off x="1836082" y="5116915"/>
                <a:ext cx="1057910"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kern="0" dirty="0">
                    <a:solidFill>
                      <a:srgbClr val="383736"/>
                    </a:solidFill>
                    <a:latin typeface="Source Han Sans CN Normal" panose="020B0400000000000000" pitchFamily="34" charset="-128"/>
                    <a:ea typeface="Source Han Sans CN Normal" panose="020B0400000000000000" pitchFamily="34" charset="-128"/>
                    <a:sym typeface="+mn-ea"/>
                  </a:rPr>
                  <a:t>端到端监控</a:t>
                </a:r>
              </a:p>
            </p:txBody>
          </p:sp>
          <p:sp>
            <p:nvSpPr>
              <p:cNvPr id="81" name="矩形 80"/>
              <p:cNvSpPr/>
              <p:nvPr/>
            </p:nvSpPr>
            <p:spPr>
              <a:xfrm>
                <a:off x="2975716" y="5116915"/>
                <a:ext cx="1057910"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kern="0" dirty="0">
                    <a:solidFill>
                      <a:srgbClr val="383736"/>
                    </a:solidFill>
                    <a:latin typeface="Source Han Sans CN Normal" panose="020B0400000000000000" pitchFamily="34" charset="-128"/>
                    <a:ea typeface="Source Han Sans CN Normal" panose="020B0400000000000000" pitchFamily="34" charset="-128"/>
                    <a:sym typeface="+mn-ea"/>
                  </a:rPr>
                  <a:t>容器监控</a:t>
                </a:r>
              </a:p>
            </p:txBody>
          </p:sp>
          <p:sp>
            <p:nvSpPr>
              <p:cNvPr id="82" name="矩形 81"/>
              <p:cNvSpPr/>
              <p:nvPr/>
            </p:nvSpPr>
            <p:spPr>
              <a:xfrm>
                <a:off x="695672" y="5461635"/>
                <a:ext cx="1058545"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kern="0" dirty="0">
                    <a:solidFill>
                      <a:srgbClr val="383736"/>
                    </a:solidFill>
                    <a:latin typeface="Source Han Sans CN Normal" panose="020B0400000000000000" pitchFamily="34" charset="-128"/>
                    <a:ea typeface="Source Han Sans CN Normal" panose="020B0400000000000000" pitchFamily="34" charset="-128"/>
                    <a:sym typeface="+mn-ea"/>
                  </a:rPr>
                  <a:t>组件监控</a:t>
                </a:r>
              </a:p>
            </p:txBody>
          </p:sp>
          <p:sp>
            <p:nvSpPr>
              <p:cNvPr id="83" name="矩形 82"/>
              <p:cNvSpPr/>
              <p:nvPr/>
            </p:nvSpPr>
            <p:spPr>
              <a:xfrm>
                <a:off x="1836082" y="5461635"/>
                <a:ext cx="1057910"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kern="0" dirty="0">
                    <a:solidFill>
                      <a:srgbClr val="383736"/>
                    </a:solidFill>
                    <a:latin typeface="Source Han Sans CN Normal" panose="020B0400000000000000" pitchFamily="34" charset="-128"/>
                    <a:ea typeface="Source Han Sans CN Normal" panose="020B0400000000000000" pitchFamily="34" charset="-128"/>
                    <a:sym typeface="+mn-ea"/>
                  </a:rPr>
                  <a:t>主机监控</a:t>
                </a:r>
              </a:p>
            </p:txBody>
          </p:sp>
          <p:sp>
            <p:nvSpPr>
              <p:cNvPr id="84" name="矩形 83"/>
              <p:cNvSpPr/>
              <p:nvPr/>
            </p:nvSpPr>
            <p:spPr>
              <a:xfrm>
                <a:off x="2975716" y="5461635"/>
                <a:ext cx="1057910"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kern="0" dirty="0">
                    <a:solidFill>
                      <a:srgbClr val="383736"/>
                    </a:solidFill>
                    <a:latin typeface="Source Han Sans CN Normal" panose="020B0400000000000000" pitchFamily="34" charset="-128"/>
                    <a:ea typeface="Source Han Sans CN Normal" panose="020B0400000000000000" pitchFamily="34" charset="-128"/>
                    <a:sym typeface="+mn-ea"/>
                  </a:rPr>
                  <a:t>业务探测</a:t>
                </a:r>
              </a:p>
            </p:txBody>
          </p:sp>
        </p:grpSp>
        <p:sp>
          <p:nvSpPr>
            <p:cNvPr id="17" name="圆柱体 304"/>
            <p:cNvSpPr/>
            <p:nvPr/>
          </p:nvSpPr>
          <p:spPr>
            <a:xfrm>
              <a:off x="4345215" y="4926750"/>
              <a:ext cx="976630" cy="730250"/>
            </a:xfrm>
            <a:prstGeom prst="can">
              <a:avLst/>
            </a:prstGeom>
            <a:solidFill>
              <a:srgbClr val="4FBA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800" b="1" dirty="0">
                  <a:solidFill>
                    <a:schemeClr val="bg1"/>
                  </a:solidFill>
                  <a:latin typeface="Source Han Sans CN Normal" panose="020B0400000000000000" pitchFamily="34" charset="-128"/>
                  <a:ea typeface="Source Han Sans CN Normal" panose="020B0400000000000000" pitchFamily="34" charset="-128"/>
                </a:rPr>
                <a:t>配置管理库</a:t>
              </a:r>
              <a:r>
                <a:rPr lang="en-US" altLang="zh-CN" sz="800" b="1" dirty="0">
                  <a:solidFill>
                    <a:schemeClr val="bg1"/>
                  </a:solidFill>
                  <a:latin typeface="Source Han Sans CN Normal" panose="020B0400000000000000" pitchFamily="34" charset="-128"/>
                  <a:ea typeface="Source Han Sans CN Normal" panose="020B0400000000000000" pitchFamily="34" charset="-128"/>
                </a:rPr>
                <a:t>AMDB</a:t>
              </a:r>
            </a:p>
          </p:txBody>
        </p:sp>
        <p:sp>
          <p:nvSpPr>
            <p:cNvPr id="18" name="矩形 17"/>
            <p:cNvSpPr/>
            <p:nvPr/>
          </p:nvSpPr>
          <p:spPr>
            <a:xfrm>
              <a:off x="699544" y="6050728"/>
              <a:ext cx="1520190"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kern="0" dirty="0">
                  <a:solidFill>
                    <a:srgbClr val="383736"/>
                  </a:solidFill>
                  <a:latin typeface="Source Han Sans CN Normal" panose="020B0400000000000000" pitchFamily="34" charset="-128"/>
                  <a:ea typeface="Source Han Sans CN Normal" panose="020B0400000000000000" pitchFamily="34" charset="-128"/>
                  <a:sym typeface="+mn-ea"/>
                </a:rPr>
                <a:t>网络设备</a:t>
              </a:r>
            </a:p>
          </p:txBody>
        </p:sp>
        <p:sp>
          <p:nvSpPr>
            <p:cNvPr id="19" name="矩形 18"/>
            <p:cNvSpPr/>
            <p:nvPr/>
          </p:nvSpPr>
          <p:spPr>
            <a:xfrm>
              <a:off x="2403519" y="6050728"/>
              <a:ext cx="1520190"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kern="0" dirty="0">
                  <a:solidFill>
                    <a:srgbClr val="383736"/>
                  </a:solidFill>
                  <a:latin typeface="Source Han Sans CN Normal" panose="020B0400000000000000" pitchFamily="34" charset="-128"/>
                  <a:ea typeface="Source Han Sans CN Normal" panose="020B0400000000000000" pitchFamily="34" charset="-128"/>
                  <a:sym typeface="+mn-ea"/>
                </a:rPr>
                <a:t>主机</a:t>
              </a:r>
            </a:p>
          </p:txBody>
        </p:sp>
        <p:sp>
          <p:nvSpPr>
            <p:cNvPr id="20" name="矩形 19"/>
            <p:cNvSpPr/>
            <p:nvPr/>
          </p:nvSpPr>
          <p:spPr>
            <a:xfrm>
              <a:off x="4083004" y="6050728"/>
              <a:ext cx="1520190"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kern="0" dirty="0">
                  <a:solidFill>
                    <a:srgbClr val="383736"/>
                  </a:solidFill>
                  <a:latin typeface="Source Han Sans CN Normal" panose="020B0400000000000000" pitchFamily="34" charset="-128"/>
                  <a:ea typeface="Source Han Sans CN Normal" panose="020B0400000000000000" pitchFamily="34" charset="-128"/>
                  <a:sym typeface="+mn-ea"/>
                </a:rPr>
                <a:t>数据库</a:t>
              </a:r>
            </a:p>
          </p:txBody>
        </p:sp>
        <p:sp>
          <p:nvSpPr>
            <p:cNvPr id="21" name="矩形 20"/>
            <p:cNvSpPr/>
            <p:nvPr/>
          </p:nvSpPr>
          <p:spPr>
            <a:xfrm>
              <a:off x="5762489" y="6050090"/>
              <a:ext cx="1520190"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kern="0" dirty="0">
                  <a:solidFill>
                    <a:srgbClr val="383736"/>
                  </a:solidFill>
                  <a:latin typeface="Source Han Sans CN Normal" panose="020B0400000000000000" pitchFamily="34" charset="-128"/>
                  <a:ea typeface="Source Han Sans CN Normal" panose="020B0400000000000000" pitchFamily="34" charset="-128"/>
                  <a:sym typeface="+mn-ea"/>
                </a:rPr>
                <a:t>中间件</a:t>
              </a:r>
            </a:p>
          </p:txBody>
        </p:sp>
        <p:sp>
          <p:nvSpPr>
            <p:cNvPr id="22" name="矩形 21"/>
            <p:cNvSpPr/>
            <p:nvPr/>
          </p:nvSpPr>
          <p:spPr>
            <a:xfrm>
              <a:off x="7450138" y="6050728"/>
              <a:ext cx="1520190"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kern="0" dirty="0">
                  <a:solidFill>
                    <a:srgbClr val="383736"/>
                  </a:solidFill>
                  <a:latin typeface="Source Han Sans CN Normal" panose="020B0400000000000000" pitchFamily="34" charset="-128"/>
                  <a:ea typeface="Source Han Sans CN Normal" panose="020B0400000000000000" pitchFamily="34" charset="-128"/>
                  <a:sym typeface="+mn-ea"/>
                </a:rPr>
                <a:t>业务</a:t>
              </a:r>
            </a:p>
          </p:txBody>
        </p:sp>
        <p:sp>
          <p:nvSpPr>
            <p:cNvPr id="23" name="箭头: 上 4"/>
            <p:cNvSpPr/>
            <p:nvPr/>
          </p:nvSpPr>
          <p:spPr>
            <a:xfrm>
              <a:off x="2215007" y="3069009"/>
              <a:ext cx="206375" cy="233680"/>
            </a:xfrm>
            <a:prstGeom prst="upArrow">
              <a:avLst/>
            </a:prstGeom>
            <a:gradFill>
              <a:gsLst>
                <a:gs pos="0">
                  <a:srgbClr val="0093FF">
                    <a:alpha val="100000"/>
                  </a:srgbClr>
                </a:gs>
                <a:gs pos="100000">
                  <a:srgbClr val="0093FF">
                    <a:alpha val="0"/>
                  </a:srgbClr>
                </a:gs>
              </a:gsLst>
              <a:lin ang="54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rgbClr val="383736"/>
                </a:solidFill>
                <a:latin typeface="Source Han Sans CN Normal" panose="020B0400000000000000" pitchFamily="34" charset="-128"/>
                <a:ea typeface="Source Han Sans CN Normal" panose="020B0400000000000000" pitchFamily="34" charset="-128"/>
              </a:endParaRPr>
            </a:p>
          </p:txBody>
        </p:sp>
        <p:sp>
          <p:nvSpPr>
            <p:cNvPr id="24" name="箭头: 上 4"/>
            <p:cNvSpPr/>
            <p:nvPr/>
          </p:nvSpPr>
          <p:spPr>
            <a:xfrm>
              <a:off x="4726051" y="3069009"/>
              <a:ext cx="206375" cy="233680"/>
            </a:xfrm>
            <a:prstGeom prst="upArrow">
              <a:avLst/>
            </a:prstGeom>
            <a:gradFill>
              <a:gsLst>
                <a:gs pos="0">
                  <a:srgbClr val="0093FF">
                    <a:alpha val="100000"/>
                  </a:srgbClr>
                </a:gs>
                <a:gs pos="100000">
                  <a:srgbClr val="0093FF">
                    <a:alpha val="0"/>
                  </a:srgbClr>
                </a:gs>
              </a:gsLst>
              <a:lin ang="54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rgbClr val="383736"/>
                </a:solidFill>
                <a:latin typeface="Source Han Sans CN Normal" panose="020B0400000000000000" pitchFamily="34" charset="-128"/>
                <a:ea typeface="Source Han Sans CN Normal" panose="020B0400000000000000" pitchFamily="34" charset="-128"/>
              </a:endParaRPr>
            </a:p>
          </p:txBody>
        </p:sp>
        <p:sp>
          <p:nvSpPr>
            <p:cNvPr id="25" name="箭头: 上 4"/>
            <p:cNvSpPr/>
            <p:nvPr/>
          </p:nvSpPr>
          <p:spPr>
            <a:xfrm>
              <a:off x="7284339" y="3069009"/>
              <a:ext cx="206375" cy="233680"/>
            </a:xfrm>
            <a:prstGeom prst="upArrow">
              <a:avLst/>
            </a:prstGeom>
            <a:gradFill>
              <a:gsLst>
                <a:gs pos="0">
                  <a:srgbClr val="0093FF">
                    <a:alpha val="100000"/>
                  </a:srgbClr>
                </a:gs>
                <a:gs pos="100000">
                  <a:srgbClr val="0093FF">
                    <a:alpha val="0"/>
                  </a:srgbClr>
                </a:gs>
              </a:gsLst>
              <a:lin ang="54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rgbClr val="383736"/>
                </a:solidFill>
                <a:latin typeface="Source Han Sans CN Normal" panose="020B0400000000000000" pitchFamily="34" charset="-128"/>
                <a:ea typeface="Source Han Sans CN Normal" panose="020B0400000000000000" pitchFamily="34" charset="-128"/>
              </a:endParaRPr>
            </a:p>
          </p:txBody>
        </p:sp>
        <p:grpSp>
          <p:nvGrpSpPr>
            <p:cNvPr id="26" name="组合 25"/>
            <p:cNvGrpSpPr/>
            <p:nvPr/>
          </p:nvGrpSpPr>
          <p:grpSpPr>
            <a:xfrm>
              <a:off x="2083274" y="1522730"/>
              <a:ext cx="1297941" cy="1348105"/>
              <a:chOff x="684805" y="1524635"/>
              <a:chExt cx="1297941" cy="1348105"/>
            </a:xfrm>
          </p:grpSpPr>
          <p:sp>
            <p:nvSpPr>
              <p:cNvPr id="71" name="剪去单角的矩形 70"/>
              <p:cNvSpPr/>
              <p:nvPr/>
            </p:nvSpPr>
            <p:spPr>
              <a:xfrm>
                <a:off x="684805" y="1524635"/>
                <a:ext cx="1297941" cy="1348105"/>
              </a:xfrm>
              <a:prstGeom prst="snip1Rect">
                <a:avLst>
                  <a:gd name="adj" fmla="val 4639"/>
                </a:avLst>
              </a:prstGeom>
              <a:solidFill>
                <a:srgbClr val="FFFFFF"/>
              </a:solidFill>
              <a:ln>
                <a:solidFill>
                  <a:srgbClr val="D8D8D8"/>
                </a:solidFill>
              </a:ln>
              <a:effectLst>
                <a:outerShdw blurRad="139700" dir="2700000" sx="102000" sy="102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grpSp>
            <p:nvGrpSpPr>
              <p:cNvPr id="72" name="组合 71"/>
              <p:cNvGrpSpPr/>
              <p:nvPr/>
            </p:nvGrpSpPr>
            <p:grpSpPr>
              <a:xfrm>
                <a:off x="803883" y="1586697"/>
                <a:ext cx="1095997" cy="1178567"/>
                <a:chOff x="2250" y="2391"/>
                <a:chExt cx="1688" cy="2383"/>
              </a:xfrm>
            </p:grpSpPr>
            <p:sp>
              <p:nvSpPr>
                <p:cNvPr id="73" name="矩形 72"/>
                <p:cNvSpPr/>
                <p:nvPr/>
              </p:nvSpPr>
              <p:spPr>
                <a:xfrm>
                  <a:off x="2296" y="3057"/>
                  <a:ext cx="1556"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383736"/>
                      </a:solidFill>
                      <a:latin typeface="Source Han Sans CN Normal" panose="020B0400000000000000" pitchFamily="34" charset="-128"/>
                      <a:ea typeface="Source Han Sans CN Normal" panose="020B0400000000000000" pitchFamily="34" charset="-128"/>
                    </a:rPr>
                    <a:t>我的工作台</a:t>
                  </a:r>
                </a:p>
              </p:txBody>
            </p:sp>
            <p:sp>
              <p:nvSpPr>
                <p:cNvPr id="74" name="文本框 73"/>
                <p:cNvSpPr txBox="1"/>
                <p:nvPr/>
              </p:nvSpPr>
              <p:spPr>
                <a:xfrm>
                  <a:off x="2250" y="2391"/>
                  <a:ext cx="1688" cy="545"/>
                </a:xfrm>
                <a:prstGeom prst="rect">
                  <a:avLst/>
                </a:prstGeom>
                <a:noFill/>
              </p:spPr>
              <p:txBody>
                <a:bodyPr wrap="square" rtlCol="0">
                  <a:spAutoFit/>
                </a:bodyPr>
                <a:lstStyle/>
                <a:p>
                  <a:pPr lvl="0" algn="ctr"/>
                  <a:r>
                    <a:rPr lang="zh-CN" altLang="en-US" sz="1000" dirty="0">
                      <a:solidFill>
                        <a:srgbClr val="383736"/>
                      </a:solidFill>
                      <a:latin typeface="Source Han Sans CN Normal" panose="020B0400000000000000" pitchFamily="34" charset="-128"/>
                      <a:ea typeface="Source Han Sans CN Normal" panose="020B0400000000000000" pitchFamily="34" charset="-128"/>
                      <a:sym typeface="+mn-ea"/>
                    </a:rPr>
                    <a:t>轮值工作台</a:t>
                  </a:r>
                </a:p>
              </p:txBody>
            </p:sp>
            <p:sp>
              <p:nvSpPr>
                <p:cNvPr id="75" name="矩形 74"/>
                <p:cNvSpPr/>
                <p:nvPr/>
              </p:nvSpPr>
              <p:spPr>
                <a:xfrm>
                  <a:off x="2320" y="3686"/>
                  <a:ext cx="1496"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383736"/>
                      </a:solidFill>
                      <a:latin typeface="Source Han Sans CN Normal" panose="020B0400000000000000" pitchFamily="34" charset="-128"/>
                      <a:ea typeface="Source Han Sans CN Normal" panose="020B0400000000000000" pitchFamily="34" charset="-128"/>
                    </a:rPr>
                    <a:t>工作台桌面</a:t>
                  </a:r>
                </a:p>
              </p:txBody>
            </p:sp>
            <p:sp>
              <p:nvSpPr>
                <p:cNvPr id="76" name="矩形 75"/>
                <p:cNvSpPr/>
                <p:nvPr/>
              </p:nvSpPr>
              <p:spPr>
                <a:xfrm>
                  <a:off x="2296" y="4339"/>
                  <a:ext cx="1496"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rgbClr val="383736"/>
                      </a:solidFill>
                      <a:latin typeface="Source Han Sans CN Normal" panose="020B0400000000000000" pitchFamily="34" charset="-128"/>
                      <a:ea typeface="Source Han Sans CN Normal" panose="020B0400000000000000" pitchFamily="34" charset="-128"/>
                    </a:rPr>
                    <a:t>控件管理</a:t>
                  </a:r>
                </a:p>
              </p:txBody>
            </p:sp>
          </p:grpSp>
        </p:grpSp>
        <p:grpSp>
          <p:nvGrpSpPr>
            <p:cNvPr id="27" name="组合 26"/>
            <p:cNvGrpSpPr/>
            <p:nvPr/>
          </p:nvGrpSpPr>
          <p:grpSpPr>
            <a:xfrm>
              <a:off x="3489724" y="1514587"/>
              <a:ext cx="1297941" cy="1348105"/>
              <a:chOff x="684805" y="1524635"/>
              <a:chExt cx="1297941" cy="1348105"/>
            </a:xfrm>
          </p:grpSpPr>
          <p:sp>
            <p:nvSpPr>
              <p:cNvPr id="65" name="剪去单角的矩形 64"/>
              <p:cNvSpPr/>
              <p:nvPr/>
            </p:nvSpPr>
            <p:spPr>
              <a:xfrm>
                <a:off x="684805" y="1524635"/>
                <a:ext cx="1297941" cy="1348105"/>
              </a:xfrm>
              <a:prstGeom prst="snip1Rect">
                <a:avLst>
                  <a:gd name="adj" fmla="val 4639"/>
                </a:avLst>
              </a:prstGeom>
              <a:solidFill>
                <a:srgbClr val="FFFFFF"/>
              </a:solidFill>
              <a:ln>
                <a:solidFill>
                  <a:srgbClr val="D8D8D8"/>
                </a:solidFill>
              </a:ln>
              <a:effectLst>
                <a:outerShdw blurRad="139700" dir="2700000" sx="102000" sy="102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grpSp>
            <p:nvGrpSpPr>
              <p:cNvPr id="66" name="组合 65"/>
              <p:cNvGrpSpPr/>
              <p:nvPr/>
            </p:nvGrpSpPr>
            <p:grpSpPr>
              <a:xfrm>
                <a:off x="783105" y="1586697"/>
                <a:ext cx="1095997" cy="1178567"/>
                <a:chOff x="2218" y="2391"/>
                <a:chExt cx="1688" cy="2383"/>
              </a:xfrm>
            </p:grpSpPr>
            <p:sp>
              <p:nvSpPr>
                <p:cNvPr id="67" name="矩形 66"/>
                <p:cNvSpPr/>
                <p:nvPr/>
              </p:nvSpPr>
              <p:spPr>
                <a:xfrm>
                  <a:off x="2296" y="3057"/>
                  <a:ext cx="1556"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383736"/>
                      </a:solidFill>
                      <a:latin typeface="Source Han Sans CN Normal" panose="020B0400000000000000" pitchFamily="34" charset="-128"/>
                      <a:ea typeface="Source Han Sans CN Normal" panose="020B0400000000000000" pitchFamily="34" charset="-128"/>
                    </a:rPr>
                    <a:t>我的工作台</a:t>
                  </a:r>
                </a:p>
              </p:txBody>
            </p:sp>
            <p:sp>
              <p:nvSpPr>
                <p:cNvPr id="68" name="文本框 67"/>
                <p:cNvSpPr txBox="1"/>
                <p:nvPr/>
              </p:nvSpPr>
              <p:spPr>
                <a:xfrm>
                  <a:off x="2218" y="2391"/>
                  <a:ext cx="1688" cy="545"/>
                </a:xfrm>
                <a:prstGeom prst="rect">
                  <a:avLst/>
                </a:prstGeom>
                <a:noFill/>
              </p:spPr>
              <p:txBody>
                <a:bodyPr wrap="square" rtlCol="0">
                  <a:spAutoFit/>
                </a:bodyPr>
                <a:lstStyle/>
                <a:p>
                  <a:pPr lvl="0" algn="ctr"/>
                  <a:r>
                    <a:rPr lang="zh-CN" altLang="en-US" sz="1000" dirty="0">
                      <a:solidFill>
                        <a:srgbClr val="383736"/>
                      </a:solidFill>
                      <a:latin typeface="Source Han Sans CN Normal" panose="020B0400000000000000" pitchFamily="34" charset="-128"/>
                      <a:ea typeface="Source Han Sans CN Normal" panose="020B0400000000000000" pitchFamily="34" charset="-128"/>
                      <a:sym typeface="+mn-ea"/>
                    </a:rPr>
                    <a:t>轮值工作台</a:t>
                  </a:r>
                </a:p>
              </p:txBody>
            </p:sp>
            <p:sp>
              <p:nvSpPr>
                <p:cNvPr id="69" name="矩形 68"/>
                <p:cNvSpPr/>
                <p:nvPr/>
              </p:nvSpPr>
              <p:spPr>
                <a:xfrm>
                  <a:off x="2320" y="3686"/>
                  <a:ext cx="1496"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383736"/>
                      </a:solidFill>
                      <a:latin typeface="Source Han Sans CN Normal" panose="020B0400000000000000" pitchFamily="34" charset="-128"/>
                      <a:ea typeface="Source Han Sans CN Normal" panose="020B0400000000000000" pitchFamily="34" charset="-128"/>
                    </a:rPr>
                    <a:t>工作台桌面</a:t>
                  </a:r>
                </a:p>
              </p:txBody>
            </p:sp>
            <p:sp>
              <p:nvSpPr>
                <p:cNvPr id="70" name="矩形 69"/>
                <p:cNvSpPr/>
                <p:nvPr/>
              </p:nvSpPr>
              <p:spPr>
                <a:xfrm>
                  <a:off x="2296" y="4339"/>
                  <a:ext cx="1496"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rgbClr val="383736"/>
                      </a:solidFill>
                      <a:latin typeface="Source Han Sans CN Normal" panose="020B0400000000000000" pitchFamily="34" charset="-128"/>
                      <a:ea typeface="Source Han Sans CN Normal" panose="020B0400000000000000" pitchFamily="34" charset="-128"/>
                    </a:rPr>
                    <a:t>控件管理</a:t>
                  </a:r>
                </a:p>
              </p:txBody>
            </p:sp>
          </p:grpSp>
        </p:grpSp>
        <p:grpSp>
          <p:nvGrpSpPr>
            <p:cNvPr id="28" name="组合 27"/>
            <p:cNvGrpSpPr/>
            <p:nvPr/>
          </p:nvGrpSpPr>
          <p:grpSpPr>
            <a:xfrm>
              <a:off x="4889275" y="1514587"/>
              <a:ext cx="1297941" cy="1348105"/>
              <a:chOff x="684805" y="1524635"/>
              <a:chExt cx="1297941" cy="1348105"/>
            </a:xfrm>
          </p:grpSpPr>
          <p:sp>
            <p:nvSpPr>
              <p:cNvPr id="59" name="剪去单角的矩形 58"/>
              <p:cNvSpPr/>
              <p:nvPr/>
            </p:nvSpPr>
            <p:spPr>
              <a:xfrm>
                <a:off x="684805" y="1524635"/>
                <a:ext cx="1297941" cy="1348105"/>
              </a:xfrm>
              <a:prstGeom prst="snip1Rect">
                <a:avLst>
                  <a:gd name="adj" fmla="val 4639"/>
                </a:avLst>
              </a:prstGeom>
              <a:solidFill>
                <a:srgbClr val="FFFFFF"/>
              </a:solidFill>
              <a:ln>
                <a:solidFill>
                  <a:srgbClr val="D8D8D8"/>
                </a:solidFill>
              </a:ln>
              <a:effectLst>
                <a:outerShdw blurRad="139700" dir="2700000" sx="102000" sy="102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grpSp>
            <p:nvGrpSpPr>
              <p:cNvPr id="60" name="组合 59"/>
              <p:cNvGrpSpPr/>
              <p:nvPr/>
            </p:nvGrpSpPr>
            <p:grpSpPr>
              <a:xfrm>
                <a:off x="772716" y="1586697"/>
                <a:ext cx="1095997" cy="1178567"/>
                <a:chOff x="2202" y="2391"/>
                <a:chExt cx="1688" cy="2383"/>
              </a:xfrm>
            </p:grpSpPr>
            <p:sp>
              <p:nvSpPr>
                <p:cNvPr id="61" name="矩形 60"/>
                <p:cNvSpPr/>
                <p:nvPr/>
              </p:nvSpPr>
              <p:spPr>
                <a:xfrm>
                  <a:off x="2296" y="3057"/>
                  <a:ext cx="1556"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383736"/>
                      </a:solidFill>
                      <a:latin typeface="Source Han Sans CN Normal" panose="020B0400000000000000" pitchFamily="34" charset="-128"/>
                      <a:ea typeface="Source Han Sans CN Normal" panose="020B0400000000000000" pitchFamily="34" charset="-128"/>
                    </a:rPr>
                    <a:t>我的工作台</a:t>
                  </a:r>
                </a:p>
              </p:txBody>
            </p:sp>
            <p:sp>
              <p:nvSpPr>
                <p:cNvPr id="62" name="文本框 61"/>
                <p:cNvSpPr txBox="1"/>
                <p:nvPr/>
              </p:nvSpPr>
              <p:spPr>
                <a:xfrm>
                  <a:off x="2202" y="2391"/>
                  <a:ext cx="1688" cy="545"/>
                </a:xfrm>
                <a:prstGeom prst="rect">
                  <a:avLst/>
                </a:prstGeom>
                <a:noFill/>
              </p:spPr>
              <p:txBody>
                <a:bodyPr wrap="square" rtlCol="0">
                  <a:spAutoFit/>
                </a:bodyPr>
                <a:lstStyle/>
                <a:p>
                  <a:pPr lvl="0" algn="ctr"/>
                  <a:r>
                    <a:rPr lang="zh-CN" altLang="en-US" sz="1000" dirty="0">
                      <a:solidFill>
                        <a:srgbClr val="383736"/>
                      </a:solidFill>
                      <a:latin typeface="Source Han Sans CN Normal" panose="020B0400000000000000" pitchFamily="34" charset="-128"/>
                      <a:ea typeface="Source Han Sans CN Normal" panose="020B0400000000000000" pitchFamily="34" charset="-128"/>
                      <a:sym typeface="+mn-ea"/>
                    </a:rPr>
                    <a:t>轮值工作台</a:t>
                  </a:r>
                </a:p>
              </p:txBody>
            </p:sp>
            <p:sp>
              <p:nvSpPr>
                <p:cNvPr id="63" name="矩形 62"/>
                <p:cNvSpPr/>
                <p:nvPr/>
              </p:nvSpPr>
              <p:spPr>
                <a:xfrm>
                  <a:off x="2320" y="3686"/>
                  <a:ext cx="1496"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383736"/>
                      </a:solidFill>
                      <a:latin typeface="Source Han Sans CN Normal" panose="020B0400000000000000" pitchFamily="34" charset="-128"/>
                      <a:ea typeface="Source Han Sans CN Normal" panose="020B0400000000000000" pitchFamily="34" charset="-128"/>
                    </a:rPr>
                    <a:t>工作台桌面</a:t>
                  </a:r>
                </a:p>
              </p:txBody>
            </p:sp>
            <p:sp>
              <p:nvSpPr>
                <p:cNvPr id="64" name="矩形 63"/>
                <p:cNvSpPr/>
                <p:nvPr/>
              </p:nvSpPr>
              <p:spPr>
                <a:xfrm>
                  <a:off x="2296" y="4339"/>
                  <a:ext cx="1496"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rgbClr val="383736"/>
                      </a:solidFill>
                      <a:latin typeface="Source Han Sans CN Normal" panose="020B0400000000000000" pitchFamily="34" charset="-128"/>
                      <a:ea typeface="Source Han Sans CN Normal" panose="020B0400000000000000" pitchFamily="34" charset="-128"/>
                    </a:rPr>
                    <a:t>控件管理</a:t>
                  </a:r>
                </a:p>
              </p:txBody>
            </p:sp>
          </p:grpSp>
        </p:grpSp>
        <p:grpSp>
          <p:nvGrpSpPr>
            <p:cNvPr id="29" name="组合 28"/>
            <p:cNvGrpSpPr/>
            <p:nvPr/>
          </p:nvGrpSpPr>
          <p:grpSpPr>
            <a:xfrm>
              <a:off x="6295996" y="1514587"/>
              <a:ext cx="1297941" cy="1348105"/>
              <a:chOff x="684805" y="1524635"/>
              <a:chExt cx="1297941" cy="1348105"/>
            </a:xfrm>
          </p:grpSpPr>
          <p:sp>
            <p:nvSpPr>
              <p:cNvPr id="53" name="剪去单角的矩形 52"/>
              <p:cNvSpPr/>
              <p:nvPr/>
            </p:nvSpPr>
            <p:spPr>
              <a:xfrm>
                <a:off x="684805" y="1524635"/>
                <a:ext cx="1297941" cy="1348105"/>
              </a:xfrm>
              <a:prstGeom prst="snip1Rect">
                <a:avLst>
                  <a:gd name="adj" fmla="val 4639"/>
                </a:avLst>
              </a:prstGeom>
              <a:solidFill>
                <a:srgbClr val="FFFFFF"/>
              </a:solidFill>
              <a:ln>
                <a:solidFill>
                  <a:srgbClr val="D8D8D8"/>
                </a:solidFill>
              </a:ln>
              <a:effectLst>
                <a:outerShdw blurRad="139700" dir="2700000" sx="102000" sy="102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grpSp>
            <p:nvGrpSpPr>
              <p:cNvPr id="54" name="组合 53"/>
              <p:cNvGrpSpPr/>
              <p:nvPr/>
            </p:nvGrpSpPr>
            <p:grpSpPr>
              <a:xfrm>
                <a:off x="793494" y="1586697"/>
                <a:ext cx="1095997" cy="1178567"/>
                <a:chOff x="2234" y="2391"/>
                <a:chExt cx="1688" cy="2383"/>
              </a:xfrm>
            </p:grpSpPr>
            <p:sp>
              <p:nvSpPr>
                <p:cNvPr id="55" name="矩形 54"/>
                <p:cNvSpPr/>
                <p:nvPr/>
              </p:nvSpPr>
              <p:spPr>
                <a:xfrm>
                  <a:off x="2296" y="3057"/>
                  <a:ext cx="1556"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383736"/>
                      </a:solidFill>
                      <a:latin typeface="Source Han Sans CN Normal" panose="020B0400000000000000" pitchFamily="34" charset="-128"/>
                      <a:ea typeface="Source Han Sans CN Normal" panose="020B0400000000000000" pitchFamily="34" charset="-128"/>
                    </a:rPr>
                    <a:t>我的工作台</a:t>
                  </a:r>
                </a:p>
              </p:txBody>
            </p:sp>
            <p:sp>
              <p:nvSpPr>
                <p:cNvPr id="56" name="文本框 55"/>
                <p:cNvSpPr txBox="1"/>
                <p:nvPr/>
              </p:nvSpPr>
              <p:spPr>
                <a:xfrm>
                  <a:off x="2234" y="2391"/>
                  <a:ext cx="1688" cy="545"/>
                </a:xfrm>
                <a:prstGeom prst="rect">
                  <a:avLst/>
                </a:prstGeom>
                <a:noFill/>
              </p:spPr>
              <p:txBody>
                <a:bodyPr wrap="square" rtlCol="0">
                  <a:spAutoFit/>
                </a:bodyPr>
                <a:lstStyle/>
                <a:p>
                  <a:pPr lvl="0" algn="ctr"/>
                  <a:r>
                    <a:rPr lang="zh-CN" altLang="en-US" sz="1000" dirty="0">
                      <a:solidFill>
                        <a:srgbClr val="383736"/>
                      </a:solidFill>
                      <a:latin typeface="Source Han Sans CN Normal" panose="020B0400000000000000" pitchFamily="34" charset="-128"/>
                      <a:ea typeface="Source Han Sans CN Normal" panose="020B0400000000000000" pitchFamily="34" charset="-128"/>
                      <a:sym typeface="+mn-ea"/>
                    </a:rPr>
                    <a:t>轮值工作台</a:t>
                  </a:r>
                </a:p>
              </p:txBody>
            </p:sp>
            <p:sp>
              <p:nvSpPr>
                <p:cNvPr id="57" name="矩形 56"/>
                <p:cNvSpPr/>
                <p:nvPr/>
              </p:nvSpPr>
              <p:spPr>
                <a:xfrm>
                  <a:off x="2320" y="3686"/>
                  <a:ext cx="1496"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383736"/>
                      </a:solidFill>
                      <a:latin typeface="Source Han Sans CN Normal" panose="020B0400000000000000" pitchFamily="34" charset="-128"/>
                      <a:ea typeface="Source Han Sans CN Normal" panose="020B0400000000000000" pitchFamily="34" charset="-128"/>
                    </a:rPr>
                    <a:t>工作台桌面</a:t>
                  </a:r>
                </a:p>
              </p:txBody>
            </p:sp>
            <p:sp>
              <p:nvSpPr>
                <p:cNvPr id="58" name="矩形 57"/>
                <p:cNvSpPr/>
                <p:nvPr/>
              </p:nvSpPr>
              <p:spPr>
                <a:xfrm>
                  <a:off x="2296" y="4339"/>
                  <a:ext cx="1496"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rgbClr val="383736"/>
                      </a:solidFill>
                      <a:latin typeface="Source Han Sans CN Normal" panose="020B0400000000000000" pitchFamily="34" charset="-128"/>
                      <a:ea typeface="Source Han Sans CN Normal" panose="020B0400000000000000" pitchFamily="34" charset="-128"/>
                    </a:rPr>
                    <a:t>控件管理</a:t>
                  </a:r>
                </a:p>
              </p:txBody>
            </p:sp>
          </p:grpSp>
        </p:grpSp>
        <p:grpSp>
          <p:nvGrpSpPr>
            <p:cNvPr id="30" name="组合 29"/>
            <p:cNvGrpSpPr/>
            <p:nvPr/>
          </p:nvGrpSpPr>
          <p:grpSpPr>
            <a:xfrm>
              <a:off x="7693163" y="1514587"/>
              <a:ext cx="1297941" cy="1348105"/>
              <a:chOff x="684805" y="1524635"/>
              <a:chExt cx="1297941" cy="1348105"/>
            </a:xfrm>
          </p:grpSpPr>
          <p:sp>
            <p:nvSpPr>
              <p:cNvPr id="47" name="剪去单角的矩形 46"/>
              <p:cNvSpPr/>
              <p:nvPr/>
            </p:nvSpPr>
            <p:spPr>
              <a:xfrm>
                <a:off x="684805" y="1524635"/>
                <a:ext cx="1297941" cy="1348105"/>
              </a:xfrm>
              <a:prstGeom prst="snip1Rect">
                <a:avLst>
                  <a:gd name="adj" fmla="val 4639"/>
                </a:avLst>
              </a:prstGeom>
              <a:solidFill>
                <a:srgbClr val="FFFFFF"/>
              </a:solidFill>
              <a:ln>
                <a:solidFill>
                  <a:srgbClr val="D8D8D8"/>
                </a:solidFill>
              </a:ln>
              <a:effectLst>
                <a:outerShdw blurRad="139700" dir="2700000" sx="102000" sy="102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grpSp>
            <p:nvGrpSpPr>
              <p:cNvPr id="48" name="组合 47"/>
              <p:cNvGrpSpPr/>
              <p:nvPr/>
            </p:nvGrpSpPr>
            <p:grpSpPr>
              <a:xfrm>
                <a:off x="783105" y="1586697"/>
                <a:ext cx="1095997" cy="1178567"/>
                <a:chOff x="2218" y="2391"/>
                <a:chExt cx="1688" cy="2383"/>
              </a:xfrm>
            </p:grpSpPr>
            <p:sp>
              <p:nvSpPr>
                <p:cNvPr id="49" name="矩形 48"/>
                <p:cNvSpPr/>
                <p:nvPr/>
              </p:nvSpPr>
              <p:spPr>
                <a:xfrm>
                  <a:off x="2296" y="3057"/>
                  <a:ext cx="1556"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383736"/>
                      </a:solidFill>
                      <a:latin typeface="Source Han Sans CN Normal" panose="020B0400000000000000" pitchFamily="34" charset="-128"/>
                      <a:ea typeface="Source Han Sans CN Normal" panose="020B0400000000000000" pitchFamily="34" charset="-128"/>
                    </a:rPr>
                    <a:t>我的工作台</a:t>
                  </a:r>
                </a:p>
              </p:txBody>
            </p:sp>
            <p:sp>
              <p:nvSpPr>
                <p:cNvPr id="50" name="文本框 49"/>
                <p:cNvSpPr txBox="1"/>
                <p:nvPr/>
              </p:nvSpPr>
              <p:spPr>
                <a:xfrm>
                  <a:off x="2218" y="2391"/>
                  <a:ext cx="1688" cy="545"/>
                </a:xfrm>
                <a:prstGeom prst="rect">
                  <a:avLst/>
                </a:prstGeom>
                <a:noFill/>
              </p:spPr>
              <p:txBody>
                <a:bodyPr wrap="square" rtlCol="0">
                  <a:spAutoFit/>
                </a:bodyPr>
                <a:lstStyle/>
                <a:p>
                  <a:pPr lvl="0" algn="ctr"/>
                  <a:r>
                    <a:rPr lang="zh-CN" altLang="en-US" sz="1000" dirty="0">
                      <a:solidFill>
                        <a:srgbClr val="383736"/>
                      </a:solidFill>
                      <a:latin typeface="Source Han Sans CN Normal" panose="020B0400000000000000" pitchFamily="34" charset="-128"/>
                      <a:ea typeface="Source Han Sans CN Normal" panose="020B0400000000000000" pitchFamily="34" charset="-128"/>
                      <a:sym typeface="+mn-ea"/>
                    </a:rPr>
                    <a:t>轮值工作台</a:t>
                  </a:r>
                </a:p>
              </p:txBody>
            </p:sp>
            <p:sp>
              <p:nvSpPr>
                <p:cNvPr id="51" name="矩形 50"/>
                <p:cNvSpPr/>
                <p:nvPr/>
              </p:nvSpPr>
              <p:spPr>
                <a:xfrm>
                  <a:off x="2320" y="3686"/>
                  <a:ext cx="1496"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rgbClr val="383736"/>
                      </a:solidFill>
                      <a:latin typeface="Source Han Sans CN Normal" panose="020B0400000000000000" pitchFamily="34" charset="-128"/>
                      <a:ea typeface="Source Han Sans CN Normal" panose="020B0400000000000000" pitchFamily="34" charset="-128"/>
                    </a:rPr>
                    <a:t>工作台桌面</a:t>
                  </a:r>
                </a:p>
              </p:txBody>
            </p:sp>
            <p:sp>
              <p:nvSpPr>
                <p:cNvPr id="52" name="矩形 51"/>
                <p:cNvSpPr/>
                <p:nvPr/>
              </p:nvSpPr>
              <p:spPr>
                <a:xfrm>
                  <a:off x="2296" y="4339"/>
                  <a:ext cx="1496"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rgbClr val="383736"/>
                      </a:solidFill>
                      <a:latin typeface="Source Han Sans CN Normal" panose="020B0400000000000000" pitchFamily="34" charset="-128"/>
                      <a:ea typeface="Source Han Sans CN Normal" panose="020B0400000000000000" pitchFamily="34" charset="-128"/>
                    </a:rPr>
                    <a:t>控件管理</a:t>
                  </a:r>
                </a:p>
              </p:txBody>
            </p:sp>
          </p:grpSp>
        </p:grpSp>
        <p:grpSp>
          <p:nvGrpSpPr>
            <p:cNvPr id="31" name="组合 30"/>
            <p:cNvGrpSpPr/>
            <p:nvPr/>
          </p:nvGrpSpPr>
          <p:grpSpPr>
            <a:xfrm>
              <a:off x="4883758" y="3870840"/>
              <a:ext cx="4201455" cy="701260"/>
              <a:chOff x="586209" y="3836115"/>
              <a:chExt cx="4201455" cy="701260"/>
            </a:xfrm>
          </p:grpSpPr>
          <p:sp>
            <p:nvSpPr>
              <p:cNvPr id="41" name="剪去单角的矩形 40"/>
              <p:cNvSpPr/>
              <p:nvPr/>
            </p:nvSpPr>
            <p:spPr>
              <a:xfrm>
                <a:off x="586209" y="3836115"/>
                <a:ext cx="4201455" cy="701260"/>
              </a:xfrm>
              <a:prstGeom prst="snip1Rect">
                <a:avLst>
                  <a:gd name="adj" fmla="val 4639"/>
                </a:avLst>
              </a:prstGeom>
              <a:solidFill>
                <a:srgbClr val="FFFFFF"/>
              </a:solidFill>
              <a:ln>
                <a:solidFill>
                  <a:srgbClr val="D8D8D8"/>
                </a:solidFill>
              </a:ln>
              <a:effectLst>
                <a:outerShdw blurRad="165100" dir="2700000" sx="101000" sy="101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p>
            </p:txBody>
          </p:sp>
          <p:sp>
            <p:nvSpPr>
              <p:cNvPr id="42" name="文本框 41"/>
              <p:cNvSpPr txBox="1"/>
              <p:nvPr/>
            </p:nvSpPr>
            <p:spPr>
              <a:xfrm>
                <a:off x="593624" y="3844071"/>
                <a:ext cx="4063999" cy="303003"/>
              </a:xfrm>
              <a:prstGeom prst="rect">
                <a:avLst/>
              </a:prstGeom>
              <a:noFill/>
            </p:spPr>
            <p:txBody>
              <a:bodyPr wrap="square" rtlCol="0">
                <a:spAutoFit/>
              </a:bodyPr>
              <a:lstStyle/>
              <a:p>
                <a:pPr lvl="0" algn="ctr"/>
                <a:r>
                  <a:rPr lang="zh-CN" altLang="en-US" sz="1200" dirty="0">
                    <a:solidFill>
                      <a:srgbClr val="383736"/>
                    </a:solidFill>
                    <a:latin typeface="Source Han Sans CN Normal" panose="020B0400000000000000" pitchFamily="34" charset="-128"/>
                    <a:ea typeface="Source Han Sans CN Normal" panose="020B0400000000000000" pitchFamily="34" charset="-128"/>
                    <a:sym typeface="+mn-ea"/>
                  </a:rPr>
                  <a:t>运营中心</a:t>
                </a:r>
              </a:p>
            </p:txBody>
          </p:sp>
          <p:sp>
            <p:nvSpPr>
              <p:cNvPr id="43" name="矩形 42"/>
              <p:cNvSpPr/>
              <p:nvPr/>
            </p:nvSpPr>
            <p:spPr>
              <a:xfrm>
                <a:off x="700868" y="4174555"/>
                <a:ext cx="927735"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dist">
                  <a:lnSpc>
                    <a:spcPct val="100000"/>
                  </a:lnSpc>
                </a:pPr>
                <a:r>
                  <a:rPr lang="zh-CN" altLang="en-US" sz="800" dirty="0">
                    <a:solidFill>
                      <a:srgbClr val="383736"/>
                    </a:solidFill>
                    <a:latin typeface="Source Han Sans CN Normal" panose="020B0400000000000000" pitchFamily="34" charset="-128"/>
                    <a:ea typeface="Source Han Sans CN Normal" panose="020B0400000000000000" pitchFamily="34" charset="-128"/>
                  </a:rPr>
                  <a:t>业务运营分析</a:t>
                </a:r>
              </a:p>
            </p:txBody>
          </p:sp>
          <p:sp>
            <p:nvSpPr>
              <p:cNvPr id="44" name="矩形 43"/>
              <p:cNvSpPr/>
              <p:nvPr/>
            </p:nvSpPr>
            <p:spPr>
              <a:xfrm>
                <a:off x="1720968" y="4174555"/>
                <a:ext cx="927100"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rgbClr val="383736"/>
                    </a:solidFill>
                    <a:latin typeface="Source Han Sans CN Normal" panose="020B0400000000000000" pitchFamily="34" charset="-128"/>
                    <a:ea typeface="Source Han Sans CN Normal" panose="020B0400000000000000" pitchFamily="34" charset="-128"/>
                  </a:rPr>
                  <a:t>系统资源分析</a:t>
                </a:r>
              </a:p>
            </p:txBody>
          </p:sp>
          <p:sp>
            <p:nvSpPr>
              <p:cNvPr id="45" name="矩形 44"/>
              <p:cNvSpPr/>
              <p:nvPr/>
            </p:nvSpPr>
            <p:spPr>
              <a:xfrm>
                <a:off x="2746148" y="4174555"/>
                <a:ext cx="927100"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rgbClr val="383736"/>
                    </a:solidFill>
                    <a:latin typeface="Source Han Sans CN Normal" panose="020B0400000000000000" pitchFamily="34" charset="-128"/>
                    <a:ea typeface="Source Han Sans CN Normal" panose="020B0400000000000000" pitchFamily="34" charset="-128"/>
                  </a:rPr>
                  <a:t>业务运营分析</a:t>
                </a:r>
              </a:p>
            </p:txBody>
          </p:sp>
          <p:sp>
            <p:nvSpPr>
              <p:cNvPr id="46" name="矩形 45"/>
              <p:cNvSpPr/>
              <p:nvPr/>
            </p:nvSpPr>
            <p:spPr>
              <a:xfrm>
                <a:off x="3761800" y="4174555"/>
                <a:ext cx="927735"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a:solidFill>
                      <a:srgbClr val="383736"/>
                    </a:solidFill>
                    <a:latin typeface="Source Han Sans CN Normal" panose="020B0400000000000000" pitchFamily="34" charset="-128"/>
                    <a:ea typeface="Source Han Sans CN Normal" panose="020B0400000000000000" pitchFamily="34" charset="-128"/>
                  </a:rPr>
                  <a:t>开源治理</a:t>
                </a:r>
              </a:p>
            </p:txBody>
          </p:sp>
        </p:grpSp>
        <p:grpSp>
          <p:nvGrpSpPr>
            <p:cNvPr id="32" name="组合 31"/>
            <p:cNvGrpSpPr/>
            <p:nvPr/>
          </p:nvGrpSpPr>
          <p:grpSpPr>
            <a:xfrm>
              <a:off x="5534612" y="4714632"/>
              <a:ext cx="3549312" cy="1074183"/>
              <a:chOff x="586210" y="4724465"/>
              <a:chExt cx="3549312" cy="1074183"/>
            </a:xfrm>
          </p:grpSpPr>
          <p:sp>
            <p:nvSpPr>
              <p:cNvPr id="33" name="剪去单角的矩形 32"/>
              <p:cNvSpPr/>
              <p:nvPr/>
            </p:nvSpPr>
            <p:spPr>
              <a:xfrm>
                <a:off x="586210" y="4724465"/>
                <a:ext cx="3549312" cy="1074183"/>
              </a:xfrm>
              <a:prstGeom prst="snip1Rect">
                <a:avLst>
                  <a:gd name="adj" fmla="val 4639"/>
                </a:avLst>
              </a:prstGeom>
              <a:solidFill>
                <a:srgbClr val="FFFFFF"/>
              </a:solidFill>
              <a:ln>
                <a:solidFill>
                  <a:srgbClr val="D8D8D8"/>
                </a:solidFill>
              </a:ln>
              <a:effectLst>
                <a:outerShdw blurRad="165100" dir="2700000" sx="101000" sy="101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p>
            </p:txBody>
          </p:sp>
          <p:sp>
            <p:nvSpPr>
              <p:cNvPr id="34" name="文本框 33"/>
              <p:cNvSpPr txBox="1"/>
              <p:nvPr/>
            </p:nvSpPr>
            <p:spPr>
              <a:xfrm>
                <a:off x="614986" y="4766115"/>
                <a:ext cx="3502025" cy="291921"/>
              </a:xfrm>
              <a:prstGeom prst="rect">
                <a:avLst/>
              </a:prstGeom>
              <a:noFill/>
            </p:spPr>
            <p:txBody>
              <a:bodyPr wrap="square" rtlCol="0">
                <a:spAutoFit/>
              </a:bodyPr>
              <a:lstStyle/>
              <a:p>
                <a:pPr marL="132715" indent="-132715" algn="ctr" defTabSz="764540">
                  <a:lnSpc>
                    <a:spcPct val="110000"/>
                  </a:lnSpc>
                  <a:spcBef>
                    <a:spcPct val="40000"/>
                  </a:spcBef>
                  <a:buSzPct val="80000"/>
                </a:pPr>
                <a:r>
                  <a:rPr lang="zh-CN" altLang="en-US" sz="1200" dirty="0">
                    <a:solidFill>
                      <a:srgbClr val="383736"/>
                    </a:solidFill>
                    <a:latin typeface="Source Han Sans CN Normal" panose="020B0400000000000000" pitchFamily="34" charset="-128"/>
                    <a:ea typeface="Source Han Sans CN Normal" panose="020B0400000000000000" pitchFamily="34" charset="-128"/>
                    <a:sym typeface="+mn-ea"/>
                  </a:rPr>
                  <a:t>监控中心</a:t>
                </a:r>
              </a:p>
            </p:txBody>
          </p:sp>
          <p:sp>
            <p:nvSpPr>
              <p:cNvPr id="35" name="矩形 34"/>
              <p:cNvSpPr/>
              <p:nvPr/>
            </p:nvSpPr>
            <p:spPr>
              <a:xfrm>
                <a:off x="695672" y="5116915"/>
                <a:ext cx="1058545"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kern="0" dirty="0">
                    <a:solidFill>
                      <a:srgbClr val="383736"/>
                    </a:solidFill>
                    <a:latin typeface="Source Han Sans CN Normal" panose="020B0400000000000000" pitchFamily="34" charset="-128"/>
                    <a:ea typeface="Source Han Sans CN Normal" panose="020B0400000000000000" pitchFamily="34" charset="-128"/>
                    <a:sym typeface="+mn-ea"/>
                  </a:rPr>
                  <a:t>应用性能监控</a:t>
                </a:r>
              </a:p>
            </p:txBody>
          </p:sp>
          <p:sp>
            <p:nvSpPr>
              <p:cNvPr id="36" name="矩形 35"/>
              <p:cNvSpPr/>
              <p:nvPr/>
            </p:nvSpPr>
            <p:spPr>
              <a:xfrm>
                <a:off x="1836082" y="5116915"/>
                <a:ext cx="1057910"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kern="0" dirty="0">
                    <a:solidFill>
                      <a:srgbClr val="383736"/>
                    </a:solidFill>
                    <a:latin typeface="Source Han Sans CN Normal" panose="020B0400000000000000" pitchFamily="34" charset="-128"/>
                    <a:ea typeface="Source Han Sans CN Normal" panose="020B0400000000000000" pitchFamily="34" charset="-128"/>
                    <a:sym typeface="+mn-ea"/>
                  </a:rPr>
                  <a:t>端到端监控</a:t>
                </a:r>
              </a:p>
            </p:txBody>
          </p:sp>
          <p:sp>
            <p:nvSpPr>
              <p:cNvPr id="37" name="矩形 36"/>
              <p:cNvSpPr/>
              <p:nvPr/>
            </p:nvSpPr>
            <p:spPr>
              <a:xfrm>
                <a:off x="2975716" y="5116915"/>
                <a:ext cx="1057910"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kern="0" dirty="0">
                    <a:solidFill>
                      <a:srgbClr val="383736"/>
                    </a:solidFill>
                    <a:latin typeface="Source Han Sans CN Normal" panose="020B0400000000000000" pitchFamily="34" charset="-128"/>
                    <a:ea typeface="Source Han Sans CN Normal" panose="020B0400000000000000" pitchFamily="34" charset="-128"/>
                    <a:sym typeface="+mn-ea"/>
                  </a:rPr>
                  <a:t>容器监控</a:t>
                </a:r>
              </a:p>
            </p:txBody>
          </p:sp>
          <p:sp>
            <p:nvSpPr>
              <p:cNvPr id="38" name="矩形 37"/>
              <p:cNvSpPr/>
              <p:nvPr/>
            </p:nvSpPr>
            <p:spPr>
              <a:xfrm>
                <a:off x="695672" y="5461635"/>
                <a:ext cx="1058545"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kern="0" dirty="0">
                    <a:solidFill>
                      <a:srgbClr val="383736"/>
                    </a:solidFill>
                    <a:latin typeface="Source Han Sans CN Normal" panose="020B0400000000000000" pitchFamily="34" charset="-128"/>
                    <a:ea typeface="Source Han Sans CN Normal" panose="020B0400000000000000" pitchFamily="34" charset="-128"/>
                    <a:sym typeface="+mn-ea"/>
                  </a:rPr>
                  <a:t>组件监控</a:t>
                </a:r>
              </a:p>
            </p:txBody>
          </p:sp>
          <p:sp>
            <p:nvSpPr>
              <p:cNvPr id="39" name="矩形 38"/>
              <p:cNvSpPr/>
              <p:nvPr/>
            </p:nvSpPr>
            <p:spPr>
              <a:xfrm>
                <a:off x="1836082" y="5461635"/>
                <a:ext cx="1057910"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kern="0" dirty="0">
                    <a:solidFill>
                      <a:srgbClr val="383736"/>
                    </a:solidFill>
                    <a:latin typeface="Source Han Sans CN Normal" panose="020B0400000000000000" pitchFamily="34" charset="-128"/>
                    <a:ea typeface="Source Han Sans CN Normal" panose="020B0400000000000000" pitchFamily="34" charset="-128"/>
                    <a:sym typeface="+mn-ea"/>
                  </a:rPr>
                  <a:t>主机监控</a:t>
                </a:r>
              </a:p>
            </p:txBody>
          </p:sp>
          <p:sp>
            <p:nvSpPr>
              <p:cNvPr id="40" name="矩形 39"/>
              <p:cNvSpPr/>
              <p:nvPr/>
            </p:nvSpPr>
            <p:spPr>
              <a:xfrm>
                <a:off x="2975716" y="5461635"/>
                <a:ext cx="1057910" cy="25082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kern="0" dirty="0">
                    <a:solidFill>
                      <a:srgbClr val="383736"/>
                    </a:solidFill>
                    <a:latin typeface="Source Han Sans CN Normal" panose="020B0400000000000000" pitchFamily="34" charset="-128"/>
                    <a:ea typeface="Source Han Sans CN Normal" panose="020B0400000000000000" pitchFamily="34" charset="-128"/>
                    <a:sym typeface="+mn-ea"/>
                  </a:rPr>
                  <a:t>业务探测</a:t>
                </a:r>
              </a:p>
            </p:txBody>
          </p:sp>
        </p:grpSp>
      </p:grpSp>
      <p:sp>
        <p:nvSpPr>
          <p:cNvPr id="102" name="文本占位符 30"/>
          <p:cNvSpPr>
            <a:spLocks noGrp="1"/>
          </p:cNvSpPr>
          <p:nvPr>
            <p:ph type="body" sz="quarter" idx="15" hasCustomPrompt="1"/>
          </p:nvPr>
        </p:nvSpPr>
        <p:spPr>
          <a:xfrm>
            <a:off x="8878322" y="1900469"/>
            <a:ext cx="2739914" cy="4425604"/>
          </a:xfrm>
          <a:prstGeom prst="rect">
            <a:avLst/>
          </a:prstGeom>
        </p:spPr>
        <p:txBody>
          <a:bodyPr/>
          <a:lstStyle>
            <a:lvl1pPr marL="0" marR="0" indent="0" algn="l" defTabSz="457200" rtl="0" eaLnBrk="1" fontAlgn="auto" latinLnBrk="0" hangingPunct="1">
              <a:lnSpc>
                <a:spcPct val="10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a:t>
            </a:r>
            <a:endParaRPr kumimoji="0" lang="en-US" altLang="zh-CN"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a:t>
            </a:r>
            <a:endParaRPr kumimoji="0" lang="en-US" altLang="zh-CN"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1" lang="zh-CN" altLang="en-US" sz="1400" b="1"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a:t>
            </a:r>
            <a:endParaRPr kumimoji="0" lang="en-US" altLang="zh-CN"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1" lang="zh-CN" altLang="en-US" sz="1400" b="1"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a:t>
            </a:r>
            <a:endParaRPr kumimoji="1" lang="zh-CN" altLang="en-US" sz="1400" b="1"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cs"/>
            </a:endParaRPr>
          </a:p>
          <a:p>
            <a:pPr lvl="0"/>
            <a:endParaRPr kumimoji="1" lang="zh-CN" altLang="en-US" dirty="0"/>
          </a:p>
        </p:txBody>
      </p:sp>
      <p:sp>
        <p:nvSpPr>
          <p:cNvPr id="103" name="文本占位符 30"/>
          <p:cNvSpPr>
            <a:spLocks noGrp="1"/>
          </p:cNvSpPr>
          <p:nvPr>
            <p:ph type="body" sz="quarter" idx="16" hasCustomPrompt="1"/>
          </p:nvPr>
        </p:nvSpPr>
        <p:spPr>
          <a:xfrm>
            <a:off x="8878321" y="1486176"/>
            <a:ext cx="2739914"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1800" dirty="0">
                <a:solidFill>
                  <a:srgbClr val="383736"/>
                </a:solidFill>
                <a:latin typeface="思源黑体" panose="020B0400000000000000" pitchFamily="34" charset="-122"/>
                <a:ea typeface="思源黑体" panose="020B0400000000000000" pitchFamily="34" charset="-122"/>
                <a:sym typeface="+mn-ea"/>
              </a:rPr>
              <a:t>标题</a:t>
            </a:r>
            <a:endParaRPr kumimoji="1" lang="zh-CN" altLang="en-US" dirty="0"/>
          </a:p>
        </p:txBody>
      </p:sp>
      <p:sp>
        <p:nvSpPr>
          <p:cNvPr id="100"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架构图">
    <p:spTree>
      <p:nvGrpSpPr>
        <p:cNvPr id="1" name=""/>
        <p:cNvGrpSpPr/>
        <p:nvPr/>
      </p:nvGrpSpPr>
      <p:grpSpPr>
        <a:xfrm>
          <a:off x="0" y="0"/>
          <a:ext cx="0" cy="0"/>
          <a:chOff x="0" y="0"/>
          <a:chExt cx="0" cy="0"/>
        </a:xfrm>
      </p:grpSpPr>
      <p:grpSp>
        <p:nvGrpSpPr>
          <p:cNvPr id="101" name="组合 100"/>
          <p:cNvGrpSpPr/>
          <p:nvPr userDrawn="1"/>
        </p:nvGrpSpPr>
        <p:grpSpPr>
          <a:xfrm>
            <a:off x="659433" y="1382650"/>
            <a:ext cx="6832314" cy="4932207"/>
            <a:chOff x="623570" y="1334135"/>
            <a:chExt cx="7111365" cy="4547235"/>
          </a:xfrm>
        </p:grpSpPr>
        <p:grpSp>
          <p:nvGrpSpPr>
            <p:cNvPr id="102" name="组合 101"/>
            <p:cNvGrpSpPr/>
            <p:nvPr/>
          </p:nvGrpSpPr>
          <p:grpSpPr>
            <a:xfrm>
              <a:off x="656590" y="2640330"/>
              <a:ext cx="6176010" cy="2061210"/>
              <a:chOff x="1103" y="4144"/>
              <a:chExt cx="9726" cy="3246"/>
            </a:xfrm>
          </p:grpSpPr>
          <p:sp>
            <p:nvSpPr>
              <p:cNvPr id="128" name="剪去单角的矩形 127"/>
              <p:cNvSpPr/>
              <p:nvPr/>
            </p:nvSpPr>
            <p:spPr>
              <a:xfrm>
                <a:off x="1103" y="4144"/>
                <a:ext cx="9726" cy="3246"/>
              </a:xfrm>
              <a:prstGeom prst="snip1Rect">
                <a:avLst>
                  <a:gd name="adj" fmla="val 4639"/>
                </a:avLst>
              </a:prstGeom>
              <a:solidFill>
                <a:srgbClr val="F2F5F6"/>
              </a:solidFill>
              <a:ln>
                <a:solidFill>
                  <a:srgbClr val="D8D8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9" name="剪去单角的矩形 128"/>
              <p:cNvSpPr/>
              <p:nvPr/>
            </p:nvSpPr>
            <p:spPr>
              <a:xfrm>
                <a:off x="1324" y="4456"/>
                <a:ext cx="3363" cy="2622"/>
              </a:xfrm>
              <a:prstGeom prst="snip1Rect">
                <a:avLst>
                  <a:gd name="adj" fmla="val 4639"/>
                </a:avLst>
              </a:prstGeom>
              <a:solidFill>
                <a:srgbClr val="FFFFFF"/>
              </a:solidFill>
              <a:ln>
                <a:solidFill>
                  <a:srgbClr val="D8D8D8"/>
                </a:solidFill>
              </a:ln>
              <a:effectLst>
                <a:outerShdw blurRad="139700" dir="2700000" sx="102000" sy="102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p:cNvSpPr/>
              <p:nvPr/>
            </p:nvSpPr>
            <p:spPr>
              <a:xfrm>
                <a:off x="1535" y="4967"/>
                <a:ext cx="2931"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1200" dirty="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31" name="矩形 130"/>
              <p:cNvSpPr/>
              <p:nvPr/>
            </p:nvSpPr>
            <p:spPr>
              <a:xfrm>
                <a:off x="1535" y="5560"/>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32" name="矩形 131"/>
              <p:cNvSpPr/>
              <p:nvPr/>
            </p:nvSpPr>
            <p:spPr>
              <a:xfrm>
                <a:off x="2537" y="5560"/>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33" name="矩形 132"/>
              <p:cNvSpPr/>
              <p:nvPr/>
            </p:nvSpPr>
            <p:spPr>
              <a:xfrm>
                <a:off x="3539" y="5560"/>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dirty="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34" name="矩形 133"/>
              <p:cNvSpPr/>
              <p:nvPr/>
            </p:nvSpPr>
            <p:spPr>
              <a:xfrm>
                <a:off x="1535" y="6019"/>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dirty="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35" name="矩形 134"/>
              <p:cNvSpPr/>
              <p:nvPr/>
            </p:nvSpPr>
            <p:spPr>
              <a:xfrm>
                <a:off x="2537" y="6019"/>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dirty="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36" name="矩形 135"/>
              <p:cNvSpPr/>
              <p:nvPr/>
            </p:nvSpPr>
            <p:spPr>
              <a:xfrm>
                <a:off x="3539" y="6019"/>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37" name="矩形 136"/>
              <p:cNvSpPr/>
              <p:nvPr/>
            </p:nvSpPr>
            <p:spPr>
              <a:xfrm>
                <a:off x="1535" y="6478"/>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38" name="矩形 137"/>
              <p:cNvSpPr/>
              <p:nvPr/>
            </p:nvSpPr>
            <p:spPr>
              <a:xfrm>
                <a:off x="2537" y="6478"/>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39" name="矩形 138"/>
              <p:cNvSpPr/>
              <p:nvPr/>
            </p:nvSpPr>
            <p:spPr>
              <a:xfrm>
                <a:off x="3539" y="6478"/>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40" name="Rectangle 3"/>
              <p:cNvSpPr txBox="1">
                <a:spLocks noChangeArrowheads="1"/>
              </p:cNvSpPr>
              <p:nvPr/>
            </p:nvSpPr>
            <p:spPr bwMode="auto">
              <a:xfrm>
                <a:off x="1535" y="4516"/>
                <a:ext cx="2895" cy="436"/>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ctr" latinLnBrk="0"/>
                <a:r>
                  <a:rPr lang="zh-CN" sz="1200" b="0" dirty="0">
                    <a:solidFill>
                      <a:schemeClr val="accent1"/>
                    </a:solidFill>
                    <a:effectLst/>
                    <a:latin typeface="思源黑体 CN" panose="020B0400000000000000" charset="-122"/>
                    <a:ea typeface="思源黑体 CN" panose="020B0400000000000000" charset="-122"/>
                  </a:rPr>
                  <a:t>业务中心</a:t>
                </a:r>
              </a:p>
            </p:txBody>
          </p:sp>
          <p:sp>
            <p:nvSpPr>
              <p:cNvPr id="141" name="剪去单角的矩形 140"/>
              <p:cNvSpPr/>
              <p:nvPr/>
            </p:nvSpPr>
            <p:spPr>
              <a:xfrm>
                <a:off x="4793" y="4459"/>
                <a:ext cx="3363" cy="2622"/>
              </a:xfrm>
              <a:prstGeom prst="snip1Rect">
                <a:avLst>
                  <a:gd name="adj" fmla="val 4639"/>
                </a:avLst>
              </a:prstGeom>
              <a:solidFill>
                <a:srgbClr val="FFFFFF"/>
              </a:solidFill>
              <a:ln>
                <a:solidFill>
                  <a:srgbClr val="D8D8D8"/>
                </a:solidFill>
              </a:ln>
              <a:effectLst>
                <a:outerShdw blurRad="139700" dir="2700000" sx="102000" sy="102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p:cNvSpPr/>
              <p:nvPr/>
            </p:nvSpPr>
            <p:spPr>
              <a:xfrm>
                <a:off x="5004" y="4970"/>
                <a:ext cx="2931"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12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43" name="矩形 142"/>
              <p:cNvSpPr/>
              <p:nvPr/>
            </p:nvSpPr>
            <p:spPr>
              <a:xfrm>
                <a:off x="5004" y="5563"/>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44" name="矩形 143"/>
              <p:cNvSpPr/>
              <p:nvPr/>
            </p:nvSpPr>
            <p:spPr>
              <a:xfrm>
                <a:off x="6006" y="5563"/>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45" name="矩形 144"/>
              <p:cNvSpPr/>
              <p:nvPr/>
            </p:nvSpPr>
            <p:spPr>
              <a:xfrm>
                <a:off x="7008" y="5563"/>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46" name="矩形 145"/>
              <p:cNvSpPr/>
              <p:nvPr/>
            </p:nvSpPr>
            <p:spPr>
              <a:xfrm>
                <a:off x="5004" y="6022"/>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47" name="矩形 146"/>
              <p:cNvSpPr/>
              <p:nvPr/>
            </p:nvSpPr>
            <p:spPr>
              <a:xfrm>
                <a:off x="6006" y="6022"/>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48" name="矩形 147"/>
              <p:cNvSpPr/>
              <p:nvPr/>
            </p:nvSpPr>
            <p:spPr>
              <a:xfrm>
                <a:off x="7008" y="6022"/>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49" name="矩形 148"/>
              <p:cNvSpPr/>
              <p:nvPr/>
            </p:nvSpPr>
            <p:spPr>
              <a:xfrm>
                <a:off x="5004" y="6481"/>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50" name="矩形 149"/>
              <p:cNvSpPr/>
              <p:nvPr/>
            </p:nvSpPr>
            <p:spPr>
              <a:xfrm>
                <a:off x="6006" y="6481"/>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51" name="矩形 150"/>
              <p:cNvSpPr/>
              <p:nvPr/>
            </p:nvSpPr>
            <p:spPr>
              <a:xfrm>
                <a:off x="7008" y="6481"/>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52" name="Rectangle 3"/>
              <p:cNvSpPr txBox="1">
                <a:spLocks noChangeArrowheads="1"/>
              </p:cNvSpPr>
              <p:nvPr/>
            </p:nvSpPr>
            <p:spPr bwMode="auto">
              <a:xfrm>
                <a:off x="5004" y="4519"/>
                <a:ext cx="2895" cy="436"/>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ctr" latinLnBrk="0"/>
                <a:r>
                  <a:rPr lang="zh-CN" sz="1200" b="0" dirty="0">
                    <a:solidFill>
                      <a:schemeClr val="accent1"/>
                    </a:solidFill>
                    <a:effectLst/>
                    <a:latin typeface="思源黑体 CN" panose="020B0400000000000000" charset="-122"/>
                    <a:ea typeface="思源黑体 CN" panose="020B0400000000000000" charset="-122"/>
                  </a:rPr>
                  <a:t>业务中心</a:t>
                </a:r>
              </a:p>
            </p:txBody>
          </p:sp>
          <p:sp>
            <p:nvSpPr>
              <p:cNvPr id="153" name="剪去单角的矩形 152"/>
              <p:cNvSpPr/>
              <p:nvPr/>
            </p:nvSpPr>
            <p:spPr>
              <a:xfrm>
                <a:off x="8262" y="4459"/>
                <a:ext cx="2353" cy="2622"/>
              </a:xfrm>
              <a:prstGeom prst="snip1Rect">
                <a:avLst>
                  <a:gd name="adj" fmla="val 4639"/>
                </a:avLst>
              </a:prstGeom>
              <a:solidFill>
                <a:srgbClr val="FFFFFF"/>
              </a:solidFill>
              <a:ln>
                <a:solidFill>
                  <a:srgbClr val="D8D8D8"/>
                </a:solidFill>
              </a:ln>
              <a:effectLst>
                <a:outerShdw blurRad="139700" dir="2700000" sx="102000" sy="102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p:cNvSpPr/>
              <p:nvPr/>
            </p:nvSpPr>
            <p:spPr>
              <a:xfrm>
                <a:off x="8473" y="4970"/>
                <a:ext cx="1940"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12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55" name="矩形 154"/>
              <p:cNvSpPr/>
              <p:nvPr/>
            </p:nvSpPr>
            <p:spPr>
              <a:xfrm>
                <a:off x="8473" y="5563"/>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56" name="矩形 155"/>
              <p:cNvSpPr/>
              <p:nvPr/>
            </p:nvSpPr>
            <p:spPr>
              <a:xfrm>
                <a:off x="9475" y="5563"/>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57" name="矩形 156"/>
              <p:cNvSpPr/>
              <p:nvPr/>
            </p:nvSpPr>
            <p:spPr>
              <a:xfrm>
                <a:off x="8473" y="6022"/>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58" name="矩形 157"/>
              <p:cNvSpPr/>
              <p:nvPr/>
            </p:nvSpPr>
            <p:spPr>
              <a:xfrm>
                <a:off x="9475" y="6022"/>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59" name="矩形 158"/>
              <p:cNvSpPr/>
              <p:nvPr/>
            </p:nvSpPr>
            <p:spPr>
              <a:xfrm>
                <a:off x="8473" y="6481"/>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60" name="矩形 159"/>
              <p:cNvSpPr/>
              <p:nvPr/>
            </p:nvSpPr>
            <p:spPr>
              <a:xfrm>
                <a:off x="9475" y="6481"/>
                <a:ext cx="937"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61" name="Rectangle 3"/>
              <p:cNvSpPr txBox="1">
                <a:spLocks noChangeArrowheads="1"/>
              </p:cNvSpPr>
              <p:nvPr/>
            </p:nvSpPr>
            <p:spPr bwMode="auto">
              <a:xfrm>
                <a:off x="8473" y="4519"/>
                <a:ext cx="1940" cy="436"/>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anose="020B0604030504040204" pitchFamily="34" charset="0"/>
                    <a:ea typeface="Tahoma" panose="020B0604030504040204" pitchFamily="34" charset="0"/>
                    <a:cs typeface="Tahoma" panose="020B0604030504040204" pitchFamily="34" charset="0"/>
                  </a:defRPr>
                </a:lvl1pPr>
              </a:lstStyle>
              <a:p>
                <a:pPr algn="ctr" latinLnBrk="0"/>
                <a:r>
                  <a:rPr lang="zh-CN" sz="1200" b="0" dirty="0">
                    <a:solidFill>
                      <a:schemeClr val="accent1"/>
                    </a:solidFill>
                    <a:effectLst/>
                    <a:latin typeface="思源黑体 CN" panose="020B0400000000000000" charset="-122"/>
                    <a:ea typeface="思源黑体 CN" panose="020B0400000000000000" charset="-122"/>
                  </a:rPr>
                  <a:t>业务中心</a:t>
                </a:r>
              </a:p>
            </p:txBody>
          </p:sp>
        </p:grpSp>
        <p:grpSp>
          <p:nvGrpSpPr>
            <p:cNvPr id="103" name="组合 102"/>
            <p:cNvGrpSpPr/>
            <p:nvPr/>
          </p:nvGrpSpPr>
          <p:grpSpPr>
            <a:xfrm>
              <a:off x="623570" y="1334135"/>
              <a:ext cx="6184265" cy="692785"/>
              <a:chOff x="1090" y="2519"/>
              <a:chExt cx="9739" cy="1091"/>
            </a:xfrm>
          </p:grpSpPr>
          <p:sp>
            <p:nvSpPr>
              <p:cNvPr id="122" name="剪去单角的矩形 121"/>
              <p:cNvSpPr/>
              <p:nvPr/>
            </p:nvSpPr>
            <p:spPr>
              <a:xfrm>
                <a:off x="1103" y="2695"/>
                <a:ext cx="9726" cy="915"/>
              </a:xfrm>
              <a:prstGeom prst="snip1Rect">
                <a:avLst>
                  <a:gd name="adj" fmla="val 4639"/>
                </a:avLst>
              </a:prstGeom>
              <a:solidFill>
                <a:srgbClr val="FFFFFF"/>
              </a:solidFill>
              <a:ln>
                <a:solidFill>
                  <a:srgbClr val="D8D8D8"/>
                </a:solidFill>
              </a:ln>
              <a:effectLst>
                <a:outerShdw blurRad="165100" dir="2700000" sx="101000" sy="101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3" name="矩形 122"/>
              <p:cNvSpPr/>
              <p:nvPr/>
            </p:nvSpPr>
            <p:spPr>
              <a:xfrm>
                <a:off x="1267" y="3044"/>
                <a:ext cx="2262"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1200" dirty="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24" name="矩形 123"/>
              <p:cNvSpPr/>
              <p:nvPr/>
            </p:nvSpPr>
            <p:spPr>
              <a:xfrm>
                <a:off x="1090" y="2519"/>
                <a:ext cx="824" cy="384"/>
              </a:xfrm>
              <a:prstGeom prst="rect">
                <a:avLst/>
              </a:prstGeom>
              <a:solidFill>
                <a:srgbClr val="4B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思源黑体 CN" panose="020B0400000000000000" charset="-122"/>
                    <a:ea typeface="思源黑体 CN" panose="020B0400000000000000" charset="-122"/>
                  </a:rPr>
                  <a:t>生态</a:t>
                </a:r>
              </a:p>
            </p:txBody>
          </p:sp>
          <p:sp>
            <p:nvSpPr>
              <p:cNvPr id="125" name="矩形 124"/>
              <p:cNvSpPr/>
              <p:nvPr/>
            </p:nvSpPr>
            <p:spPr>
              <a:xfrm>
                <a:off x="3645" y="3044"/>
                <a:ext cx="2262"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1200" dirty="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26" name="矩形 125"/>
              <p:cNvSpPr/>
              <p:nvPr/>
            </p:nvSpPr>
            <p:spPr>
              <a:xfrm>
                <a:off x="6023" y="3044"/>
                <a:ext cx="2262"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12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27" name="矩形 126"/>
              <p:cNvSpPr/>
              <p:nvPr/>
            </p:nvSpPr>
            <p:spPr>
              <a:xfrm>
                <a:off x="8398" y="3044"/>
                <a:ext cx="2262"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12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grpSp>
        <p:grpSp>
          <p:nvGrpSpPr>
            <p:cNvPr id="104" name="组合 103"/>
            <p:cNvGrpSpPr/>
            <p:nvPr/>
          </p:nvGrpSpPr>
          <p:grpSpPr>
            <a:xfrm>
              <a:off x="623570" y="5188585"/>
              <a:ext cx="6184265" cy="692150"/>
              <a:chOff x="1090" y="2519"/>
              <a:chExt cx="9739" cy="1090"/>
            </a:xfrm>
          </p:grpSpPr>
          <p:sp>
            <p:nvSpPr>
              <p:cNvPr id="116" name="剪去单角的矩形 115"/>
              <p:cNvSpPr/>
              <p:nvPr/>
            </p:nvSpPr>
            <p:spPr>
              <a:xfrm>
                <a:off x="1103" y="2695"/>
                <a:ext cx="9726" cy="915"/>
              </a:xfrm>
              <a:prstGeom prst="snip1Rect">
                <a:avLst>
                  <a:gd name="adj" fmla="val 4639"/>
                </a:avLst>
              </a:prstGeom>
              <a:solidFill>
                <a:srgbClr val="FFFFFF"/>
              </a:solidFill>
              <a:ln>
                <a:solidFill>
                  <a:srgbClr val="D8D8D8"/>
                </a:solidFill>
              </a:ln>
              <a:effectLst>
                <a:outerShdw blurRad="165100" dir="2700000" sx="101000" sy="101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p:cNvSpPr/>
              <p:nvPr/>
            </p:nvSpPr>
            <p:spPr>
              <a:xfrm>
                <a:off x="1267" y="3044"/>
                <a:ext cx="2262"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12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18" name="矩形 117"/>
              <p:cNvSpPr/>
              <p:nvPr/>
            </p:nvSpPr>
            <p:spPr>
              <a:xfrm>
                <a:off x="1090" y="2519"/>
                <a:ext cx="824" cy="384"/>
              </a:xfrm>
              <a:prstGeom prst="rect">
                <a:avLst/>
              </a:prstGeom>
              <a:solidFill>
                <a:srgbClr val="4B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思源黑体 CN" panose="020B0400000000000000" charset="-122"/>
                    <a:ea typeface="思源黑体 CN" panose="020B0400000000000000" charset="-122"/>
                  </a:rPr>
                  <a:t>生态</a:t>
                </a:r>
              </a:p>
            </p:txBody>
          </p:sp>
          <p:sp>
            <p:nvSpPr>
              <p:cNvPr id="119" name="矩形 118"/>
              <p:cNvSpPr/>
              <p:nvPr/>
            </p:nvSpPr>
            <p:spPr>
              <a:xfrm>
                <a:off x="3645" y="3044"/>
                <a:ext cx="2262"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12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20" name="矩形 119"/>
              <p:cNvSpPr/>
              <p:nvPr/>
            </p:nvSpPr>
            <p:spPr>
              <a:xfrm>
                <a:off x="6023" y="3044"/>
                <a:ext cx="2262"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12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21" name="矩形 120"/>
              <p:cNvSpPr/>
              <p:nvPr/>
            </p:nvSpPr>
            <p:spPr>
              <a:xfrm>
                <a:off x="8398" y="3044"/>
                <a:ext cx="2262"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12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grpSp>
        <p:grpSp>
          <p:nvGrpSpPr>
            <p:cNvPr id="105" name="组合 104"/>
            <p:cNvGrpSpPr/>
            <p:nvPr/>
          </p:nvGrpSpPr>
          <p:grpSpPr>
            <a:xfrm>
              <a:off x="7006590" y="1334135"/>
              <a:ext cx="728345" cy="4547235"/>
              <a:chOff x="11211" y="2519"/>
              <a:chExt cx="1147" cy="7161"/>
            </a:xfrm>
          </p:grpSpPr>
          <p:sp>
            <p:nvSpPr>
              <p:cNvPr id="106" name="剪去单角的矩形 105"/>
              <p:cNvSpPr/>
              <p:nvPr/>
            </p:nvSpPr>
            <p:spPr>
              <a:xfrm>
                <a:off x="11211" y="2695"/>
                <a:ext cx="1147" cy="6985"/>
              </a:xfrm>
              <a:prstGeom prst="snip1Rect">
                <a:avLst>
                  <a:gd name="adj" fmla="val 4639"/>
                </a:avLst>
              </a:prstGeom>
              <a:solidFill>
                <a:srgbClr val="FFFFFF"/>
              </a:solidFill>
              <a:ln>
                <a:solidFill>
                  <a:srgbClr val="D8D8D8"/>
                </a:solidFill>
              </a:ln>
              <a:effectLst>
                <a:outerShdw blurRad="165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p:nvPr/>
            </p:nvSpPr>
            <p:spPr>
              <a:xfrm>
                <a:off x="11211" y="2519"/>
                <a:ext cx="824" cy="384"/>
              </a:xfrm>
              <a:prstGeom prst="rect">
                <a:avLst/>
              </a:prstGeom>
              <a:solidFill>
                <a:srgbClr val="4B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latin typeface="思源黑体 CN" panose="020B0400000000000000" charset="-122"/>
                    <a:ea typeface="思源黑体 CN" panose="020B0400000000000000" charset="-122"/>
                  </a:rPr>
                  <a:t>生态</a:t>
                </a:r>
              </a:p>
            </p:txBody>
          </p:sp>
          <p:sp>
            <p:nvSpPr>
              <p:cNvPr id="108" name="矩形 107"/>
              <p:cNvSpPr/>
              <p:nvPr/>
            </p:nvSpPr>
            <p:spPr>
              <a:xfrm>
                <a:off x="11335" y="3197"/>
                <a:ext cx="899"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09" name="矩形 108"/>
              <p:cNvSpPr/>
              <p:nvPr/>
            </p:nvSpPr>
            <p:spPr>
              <a:xfrm>
                <a:off x="11335" y="4042"/>
                <a:ext cx="899"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10" name="矩形 109"/>
              <p:cNvSpPr/>
              <p:nvPr/>
            </p:nvSpPr>
            <p:spPr>
              <a:xfrm>
                <a:off x="11335" y="4887"/>
                <a:ext cx="899"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11" name="矩形 110"/>
              <p:cNvSpPr/>
              <p:nvPr/>
            </p:nvSpPr>
            <p:spPr>
              <a:xfrm>
                <a:off x="11335" y="6577"/>
                <a:ext cx="899"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12" name="矩形 111"/>
              <p:cNvSpPr/>
              <p:nvPr/>
            </p:nvSpPr>
            <p:spPr>
              <a:xfrm>
                <a:off x="11335" y="7422"/>
                <a:ext cx="899"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13" name="矩形 112"/>
              <p:cNvSpPr/>
              <p:nvPr/>
            </p:nvSpPr>
            <p:spPr>
              <a:xfrm>
                <a:off x="11335" y="5732"/>
                <a:ext cx="899"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14" name="矩形 113"/>
              <p:cNvSpPr/>
              <p:nvPr/>
            </p:nvSpPr>
            <p:spPr>
              <a:xfrm>
                <a:off x="11335" y="8267"/>
                <a:ext cx="899"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sp>
            <p:nvSpPr>
              <p:cNvPr id="115" name="矩形 114"/>
              <p:cNvSpPr/>
              <p:nvPr/>
            </p:nvSpPr>
            <p:spPr>
              <a:xfrm>
                <a:off x="11335" y="9112"/>
                <a:ext cx="899" cy="413"/>
              </a:xfrm>
              <a:prstGeom prst="rect">
                <a:avLst/>
              </a:prstGeom>
              <a:solidFill>
                <a:srgbClr val="F2F5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rgbClr val="4B4C4C"/>
                    </a:solidFill>
                    <a:latin typeface="思源黑体 CN" panose="020B0400000000000000" charset="-122"/>
                    <a:ea typeface="思源黑体 CN" panose="020B0400000000000000" charset="-122"/>
                    <a:cs typeface="思源黑体 CN" panose="020B0400000000000000" charset="-122"/>
                  </a:rPr>
                  <a:t>2C</a:t>
                </a:r>
                <a:r>
                  <a:rPr lang="zh-CN" altLang="en-US" sz="900">
                    <a:solidFill>
                      <a:srgbClr val="4B4C4C"/>
                    </a:solidFill>
                    <a:latin typeface="思源黑体 CN" panose="020B0400000000000000" charset="-122"/>
                    <a:ea typeface="思源黑体 CN" panose="020B0400000000000000" charset="-122"/>
                    <a:cs typeface="思源黑体 CN" panose="020B0400000000000000" charset="-122"/>
                  </a:rPr>
                  <a:t>客户</a:t>
                </a:r>
              </a:p>
            </p:txBody>
          </p:sp>
        </p:grpSp>
      </p:grpSp>
      <p:sp>
        <p:nvSpPr>
          <p:cNvPr id="67" name="文本占位符 30"/>
          <p:cNvSpPr>
            <a:spLocks noGrp="1"/>
          </p:cNvSpPr>
          <p:nvPr>
            <p:ph type="body" sz="quarter" idx="15" hasCustomPrompt="1"/>
          </p:nvPr>
        </p:nvSpPr>
        <p:spPr>
          <a:xfrm>
            <a:off x="7903712" y="1959552"/>
            <a:ext cx="3628855" cy="4248548"/>
          </a:xfrm>
          <a:prstGeom prst="rect">
            <a:avLst/>
          </a:prstGeom>
        </p:spPr>
        <p:txBody>
          <a:bodyPr/>
          <a:lstStyle>
            <a:lvl1pPr marL="0" marR="0" indent="0" algn="l" defTabSz="457200" rtl="0" eaLnBrk="1" fontAlgn="auto" latinLnBrk="0" hangingPunct="1">
              <a:lnSpc>
                <a:spcPct val="10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a:t>
            </a:r>
            <a:endParaRPr kumimoji="0" lang="en-US" altLang="zh-CN"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a:t>
            </a:r>
            <a:endParaRPr kumimoji="0" lang="en-US" altLang="zh-CN"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1" lang="zh-CN" altLang="en-US" sz="1400" b="1"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a:t>
            </a:r>
            <a:endParaRPr kumimoji="0" lang="en-US" altLang="zh-CN"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1" lang="zh-CN" altLang="en-US" sz="1400" b="1"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a:t>
            </a:r>
            <a:endParaRPr kumimoji="1" lang="zh-CN" altLang="en-US" sz="1400" b="1"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cs"/>
            </a:endParaRPr>
          </a:p>
          <a:p>
            <a:pPr lvl="0"/>
            <a:endParaRPr kumimoji="1" lang="zh-CN" altLang="en-US" dirty="0"/>
          </a:p>
        </p:txBody>
      </p:sp>
      <p:sp>
        <p:nvSpPr>
          <p:cNvPr id="68" name="文本占位符 30"/>
          <p:cNvSpPr>
            <a:spLocks noGrp="1"/>
          </p:cNvSpPr>
          <p:nvPr>
            <p:ph type="body" sz="quarter" idx="16" hasCustomPrompt="1"/>
          </p:nvPr>
        </p:nvSpPr>
        <p:spPr>
          <a:xfrm>
            <a:off x="7903712" y="1545259"/>
            <a:ext cx="3628855"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1800" dirty="0">
                <a:solidFill>
                  <a:srgbClr val="383736"/>
                </a:solidFill>
                <a:latin typeface="思源黑体" panose="020B0400000000000000" pitchFamily="34" charset="-122"/>
                <a:ea typeface="思源黑体" panose="020B0400000000000000" pitchFamily="34" charset="-122"/>
                <a:sym typeface="+mn-ea"/>
              </a:rPr>
              <a:t>标题</a:t>
            </a:r>
            <a:endParaRPr kumimoji="1" lang="zh-CN" altLang="en-US" dirty="0"/>
          </a:p>
        </p:txBody>
      </p:sp>
      <p:sp>
        <p:nvSpPr>
          <p:cNvPr id="70"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架构图">
    <p:spTree>
      <p:nvGrpSpPr>
        <p:cNvPr id="1" name=""/>
        <p:cNvGrpSpPr/>
        <p:nvPr/>
      </p:nvGrpSpPr>
      <p:grpSpPr>
        <a:xfrm>
          <a:off x="0" y="0"/>
          <a:ext cx="0" cy="0"/>
          <a:chOff x="0" y="0"/>
          <a:chExt cx="0" cy="0"/>
        </a:xfrm>
      </p:grpSpPr>
      <p:grpSp>
        <p:nvGrpSpPr>
          <p:cNvPr id="3" name="组合 2"/>
          <p:cNvGrpSpPr/>
          <p:nvPr userDrawn="1"/>
        </p:nvGrpSpPr>
        <p:grpSpPr>
          <a:xfrm>
            <a:off x="776796" y="2608127"/>
            <a:ext cx="10670847" cy="3811445"/>
            <a:chOff x="776796" y="2608127"/>
            <a:chExt cx="10670847" cy="3811445"/>
          </a:xfrm>
        </p:grpSpPr>
        <p:sp>
          <p:nvSpPr>
            <p:cNvPr id="4" name="剪去单角的矩形 3"/>
            <p:cNvSpPr/>
            <p:nvPr/>
          </p:nvSpPr>
          <p:spPr>
            <a:xfrm>
              <a:off x="776796" y="2625908"/>
              <a:ext cx="429594" cy="1668781"/>
            </a:xfrm>
            <a:prstGeom prst="snip1Rect">
              <a:avLst>
                <a:gd name="adj" fmla="val 4639"/>
              </a:avLst>
            </a:prstGeom>
            <a:solidFill>
              <a:srgbClr val="FFFFFF"/>
            </a:solidFill>
            <a:ln>
              <a:solidFill>
                <a:srgbClr val="D8D8D8"/>
              </a:solidFill>
            </a:ln>
            <a:effectLst>
              <a:outerShdw blurRad="139700" dir="2700000" sx="102000" sy="102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p:cNvSpPr txBox="1"/>
            <p:nvPr/>
          </p:nvSpPr>
          <p:spPr>
            <a:xfrm rot="5400000">
              <a:off x="708534" y="3318494"/>
              <a:ext cx="569595" cy="338455"/>
            </a:xfrm>
            <a:prstGeom prst="rect">
              <a:avLst/>
            </a:prstGeom>
            <a:noFill/>
          </p:spPr>
          <p:txBody>
            <a:bodyPr wrap="none" rtlCol="0">
              <a:spAutoFit/>
            </a:bodyPr>
            <a:lstStyle/>
            <a:p>
              <a:pPr lvl="0" algn="l"/>
              <a:r>
                <a:rPr lang="en-US" altLang="zh-CN" sz="1600" dirty="0">
                  <a:solidFill>
                    <a:srgbClr val="383736"/>
                  </a:solidFill>
                  <a:latin typeface="思源黑体 CN" panose="020B0400000000000000" charset="-122"/>
                  <a:ea typeface="思源黑体 CN" panose="020B0400000000000000" charset="-122"/>
                  <a:sym typeface="+mn-ea"/>
                </a:rPr>
                <a:t>SaaS</a:t>
              </a:r>
            </a:p>
          </p:txBody>
        </p:sp>
        <p:grpSp>
          <p:nvGrpSpPr>
            <p:cNvPr id="6" name="组合 5"/>
            <p:cNvGrpSpPr/>
            <p:nvPr/>
          </p:nvGrpSpPr>
          <p:grpSpPr>
            <a:xfrm>
              <a:off x="1409891" y="2625908"/>
              <a:ext cx="3218180" cy="1668781"/>
              <a:chOff x="1230630" y="1313815"/>
              <a:chExt cx="3218180" cy="1668781"/>
            </a:xfrm>
          </p:grpSpPr>
          <p:sp>
            <p:nvSpPr>
              <p:cNvPr id="61" name="剪去单角的矩形 60"/>
              <p:cNvSpPr/>
              <p:nvPr/>
            </p:nvSpPr>
            <p:spPr>
              <a:xfrm>
                <a:off x="1230630" y="1313815"/>
                <a:ext cx="3218180" cy="1668781"/>
              </a:xfrm>
              <a:prstGeom prst="snip1Rect">
                <a:avLst>
                  <a:gd name="adj" fmla="val 4639"/>
                </a:avLst>
              </a:prstGeom>
              <a:solidFill>
                <a:srgbClr val="FFFFFF"/>
              </a:solidFill>
              <a:ln>
                <a:solidFill>
                  <a:srgbClr val="D8D8D8"/>
                </a:solidFill>
              </a:ln>
              <a:effectLst>
                <a:outerShdw blurRad="139700" dir="2700000" sx="102000" sy="102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2" name="组合 61"/>
              <p:cNvGrpSpPr/>
              <p:nvPr/>
            </p:nvGrpSpPr>
            <p:grpSpPr>
              <a:xfrm>
                <a:off x="1396174" y="1622729"/>
                <a:ext cx="2830830" cy="1026795"/>
                <a:chOff x="2247" y="2121"/>
                <a:chExt cx="4458" cy="1617"/>
              </a:xfrm>
            </p:grpSpPr>
            <p:sp>
              <p:nvSpPr>
                <p:cNvPr id="63" name="矩形 62"/>
                <p:cNvSpPr/>
                <p:nvPr/>
              </p:nvSpPr>
              <p:spPr>
                <a:xfrm>
                  <a:off x="2249" y="2674"/>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64" name="矩形 63"/>
                <p:cNvSpPr/>
                <p:nvPr/>
              </p:nvSpPr>
              <p:spPr>
                <a:xfrm>
                  <a:off x="3777" y="2674"/>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65" name="矩形 64"/>
                <p:cNvSpPr/>
                <p:nvPr/>
              </p:nvSpPr>
              <p:spPr>
                <a:xfrm>
                  <a:off x="5305" y="2674"/>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383736"/>
                      </a:solidFill>
                      <a:latin typeface="思源黑体 CN" panose="020B0400000000000000" charset="-122"/>
                      <a:ea typeface="思源黑体 CN" panose="020B0400000000000000" charset="-122"/>
                    </a:rPr>
                    <a:t>问题管理</a:t>
                  </a:r>
                </a:p>
              </p:txBody>
            </p:sp>
            <p:sp>
              <p:nvSpPr>
                <p:cNvPr id="66" name="文本框 65"/>
                <p:cNvSpPr txBox="1"/>
                <p:nvPr/>
              </p:nvSpPr>
              <p:spPr>
                <a:xfrm>
                  <a:off x="3809" y="2121"/>
                  <a:ext cx="1386" cy="483"/>
                </a:xfrm>
                <a:prstGeom prst="rect">
                  <a:avLst/>
                </a:prstGeom>
                <a:noFill/>
              </p:spPr>
              <p:txBody>
                <a:bodyPr wrap="none" rtlCol="0">
                  <a:spAutoFit/>
                </a:bodyPr>
                <a:lstStyle/>
                <a:p>
                  <a:pPr lvl="0" algn="l"/>
                  <a:r>
                    <a:rPr lang="en-US" altLang="zh-CN" sz="1400" dirty="0">
                      <a:solidFill>
                        <a:srgbClr val="383736"/>
                      </a:solidFill>
                      <a:latin typeface="思源黑体 CN" panose="020B0400000000000000" charset="-122"/>
                      <a:ea typeface="思源黑体 CN" panose="020B0400000000000000" charset="-122"/>
                      <a:sym typeface="+mn-ea"/>
                    </a:rPr>
                    <a:t>CI</a:t>
                  </a:r>
                  <a:r>
                    <a:rPr lang="zh-CN" altLang="en-US" sz="1400" dirty="0">
                      <a:solidFill>
                        <a:srgbClr val="383736"/>
                      </a:solidFill>
                      <a:latin typeface="思源黑体 CN" panose="020B0400000000000000" charset="-122"/>
                      <a:ea typeface="思源黑体 CN" panose="020B0400000000000000" charset="-122"/>
                      <a:sym typeface="+mn-ea"/>
                    </a:rPr>
                    <a:t>类场景</a:t>
                  </a:r>
                </a:p>
              </p:txBody>
            </p:sp>
            <p:sp>
              <p:nvSpPr>
                <p:cNvPr id="67" name="矩形 66"/>
                <p:cNvSpPr/>
                <p:nvPr/>
              </p:nvSpPr>
              <p:spPr>
                <a:xfrm>
                  <a:off x="2247" y="3303"/>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68" name="矩形 67"/>
                <p:cNvSpPr/>
                <p:nvPr/>
              </p:nvSpPr>
              <p:spPr>
                <a:xfrm>
                  <a:off x="3780" y="3303"/>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69" name="矩形 68"/>
                <p:cNvSpPr/>
                <p:nvPr/>
              </p:nvSpPr>
              <p:spPr>
                <a:xfrm>
                  <a:off x="5303" y="3303"/>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383736"/>
                      </a:solidFill>
                      <a:latin typeface="思源黑体 CN" panose="020B0400000000000000" charset="-122"/>
                      <a:ea typeface="思源黑体 CN" panose="020B0400000000000000" charset="-122"/>
                    </a:rPr>
                    <a:t>问题管理</a:t>
                  </a:r>
                </a:p>
              </p:txBody>
            </p:sp>
          </p:grpSp>
        </p:grpSp>
        <p:grpSp>
          <p:nvGrpSpPr>
            <p:cNvPr id="7" name="组合 6"/>
            <p:cNvGrpSpPr/>
            <p:nvPr/>
          </p:nvGrpSpPr>
          <p:grpSpPr>
            <a:xfrm>
              <a:off x="4828108" y="2619929"/>
              <a:ext cx="3218180" cy="1668781"/>
              <a:chOff x="1230630" y="1313815"/>
              <a:chExt cx="3218180" cy="1668781"/>
            </a:xfrm>
          </p:grpSpPr>
          <p:sp>
            <p:nvSpPr>
              <p:cNvPr id="52" name="剪去单角的矩形 51"/>
              <p:cNvSpPr/>
              <p:nvPr/>
            </p:nvSpPr>
            <p:spPr>
              <a:xfrm>
                <a:off x="1230630" y="1313815"/>
                <a:ext cx="3218180" cy="1668781"/>
              </a:xfrm>
              <a:prstGeom prst="snip1Rect">
                <a:avLst>
                  <a:gd name="adj" fmla="val 4639"/>
                </a:avLst>
              </a:prstGeom>
              <a:solidFill>
                <a:srgbClr val="FFFFFF"/>
              </a:solidFill>
              <a:ln>
                <a:solidFill>
                  <a:srgbClr val="D8D8D8"/>
                </a:solidFill>
              </a:ln>
              <a:effectLst>
                <a:outerShdw blurRad="139700" dir="2700000" sx="102000" sy="102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3" name="组合 52"/>
              <p:cNvGrpSpPr/>
              <p:nvPr/>
            </p:nvGrpSpPr>
            <p:grpSpPr>
              <a:xfrm>
                <a:off x="1396174" y="1622729"/>
                <a:ext cx="2830830" cy="1026795"/>
                <a:chOff x="2247" y="2121"/>
                <a:chExt cx="4458" cy="1617"/>
              </a:xfrm>
            </p:grpSpPr>
            <p:sp>
              <p:nvSpPr>
                <p:cNvPr id="54" name="矩形 53"/>
                <p:cNvSpPr/>
                <p:nvPr/>
              </p:nvSpPr>
              <p:spPr>
                <a:xfrm>
                  <a:off x="2249" y="2674"/>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55" name="矩形 54"/>
                <p:cNvSpPr/>
                <p:nvPr/>
              </p:nvSpPr>
              <p:spPr>
                <a:xfrm>
                  <a:off x="3777" y="2674"/>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56" name="矩形 55"/>
                <p:cNvSpPr/>
                <p:nvPr/>
              </p:nvSpPr>
              <p:spPr>
                <a:xfrm>
                  <a:off x="5305" y="2674"/>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383736"/>
                      </a:solidFill>
                      <a:latin typeface="思源黑体 CN" panose="020B0400000000000000" charset="-122"/>
                      <a:ea typeface="思源黑体 CN" panose="020B0400000000000000" charset="-122"/>
                    </a:rPr>
                    <a:t>问题管理</a:t>
                  </a:r>
                </a:p>
              </p:txBody>
            </p:sp>
            <p:sp>
              <p:nvSpPr>
                <p:cNvPr id="57" name="文本框 56"/>
                <p:cNvSpPr txBox="1"/>
                <p:nvPr/>
              </p:nvSpPr>
              <p:spPr>
                <a:xfrm>
                  <a:off x="3809" y="2121"/>
                  <a:ext cx="1386" cy="483"/>
                </a:xfrm>
                <a:prstGeom prst="rect">
                  <a:avLst/>
                </a:prstGeom>
                <a:noFill/>
              </p:spPr>
              <p:txBody>
                <a:bodyPr wrap="none" rtlCol="0">
                  <a:spAutoFit/>
                </a:bodyPr>
                <a:lstStyle/>
                <a:p>
                  <a:pPr lvl="0" algn="l"/>
                  <a:r>
                    <a:rPr lang="en-US" altLang="zh-CN" sz="1400" dirty="0">
                      <a:solidFill>
                        <a:srgbClr val="383736"/>
                      </a:solidFill>
                      <a:latin typeface="思源黑体 CN" panose="020B0400000000000000" charset="-122"/>
                      <a:ea typeface="思源黑体 CN" panose="020B0400000000000000" charset="-122"/>
                      <a:sym typeface="+mn-ea"/>
                    </a:rPr>
                    <a:t>CI</a:t>
                  </a:r>
                  <a:r>
                    <a:rPr lang="zh-CN" altLang="en-US" sz="1400" dirty="0">
                      <a:solidFill>
                        <a:srgbClr val="383736"/>
                      </a:solidFill>
                      <a:latin typeface="思源黑体 CN" panose="020B0400000000000000" charset="-122"/>
                      <a:ea typeface="思源黑体 CN" panose="020B0400000000000000" charset="-122"/>
                      <a:sym typeface="+mn-ea"/>
                    </a:rPr>
                    <a:t>类场景</a:t>
                  </a:r>
                </a:p>
              </p:txBody>
            </p:sp>
            <p:sp>
              <p:nvSpPr>
                <p:cNvPr id="58" name="矩形 57"/>
                <p:cNvSpPr/>
                <p:nvPr/>
              </p:nvSpPr>
              <p:spPr>
                <a:xfrm>
                  <a:off x="2247" y="3303"/>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59" name="矩形 58"/>
                <p:cNvSpPr/>
                <p:nvPr/>
              </p:nvSpPr>
              <p:spPr>
                <a:xfrm>
                  <a:off x="3780" y="3303"/>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60" name="矩形 59"/>
                <p:cNvSpPr/>
                <p:nvPr/>
              </p:nvSpPr>
              <p:spPr>
                <a:xfrm>
                  <a:off x="5303" y="3303"/>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383736"/>
                      </a:solidFill>
                      <a:latin typeface="思源黑体 CN" panose="020B0400000000000000" charset="-122"/>
                      <a:ea typeface="思源黑体 CN" panose="020B0400000000000000" charset="-122"/>
                    </a:rPr>
                    <a:t>问题管理</a:t>
                  </a:r>
                </a:p>
              </p:txBody>
            </p:sp>
          </p:grpSp>
        </p:grpSp>
        <p:grpSp>
          <p:nvGrpSpPr>
            <p:cNvPr id="8" name="组合 7"/>
            <p:cNvGrpSpPr/>
            <p:nvPr/>
          </p:nvGrpSpPr>
          <p:grpSpPr>
            <a:xfrm>
              <a:off x="8229463" y="2608127"/>
              <a:ext cx="3218180" cy="1668781"/>
              <a:chOff x="1230630" y="1313815"/>
              <a:chExt cx="3218180" cy="1668781"/>
            </a:xfrm>
          </p:grpSpPr>
          <p:sp>
            <p:nvSpPr>
              <p:cNvPr id="43" name="剪去单角的矩形 42"/>
              <p:cNvSpPr/>
              <p:nvPr/>
            </p:nvSpPr>
            <p:spPr>
              <a:xfrm>
                <a:off x="1230630" y="1313815"/>
                <a:ext cx="3218180" cy="1668781"/>
              </a:xfrm>
              <a:prstGeom prst="snip1Rect">
                <a:avLst>
                  <a:gd name="adj" fmla="val 4639"/>
                </a:avLst>
              </a:prstGeom>
              <a:solidFill>
                <a:srgbClr val="FFFFFF"/>
              </a:solidFill>
              <a:ln>
                <a:solidFill>
                  <a:srgbClr val="D8D8D8"/>
                </a:solidFill>
              </a:ln>
              <a:effectLst>
                <a:outerShdw blurRad="139700" dir="2700000" sx="102000" sy="102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4" name="组合 43"/>
              <p:cNvGrpSpPr/>
              <p:nvPr/>
            </p:nvGrpSpPr>
            <p:grpSpPr>
              <a:xfrm>
                <a:off x="1396174" y="1622729"/>
                <a:ext cx="2830830" cy="1026795"/>
                <a:chOff x="2247" y="2121"/>
                <a:chExt cx="4458" cy="1617"/>
              </a:xfrm>
            </p:grpSpPr>
            <p:sp>
              <p:nvSpPr>
                <p:cNvPr id="45" name="矩形 44"/>
                <p:cNvSpPr/>
                <p:nvPr/>
              </p:nvSpPr>
              <p:spPr>
                <a:xfrm>
                  <a:off x="2249" y="2674"/>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46" name="矩形 45"/>
                <p:cNvSpPr/>
                <p:nvPr/>
              </p:nvSpPr>
              <p:spPr>
                <a:xfrm>
                  <a:off x="3777" y="2674"/>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47" name="矩形 46"/>
                <p:cNvSpPr/>
                <p:nvPr/>
              </p:nvSpPr>
              <p:spPr>
                <a:xfrm>
                  <a:off x="5305" y="2674"/>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383736"/>
                      </a:solidFill>
                      <a:latin typeface="思源黑体 CN" panose="020B0400000000000000" charset="-122"/>
                      <a:ea typeface="思源黑体 CN" panose="020B0400000000000000" charset="-122"/>
                    </a:rPr>
                    <a:t>问题管理</a:t>
                  </a:r>
                </a:p>
              </p:txBody>
            </p:sp>
            <p:sp>
              <p:nvSpPr>
                <p:cNvPr id="48" name="文本框 47"/>
                <p:cNvSpPr txBox="1"/>
                <p:nvPr/>
              </p:nvSpPr>
              <p:spPr>
                <a:xfrm>
                  <a:off x="3809" y="2121"/>
                  <a:ext cx="1386" cy="483"/>
                </a:xfrm>
                <a:prstGeom prst="rect">
                  <a:avLst/>
                </a:prstGeom>
                <a:noFill/>
              </p:spPr>
              <p:txBody>
                <a:bodyPr wrap="none" rtlCol="0">
                  <a:spAutoFit/>
                </a:bodyPr>
                <a:lstStyle/>
                <a:p>
                  <a:pPr lvl="0" algn="l"/>
                  <a:r>
                    <a:rPr lang="en-US" altLang="zh-CN" sz="1400" dirty="0">
                      <a:solidFill>
                        <a:srgbClr val="383736"/>
                      </a:solidFill>
                      <a:latin typeface="思源黑体 CN" panose="020B0400000000000000" charset="-122"/>
                      <a:ea typeface="思源黑体 CN" panose="020B0400000000000000" charset="-122"/>
                      <a:sym typeface="+mn-ea"/>
                    </a:rPr>
                    <a:t>CI</a:t>
                  </a:r>
                  <a:r>
                    <a:rPr lang="zh-CN" altLang="en-US" sz="1400" dirty="0">
                      <a:solidFill>
                        <a:srgbClr val="383736"/>
                      </a:solidFill>
                      <a:latin typeface="思源黑体 CN" panose="020B0400000000000000" charset="-122"/>
                      <a:ea typeface="思源黑体 CN" panose="020B0400000000000000" charset="-122"/>
                      <a:sym typeface="+mn-ea"/>
                    </a:rPr>
                    <a:t>类场景</a:t>
                  </a:r>
                </a:p>
              </p:txBody>
            </p:sp>
            <p:sp>
              <p:nvSpPr>
                <p:cNvPr id="49" name="矩形 48"/>
                <p:cNvSpPr/>
                <p:nvPr/>
              </p:nvSpPr>
              <p:spPr>
                <a:xfrm>
                  <a:off x="2247" y="3303"/>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50" name="矩形 49"/>
                <p:cNvSpPr/>
                <p:nvPr/>
              </p:nvSpPr>
              <p:spPr>
                <a:xfrm>
                  <a:off x="3780" y="3303"/>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51" name="矩形 50"/>
                <p:cNvSpPr/>
                <p:nvPr/>
              </p:nvSpPr>
              <p:spPr>
                <a:xfrm>
                  <a:off x="5303" y="3303"/>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383736"/>
                      </a:solidFill>
                      <a:latin typeface="思源黑体 CN" panose="020B0400000000000000" charset="-122"/>
                      <a:ea typeface="思源黑体 CN" panose="020B0400000000000000" charset="-122"/>
                    </a:rPr>
                    <a:t>问题管理</a:t>
                  </a:r>
                </a:p>
              </p:txBody>
            </p:sp>
          </p:grpSp>
        </p:grpSp>
        <p:sp>
          <p:nvSpPr>
            <p:cNvPr id="9" name="剪去单角的矩形 8"/>
            <p:cNvSpPr/>
            <p:nvPr/>
          </p:nvSpPr>
          <p:spPr>
            <a:xfrm>
              <a:off x="776796" y="4750791"/>
              <a:ext cx="429594" cy="1668781"/>
            </a:xfrm>
            <a:prstGeom prst="snip1Rect">
              <a:avLst>
                <a:gd name="adj" fmla="val 4639"/>
              </a:avLst>
            </a:prstGeom>
            <a:solidFill>
              <a:srgbClr val="FFFFFF"/>
            </a:solidFill>
            <a:ln>
              <a:solidFill>
                <a:srgbClr val="D8D8D8"/>
              </a:solidFill>
            </a:ln>
            <a:effectLst>
              <a:outerShdw blurRad="139700" dir="2700000" sx="102000" sy="102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rot="5400000">
              <a:off x="708534" y="5443377"/>
              <a:ext cx="569595" cy="338455"/>
            </a:xfrm>
            <a:prstGeom prst="rect">
              <a:avLst/>
            </a:prstGeom>
            <a:noFill/>
          </p:spPr>
          <p:txBody>
            <a:bodyPr wrap="none" rtlCol="0">
              <a:spAutoFit/>
            </a:bodyPr>
            <a:lstStyle/>
            <a:p>
              <a:pPr lvl="0" algn="l"/>
              <a:r>
                <a:rPr lang="en-US" altLang="zh-CN" sz="1600" dirty="0">
                  <a:solidFill>
                    <a:srgbClr val="383736"/>
                  </a:solidFill>
                  <a:latin typeface="思源黑体 CN" panose="020B0400000000000000" charset="-122"/>
                  <a:ea typeface="思源黑体 CN" panose="020B0400000000000000" charset="-122"/>
                  <a:sym typeface="+mn-ea"/>
                </a:rPr>
                <a:t>SaaS</a:t>
              </a:r>
            </a:p>
          </p:txBody>
        </p:sp>
        <p:grpSp>
          <p:nvGrpSpPr>
            <p:cNvPr id="12" name="组合 11"/>
            <p:cNvGrpSpPr/>
            <p:nvPr/>
          </p:nvGrpSpPr>
          <p:grpSpPr>
            <a:xfrm>
              <a:off x="1409891" y="4750791"/>
              <a:ext cx="3218180" cy="1668781"/>
              <a:chOff x="1230630" y="1313815"/>
              <a:chExt cx="3218180" cy="1668781"/>
            </a:xfrm>
          </p:grpSpPr>
          <p:sp>
            <p:nvSpPr>
              <p:cNvPr id="34" name="剪去单角的矩形 33"/>
              <p:cNvSpPr/>
              <p:nvPr/>
            </p:nvSpPr>
            <p:spPr>
              <a:xfrm>
                <a:off x="1230630" y="1313815"/>
                <a:ext cx="3218180" cy="1668781"/>
              </a:xfrm>
              <a:prstGeom prst="snip1Rect">
                <a:avLst>
                  <a:gd name="adj" fmla="val 4639"/>
                </a:avLst>
              </a:prstGeom>
              <a:solidFill>
                <a:srgbClr val="FFFFFF"/>
              </a:solidFill>
              <a:ln>
                <a:solidFill>
                  <a:srgbClr val="D8D8D8"/>
                </a:solidFill>
              </a:ln>
              <a:effectLst>
                <a:outerShdw blurRad="139700" dir="2700000" sx="102000" sy="102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396174" y="1622729"/>
                <a:ext cx="2830830" cy="1026795"/>
                <a:chOff x="2247" y="2121"/>
                <a:chExt cx="4458" cy="1617"/>
              </a:xfrm>
            </p:grpSpPr>
            <p:sp>
              <p:nvSpPr>
                <p:cNvPr id="36" name="矩形 35"/>
                <p:cNvSpPr/>
                <p:nvPr/>
              </p:nvSpPr>
              <p:spPr>
                <a:xfrm>
                  <a:off x="2249" y="2674"/>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37" name="矩形 36"/>
                <p:cNvSpPr/>
                <p:nvPr/>
              </p:nvSpPr>
              <p:spPr>
                <a:xfrm>
                  <a:off x="3777" y="2674"/>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38" name="矩形 37"/>
                <p:cNvSpPr/>
                <p:nvPr/>
              </p:nvSpPr>
              <p:spPr>
                <a:xfrm>
                  <a:off x="5305" y="2674"/>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383736"/>
                      </a:solidFill>
                      <a:latin typeface="思源黑体 CN" panose="020B0400000000000000" charset="-122"/>
                      <a:ea typeface="思源黑体 CN" panose="020B0400000000000000" charset="-122"/>
                    </a:rPr>
                    <a:t>问题管理</a:t>
                  </a:r>
                </a:p>
              </p:txBody>
            </p:sp>
            <p:sp>
              <p:nvSpPr>
                <p:cNvPr id="39" name="文本框 38"/>
                <p:cNvSpPr txBox="1"/>
                <p:nvPr/>
              </p:nvSpPr>
              <p:spPr>
                <a:xfrm>
                  <a:off x="3809" y="2121"/>
                  <a:ext cx="1386" cy="483"/>
                </a:xfrm>
                <a:prstGeom prst="rect">
                  <a:avLst/>
                </a:prstGeom>
                <a:noFill/>
              </p:spPr>
              <p:txBody>
                <a:bodyPr wrap="none" rtlCol="0">
                  <a:spAutoFit/>
                </a:bodyPr>
                <a:lstStyle/>
                <a:p>
                  <a:pPr lvl="0" algn="l"/>
                  <a:r>
                    <a:rPr lang="en-US" altLang="zh-CN" sz="1400" dirty="0">
                      <a:solidFill>
                        <a:srgbClr val="383736"/>
                      </a:solidFill>
                      <a:latin typeface="思源黑体 CN" panose="020B0400000000000000" charset="-122"/>
                      <a:ea typeface="思源黑体 CN" panose="020B0400000000000000" charset="-122"/>
                      <a:sym typeface="+mn-ea"/>
                    </a:rPr>
                    <a:t>CI</a:t>
                  </a:r>
                  <a:r>
                    <a:rPr lang="zh-CN" altLang="en-US" sz="1400" dirty="0">
                      <a:solidFill>
                        <a:srgbClr val="383736"/>
                      </a:solidFill>
                      <a:latin typeface="思源黑体 CN" panose="020B0400000000000000" charset="-122"/>
                      <a:ea typeface="思源黑体 CN" panose="020B0400000000000000" charset="-122"/>
                      <a:sym typeface="+mn-ea"/>
                    </a:rPr>
                    <a:t>类场景</a:t>
                  </a:r>
                </a:p>
              </p:txBody>
            </p:sp>
            <p:sp>
              <p:nvSpPr>
                <p:cNvPr id="40" name="矩形 39"/>
                <p:cNvSpPr/>
                <p:nvPr/>
              </p:nvSpPr>
              <p:spPr>
                <a:xfrm>
                  <a:off x="2247" y="3303"/>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41" name="矩形 40"/>
                <p:cNvSpPr/>
                <p:nvPr/>
              </p:nvSpPr>
              <p:spPr>
                <a:xfrm>
                  <a:off x="3780" y="3303"/>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42" name="矩形 41"/>
                <p:cNvSpPr/>
                <p:nvPr/>
              </p:nvSpPr>
              <p:spPr>
                <a:xfrm>
                  <a:off x="5303" y="3303"/>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383736"/>
                      </a:solidFill>
                      <a:latin typeface="思源黑体 CN" panose="020B0400000000000000" charset="-122"/>
                      <a:ea typeface="思源黑体 CN" panose="020B0400000000000000" charset="-122"/>
                    </a:rPr>
                    <a:t>问题管理</a:t>
                  </a:r>
                </a:p>
              </p:txBody>
            </p:sp>
          </p:grpSp>
        </p:grpSp>
        <p:grpSp>
          <p:nvGrpSpPr>
            <p:cNvPr id="13" name="组合 12"/>
            <p:cNvGrpSpPr/>
            <p:nvPr/>
          </p:nvGrpSpPr>
          <p:grpSpPr>
            <a:xfrm>
              <a:off x="4828108" y="4744812"/>
              <a:ext cx="3218180" cy="1668781"/>
              <a:chOff x="1230630" y="1313815"/>
              <a:chExt cx="3218180" cy="1668781"/>
            </a:xfrm>
          </p:grpSpPr>
          <p:sp>
            <p:nvSpPr>
              <p:cNvPr id="25" name="剪去单角的矩形 24"/>
              <p:cNvSpPr/>
              <p:nvPr/>
            </p:nvSpPr>
            <p:spPr>
              <a:xfrm>
                <a:off x="1230630" y="1313815"/>
                <a:ext cx="3218180" cy="1668781"/>
              </a:xfrm>
              <a:prstGeom prst="snip1Rect">
                <a:avLst>
                  <a:gd name="adj" fmla="val 4639"/>
                </a:avLst>
              </a:prstGeom>
              <a:solidFill>
                <a:srgbClr val="FFFFFF"/>
              </a:solidFill>
              <a:ln>
                <a:solidFill>
                  <a:srgbClr val="D8D8D8"/>
                </a:solidFill>
              </a:ln>
              <a:effectLst>
                <a:outerShdw blurRad="139700" dir="2700000" sx="102000" sy="102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6" name="组合 25"/>
              <p:cNvGrpSpPr/>
              <p:nvPr/>
            </p:nvGrpSpPr>
            <p:grpSpPr>
              <a:xfrm>
                <a:off x="1396174" y="1622729"/>
                <a:ext cx="2830830" cy="1026795"/>
                <a:chOff x="2247" y="2121"/>
                <a:chExt cx="4458" cy="1617"/>
              </a:xfrm>
            </p:grpSpPr>
            <p:sp>
              <p:nvSpPr>
                <p:cNvPr id="27" name="矩形 26"/>
                <p:cNvSpPr/>
                <p:nvPr/>
              </p:nvSpPr>
              <p:spPr>
                <a:xfrm>
                  <a:off x="2249" y="2674"/>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28" name="矩形 27"/>
                <p:cNvSpPr/>
                <p:nvPr/>
              </p:nvSpPr>
              <p:spPr>
                <a:xfrm>
                  <a:off x="3777" y="2674"/>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29" name="矩形 28"/>
                <p:cNvSpPr/>
                <p:nvPr/>
              </p:nvSpPr>
              <p:spPr>
                <a:xfrm>
                  <a:off x="5305" y="2674"/>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383736"/>
                      </a:solidFill>
                      <a:latin typeface="思源黑体 CN" panose="020B0400000000000000" charset="-122"/>
                      <a:ea typeface="思源黑体 CN" panose="020B0400000000000000" charset="-122"/>
                    </a:rPr>
                    <a:t>问题管理</a:t>
                  </a:r>
                </a:p>
              </p:txBody>
            </p:sp>
            <p:sp>
              <p:nvSpPr>
                <p:cNvPr id="30" name="文本框 29"/>
                <p:cNvSpPr txBox="1"/>
                <p:nvPr/>
              </p:nvSpPr>
              <p:spPr>
                <a:xfrm>
                  <a:off x="3809" y="2121"/>
                  <a:ext cx="1386" cy="483"/>
                </a:xfrm>
                <a:prstGeom prst="rect">
                  <a:avLst/>
                </a:prstGeom>
                <a:noFill/>
              </p:spPr>
              <p:txBody>
                <a:bodyPr wrap="none" rtlCol="0">
                  <a:spAutoFit/>
                </a:bodyPr>
                <a:lstStyle/>
                <a:p>
                  <a:pPr lvl="0" algn="l"/>
                  <a:r>
                    <a:rPr lang="en-US" altLang="zh-CN" sz="1400" dirty="0">
                      <a:solidFill>
                        <a:srgbClr val="383736"/>
                      </a:solidFill>
                      <a:latin typeface="思源黑体 CN" panose="020B0400000000000000" charset="-122"/>
                      <a:ea typeface="思源黑体 CN" panose="020B0400000000000000" charset="-122"/>
                      <a:sym typeface="+mn-ea"/>
                    </a:rPr>
                    <a:t>CI</a:t>
                  </a:r>
                  <a:r>
                    <a:rPr lang="zh-CN" altLang="en-US" sz="1400" dirty="0">
                      <a:solidFill>
                        <a:srgbClr val="383736"/>
                      </a:solidFill>
                      <a:latin typeface="思源黑体 CN" panose="020B0400000000000000" charset="-122"/>
                      <a:ea typeface="思源黑体 CN" panose="020B0400000000000000" charset="-122"/>
                      <a:sym typeface="+mn-ea"/>
                    </a:rPr>
                    <a:t>类场景</a:t>
                  </a:r>
                </a:p>
              </p:txBody>
            </p:sp>
            <p:sp>
              <p:nvSpPr>
                <p:cNvPr id="31" name="矩形 30"/>
                <p:cNvSpPr/>
                <p:nvPr/>
              </p:nvSpPr>
              <p:spPr>
                <a:xfrm>
                  <a:off x="2247" y="3303"/>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32" name="矩形 31"/>
                <p:cNvSpPr/>
                <p:nvPr/>
              </p:nvSpPr>
              <p:spPr>
                <a:xfrm>
                  <a:off x="3780" y="3303"/>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33" name="矩形 32"/>
                <p:cNvSpPr/>
                <p:nvPr/>
              </p:nvSpPr>
              <p:spPr>
                <a:xfrm>
                  <a:off x="5303" y="3303"/>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383736"/>
                      </a:solidFill>
                      <a:latin typeface="思源黑体 CN" panose="020B0400000000000000" charset="-122"/>
                      <a:ea typeface="思源黑体 CN" panose="020B0400000000000000" charset="-122"/>
                    </a:rPr>
                    <a:t>问题管理</a:t>
                  </a:r>
                </a:p>
              </p:txBody>
            </p:sp>
          </p:grpSp>
        </p:grpSp>
        <p:grpSp>
          <p:nvGrpSpPr>
            <p:cNvPr id="14" name="组合 13"/>
            <p:cNvGrpSpPr/>
            <p:nvPr/>
          </p:nvGrpSpPr>
          <p:grpSpPr>
            <a:xfrm>
              <a:off x="8229463" y="4733010"/>
              <a:ext cx="3218180" cy="1668781"/>
              <a:chOff x="1230630" y="1313815"/>
              <a:chExt cx="3218180" cy="1668781"/>
            </a:xfrm>
          </p:grpSpPr>
          <p:sp>
            <p:nvSpPr>
              <p:cNvPr id="16" name="剪去单角的矩形 15"/>
              <p:cNvSpPr/>
              <p:nvPr/>
            </p:nvSpPr>
            <p:spPr>
              <a:xfrm>
                <a:off x="1230630" y="1313815"/>
                <a:ext cx="3218180" cy="1668781"/>
              </a:xfrm>
              <a:prstGeom prst="snip1Rect">
                <a:avLst>
                  <a:gd name="adj" fmla="val 4639"/>
                </a:avLst>
              </a:prstGeom>
              <a:solidFill>
                <a:srgbClr val="FFFFFF"/>
              </a:solidFill>
              <a:ln>
                <a:solidFill>
                  <a:srgbClr val="D8D8D8"/>
                </a:solidFill>
              </a:ln>
              <a:effectLst>
                <a:outerShdw blurRad="139700" dir="2700000" sx="102000" sy="102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7" name="组合 16"/>
              <p:cNvGrpSpPr/>
              <p:nvPr/>
            </p:nvGrpSpPr>
            <p:grpSpPr>
              <a:xfrm>
                <a:off x="1396174" y="1622729"/>
                <a:ext cx="2830830" cy="1026795"/>
                <a:chOff x="2247" y="2121"/>
                <a:chExt cx="4458" cy="1617"/>
              </a:xfrm>
            </p:grpSpPr>
            <p:sp>
              <p:nvSpPr>
                <p:cNvPr id="18" name="矩形 17"/>
                <p:cNvSpPr/>
                <p:nvPr/>
              </p:nvSpPr>
              <p:spPr>
                <a:xfrm>
                  <a:off x="2249" y="2674"/>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19" name="矩形 18"/>
                <p:cNvSpPr/>
                <p:nvPr/>
              </p:nvSpPr>
              <p:spPr>
                <a:xfrm>
                  <a:off x="3777" y="2674"/>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20" name="矩形 19"/>
                <p:cNvSpPr/>
                <p:nvPr/>
              </p:nvSpPr>
              <p:spPr>
                <a:xfrm>
                  <a:off x="5305" y="2674"/>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383736"/>
                      </a:solidFill>
                      <a:latin typeface="思源黑体 CN" panose="020B0400000000000000" charset="-122"/>
                      <a:ea typeface="思源黑体 CN" panose="020B0400000000000000" charset="-122"/>
                    </a:rPr>
                    <a:t>问题管理</a:t>
                  </a:r>
                </a:p>
              </p:txBody>
            </p:sp>
            <p:sp>
              <p:nvSpPr>
                <p:cNvPr id="21" name="文本框 20"/>
                <p:cNvSpPr txBox="1"/>
                <p:nvPr/>
              </p:nvSpPr>
              <p:spPr>
                <a:xfrm>
                  <a:off x="3809" y="2121"/>
                  <a:ext cx="1386" cy="483"/>
                </a:xfrm>
                <a:prstGeom prst="rect">
                  <a:avLst/>
                </a:prstGeom>
                <a:noFill/>
              </p:spPr>
              <p:txBody>
                <a:bodyPr wrap="none" rtlCol="0">
                  <a:spAutoFit/>
                </a:bodyPr>
                <a:lstStyle/>
                <a:p>
                  <a:pPr lvl="0" algn="l"/>
                  <a:r>
                    <a:rPr lang="en-US" altLang="zh-CN" sz="1400" dirty="0">
                      <a:solidFill>
                        <a:srgbClr val="383736"/>
                      </a:solidFill>
                      <a:latin typeface="思源黑体 CN" panose="020B0400000000000000" charset="-122"/>
                      <a:ea typeface="思源黑体 CN" panose="020B0400000000000000" charset="-122"/>
                      <a:sym typeface="+mn-ea"/>
                    </a:rPr>
                    <a:t>CI</a:t>
                  </a:r>
                  <a:r>
                    <a:rPr lang="zh-CN" altLang="en-US" sz="1400" dirty="0">
                      <a:solidFill>
                        <a:srgbClr val="383736"/>
                      </a:solidFill>
                      <a:latin typeface="思源黑体 CN" panose="020B0400000000000000" charset="-122"/>
                      <a:ea typeface="思源黑体 CN" panose="020B0400000000000000" charset="-122"/>
                      <a:sym typeface="+mn-ea"/>
                    </a:rPr>
                    <a:t>类场景</a:t>
                  </a:r>
                </a:p>
              </p:txBody>
            </p:sp>
            <p:sp>
              <p:nvSpPr>
                <p:cNvPr id="22" name="矩形 21"/>
                <p:cNvSpPr/>
                <p:nvPr/>
              </p:nvSpPr>
              <p:spPr>
                <a:xfrm>
                  <a:off x="2247" y="3303"/>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23" name="矩形 22"/>
                <p:cNvSpPr/>
                <p:nvPr/>
              </p:nvSpPr>
              <p:spPr>
                <a:xfrm>
                  <a:off x="3780" y="3303"/>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383736"/>
                      </a:solidFill>
                      <a:latin typeface="思源黑体 CN" panose="020B0400000000000000" charset="-122"/>
                      <a:ea typeface="思源黑体 CN" panose="020B0400000000000000" charset="-122"/>
                    </a:rPr>
                    <a:t>问题管理</a:t>
                  </a:r>
                </a:p>
              </p:txBody>
            </p:sp>
            <p:sp>
              <p:nvSpPr>
                <p:cNvPr id="24" name="矩形 23"/>
                <p:cNvSpPr/>
                <p:nvPr/>
              </p:nvSpPr>
              <p:spPr>
                <a:xfrm>
                  <a:off x="5303" y="3303"/>
                  <a:ext cx="1400" cy="435"/>
                </a:xfrm>
                <a:prstGeom prst="rect">
                  <a:avLst/>
                </a:prstGeom>
                <a:solidFill>
                  <a:srgbClr val="F3F6F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383736"/>
                      </a:solidFill>
                      <a:latin typeface="思源黑体 CN" panose="020B0400000000000000" charset="-122"/>
                      <a:ea typeface="思源黑体 CN" panose="020B0400000000000000" charset="-122"/>
                    </a:rPr>
                    <a:t>问题管理</a:t>
                  </a:r>
                </a:p>
              </p:txBody>
            </p:sp>
          </p:grpSp>
        </p:grpSp>
        <p:sp>
          <p:nvSpPr>
            <p:cNvPr id="15" name="箭头: 上 4"/>
            <p:cNvSpPr/>
            <p:nvPr/>
          </p:nvSpPr>
          <p:spPr>
            <a:xfrm>
              <a:off x="6306514" y="4402643"/>
              <a:ext cx="206375" cy="233680"/>
            </a:xfrm>
            <a:prstGeom prst="upArrow">
              <a:avLst/>
            </a:prstGeom>
            <a:gradFill>
              <a:gsLst>
                <a:gs pos="0">
                  <a:srgbClr val="0093FF">
                    <a:alpha val="100000"/>
                  </a:srgbClr>
                </a:gs>
                <a:gs pos="100000">
                  <a:srgbClr val="0093FF">
                    <a:alpha val="0"/>
                  </a:srgbClr>
                </a:gs>
              </a:gsLst>
              <a:lin ang="54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383736"/>
                </a:solidFill>
                <a:latin typeface="Source Han Sans CN Normal" panose="020B0400000000000000" pitchFamily="34" charset="-128"/>
                <a:ea typeface="Source Han Sans CN Normal" panose="020B0400000000000000" pitchFamily="34" charset="-128"/>
              </a:endParaRPr>
            </a:p>
          </p:txBody>
        </p:sp>
      </p:grpSp>
      <p:sp>
        <p:nvSpPr>
          <p:cNvPr id="72" name="文本占位符 30"/>
          <p:cNvSpPr>
            <a:spLocks noGrp="1"/>
          </p:cNvSpPr>
          <p:nvPr>
            <p:ph type="body" sz="quarter" idx="15" hasCustomPrompt="1"/>
          </p:nvPr>
        </p:nvSpPr>
        <p:spPr>
          <a:xfrm>
            <a:off x="615059" y="1338522"/>
            <a:ext cx="10939432" cy="965187"/>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，建议与标题相关并符合整体语言风格，语言描述尽量简洁生动！此处添加详细文本描述 ，建议与标题相关并符合整体语言风格，语言描述尽量简洁生动！此处添加详细文本描述 ，建议与标题相关并符合整体语言风格，语言描述尽量简洁生动。</a:t>
            </a:r>
          </a:p>
          <a:p>
            <a:pPr lvl="0"/>
            <a:endParaRPr kumimoji="1" lang="zh-CN" altLang="en-US" dirty="0"/>
          </a:p>
        </p:txBody>
      </p:sp>
      <p:sp>
        <p:nvSpPr>
          <p:cNvPr id="71"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go+标题">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柱状图-2">
    <p:spTree>
      <p:nvGrpSpPr>
        <p:cNvPr id="1" name=""/>
        <p:cNvGrpSpPr/>
        <p:nvPr/>
      </p:nvGrpSpPr>
      <p:grpSpPr>
        <a:xfrm>
          <a:off x="0" y="0"/>
          <a:ext cx="0" cy="0"/>
          <a:chOff x="0" y="0"/>
          <a:chExt cx="0" cy="0"/>
        </a:xfrm>
      </p:grpSpPr>
      <p:graphicFrame>
        <p:nvGraphicFramePr>
          <p:cNvPr id="4" name="图表 3"/>
          <p:cNvGraphicFramePr/>
          <p:nvPr userDrawn="1"/>
        </p:nvGraphicFramePr>
        <p:xfrm>
          <a:off x="479805" y="2405269"/>
          <a:ext cx="5446643" cy="37966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p:nvPr userDrawn="1"/>
        </p:nvGraphicFramePr>
        <p:xfrm>
          <a:off x="6265554" y="2405269"/>
          <a:ext cx="5446643" cy="3796637"/>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占位符 30"/>
          <p:cNvSpPr>
            <a:spLocks noGrp="1"/>
          </p:cNvSpPr>
          <p:nvPr>
            <p:ph type="body" sz="quarter" idx="15" hasCustomPrompt="1"/>
          </p:nvPr>
        </p:nvSpPr>
        <p:spPr>
          <a:xfrm>
            <a:off x="615059" y="1338522"/>
            <a:ext cx="10939432" cy="965187"/>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，建议与标题相关并符合整体语言风格，语言描述尽量简洁生动！此处添加详细文本描述 ，建议与标题相关并符合整体语言风格，语言描述尽量简洁生动！此处添加详细文本描述 ，建议与标题相关并符合整体语言风格，语言描述尽量简洁生动。</a:t>
            </a:r>
          </a:p>
          <a:p>
            <a:pPr lvl="0"/>
            <a:endParaRPr kumimoji="1" lang="zh-CN" altLang="en-US" dirty="0"/>
          </a:p>
        </p:txBody>
      </p:sp>
      <p:sp>
        <p:nvSpPr>
          <p:cNvPr id="7"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柱状图-3">
    <p:spTree>
      <p:nvGrpSpPr>
        <p:cNvPr id="1" name=""/>
        <p:cNvGrpSpPr/>
        <p:nvPr/>
      </p:nvGrpSpPr>
      <p:grpSpPr>
        <a:xfrm>
          <a:off x="0" y="0"/>
          <a:ext cx="0" cy="0"/>
          <a:chOff x="0" y="0"/>
          <a:chExt cx="0" cy="0"/>
        </a:xfrm>
      </p:grpSpPr>
      <p:graphicFrame>
        <p:nvGraphicFramePr>
          <p:cNvPr id="5" name="Chart 5"/>
          <p:cNvGraphicFramePr/>
          <p:nvPr userDrawn="1"/>
        </p:nvGraphicFramePr>
        <p:xfrm>
          <a:off x="512872" y="2698327"/>
          <a:ext cx="3097120" cy="20652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15"/>
          <p:cNvGraphicFramePr/>
          <p:nvPr userDrawn="1"/>
        </p:nvGraphicFramePr>
        <p:xfrm>
          <a:off x="4376932" y="2698327"/>
          <a:ext cx="3097120" cy="20652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16"/>
          <p:cNvGraphicFramePr/>
          <p:nvPr userDrawn="1"/>
        </p:nvGraphicFramePr>
        <p:xfrm>
          <a:off x="8390686" y="2675467"/>
          <a:ext cx="3097120" cy="2065285"/>
        </p:xfrm>
        <a:graphic>
          <a:graphicData uri="http://schemas.openxmlformats.org/drawingml/2006/chart">
            <c:chart xmlns:c="http://schemas.openxmlformats.org/drawingml/2006/chart" xmlns:r="http://schemas.openxmlformats.org/officeDocument/2006/relationships" r:id="rId4"/>
          </a:graphicData>
        </a:graphic>
      </p:graphicFrame>
      <p:grpSp>
        <p:nvGrpSpPr>
          <p:cNvPr id="9" name="işliḍê"/>
          <p:cNvGrpSpPr/>
          <p:nvPr userDrawn="1"/>
        </p:nvGrpSpPr>
        <p:grpSpPr>
          <a:xfrm>
            <a:off x="431114" y="4763612"/>
            <a:ext cx="3562348" cy="1357834"/>
            <a:chOff x="615059" y="4668235"/>
            <a:chExt cx="2898020" cy="1357834"/>
          </a:xfrm>
        </p:grpSpPr>
        <p:sp>
          <p:nvSpPr>
            <p:cNvPr id="10" name="ïṧļiḑê"/>
            <p:cNvSpPr txBox="1"/>
            <p:nvPr/>
          </p:nvSpPr>
          <p:spPr>
            <a:xfrm>
              <a:off x="615059" y="5140055"/>
              <a:ext cx="2898020" cy="886014"/>
            </a:xfrm>
            <a:prstGeom prst="rect">
              <a:avLst/>
            </a:prstGeom>
            <a:noFill/>
          </p:spPr>
          <p:txBody>
            <a:bodyPr wrap="square" lIns="90000" tIns="46800" rIns="90000" bIns="46800" rtlCol="0">
              <a:noAutofit/>
            </a:bodyPr>
            <a:lstStyle/>
            <a:p>
              <a:pPr algn="ctr">
                <a:lnSpc>
                  <a:spcPct val="120000"/>
                </a:lnSpc>
              </a:pPr>
              <a:r>
                <a:rPr lang="zh-CN" altLang="en-US" sz="1400" dirty="0">
                  <a:solidFill>
                    <a:srgbClr val="59585A"/>
                  </a:solidFill>
                  <a:latin typeface="Source Han Sans CN Normal" panose="020B0400000000000000" pitchFamily="34" charset="-128"/>
                  <a:ea typeface="Source Han Sans CN Normal" panose="020B0400000000000000" pitchFamily="34" charset="-128"/>
                </a:rPr>
                <a:t>此处输入内容此处输入内容</a:t>
              </a:r>
              <a:endParaRPr lang="en-US" altLang="zh-CN" sz="1400" dirty="0">
                <a:solidFill>
                  <a:srgbClr val="59585A"/>
                </a:solidFill>
                <a:latin typeface="Source Han Sans CN Normal" panose="020B0400000000000000" pitchFamily="34" charset="-128"/>
                <a:ea typeface="Source Han Sans CN Normal" panose="020B0400000000000000" pitchFamily="34" charset="-128"/>
              </a:endParaRPr>
            </a:p>
            <a:p>
              <a:pPr algn="ctr">
                <a:lnSpc>
                  <a:spcPct val="120000"/>
                </a:lnSpc>
              </a:pPr>
              <a:r>
                <a:rPr lang="zh-CN" altLang="en-US" sz="1400" dirty="0">
                  <a:solidFill>
                    <a:srgbClr val="59585A"/>
                  </a:solidFill>
                  <a:latin typeface="Source Han Sans CN Normal" panose="020B0400000000000000" pitchFamily="34" charset="-128"/>
                  <a:ea typeface="Source Han Sans CN Normal" panose="020B0400000000000000" pitchFamily="34" charset="-128"/>
                </a:rPr>
                <a:t>此处输入内容此处输入内容</a:t>
              </a:r>
              <a:endParaRPr lang="en-US" altLang="zh-CN" sz="1400" dirty="0">
                <a:solidFill>
                  <a:srgbClr val="59585A"/>
                </a:solidFill>
                <a:latin typeface="Source Han Sans CN Normal" panose="020B0400000000000000" pitchFamily="34" charset="-128"/>
                <a:ea typeface="Source Han Sans CN Normal" panose="020B0400000000000000" pitchFamily="34" charset="-128"/>
              </a:endParaRPr>
            </a:p>
            <a:p>
              <a:pPr algn="ctr">
                <a:lnSpc>
                  <a:spcPct val="120000"/>
                </a:lnSpc>
              </a:pPr>
              <a:r>
                <a:rPr lang="zh-CN" altLang="en-US" sz="1400" dirty="0">
                  <a:solidFill>
                    <a:srgbClr val="59585A"/>
                  </a:solidFill>
                  <a:latin typeface="Source Han Sans CN Normal" panose="020B0400000000000000" pitchFamily="34" charset="-128"/>
                  <a:ea typeface="Source Han Sans CN Normal" panose="020B0400000000000000" pitchFamily="34" charset="-128"/>
                </a:rPr>
                <a:t>此处输入内容</a:t>
              </a:r>
              <a:endParaRPr lang="en-US" altLang="zh-CN" sz="1400" dirty="0">
                <a:solidFill>
                  <a:srgbClr val="59585A"/>
                </a:solidFill>
                <a:latin typeface="Source Han Sans CN Normal" panose="020B0400000000000000" pitchFamily="34" charset="-128"/>
                <a:ea typeface="Source Han Sans CN Normal" panose="020B0400000000000000" pitchFamily="34" charset="-128"/>
              </a:endParaRPr>
            </a:p>
          </p:txBody>
        </p:sp>
        <p:sp>
          <p:nvSpPr>
            <p:cNvPr id="12" name="iSliḑé"/>
            <p:cNvSpPr txBox="1"/>
            <p:nvPr/>
          </p:nvSpPr>
          <p:spPr>
            <a:xfrm>
              <a:off x="615059" y="4668235"/>
              <a:ext cx="2898020" cy="471820"/>
            </a:xfrm>
            <a:prstGeom prst="rect">
              <a:avLst/>
            </a:prstGeom>
            <a:noFill/>
          </p:spPr>
          <p:txBody>
            <a:bodyPr wrap="none" rtlCol="0" anchor="ctr">
              <a:normAutofit/>
            </a:bodyPr>
            <a:lstStyle/>
            <a:p>
              <a:pPr algn="ctr"/>
              <a:r>
                <a:rPr lang="zh-CN" altLang="en-US" dirty="0">
                  <a:solidFill>
                    <a:srgbClr val="383737"/>
                  </a:solidFill>
                  <a:latin typeface="思源黑体" panose="020B0400000000000000" pitchFamily="34" charset="-122"/>
                  <a:ea typeface="思源黑体" panose="020B0400000000000000" pitchFamily="34" charset="-122"/>
                  <a:sym typeface="+mn-lt"/>
                </a:rPr>
                <a:t>此处添加副标题</a:t>
              </a:r>
              <a:endParaRPr lang="zh-CN" altLang="en-US" b="1" dirty="0">
                <a:solidFill>
                  <a:srgbClr val="383737"/>
                </a:solidFill>
                <a:latin typeface="Source Han Sans CN Normal" panose="020B0400000000000000" pitchFamily="34" charset="-128"/>
                <a:ea typeface="Source Han Sans CN Normal" panose="020B0400000000000000" pitchFamily="34" charset="-128"/>
              </a:endParaRPr>
            </a:p>
          </p:txBody>
        </p:sp>
      </p:grpSp>
      <p:grpSp>
        <p:nvGrpSpPr>
          <p:cNvPr id="13" name="işliḍê"/>
          <p:cNvGrpSpPr/>
          <p:nvPr userDrawn="1"/>
        </p:nvGrpSpPr>
        <p:grpSpPr>
          <a:xfrm>
            <a:off x="4144318" y="4763612"/>
            <a:ext cx="3562348" cy="1357834"/>
            <a:chOff x="615059" y="4668235"/>
            <a:chExt cx="2898020" cy="1357834"/>
          </a:xfrm>
        </p:grpSpPr>
        <p:sp>
          <p:nvSpPr>
            <p:cNvPr id="14" name="ïṧļiḑê"/>
            <p:cNvSpPr txBox="1"/>
            <p:nvPr/>
          </p:nvSpPr>
          <p:spPr>
            <a:xfrm>
              <a:off x="615059" y="5140055"/>
              <a:ext cx="2898020" cy="886014"/>
            </a:xfrm>
            <a:prstGeom prst="rect">
              <a:avLst/>
            </a:prstGeom>
            <a:noFill/>
          </p:spPr>
          <p:txBody>
            <a:bodyPr wrap="square" lIns="90000" tIns="46800" rIns="90000" bIns="46800" rtlCol="0">
              <a:noAutofit/>
            </a:bodyPr>
            <a:lstStyle/>
            <a:p>
              <a:pPr algn="ctr">
                <a:lnSpc>
                  <a:spcPct val="120000"/>
                </a:lnSpc>
              </a:pPr>
              <a:r>
                <a:rPr lang="zh-CN" altLang="en-US" sz="1400" dirty="0">
                  <a:solidFill>
                    <a:srgbClr val="59585A"/>
                  </a:solidFill>
                  <a:latin typeface="Source Han Sans CN Normal" panose="020B0400000000000000" pitchFamily="34" charset="-128"/>
                  <a:ea typeface="Source Han Sans CN Normal" panose="020B0400000000000000" pitchFamily="34" charset="-128"/>
                </a:rPr>
                <a:t>此处输入内容此处输入内容</a:t>
              </a:r>
              <a:endParaRPr lang="en-US" altLang="zh-CN" sz="1400" dirty="0">
                <a:solidFill>
                  <a:srgbClr val="59585A"/>
                </a:solidFill>
                <a:latin typeface="Source Han Sans CN Normal" panose="020B0400000000000000" pitchFamily="34" charset="-128"/>
                <a:ea typeface="Source Han Sans CN Normal" panose="020B0400000000000000" pitchFamily="34" charset="-128"/>
              </a:endParaRPr>
            </a:p>
            <a:p>
              <a:pPr algn="ctr">
                <a:lnSpc>
                  <a:spcPct val="120000"/>
                </a:lnSpc>
              </a:pPr>
              <a:r>
                <a:rPr lang="zh-CN" altLang="en-US" sz="1400" dirty="0">
                  <a:solidFill>
                    <a:srgbClr val="59585A"/>
                  </a:solidFill>
                  <a:latin typeface="Source Han Sans CN Normal" panose="020B0400000000000000" pitchFamily="34" charset="-128"/>
                  <a:ea typeface="Source Han Sans CN Normal" panose="020B0400000000000000" pitchFamily="34" charset="-128"/>
                </a:rPr>
                <a:t>此处输入内容此处输入内容</a:t>
              </a:r>
              <a:endParaRPr lang="en-US" altLang="zh-CN" sz="1400" dirty="0">
                <a:solidFill>
                  <a:srgbClr val="59585A"/>
                </a:solidFill>
                <a:latin typeface="Source Han Sans CN Normal" panose="020B0400000000000000" pitchFamily="34" charset="-128"/>
                <a:ea typeface="Source Han Sans CN Normal" panose="020B0400000000000000" pitchFamily="34" charset="-128"/>
              </a:endParaRPr>
            </a:p>
            <a:p>
              <a:pPr algn="ctr">
                <a:lnSpc>
                  <a:spcPct val="120000"/>
                </a:lnSpc>
              </a:pPr>
              <a:r>
                <a:rPr lang="zh-CN" altLang="en-US" sz="1400" dirty="0">
                  <a:solidFill>
                    <a:srgbClr val="59585A"/>
                  </a:solidFill>
                  <a:latin typeface="Source Han Sans CN Normal" panose="020B0400000000000000" pitchFamily="34" charset="-128"/>
                  <a:ea typeface="Source Han Sans CN Normal" panose="020B0400000000000000" pitchFamily="34" charset="-128"/>
                </a:rPr>
                <a:t>此处输入内容</a:t>
              </a:r>
              <a:endParaRPr lang="en-US" altLang="zh-CN" sz="1400" dirty="0">
                <a:solidFill>
                  <a:srgbClr val="59585A"/>
                </a:solidFill>
                <a:latin typeface="Source Han Sans CN Normal" panose="020B0400000000000000" pitchFamily="34" charset="-128"/>
                <a:ea typeface="Source Han Sans CN Normal" panose="020B0400000000000000" pitchFamily="34" charset="-128"/>
              </a:endParaRPr>
            </a:p>
          </p:txBody>
        </p:sp>
        <p:sp>
          <p:nvSpPr>
            <p:cNvPr id="15" name="iSliḑé"/>
            <p:cNvSpPr txBox="1"/>
            <p:nvPr/>
          </p:nvSpPr>
          <p:spPr>
            <a:xfrm>
              <a:off x="615059" y="4668235"/>
              <a:ext cx="2898020" cy="471820"/>
            </a:xfrm>
            <a:prstGeom prst="rect">
              <a:avLst/>
            </a:prstGeom>
            <a:noFill/>
          </p:spPr>
          <p:txBody>
            <a:bodyPr wrap="none" rtlCol="0" anchor="ctr">
              <a:normAutofit/>
            </a:bodyPr>
            <a:lstStyle/>
            <a:p>
              <a:pPr algn="ctr"/>
              <a:r>
                <a:rPr lang="zh-CN" altLang="en-US" dirty="0">
                  <a:solidFill>
                    <a:srgbClr val="383737"/>
                  </a:solidFill>
                  <a:latin typeface="思源黑体" panose="020B0400000000000000" pitchFamily="34" charset="-122"/>
                  <a:ea typeface="思源黑体" panose="020B0400000000000000" pitchFamily="34" charset="-122"/>
                  <a:sym typeface="+mn-lt"/>
                </a:rPr>
                <a:t>此处添加副标题</a:t>
              </a:r>
              <a:endParaRPr lang="zh-CN" altLang="en-US" b="1" dirty="0">
                <a:solidFill>
                  <a:srgbClr val="383737"/>
                </a:solidFill>
                <a:latin typeface="Source Han Sans CN Normal" panose="020B0400000000000000" pitchFamily="34" charset="-128"/>
                <a:ea typeface="Source Han Sans CN Normal" panose="020B0400000000000000" pitchFamily="34" charset="-128"/>
              </a:endParaRPr>
            </a:p>
          </p:txBody>
        </p:sp>
      </p:grpSp>
      <p:grpSp>
        <p:nvGrpSpPr>
          <p:cNvPr id="16" name="işliḍê"/>
          <p:cNvGrpSpPr/>
          <p:nvPr userDrawn="1"/>
        </p:nvGrpSpPr>
        <p:grpSpPr>
          <a:xfrm>
            <a:off x="8240992" y="4740752"/>
            <a:ext cx="3562348" cy="1357834"/>
            <a:chOff x="615059" y="4668235"/>
            <a:chExt cx="2898020" cy="1357834"/>
          </a:xfrm>
        </p:grpSpPr>
        <p:sp>
          <p:nvSpPr>
            <p:cNvPr id="17" name="ïṧļiḑê"/>
            <p:cNvSpPr txBox="1"/>
            <p:nvPr/>
          </p:nvSpPr>
          <p:spPr>
            <a:xfrm>
              <a:off x="615059" y="5140055"/>
              <a:ext cx="2898020" cy="886014"/>
            </a:xfrm>
            <a:prstGeom prst="rect">
              <a:avLst/>
            </a:prstGeom>
            <a:noFill/>
          </p:spPr>
          <p:txBody>
            <a:bodyPr wrap="square" lIns="90000" tIns="46800" rIns="90000" bIns="46800" rtlCol="0">
              <a:noAutofit/>
            </a:bodyPr>
            <a:lstStyle/>
            <a:p>
              <a:pPr algn="ctr">
                <a:lnSpc>
                  <a:spcPct val="120000"/>
                </a:lnSpc>
              </a:pPr>
              <a:r>
                <a:rPr lang="zh-CN" altLang="en-US" sz="1400" dirty="0">
                  <a:solidFill>
                    <a:srgbClr val="59585A"/>
                  </a:solidFill>
                  <a:latin typeface="Source Han Sans CN Normal" panose="020B0400000000000000" pitchFamily="34" charset="-128"/>
                  <a:ea typeface="Source Han Sans CN Normal" panose="020B0400000000000000" pitchFamily="34" charset="-128"/>
                </a:rPr>
                <a:t>此处输入内容此处输入内容</a:t>
              </a:r>
              <a:endParaRPr lang="en-US" altLang="zh-CN" sz="1400" dirty="0">
                <a:solidFill>
                  <a:srgbClr val="59585A"/>
                </a:solidFill>
                <a:latin typeface="Source Han Sans CN Normal" panose="020B0400000000000000" pitchFamily="34" charset="-128"/>
                <a:ea typeface="Source Han Sans CN Normal" panose="020B0400000000000000" pitchFamily="34" charset="-128"/>
              </a:endParaRPr>
            </a:p>
            <a:p>
              <a:pPr algn="ctr">
                <a:lnSpc>
                  <a:spcPct val="120000"/>
                </a:lnSpc>
              </a:pPr>
              <a:r>
                <a:rPr lang="zh-CN" altLang="en-US" sz="1400" dirty="0">
                  <a:solidFill>
                    <a:srgbClr val="59585A"/>
                  </a:solidFill>
                  <a:latin typeface="Source Han Sans CN Normal" panose="020B0400000000000000" pitchFamily="34" charset="-128"/>
                  <a:ea typeface="Source Han Sans CN Normal" panose="020B0400000000000000" pitchFamily="34" charset="-128"/>
                </a:rPr>
                <a:t>此处输入内容此处输入内容</a:t>
              </a:r>
              <a:endParaRPr lang="en-US" altLang="zh-CN" sz="1400" dirty="0">
                <a:solidFill>
                  <a:srgbClr val="59585A"/>
                </a:solidFill>
                <a:latin typeface="Source Han Sans CN Normal" panose="020B0400000000000000" pitchFamily="34" charset="-128"/>
                <a:ea typeface="Source Han Sans CN Normal" panose="020B0400000000000000" pitchFamily="34" charset="-128"/>
              </a:endParaRPr>
            </a:p>
            <a:p>
              <a:pPr algn="ctr">
                <a:lnSpc>
                  <a:spcPct val="120000"/>
                </a:lnSpc>
              </a:pPr>
              <a:r>
                <a:rPr lang="zh-CN" altLang="en-US" sz="1400" dirty="0">
                  <a:solidFill>
                    <a:srgbClr val="59585A"/>
                  </a:solidFill>
                  <a:latin typeface="Source Han Sans CN Normal" panose="020B0400000000000000" pitchFamily="34" charset="-128"/>
                  <a:ea typeface="Source Han Sans CN Normal" panose="020B0400000000000000" pitchFamily="34" charset="-128"/>
                </a:rPr>
                <a:t>此处输入内容</a:t>
              </a:r>
              <a:endParaRPr lang="en-US" altLang="zh-CN" sz="1400" dirty="0">
                <a:solidFill>
                  <a:srgbClr val="59585A"/>
                </a:solidFill>
                <a:latin typeface="Source Han Sans CN Normal" panose="020B0400000000000000" pitchFamily="34" charset="-128"/>
                <a:ea typeface="Source Han Sans CN Normal" panose="020B0400000000000000" pitchFamily="34" charset="-128"/>
              </a:endParaRPr>
            </a:p>
          </p:txBody>
        </p:sp>
        <p:sp>
          <p:nvSpPr>
            <p:cNvPr id="18" name="iSliḑé"/>
            <p:cNvSpPr txBox="1"/>
            <p:nvPr/>
          </p:nvSpPr>
          <p:spPr>
            <a:xfrm>
              <a:off x="615059" y="4668235"/>
              <a:ext cx="2898020" cy="471820"/>
            </a:xfrm>
            <a:prstGeom prst="rect">
              <a:avLst/>
            </a:prstGeom>
            <a:noFill/>
          </p:spPr>
          <p:txBody>
            <a:bodyPr wrap="none" rtlCol="0" anchor="ctr">
              <a:normAutofit/>
            </a:bodyPr>
            <a:lstStyle/>
            <a:p>
              <a:pPr algn="ctr"/>
              <a:r>
                <a:rPr lang="zh-CN" altLang="en-US" dirty="0">
                  <a:solidFill>
                    <a:srgbClr val="383737"/>
                  </a:solidFill>
                  <a:latin typeface="思源黑体" panose="020B0400000000000000" pitchFamily="34" charset="-122"/>
                  <a:ea typeface="思源黑体" panose="020B0400000000000000" pitchFamily="34" charset="-122"/>
                  <a:sym typeface="+mn-lt"/>
                </a:rPr>
                <a:t>此处添加副标题</a:t>
              </a:r>
              <a:endParaRPr lang="zh-CN" altLang="en-US" b="1" dirty="0">
                <a:solidFill>
                  <a:srgbClr val="383737"/>
                </a:solidFill>
                <a:latin typeface="Source Han Sans CN Normal" panose="020B0400000000000000" pitchFamily="34" charset="-128"/>
                <a:ea typeface="Source Han Sans CN Normal" panose="020B0400000000000000" pitchFamily="34" charset="-128"/>
              </a:endParaRPr>
            </a:p>
          </p:txBody>
        </p:sp>
      </p:grpSp>
      <p:sp>
        <p:nvSpPr>
          <p:cNvPr id="21" name="文本占位符 30"/>
          <p:cNvSpPr>
            <a:spLocks noGrp="1"/>
          </p:cNvSpPr>
          <p:nvPr>
            <p:ph type="body" sz="quarter" idx="15" hasCustomPrompt="1"/>
          </p:nvPr>
        </p:nvSpPr>
        <p:spPr>
          <a:xfrm>
            <a:off x="615059" y="1338522"/>
            <a:ext cx="10939432" cy="965187"/>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，建议与标题相关并符合整体语言风格，语言描述尽量简洁生动！此处添加详细文本描述 ，建议与标题相关并符合整体语言风格，语言描述尽量简洁生动！此处添加详细文本描述 ，建议与标题相关并符合整体语言风格，语言描述尽量简洁生动。</a:t>
            </a:r>
          </a:p>
          <a:p>
            <a:pPr lvl="0"/>
            <a:endParaRPr kumimoji="1" lang="zh-CN" altLang="en-US" dirty="0"/>
          </a:p>
        </p:txBody>
      </p:sp>
      <p:sp>
        <p:nvSpPr>
          <p:cNvPr id="20"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7" dur="500"/>
                                        <p:tgtEl>
                                          <p:spTgt spid="5">
                                            <p:graphicEl>
                                              <a:chart seriesIdx="-3" categoryIdx="-3" bldStep="gridLegend"/>
                                            </p:graphic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5">
                                            <p:graphicEl>
                                              <a:chart seriesIdx="-4" categoryIdx="0" bldStep="category"/>
                                            </p:graphicEl>
                                          </p:spTgt>
                                        </p:tgtEl>
                                        <p:attrNameLst>
                                          <p:attrName>style.visibility</p:attrName>
                                        </p:attrNameLst>
                                      </p:cBhvr>
                                      <p:to>
                                        <p:strVal val="visible"/>
                                      </p:to>
                                    </p:set>
                                    <p:animEffect transition="in" filter="wipe(down)">
                                      <p:cBhvr>
                                        <p:cTn id="11" dur="500"/>
                                        <p:tgtEl>
                                          <p:spTgt spid="5">
                                            <p:graphicEl>
                                              <a:chart seriesIdx="-4" categoryIdx="0" bldStep="category"/>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graphicEl>
                                              <a:chart seriesIdx="-4" categoryIdx="1" bldStep="category"/>
                                            </p:graphicEl>
                                          </p:spTgt>
                                        </p:tgtEl>
                                        <p:attrNameLst>
                                          <p:attrName>style.visibility</p:attrName>
                                        </p:attrNameLst>
                                      </p:cBhvr>
                                      <p:to>
                                        <p:strVal val="visible"/>
                                      </p:to>
                                    </p:set>
                                    <p:animEffect transition="in" filter="wipe(down)">
                                      <p:cBhvr>
                                        <p:cTn id="15" dur="500"/>
                                        <p:tgtEl>
                                          <p:spTgt spid="5">
                                            <p:graphicEl>
                                              <a:chart seriesIdx="-4" categoryIdx="1" bldStep="category"/>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graphicEl>
                                              <a:chart seriesIdx="-4" categoryIdx="2" bldStep="category"/>
                                            </p:graphicEl>
                                          </p:spTgt>
                                        </p:tgtEl>
                                        <p:attrNameLst>
                                          <p:attrName>style.visibility</p:attrName>
                                        </p:attrNameLst>
                                      </p:cBhvr>
                                      <p:to>
                                        <p:strVal val="visible"/>
                                      </p:to>
                                    </p:set>
                                    <p:animEffect transition="in" filter="wipe(down)">
                                      <p:cBhvr>
                                        <p:cTn id="19" dur="500"/>
                                        <p:tgtEl>
                                          <p:spTgt spid="5">
                                            <p:graphicEl>
                                              <a:chart seriesIdx="-4" categoryIdx="2" bldStep="category"/>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5">
                                            <p:graphicEl>
                                              <a:chart seriesIdx="-4" categoryIdx="3" bldStep="category"/>
                                            </p:graphicEl>
                                          </p:spTgt>
                                        </p:tgtEl>
                                        <p:attrNameLst>
                                          <p:attrName>style.visibility</p:attrName>
                                        </p:attrNameLst>
                                      </p:cBhvr>
                                      <p:to>
                                        <p:strVal val="visible"/>
                                      </p:to>
                                    </p:set>
                                    <p:animEffect transition="in" filter="wipe(down)">
                                      <p:cBhvr>
                                        <p:cTn id="23" dur="500"/>
                                        <p:tgtEl>
                                          <p:spTgt spid="5">
                                            <p:graphicEl>
                                              <a:chart seriesIdx="-4" categoryIdx="3" bldStep="category"/>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7">
                                            <p:graphicEl>
                                              <a:chart seriesIdx="-3" categoryIdx="-3" bldStep="gridLegend"/>
                                            </p:graphicEl>
                                          </p:spTgt>
                                        </p:tgtEl>
                                        <p:attrNameLst>
                                          <p:attrName>style.visibility</p:attrName>
                                        </p:attrNameLst>
                                      </p:cBhvr>
                                      <p:to>
                                        <p:strVal val="visible"/>
                                      </p:to>
                                    </p:set>
                                    <p:animEffect transition="in" filter="wipe(down)">
                                      <p:cBhvr>
                                        <p:cTn id="27" dur="500"/>
                                        <p:tgtEl>
                                          <p:spTgt spid="7">
                                            <p:graphicEl>
                                              <a:chart seriesIdx="-3" categoryIdx="-3" bldStep="gridLegend"/>
                                            </p:graphic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7">
                                            <p:graphicEl>
                                              <a:chart seriesIdx="-4" categoryIdx="0" bldStep="category"/>
                                            </p:graphicEl>
                                          </p:spTgt>
                                        </p:tgtEl>
                                        <p:attrNameLst>
                                          <p:attrName>style.visibility</p:attrName>
                                        </p:attrNameLst>
                                      </p:cBhvr>
                                      <p:to>
                                        <p:strVal val="visible"/>
                                      </p:to>
                                    </p:set>
                                    <p:animEffect transition="in" filter="wipe(down)">
                                      <p:cBhvr>
                                        <p:cTn id="31" dur="500"/>
                                        <p:tgtEl>
                                          <p:spTgt spid="7">
                                            <p:graphicEl>
                                              <a:chart seriesIdx="-4" categoryIdx="0" bldStep="category"/>
                                            </p:graphic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7">
                                            <p:graphicEl>
                                              <a:chart seriesIdx="-4" categoryIdx="1" bldStep="category"/>
                                            </p:graphicEl>
                                          </p:spTgt>
                                        </p:tgtEl>
                                        <p:attrNameLst>
                                          <p:attrName>style.visibility</p:attrName>
                                        </p:attrNameLst>
                                      </p:cBhvr>
                                      <p:to>
                                        <p:strVal val="visible"/>
                                      </p:to>
                                    </p:set>
                                    <p:animEffect transition="in" filter="wipe(down)">
                                      <p:cBhvr>
                                        <p:cTn id="35" dur="500"/>
                                        <p:tgtEl>
                                          <p:spTgt spid="7">
                                            <p:graphicEl>
                                              <a:chart seriesIdx="-4" categoryIdx="1" bldStep="category"/>
                                            </p:graphic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7">
                                            <p:graphicEl>
                                              <a:chart seriesIdx="-4" categoryIdx="2" bldStep="category"/>
                                            </p:graphicEl>
                                          </p:spTgt>
                                        </p:tgtEl>
                                        <p:attrNameLst>
                                          <p:attrName>style.visibility</p:attrName>
                                        </p:attrNameLst>
                                      </p:cBhvr>
                                      <p:to>
                                        <p:strVal val="visible"/>
                                      </p:to>
                                    </p:set>
                                    <p:animEffect transition="in" filter="wipe(down)">
                                      <p:cBhvr>
                                        <p:cTn id="39" dur="500"/>
                                        <p:tgtEl>
                                          <p:spTgt spid="7">
                                            <p:graphicEl>
                                              <a:chart seriesIdx="-4" categoryIdx="2" bldStep="category"/>
                                            </p:graphic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7">
                                            <p:graphicEl>
                                              <a:chart seriesIdx="-4" categoryIdx="3" bldStep="category"/>
                                            </p:graphicEl>
                                          </p:spTgt>
                                        </p:tgtEl>
                                        <p:attrNameLst>
                                          <p:attrName>style.visibility</p:attrName>
                                        </p:attrNameLst>
                                      </p:cBhvr>
                                      <p:to>
                                        <p:strVal val="visible"/>
                                      </p:to>
                                    </p:set>
                                    <p:animEffect transition="in" filter="wipe(down)">
                                      <p:cBhvr>
                                        <p:cTn id="43" dur="500"/>
                                        <p:tgtEl>
                                          <p:spTgt spid="7">
                                            <p:graphicEl>
                                              <a:chart seriesIdx="-4" categoryIdx="3" bldStep="category"/>
                                            </p:graphic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8">
                                            <p:graphicEl>
                                              <a:chart seriesIdx="-3" categoryIdx="-3" bldStep="gridLegend"/>
                                            </p:graphicEl>
                                          </p:spTgt>
                                        </p:tgtEl>
                                        <p:attrNameLst>
                                          <p:attrName>style.visibility</p:attrName>
                                        </p:attrNameLst>
                                      </p:cBhvr>
                                      <p:to>
                                        <p:strVal val="visible"/>
                                      </p:to>
                                    </p:set>
                                    <p:animEffect transition="in" filter="wipe(down)">
                                      <p:cBhvr>
                                        <p:cTn id="47" dur="500"/>
                                        <p:tgtEl>
                                          <p:spTgt spid="8">
                                            <p:graphicEl>
                                              <a:chart seriesIdx="-3" categoryIdx="-3" bldStep="gridLegen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
                                            <p:graphicEl>
                                              <a:chart seriesIdx="-4" categoryIdx="0" bldStep="category"/>
                                            </p:graphicEl>
                                          </p:spTgt>
                                        </p:tgtEl>
                                        <p:attrNameLst>
                                          <p:attrName>style.visibility</p:attrName>
                                        </p:attrNameLst>
                                      </p:cBhvr>
                                      <p:to>
                                        <p:strVal val="visible"/>
                                      </p:to>
                                    </p:set>
                                    <p:animEffect transition="in" filter="wipe(down)">
                                      <p:cBhvr>
                                        <p:cTn id="52" dur="500"/>
                                        <p:tgtEl>
                                          <p:spTgt spid="8">
                                            <p:graphicEl>
                                              <a:chart seriesIdx="-4" categoryIdx="0" bldStep="category"/>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8">
                                            <p:graphicEl>
                                              <a:chart seriesIdx="-4" categoryIdx="1" bldStep="category"/>
                                            </p:graphicEl>
                                          </p:spTgt>
                                        </p:tgtEl>
                                        <p:attrNameLst>
                                          <p:attrName>style.visibility</p:attrName>
                                        </p:attrNameLst>
                                      </p:cBhvr>
                                      <p:to>
                                        <p:strVal val="visible"/>
                                      </p:to>
                                    </p:set>
                                    <p:animEffect transition="in" filter="wipe(down)">
                                      <p:cBhvr>
                                        <p:cTn id="57" dur="500"/>
                                        <p:tgtEl>
                                          <p:spTgt spid="8">
                                            <p:graphicEl>
                                              <a:chart seriesIdx="-4" categoryIdx="1" bldStep="category"/>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8">
                                            <p:graphicEl>
                                              <a:chart seriesIdx="-4" categoryIdx="2" bldStep="category"/>
                                            </p:graphicEl>
                                          </p:spTgt>
                                        </p:tgtEl>
                                        <p:attrNameLst>
                                          <p:attrName>style.visibility</p:attrName>
                                        </p:attrNameLst>
                                      </p:cBhvr>
                                      <p:to>
                                        <p:strVal val="visible"/>
                                      </p:to>
                                    </p:set>
                                    <p:animEffect transition="in" filter="wipe(down)">
                                      <p:cBhvr>
                                        <p:cTn id="62" dur="500"/>
                                        <p:tgtEl>
                                          <p:spTgt spid="8">
                                            <p:graphicEl>
                                              <a:chart seriesIdx="-4" categoryIdx="2" bldStep="category"/>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8">
                                            <p:graphicEl>
                                              <a:chart seriesIdx="-4" categoryIdx="3" bldStep="category"/>
                                            </p:graphicEl>
                                          </p:spTgt>
                                        </p:tgtEl>
                                        <p:attrNameLst>
                                          <p:attrName>style.visibility</p:attrName>
                                        </p:attrNameLst>
                                      </p:cBhvr>
                                      <p:to>
                                        <p:strVal val="visible"/>
                                      </p:to>
                                    </p:set>
                                    <p:animEffect transition="in" filter="wipe(down)">
                                      <p:cBhvr>
                                        <p:cTn id="67" dur="500"/>
                                        <p:tgtEl>
                                          <p:spTgt spid="8">
                                            <p:graphicEl>
                                              <a:chart seriesIdx="-4" categoryIdx="3" bldStep="category"/>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category"/>
        </p:bldSub>
      </p:bldGraphic>
      <p:bldGraphic spid="7" grpId="0">
        <p:bldSub>
          <a:bldChart bld="category"/>
        </p:bldSub>
      </p:bldGraphic>
      <p:bldGraphic spid="8" grpId="0">
        <p:bldSub>
          <a:bldChart bld="category"/>
        </p:bldSub>
      </p:bldGraphic>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折线图-1">
    <p:spTree>
      <p:nvGrpSpPr>
        <p:cNvPr id="1" name=""/>
        <p:cNvGrpSpPr/>
        <p:nvPr/>
      </p:nvGrpSpPr>
      <p:grpSpPr>
        <a:xfrm>
          <a:off x="0" y="0"/>
          <a:ext cx="0" cy="0"/>
          <a:chOff x="0" y="0"/>
          <a:chExt cx="0" cy="0"/>
        </a:xfrm>
      </p:grpSpPr>
      <p:graphicFrame>
        <p:nvGraphicFramePr>
          <p:cNvPr id="19" name="图表 18"/>
          <p:cNvGraphicFramePr/>
          <p:nvPr userDrawn="1"/>
        </p:nvGraphicFramePr>
        <p:xfrm>
          <a:off x="730452" y="1972933"/>
          <a:ext cx="6045845" cy="4030563"/>
        </p:xfrm>
        <a:graphic>
          <a:graphicData uri="http://schemas.openxmlformats.org/drawingml/2006/chart">
            <c:chart xmlns:c="http://schemas.openxmlformats.org/drawingml/2006/chart" xmlns:r="http://schemas.openxmlformats.org/officeDocument/2006/relationships" r:id="rId2"/>
          </a:graphicData>
        </a:graphic>
      </p:graphicFrame>
      <p:sp>
        <p:nvSpPr>
          <p:cNvPr id="7" name="文本占位符 30"/>
          <p:cNvSpPr>
            <a:spLocks noGrp="1"/>
          </p:cNvSpPr>
          <p:nvPr>
            <p:ph type="body" sz="quarter" idx="15" hasCustomPrompt="1"/>
          </p:nvPr>
        </p:nvSpPr>
        <p:spPr>
          <a:xfrm>
            <a:off x="7489678" y="2307343"/>
            <a:ext cx="3960333" cy="3666489"/>
          </a:xfrm>
          <a:prstGeom prst="rect">
            <a:avLst/>
          </a:prstGeom>
        </p:spPr>
        <p:txBody>
          <a:bodyPr/>
          <a:lstStyle>
            <a:lvl1pPr marL="0" marR="0" indent="0" algn="l" defTabSz="457200" rtl="0" eaLnBrk="1" fontAlgn="auto" latinLnBrk="0" hangingPunct="1">
              <a:lnSpc>
                <a:spcPct val="10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a:t>
            </a:r>
            <a:endParaRPr kumimoji="0" lang="en-US" altLang="zh-CN"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a:t>
            </a:r>
            <a:endParaRPr kumimoji="0" lang="en-US" altLang="zh-CN"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1" lang="zh-CN" altLang="en-US" sz="1400" b="1"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a:t>
            </a:r>
            <a:endParaRPr kumimoji="0" lang="en-US" altLang="zh-CN"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1" lang="zh-CN" altLang="en-US" sz="1400" b="1"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a:t>
            </a:r>
            <a:endParaRPr kumimoji="1" lang="zh-CN" altLang="en-US" sz="1400" b="1" i="0" u="none" strike="noStrike" kern="1200" cap="none" spc="300" normalizeH="0" baseline="0" noProof="0" dirty="0">
              <a:ln>
                <a:noFill/>
              </a:ln>
              <a:solidFill>
                <a:srgbClr val="383736"/>
              </a:solidFill>
              <a:effectLst/>
              <a:uLnTx/>
              <a:uFillTx/>
              <a:latin typeface="Source Han Sans CN Normal" panose="020B0400000000000000" pitchFamily="34" charset="-128"/>
              <a:ea typeface="Source Han Sans CN Normal" panose="020B0400000000000000" pitchFamily="34" charset="-128"/>
              <a:cs typeface="+mn-cs"/>
            </a:endParaRPr>
          </a:p>
          <a:p>
            <a:pPr lvl="0"/>
            <a:endParaRPr kumimoji="1" lang="zh-CN" altLang="en-US" dirty="0"/>
          </a:p>
        </p:txBody>
      </p:sp>
      <p:sp>
        <p:nvSpPr>
          <p:cNvPr id="8" name="文本占位符 30"/>
          <p:cNvSpPr>
            <a:spLocks noGrp="1"/>
          </p:cNvSpPr>
          <p:nvPr>
            <p:ph type="body" sz="quarter" idx="16" hasCustomPrompt="1"/>
          </p:nvPr>
        </p:nvSpPr>
        <p:spPr>
          <a:xfrm>
            <a:off x="7489678" y="1893050"/>
            <a:ext cx="3960333"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sz="1800" dirty="0">
                <a:solidFill>
                  <a:srgbClr val="383736"/>
                </a:solidFill>
                <a:latin typeface="思源黑体" panose="020B0400000000000000" pitchFamily="34" charset="-122"/>
                <a:ea typeface="思源黑体" panose="020B0400000000000000" pitchFamily="34" charset="-122"/>
                <a:sym typeface="+mn-ea"/>
              </a:rPr>
              <a:t>标题</a:t>
            </a:r>
            <a:endParaRPr kumimoji="1" lang="zh-CN" altLang="en-US" dirty="0"/>
          </a:p>
        </p:txBody>
      </p:sp>
      <p:sp>
        <p:nvSpPr>
          <p:cNvPr id="10"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折线图-2">
    <p:spTree>
      <p:nvGrpSpPr>
        <p:cNvPr id="1" name=""/>
        <p:cNvGrpSpPr/>
        <p:nvPr/>
      </p:nvGrpSpPr>
      <p:grpSpPr>
        <a:xfrm>
          <a:off x="0" y="0"/>
          <a:ext cx="0" cy="0"/>
          <a:chOff x="0" y="0"/>
          <a:chExt cx="0" cy="0"/>
        </a:xfrm>
      </p:grpSpPr>
      <p:graphicFrame>
        <p:nvGraphicFramePr>
          <p:cNvPr id="3" name="图表 2"/>
          <p:cNvGraphicFramePr/>
          <p:nvPr userDrawn="1"/>
        </p:nvGraphicFramePr>
        <p:xfrm>
          <a:off x="730453" y="2743200"/>
          <a:ext cx="5141904" cy="34279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p:cNvGraphicFramePr/>
          <p:nvPr userDrawn="1"/>
        </p:nvGraphicFramePr>
        <p:xfrm>
          <a:off x="6338773" y="2758440"/>
          <a:ext cx="5141904" cy="3427936"/>
        </p:xfrm>
        <a:graphic>
          <a:graphicData uri="http://schemas.openxmlformats.org/drawingml/2006/chart">
            <c:chart xmlns:c="http://schemas.openxmlformats.org/drawingml/2006/chart" xmlns:r="http://schemas.openxmlformats.org/officeDocument/2006/relationships" r:id="rId3"/>
          </a:graphicData>
        </a:graphic>
      </p:graphicFrame>
      <p:sp>
        <p:nvSpPr>
          <p:cNvPr id="7" name="文本占位符 30"/>
          <p:cNvSpPr>
            <a:spLocks noGrp="1"/>
          </p:cNvSpPr>
          <p:nvPr>
            <p:ph type="body" sz="quarter" idx="15" hasCustomPrompt="1"/>
          </p:nvPr>
        </p:nvSpPr>
        <p:spPr>
          <a:xfrm>
            <a:off x="615059" y="1338522"/>
            <a:ext cx="10939432" cy="965187"/>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，建议与标题相关并符合整体语言风格，语言描述尽量简洁生动！此处添加详细文本描述 ，建议与标题相关并符合整体语言风格，语言描述尽量简洁生动！此处添加详细文本描述 ，建议与标题相关并符合整体语言风格，语言描述尽量简洁生动。</a:t>
            </a:r>
          </a:p>
          <a:p>
            <a:pPr lvl="0"/>
            <a:endParaRPr kumimoji="1" lang="zh-CN" altLang="en-US" dirty="0"/>
          </a:p>
        </p:txBody>
      </p:sp>
      <p:sp>
        <p:nvSpPr>
          <p:cNvPr id="9"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组合图-2">
    <p:spTree>
      <p:nvGrpSpPr>
        <p:cNvPr id="1" name=""/>
        <p:cNvGrpSpPr/>
        <p:nvPr/>
      </p:nvGrpSpPr>
      <p:grpSpPr>
        <a:xfrm>
          <a:off x="0" y="0"/>
          <a:ext cx="0" cy="0"/>
          <a:chOff x="0" y="0"/>
          <a:chExt cx="0" cy="0"/>
        </a:xfrm>
      </p:grpSpPr>
      <p:graphicFrame>
        <p:nvGraphicFramePr>
          <p:cNvPr id="3" name="图表 2"/>
          <p:cNvGraphicFramePr/>
          <p:nvPr userDrawn="1"/>
        </p:nvGraphicFramePr>
        <p:xfrm>
          <a:off x="741989" y="2637496"/>
          <a:ext cx="5187757" cy="34585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p:cNvGraphicFramePr/>
          <p:nvPr userDrawn="1"/>
        </p:nvGraphicFramePr>
        <p:xfrm>
          <a:off x="6262256" y="2637495"/>
          <a:ext cx="5187757" cy="3458505"/>
        </p:xfrm>
        <a:graphic>
          <a:graphicData uri="http://schemas.openxmlformats.org/drawingml/2006/chart">
            <c:chart xmlns:c="http://schemas.openxmlformats.org/drawingml/2006/chart" xmlns:r="http://schemas.openxmlformats.org/officeDocument/2006/relationships" r:id="rId3"/>
          </a:graphicData>
        </a:graphic>
      </p:graphicFrame>
      <p:sp>
        <p:nvSpPr>
          <p:cNvPr id="7" name="文本占位符 30"/>
          <p:cNvSpPr>
            <a:spLocks noGrp="1"/>
          </p:cNvSpPr>
          <p:nvPr>
            <p:ph type="body" sz="quarter" idx="15" hasCustomPrompt="1"/>
          </p:nvPr>
        </p:nvSpPr>
        <p:spPr>
          <a:xfrm>
            <a:off x="615059" y="1338522"/>
            <a:ext cx="10939432" cy="965187"/>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，建议与标题相关并符合整体语言风格，语言描述尽量简洁生动！此处添加详细文本描述 ，建议与标题相关并符合整体语言风格，语言描述尽量简洁生动！此处添加详细文本描述 ，建议与标题相关并符合整体语言风格，语言描述尽量简洁生动。</a:t>
            </a:r>
          </a:p>
          <a:p>
            <a:pPr lvl="0"/>
            <a:endParaRPr kumimoji="1" lang="zh-CN" altLang="en-US" dirty="0"/>
          </a:p>
        </p:txBody>
      </p:sp>
      <p:sp>
        <p:nvSpPr>
          <p:cNvPr id="9"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封底">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182" y="670966"/>
            <a:ext cx="12430364" cy="7724217"/>
          </a:xfrm>
          <a:prstGeom prst="rect">
            <a:avLst/>
          </a:prstGeom>
        </p:spPr>
      </p:pic>
      <p:sp>
        <p:nvSpPr>
          <p:cNvPr id="17" name="Freeform 43"/>
          <p:cNvSpPr>
            <a:spLocks noEditPoints="1"/>
          </p:cNvSpPr>
          <p:nvPr userDrawn="1"/>
        </p:nvSpPr>
        <p:spPr bwMode="auto">
          <a:xfrm flipH="1">
            <a:off x="10499725" y="4999038"/>
            <a:ext cx="173038" cy="174625"/>
          </a:xfrm>
          <a:custGeom>
            <a:avLst/>
            <a:gdLst>
              <a:gd name="T0" fmla="*/ 54 w 109"/>
              <a:gd name="T1" fmla="*/ 106 h 110"/>
              <a:gd name="T2" fmla="*/ 4 w 109"/>
              <a:gd name="T3" fmla="*/ 55 h 110"/>
              <a:gd name="T4" fmla="*/ 54 w 109"/>
              <a:gd name="T5" fmla="*/ 4 h 110"/>
              <a:gd name="T6" fmla="*/ 105 w 109"/>
              <a:gd name="T7" fmla="*/ 55 h 110"/>
              <a:gd name="T8" fmla="*/ 54 w 109"/>
              <a:gd name="T9" fmla="*/ 106 h 110"/>
              <a:gd name="T10" fmla="*/ 54 w 109"/>
              <a:gd name="T11" fmla="*/ 0 h 110"/>
              <a:gd name="T12" fmla="*/ 0 w 109"/>
              <a:gd name="T13" fmla="*/ 55 h 110"/>
              <a:gd name="T14" fmla="*/ 54 w 109"/>
              <a:gd name="T15" fmla="*/ 110 h 110"/>
              <a:gd name="T16" fmla="*/ 109 w 109"/>
              <a:gd name="T17" fmla="*/ 55 h 110"/>
              <a:gd name="T18" fmla="*/ 54 w 109"/>
              <a:gd name="T19"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10">
                <a:moveTo>
                  <a:pt x="54" y="106"/>
                </a:moveTo>
                <a:cubicBezTo>
                  <a:pt x="26" y="106"/>
                  <a:pt x="4" y="83"/>
                  <a:pt x="4" y="55"/>
                </a:cubicBezTo>
                <a:cubicBezTo>
                  <a:pt x="4" y="27"/>
                  <a:pt x="26" y="4"/>
                  <a:pt x="54" y="4"/>
                </a:cubicBezTo>
                <a:cubicBezTo>
                  <a:pt x="82" y="4"/>
                  <a:pt x="105" y="27"/>
                  <a:pt x="105" y="55"/>
                </a:cubicBezTo>
                <a:cubicBezTo>
                  <a:pt x="105" y="83"/>
                  <a:pt x="82" y="106"/>
                  <a:pt x="54" y="106"/>
                </a:cubicBezTo>
                <a:moveTo>
                  <a:pt x="54" y="0"/>
                </a:moveTo>
                <a:cubicBezTo>
                  <a:pt x="24" y="0"/>
                  <a:pt x="0" y="25"/>
                  <a:pt x="0" y="55"/>
                </a:cubicBezTo>
                <a:cubicBezTo>
                  <a:pt x="0" y="85"/>
                  <a:pt x="24" y="110"/>
                  <a:pt x="54" y="110"/>
                </a:cubicBezTo>
                <a:cubicBezTo>
                  <a:pt x="84" y="110"/>
                  <a:pt x="109" y="85"/>
                  <a:pt x="109" y="55"/>
                </a:cubicBezTo>
                <a:cubicBezTo>
                  <a:pt x="109" y="25"/>
                  <a:pt x="84" y="0"/>
                  <a:pt x="54" y="0"/>
                </a:cubicBezTo>
              </a:path>
            </a:pathLst>
          </a:custGeom>
          <a:solidFill>
            <a:srgbClr val="F1F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29" name="图片 28" descr="logo"/>
          <p:cNvPicPr>
            <a:picLocks noChangeAspect="1"/>
          </p:cNvPicPr>
          <p:nvPr userDrawn="1"/>
        </p:nvPicPr>
        <p:blipFill>
          <a:blip r:embed="rId3"/>
          <a:stretch>
            <a:fillRect/>
          </a:stretch>
        </p:blipFill>
        <p:spPr>
          <a:xfrm>
            <a:off x="4186239" y="2744207"/>
            <a:ext cx="3949699" cy="1209008"/>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meline (2)">
    <p:spTree>
      <p:nvGrpSpPr>
        <p:cNvPr id="1" name=""/>
        <p:cNvGrpSpPr/>
        <p:nvPr/>
      </p:nvGrpSpPr>
      <p:grpSpPr>
        <a:xfrm>
          <a:off x="0" y="0"/>
          <a:ext cx="0" cy="0"/>
          <a:chOff x="0" y="0"/>
          <a:chExt cx="0" cy="0"/>
        </a:xfrm>
      </p:grpSpPr>
      <p:sp>
        <p:nvSpPr>
          <p:cNvPr id="317" name="Shape 317"/>
          <p:cNvSpPr>
            <a:spLocks noGrp="1"/>
          </p:cNvSpPr>
          <p:nvPr>
            <p:ph type="sldNum" sz="quarter" idx="2"/>
          </p:nvPr>
        </p:nvSpPr>
        <p:spPr>
          <a:prstGeom prst="rect">
            <a:avLst/>
          </a:prstGeom>
        </p:spPr>
        <p:txBody>
          <a:bodyPr/>
          <a:lstStyle/>
          <a:p>
            <a:endParaRPr dirty="0"/>
          </a:p>
        </p:txBody>
      </p:sp>
      <p:pic>
        <p:nvPicPr>
          <p:cNvPr id="2" name="图片 1"/>
          <p:cNvPicPr>
            <a:picLocks noChangeAspect="1"/>
          </p:cNvPicPr>
          <p:nvPr userDrawn="1"/>
        </p:nvPicPr>
        <p:blipFill>
          <a:blip r:embed="rId2">
            <a:clrChange>
              <a:clrFrom>
                <a:srgbClr val="FFFFFF"/>
              </a:clrFrom>
              <a:clrTo>
                <a:srgbClr val="FFFFFF">
                  <a:alpha val="0"/>
                </a:srgbClr>
              </a:clrTo>
            </a:clrChange>
          </a:blip>
          <a:stretch>
            <a:fillRect/>
          </a:stretch>
        </p:blipFill>
        <p:spPr>
          <a:xfrm>
            <a:off x="11445016" y="79292"/>
            <a:ext cx="709093" cy="454263"/>
          </a:xfrm>
          <a:prstGeom prst="rect">
            <a:avLst/>
          </a:prstGeom>
        </p:spPr>
      </p:pic>
      <p:cxnSp>
        <p:nvCxnSpPr>
          <p:cNvPr id="9" name="Straight Connector 50"/>
          <p:cNvCxnSpPr/>
          <p:nvPr userDrawn="1"/>
        </p:nvCxnSpPr>
        <p:spPr>
          <a:xfrm>
            <a:off x="0" y="593957"/>
            <a:ext cx="12192000" cy="0"/>
          </a:xfrm>
          <a:prstGeom prst="line">
            <a:avLst/>
          </a:prstGeom>
          <a:ln w="12700"/>
          <a:effectLst/>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298" y="79292"/>
            <a:ext cx="1420484" cy="3938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meline (2)">
    <p:bg>
      <p:bgPr>
        <a:solidFill>
          <a:schemeClr val="bg1"/>
        </a:solidFill>
        <a:effectLst/>
      </p:bgPr>
    </p:bg>
    <p:spTree>
      <p:nvGrpSpPr>
        <p:cNvPr id="1" name=""/>
        <p:cNvGrpSpPr/>
        <p:nvPr/>
      </p:nvGrpSpPr>
      <p:grpSpPr>
        <a:xfrm>
          <a:off x="0" y="0"/>
          <a:ext cx="0" cy="0"/>
          <a:chOff x="0" y="0"/>
          <a:chExt cx="0" cy="0"/>
        </a:xfrm>
      </p:grpSpPr>
      <p:sp>
        <p:nvSpPr>
          <p:cNvPr id="317" name="Shape 317"/>
          <p:cNvSpPr>
            <a:spLocks noGrp="1"/>
          </p:cNvSpPr>
          <p:nvPr>
            <p:ph type="sldNum" sz="quarter" idx="2"/>
          </p:nvPr>
        </p:nvSpPr>
        <p:spPr>
          <a:prstGeom prst="rect">
            <a:avLst/>
          </a:prstGeom>
        </p:spPr>
        <p:txBody>
          <a:bodyPr/>
          <a:lstStyle/>
          <a:p>
            <a:endParaRPr dirty="0"/>
          </a:p>
        </p:txBody>
      </p:sp>
      <p:pic>
        <p:nvPicPr>
          <p:cNvPr id="2" name="图片 1"/>
          <p:cNvPicPr>
            <a:picLocks noChangeAspect="1"/>
          </p:cNvPicPr>
          <p:nvPr userDrawn="1"/>
        </p:nvPicPr>
        <p:blipFill>
          <a:blip r:embed="rId2">
            <a:clrChange>
              <a:clrFrom>
                <a:srgbClr val="FFFFFF"/>
              </a:clrFrom>
              <a:clrTo>
                <a:srgbClr val="FFFFFF">
                  <a:alpha val="0"/>
                </a:srgbClr>
              </a:clrTo>
            </a:clrChange>
          </a:blip>
          <a:stretch>
            <a:fillRect/>
          </a:stretch>
        </p:blipFill>
        <p:spPr>
          <a:xfrm>
            <a:off x="11445016" y="79292"/>
            <a:ext cx="709093" cy="454263"/>
          </a:xfrm>
          <a:prstGeom prst="rect">
            <a:avLst/>
          </a:prstGeom>
        </p:spPr>
      </p:pic>
      <p:cxnSp>
        <p:nvCxnSpPr>
          <p:cNvPr id="9" name="Straight Connector 50"/>
          <p:cNvCxnSpPr/>
          <p:nvPr userDrawn="1"/>
        </p:nvCxnSpPr>
        <p:spPr>
          <a:xfrm>
            <a:off x="0" y="593957"/>
            <a:ext cx="12192000" cy="0"/>
          </a:xfrm>
          <a:prstGeom prst="line">
            <a:avLst/>
          </a:prstGeom>
          <a:ln w="12700"/>
          <a:effectLst/>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298" y="79292"/>
            <a:ext cx="1420484" cy="39386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ogo-无标题">
    <p:spTree>
      <p:nvGrpSpPr>
        <p:cNvPr id="1" name=""/>
        <p:cNvGrpSpPr/>
        <p:nvPr/>
      </p:nvGrpSpPr>
      <p:grpSpPr>
        <a:xfrm>
          <a:off x="0" y="0"/>
          <a:ext cx="0" cy="0"/>
          <a:chOff x="0" y="0"/>
          <a:chExt cx="0" cy="0"/>
        </a:xfrm>
      </p:grpSpPr>
      <p:pic>
        <p:nvPicPr>
          <p:cNvPr id="13" name="图片 12" descr="logo"/>
          <p:cNvPicPr>
            <a:picLocks noChangeAspect="1"/>
          </p:cNvPicPr>
          <p:nvPr userDrawn="1"/>
        </p:nvPicPr>
        <p:blipFill>
          <a:blip r:embed="rId2"/>
          <a:stretch>
            <a:fillRect/>
          </a:stretch>
        </p:blipFill>
        <p:spPr>
          <a:xfrm>
            <a:off x="9628603" y="418510"/>
            <a:ext cx="1989632" cy="609029"/>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目录-3">
    <p:spTree>
      <p:nvGrpSpPr>
        <p:cNvPr id="1" name=""/>
        <p:cNvGrpSpPr/>
        <p:nvPr/>
      </p:nvGrpSpPr>
      <p:grpSpPr>
        <a:xfrm>
          <a:off x="0" y="0"/>
          <a:ext cx="0" cy="0"/>
          <a:chOff x="0" y="0"/>
          <a:chExt cx="0" cy="0"/>
        </a:xfrm>
      </p:grpSpPr>
      <p:cxnSp>
        <p:nvCxnSpPr>
          <p:cNvPr id="24" name="直接连接符 18"/>
          <p:cNvCxnSpPr/>
          <p:nvPr userDrawn="1"/>
        </p:nvCxnSpPr>
        <p:spPr>
          <a:xfrm flipH="1">
            <a:off x="1214686" y="2921337"/>
            <a:ext cx="757737" cy="0"/>
          </a:xfrm>
          <a:prstGeom prst="line">
            <a:avLst/>
          </a:prstGeom>
          <a:ln w="222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19"/>
          <p:cNvCxnSpPr/>
          <p:nvPr userDrawn="1"/>
        </p:nvCxnSpPr>
        <p:spPr>
          <a:xfrm>
            <a:off x="2086723" y="3721614"/>
            <a:ext cx="1800200" cy="0"/>
          </a:xfrm>
          <a:prstGeom prst="line">
            <a:avLst/>
          </a:prstGeom>
          <a:ln w="222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29" name="图片 28" descr="logo"/>
          <p:cNvPicPr>
            <a:picLocks noChangeAspect="1"/>
          </p:cNvPicPr>
          <p:nvPr userDrawn="1"/>
        </p:nvPicPr>
        <p:blipFill>
          <a:blip r:embed="rId2"/>
          <a:stretch>
            <a:fillRect/>
          </a:stretch>
        </p:blipFill>
        <p:spPr>
          <a:xfrm>
            <a:off x="9628603" y="418510"/>
            <a:ext cx="1989632" cy="609029"/>
          </a:xfrm>
          <a:prstGeom prst="rect">
            <a:avLst/>
          </a:prstGeom>
        </p:spPr>
      </p:pic>
      <p:sp>
        <p:nvSpPr>
          <p:cNvPr id="19" name="标题 1"/>
          <p:cNvSpPr>
            <a:spLocks noGrp="1"/>
          </p:cNvSpPr>
          <p:nvPr>
            <p:ph type="title" hasCustomPrompt="1"/>
          </p:nvPr>
        </p:nvSpPr>
        <p:spPr>
          <a:xfrm>
            <a:off x="6274805" y="1845063"/>
            <a:ext cx="4009526" cy="368433"/>
          </a:xfrm>
        </p:spPr>
        <p:txBody>
          <a:bodyPr/>
          <a:lstStyle>
            <a:lvl1pPr>
              <a:defRPr sz="2200" b="1"/>
            </a:lvl1pPr>
          </a:lstStyle>
          <a:p>
            <a:r>
              <a:rPr kumimoji="1" lang="zh-CN" altLang="en-US" dirty="0"/>
              <a:t>标题名称</a:t>
            </a:r>
          </a:p>
        </p:txBody>
      </p:sp>
      <p:sp>
        <p:nvSpPr>
          <p:cNvPr id="31" name="文本占位符 30"/>
          <p:cNvSpPr>
            <a:spLocks noGrp="1"/>
          </p:cNvSpPr>
          <p:nvPr>
            <p:ph type="body" sz="quarter" idx="10" hasCustomPrompt="1"/>
          </p:nvPr>
        </p:nvSpPr>
        <p:spPr>
          <a:xfrm>
            <a:off x="6275388" y="2298326"/>
            <a:ext cx="4008943" cy="568659"/>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lvl="0"/>
            <a:r>
              <a:rPr kumimoji="1" lang="zh-CN" altLang="en-US" dirty="0"/>
              <a:t>描述内容简介文字</a:t>
            </a:r>
          </a:p>
          <a:p>
            <a:pPr lvl="0"/>
            <a:endParaRPr kumimoji="1" lang="zh-CN" altLang="en-US" dirty="0"/>
          </a:p>
        </p:txBody>
      </p:sp>
      <p:sp>
        <p:nvSpPr>
          <p:cNvPr id="33" name="文本占位符 30"/>
          <p:cNvSpPr>
            <a:spLocks noGrp="1"/>
          </p:cNvSpPr>
          <p:nvPr>
            <p:ph type="body" sz="quarter" idx="11" hasCustomPrompt="1"/>
          </p:nvPr>
        </p:nvSpPr>
        <p:spPr>
          <a:xfrm>
            <a:off x="6274805" y="3565826"/>
            <a:ext cx="4008943" cy="568659"/>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lvl="0"/>
            <a:r>
              <a:rPr kumimoji="1" lang="zh-CN" altLang="en-US" dirty="0"/>
              <a:t>描述内容简介文字</a:t>
            </a:r>
          </a:p>
          <a:p>
            <a:pPr lvl="0"/>
            <a:endParaRPr kumimoji="1" lang="zh-CN" altLang="en-US" dirty="0"/>
          </a:p>
        </p:txBody>
      </p:sp>
      <p:sp>
        <p:nvSpPr>
          <p:cNvPr id="34" name="文本占位符 30"/>
          <p:cNvSpPr>
            <a:spLocks noGrp="1"/>
          </p:cNvSpPr>
          <p:nvPr>
            <p:ph type="body" sz="quarter" idx="12" hasCustomPrompt="1"/>
          </p:nvPr>
        </p:nvSpPr>
        <p:spPr>
          <a:xfrm>
            <a:off x="6275388" y="3070958"/>
            <a:ext cx="4008943"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22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dirty="0"/>
              <a:t>标题名称</a:t>
            </a:r>
          </a:p>
        </p:txBody>
      </p:sp>
      <p:sp>
        <p:nvSpPr>
          <p:cNvPr id="35" name="文本占位符 30"/>
          <p:cNvSpPr>
            <a:spLocks noGrp="1"/>
          </p:cNvSpPr>
          <p:nvPr>
            <p:ph type="body" sz="quarter" idx="13" hasCustomPrompt="1"/>
          </p:nvPr>
        </p:nvSpPr>
        <p:spPr>
          <a:xfrm>
            <a:off x="6274805" y="4814361"/>
            <a:ext cx="4008943" cy="568659"/>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lvl="0"/>
            <a:r>
              <a:rPr kumimoji="1" lang="zh-CN" altLang="en-US" dirty="0"/>
              <a:t>描述内容简介文字</a:t>
            </a:r>
          </a:p>
          <a:p>
            <a:pPr lvl="0"/>
            <a:endParaRPr kumimoji="1" lang="zh-CN" altLang="en-US" dirty="0"/>
          </a:p>
        </p:txBody>
      </p:sp>
      <p:sp>
        <p:nvSpPr>
          <p:cNvPr id="36" name="文本占位符 30"/>
          <p:cNvSpPr>
            <a:spLocks noGrp="1"/>
          </p:cNvSpPr>
          <p:nvPr>
            <p:ph type="body" sz="quarter" idx="14" hasCustomPrompt="1"/>
          </p:nvPr>
        </p:nvSpPr>
        <p:spPr>
          <a:xfrm>
            <a:off x="6275388" y="4334183"/>
            <a:ext cx="4008943" cy="397981"/>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22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dirty="0"/>
              <a:t>标题名称</a:t>
            </a:r>
          </a:p>
        </p:txBody>
      </p:sp>
      <p:sp>
        <p:nvSpPr>
          <p:cNvPr id="37" name="文本占位符 30"/>
          <p:cNvSpPr>
            <a:spLocks noGrp="1"/>
          </p:cNvSpPr>
          <p:nvPr>
            <p:ph type="body" sz="quarter" idx="17" hasCustomPrompt="1"/>
          </p:nvPr>
        </p:nvSpPr>
        <p:spPr>
          <a:xfrm>
            <a:off x="2055101" y="3115905"/>
            <a:ext cx="1831822" cy="451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dirty="0"/>
              <a:t>目录</a:t>
            </a:r>
          </a:p>
        </p:txBody>
      </p:sp>
      <p:sp>
        <p:nvSpPr>
          <p:cNvPr id="15" name="iṣ1idé"/>
          <p:cNvSpPr/>
          <p:nvPr userDrawn="1"/>
        </p:nvSpPr>
        <p:spPr bwMode="auto">
          <a:xfrm>
            <a:off x="5274386" y="1909913"/>
            <a:ext cx="814372" cy="814373"/>
          </a:xfrm>
          <a:prstGeom prst="diamond">
            <a:avLst/>
          </a:prstGeom>
          <a:solidFill>
            <a:srgbClr val="154996"/>
          </a:solidFill>
          <a:ln w="19050">
            <a:noFill/>
            <a:round/>
          </a:ln>
        </p:spPr>
        <p:txBody>
          <a:bodyPr rot="0" spcFirstLastPara="0" vert="horz" wrap="square" lIns="91440" tIns="45720" rIns="91440" bIns="45720" anchor="ctr" anchorCtr="1" forceAA="0" compatLnSpc="1">
            <a:normAutofit/>
          </a:bodyPr>
          <a:lstStyle/>
          <a:p>
            <a:pPr algn="ctr"/>
            <a:endParaRPr lang="en-US" altLang="zh-CN" sz="1600" dirty="0">
              <a:solidFill>
                <a:schemeClr val="bg1">
                  <a:lumMod val="100000"/>
                </a:schemeClr>
              </a:solidFill>
              <a:latin typeface="Source Han Sans CN Normal" panose="020B0400000000000000" pitchFamily="34" charset="-128"/>
              <a:ea typeface="Source Han Sans CN Normal" panose="020B0400000000000000" pitchFamily="34" charset="-128"/>
            </a:endParaRPr>
          </a:p>
        </p:txBody>
      </p:sp>
      <p:sp>
        <p:nvSpPr>
          <p:cNvPr id="16" name="ïṣlídé"/>
          <p:cNvSpPr/>
          <p:nvPr userDrawn="1"/>
        </p:nvSpPr>
        <p:spPr bwMode="auto">
          <a:xfrm>
            <a:off x="5292622" y="3122048"/>
            <a:ext cx="814372" cy="814373"/>
          </a:xfrm>
          <a:prstGeom prst="diamond">
            <a:avLst/>
          </a:prstGeom>
          <a:solidFill>
            <a:schemeClr val="bg1">
              <a:lumMod val="50000"/>
            </a:schemeClr>
          </a:solidFill>
          <a:ln w="19050">
            <a:noFill/>
            <a:round/>
          </a:ln>
        </p:spPr>
        <p:txBody>
          <a:bodyPr rot="0" spcFirstLastPara="0" vert="horz" wrap="square" lIns="91440" tIns="45720" rIns="91440" bIns="45720" anchor="ctr" anchorCtr="1" forceAA="0" compatLnSpc="1">
            <a:normAutofit/>
          </a:bodyPr>
          <a:lstStyle/>
          <a:p>
            <a:pPr algn="ctr"/>
            <a:endParaRPr lang="en-US" altLang="zh-CN" sz="1600" b="1" dirty="0">
              <a:solidFill>
                <a:schemeClr val="bg1">
                  <a:lumMod val="100000"/>
                </a:schemeClr>
              </a:solidFill>
              <a:latin typeface="Source Han Sans CN Normal" panose="020B0400000000000000" pitchFamily="34" charset="-128"/>
              <a:ea typeface="Source Han Sans CN Normal" panose="020B0400000000000000" pitchFamily="34" charset="-128"/>
            </a:endParaRPr>
          </a:p>
        </p:txBody>
      </p:sp>
      <p:sp>
        <p:nvSpPr>
          <p:cNvPr id="17" name="ïṥlíḋe"/>
          <p:cNvSpPr/>
          <p:nvPr userDrawn="1"/>
        </p:nvSpPr>
        <p:spPr bwMode="auto">
          <a:xfrm>
            <a:off x="5292622" y="4334183"/>
            <a:ext cx="814372" cy="814373"/>
          </a:xfrm>
          <a:prstGeom prst="diamond">
            <a:avLst/>
          </a:prstGeom>
          <a:solidFill>
            <a:srgbClr val="154996"/>
          </a:solidFill>
          <a:ln w="19050">
            <a:noFill/>
            <a:round/>
          </a:ln>
        </p:spPr>
        <p:txBody>
          <a:bodyPr rot="0" spcFirstLastPara="0" vert="horz" wrap="square" lIns="91440" tIns="45720" rIns="91440" bIns="45720" anchor="ctr" anchorCtr="1" forceAA="0" compatLnSpc="1">
            <a:normAutofit/>
          </a:bodyPr>
          <a:lstStyle/>
          <a:p>
            <a:pPr algn="ctr"/>
            <a:endParaRPr lang="en-US" altLang="zh-CN" sz="1600" b="1" dirty="0">
              <a:solidFill>
                <a:schemeClr val="bg1"/>
              </a:solidFill>
              <a:latin typeface="Source Han Sans CN Normal" panose="020B0400000000000000" pitchFamily="34" charset="-128"/>
              <a:ea typeface="Source Han Sans CN Normal" panose="020B0400000000000000" pitchFamily="34" charset="-128"/>
            </a:endParaRPr>
          </a:p>
        </p:txBody>
      </p:sp>
      <p:sp>
        <p:nvSpPr>
          <p:cNvPr id="18" name="文本占位符 30"/>
          <p:cNvSpPr>
            <a:spLocks noGrp="1"/>
          </p:cNvSpPr>
          <p:nvPr>
            <p:ph type="body" sz="quarter" idx="18" hasCustomPrompt="1"/>
          </p:nvPr>
        </p:nvSpPr>
        <p:spPr>
          <a:xfrm>
            <a:off x="5519738" y="2151918"/>
            <a:ext cx="323668" cy="322716"/>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b="1">
                <a:solidFill>
                  <a:schemeClr val="bg1"/>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1</a:t>
            </a:r>
            <a:endParaRPr kumimoji="1" lang="zh-CN" altLang="en-US" dirty="0"/>
          </a:p>
        </p:txBody>
      </p:sp>
      <p:sp>
        <p:nvSpPr>
          <p:cNvPr id="20" name="文本占位符 30"/>
          <p:cNvSpPr>
            <a:spLocks noGrp="1"/>
          </p:cNvSpPr>
          <p:nvPr>
            <p:ph type="body" sz="quarter" idx="19" hasCustomPrompt="1"/>
          </p:nvPr>
        </p:nvSpPr>
        <p:spPr>
          <a:xfrm>
            <a:off x="5537974" y="3373201"/>
            <a:ext cx="323668" cy="322764"/>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b="1">
                <a:solidFill>
                  <a:schemeClr val="bg1"/>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2</a:t>
            </a:r>
            <a:endParaRPr kumimoji="1" lang="zh-CN" altLang="en-US" dirty="0"/>
          </a:p>
        </p:txBody>
      </p:sp>
      <p:sp>
        <p:nvSpPr>
          <p:cNvPr id="21" name="文本占位符 30"/>
          <p:cNvSpPr>
            <a:spLocks noGrp="1"/>
          </p:cNvSpPr>
          <p:nvPr>
            <p:ph type="body" sz="quarter" idx="20" hasCustomPrompt="1"/>
          </p:nvPr>
        </p:nvSpPr>
        <p:spPr>
          <a:xfrm>
            <a:off x="5537974" y="4582582"/>
            <a:ext cx="323668" cy="32832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600" b="1">
                <a:solidFill>
                  <a:schemeClr val="bg1"/>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3</a:t>
            </a:r>
            <a:endParaRPr kumimoji="1"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版式-3">
    <p:bg>
      <p:bgPr>
        <a:solidFill>
          <a:schemeClr val="bg1"/>
        </a:solidFill>
        <a:effectLst/>
      </p:bgPr>
    </p:bg>
    <p:spTree>
      <p:nvGrpSpPr>
        <p:cNvPr id="1" name=""/>
        <p:cNvGrpSpPr/>
        <p:nvPr/>
      </p:nvGrpSpPr>
      <p:grpSpPr>
        <a:xfrm>
          <a:off x="0" y="0"/>
          <a:ext cx="0" cy="0"/>
          <a:chOff x="0" y="0"/>
          <a:chExt cx="0" cy="0"/>
        </a:xfrm>
      </p:grpSpPr>
      <p:sp>
        <p:nvSpPr>
          <p:cNvPr id="16" name="文本占位符 30"/>
          <p:cNvSpPr>
            <a:spLocks noGrp="1"/>
          </p:cNvSpPr>
          <p:nvPr>
            <p:ph type="body" sz="quarter" idx="15" hasCustomPrompt="1"/>
          </p:nvPr>
        </p:nvSpPr>
        <p:spPr>
          <a:xfrm>
            <a:off x="7649210" y="1974006"/>
            <a:ext cx="3872670" cy="1117344"/>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请在此添加文字说明，模板。请在此添加文字说明，模板。请在此添加文字说明，模板。请在此添加文字说明，模板。</a:t>
            </a:r>
          </a:p>
          <a:p>
            <a:pPr lvl="0"/>
            <a:endParaRPr kumimoji="1" lang="zh-CN" altLang="en-US" dirty="0"/>
          </a:p>
        </p:txBody>
      </p:sp>
      <p:sp>
        <p:nvSpPr>
          <p:cNvPr id="17" name="文本占位符 30"/>
          <p:cNvSpPr>
            <a:spLocks noGrp="1"/>
          </p:cNvSpPr>
          <p:nvPr>
            <p:ph type="body" sz="quarter" idx="16" hasCustomPrompt="1"/>
          </p:nvPr>
        </p:nvSpPr>
        <p:spPr>
          <a:xfrm>
            <a:off x="7649210" y="3479700"/>
            <a:ext cx="3872670" cy="1117344"/>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请在此添加文字说明，模板。请在此添加文字说明，模板。请在此添加文字说明，模板。请在此添加文字说明，模板。</a:t>
            </a:r>
          </a:p>
          <a:p>
            <a:pPr lvl="0"/>
            <a:endParaRPr kumimoji="1" lang="zh-CN" altLang="en-US" dirty="0"/>
          </a:p>
        </p:txBody>
      </p:sp>
      <p:sp>
        <p:nvSpPr>
          <p:cNvPr id="18" name="文本占位符 30"/>
          <p:cNvSpPr>
            <a:spLocks noGrp="1"/>
          </p:cNvSpPr>
          <p:nvPr>
            <p:ph type="body" sz="quarter" idx="17" hasCustomPrompt="1"/>
          </p:nvPr>
        </p:nvSpPr>
        <p:spPr>
          <a:xfrm>
            <a:off x="7649210" y="4985394"/>
            <a:ext cx="3872670" cy="1117344"/>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请在此添加文字说明，模板。请在此添加文字说明，模板。请在此添加文字说明，模板。请在此添加文字说明，模板。</a:t>
            </a:r>
          </a:p>
          <a:p>
            <a:pPr lvl="0"/>
            <a:endParaRPr kumimoji="1" lang="zh-CN" altLang="en-US" dirty="0"/>
          </a:p>
        </p:txBody>
      </p:sp>
      <p:sp>
        <p:nvSpPr>
          <p:cNvPr id="11"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版式-3">
    <p:bg>
      <p:bgPr>
        <a:solidFill>
          <a:schemeClr val="bg1"/>
        </a:solidFill>
        <a:effectLst/>
      </p:bgPr>
    </p:bg>
    <p:spTree>
      <p:nvGrpSpPr>
        <p:cNvPr id="1" name=""/>
        <p:cNvGrpSpPr/>
        <p:nvPr/>
      </p:nvGrpSpPr>
      <p:grpSpPr>
        <a:xfrm>
          <a:off x="0" y="0"/>
          <a:ext cx="0" cy="0"/>
          <a:chOff x="0" y="0"/>
          <a:chExt cx="0" cy="0"/>
        </a:xfrm>
      </p:grpSpPr>
      <p:cxnSp>
        <p:nvCxnSpPr>
          <p:cNvPr id="4" name="直接连接符 7"/>
          <p:cNvCxnSpPr/>
          <p:nvPr userDrawn="1"/>
        </p:nvCxnSpPr>
        <p:spPr>
          <a:xfrm>
            <a:off x="615059" y="3561547"/>
            <a:ext cx="10905431" cy="0"/>
          </a:xfrm>
          <a:prstGeom prst="line">
            <a:avLst/>
          </a:prstGeom>
          <a:ln w="3175" cap="rnd">
            <a:solidFill>
              <a:srgbClr val="D9D9D9"/>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9" name="i$ľîḑê"/>
          <p:cNvSpPr/>
          <p:nvPr userDrawn="1"/>
        </p:nvSpPr>
        <p:spPr>
          <a:xfrm>
            <a:off x="2010975" y="3287183"/>
            <a:ext cx="548728" cy="548732"/>
          </a:xfrm>
          <a:prstGeom prst="ellipse">
            <a:avLst/>
          </a:prstGeom>
          <a:solidFill>
            <a:srgbClr val="15499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14" name="îṩḻïḓè"/>
          <p:cNvSpPr/>
          <p:nvPr userDrawn="1"/>
        </p:nvSpPr>
        <p:spPr>
          <a:xfrm>
            <a:off x="5821637" y="3287183"/>
            <a:ext cx="548728" cy="548732"/>
          </a:xfrm>
          <a:prstGeom prst="ellipse">
            <a:avLst/>
          </a:prstGeom>
          <a:solidFill>
            <a:srgbClr val="828D9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18" name="ïšlíḋe"/>
          <p:cNvSpPr/>
          <p:nvPr userDrawn="1"/>
        </p:nvSpPr>
        <p:spPr>
          <a:xfrm>
            <a:off x="9610482" y="3287183"/>
            <a:ext cx="548728" cy="548732"/>
          </a:xfrm>
          <a:prstGeom prst="ellipse">
            <a:avLst/>
          </a:prstGeom>
          <a:solidFill>
            <a:srgbClr val="3396F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cxnSp>
        <p:nvCxnSpPr>
          <p:cNvPr id="19" name="直接连接符 14"/>
          <p:cNvCxnSpPr/>
          <p:nvPr userDrawn="1"/>
        </p:nvCxnSpPr>
        <p:spPr>
          <a:xfrm>
            <a:off x="4041407" y="4267329"/>
            <a:ext cx="0" cy="123948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5"/>
          <p:cNvCxnSpPr/>
          <p:nvPr userDrawn="1"/>
        </p:nvCxnSpPr>
        <p:spPr>
          <a:xfrm>
            <a:off x="8128777" y="4267329"/>
            <a:ext cx="0" cy="123948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3" name="文本占位符 30"/>
          <p:cNvSpPr>
            <a:spLocks noGrp="1"/>
          </p:cNvSpPr>
          <p:nvPr>
            <p:ph type="body" sz="quarter" idx="15" hasCustomPrompt="1"/>
          </p:nvPr>
        </p:nvSpPr>
        <p:spPr>
          <a:xfrm>
            <a:off x="615059" y="1338522"/>
            <a:ext cx="10939432" cy="1561746"/>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，建议与标题相关并符合整体语言风格，语言描述尽量简洁生动！此处添加详细文本描述 ，建议与标题相关并符合整体语言风格，语言描述尽量简洁生动！此处添加详细文本描述 ，建议与标题相关并符合整体语言风格，语言描述尽量简洁生动。</a:t>
            </a:r>
          </a:p>
          <a:p>
            <a:pPr lvl="0"/>
            <a:endParaRPr kumimoji="1" lang="zh-CN" altLang="en-US" dirty="0"/>
          </a:p>
        </p:txBody>
      </p:sp>
      <p:sp>
        <p:nvSpPr>
          <p:cNvPr id="24" name="文本占位符 30"/>
          <p:cNvSpPr>
            <a:spLocks noGrp="1"/>
          </p:cNvSpPr>
          <p:nvPr>
            <p:ph type="body" sz="quarter" idx="16" hasCustomPrompt="1"/>
          </p:nvPr>
        </p:nvSpPr>
        <p:spPr>
          <a:xfrm>
            <a:off x="763255" y="4498426"/>
            <a:ext cx="3037323" cy="1148609"/>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请在此添加文字说明，模板。请在此添加文字说明，模板。请在此添加文字说明，模板。请在此添加文字说明，模板。</a:t>
            </a:r>
          </a:p>
          <a:p>
            <a:pPr marL="0" marR="0" lvl="0" indent="0" algn="l" defTabSz="457200" rtl="0" eaLnBrk="1" fontAlgn="auto" latinLnBrk="0" hangingPunct="1">
              <a:lnSpc>
                <a:spcPct val="130000"/>
              </a:lnSpc>
              <a:spcBef>
                <a:spcPts val="0"/>
              </a:spcBef>
              <a:spcAft>
                <a:spcPts val="0"/>
              </a:spcAft>
              <a:buClrTx/>
              <a:buSzTx/>
              <a:buFontTx/>
              <a:buNone/>
              <a:defRPr/>
            </a:pPr>
            <a:endParaRPr kumimoji="1" lang="zh-CN" altLang="en-US" dirty="0"/>
          </a:p>
        </p:txBody>
      </p:sp>
      <p:sp>
        <p:nvSpPr>
          <p:cNvPr id="25" name="文本占位符 30"/>
          <p:cNvSpPr>
            <a:spLocks noGrp="1"/>
          </p:cNvSpPr>
          <p:nvPr>
            <p:ph type="body" sz="quarter" idx="18" hasCustomPrompt="1"/>
          </p:nvPr>
        </p:nvSpPr>
        <p:spPr>
          <a:xfrm>
            <a:off x="1187962" y="4068339"/>
            <a:ext cx="2137701" cy="397980"/>
          </a:xfrm>
          <a:prstGeom prst="rect">
            <a:avLst/>
          </a:prstGeom>
        </p:spPr>
        <p:txBody>
          <a:bodyPr/>
          <a:lstStyle>
            <a:lvl1pPr marL="228600" marR="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dirty="0"/>
              <a:t>标题</a:t>
            </a:r>
          </a:p>
        </p:txBody>
      </p:sp>
      <p:sp>
        <p:nvSpPr>
          <p:cNvPr id="26" name="文本占位符 30"/>
          <p:cNvSpPr>
            <a:spLocks noGrp="1"/>
          </p:cNvSpPr>
          <p:nvPr>
            <p:ph type="body" sz="quarter" idx="19" hasCustomPrompt="1"/>
          </p:nvPr>
        </p:nvSpPr>
        <p:spPr>
          <a:xfrm>
            <a:off x="4636769" y="4498426"/>
            <a:ext cx="3037323" cy="1148609"/>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请在此添加文字说明，模板。请在此添加文字说明，模板。请在此添加文字说明，模板。请在此添加文字说明，模板。</a:t>
            </a:r>
          </a:p>
          <a:p>
            <a:pPr marL="0" marR="0" lvl="0" indent="0" algn="l" defTabSz="457200" rtl="0" eaLnBrk="1" fontAlgn="auto" latinLnBrk="0" hangingPunct="1">
              <a:lnSpc>
                <a:spcPct val="130000"/>
              </a:lnSpc>
              <a:spcBef>
                <a:spcPts val="0"/>
              </a:spcBef>
              <a:spcAft>
                <a:spcPts val="0"/>
              </a:spcAft>
              <a:buClrTx/>
              <a:buSzTx/>
              <a:buFontTx/>
              <a:buNone/>
              <a:defRPr/>
            </a:pPr>
            <a:endParaRPr kumimoji="1" lang="zh-CN" altLang="en-US" dirty="0"/>
          </a:p>
        </p:txBody>
      </p:sp>
      <p:sp>
        <p:nvSpPr>
          <p:cNvPr id="27" name="文本占位符 30"/>
          <p:cNvSpPr>
            <a:spLocks noGrp="1"/>
          </p:cNvSpPr>
          <p:nvPr>
            <p:ph type="body" sz="quarter" idx="20" hasCustomPrompt="1"/>
          </p:nvPr>
        </p:nvSpPr>
        <p:spPr>
          <a:xfrm>
            <a:off x="5061476" y="4068339"/>
            <a:ext cx="2137701" cy="397980"/>
          </a:xfrm>
          <a:prstGeom prst="rect">
            <a:avLst/>
          </a:prstGeom>
        </p:spPr>
        <p:txBody>
          <a:bodyPr/>
          <a:lstStyle>
            <a:lvl1pPr marL="228600" marR="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dirty="0"/>
              <a:t>标题</a:t>
            </a:r>
          </a:p>
        </p:txBody>
      </p:sp>
      <p:sp>
        <p:nvSpPr>
          <p:cNvPr id="28" name="文本占位符 30"/>
          <p:cNvSpPr>
            <a:spLocks noGrp="1"/>
          </p:cNvSpPr>
          <p:nvPr>
            <p:ph type="body" sz="quarter" idx="21" hasCustomPrompt="1"/>
          </p:nvPr>
        </p:nvSpPr>
        <p:spPr>
          <a:xfrm>
            <a:off x="8495953" y="4498426"/>
            <a:ext cx="3037323" cy="1148609"/>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请在此添加文字说明，模板。请在此添加文字说明，模板。请在此添加文字说明，模板。请在此添加文字说明，模板。</a:t>
            </a:r>
          </a:p>
          <a:p>
            <a:pPr marL="0" marR="0" lvl="0" indent="0" algn="l" defTabSz="457200" rtl="0" eaLnBrk="1" fontAlgn="auto" latinLnBrk="0" hangingPunct="1">
              <a:lnSpc>
                <a:spcPct val="130000"/>
              </a:lnSpc>
              <a:spcBef>
                <a:spcPts val="0"/>
              </a:spcBef>
              <a:spcAft>
                <a:spcPts val="0"/>
              </a:spcAft>
              <a:buClrTx/>
              <a:buSzTx/>
              <a:buFontTx/>
              <a:buNone/>
              <a:defRPr/>
            </a:pPr>
            <a:endParaRPr kumimoji="1" lang="zh-CN" altLang="en-US" dirty="0"/>
          </a:p>
        </p:txBody>
      </p:sp>
      <p:sp>
        <p:nvSpPr>
          <p:cNvPr id="29" name="文本占位符 30"/>
          <p:cNvSpPr>
            <a:spLocks noGrp="1"/>
          </p:cNvSpPr>
          <p:nvPr>
            <p:ph type="body" sz="quarter" idx="22" hasCustomPrompt="1"/>
          </p:nvPr>
        </p:nvSpPr>
        <p:spPr>
          <a:xfrm>
            <a:off x="8920660" y="4068339"/>
            <a:ext cx="2137701" cy="397980"/>
          </a:xfrm>
          <a:prstGeom prst="rect">
            <a:avLst/>
          </a:prstGeom>
        </p:spPr>
        <p:txBody>
          <a:bodyPr/>
          <a:lstStyle>
            <a:lvl1pPr marL="228600" marR="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dirty="0"/>
              <a:t>标题</a:t>
            </a:r>
          </a:p>
        </p:txBody>
      </p:sp>
      <p:sp>
        <p:nvSpPr>
          <p:cNvPr id="17"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版式-4">
    <p:bg>
      <p:bgPr>
        <a:solidFill>
          <a:schemeClr val="bg1"/>
        </a:solidFill>
        <a:effectLst/>
      </p:bgPr>
    </p:bg>
    <p:spTree>
      <p:nvGrpSpPr>
        <p:cNvPr id="1" name=""/>
        <p:cNvGrpSpPr/>
        <p:nvPr/>
      </p:nvGrpSpPr>
      <p:grpSpPr>
        <a:xfrm>
          <a:off x="0" y="0"/>
          <a:ext cx="0" cy="0"/>
          <a:chOff x="0" y="0"/>
          <a:chExt cx="0" cy="0"/>
        </a:xfrm>
      </p:grpSpPr>
      <p:cxnSp>
        <p:nvCxnSpPr>
          <p:cNvPr id="4" name="直接连接符 7"/>
          <p:cNvCxnSpPr/>
          <p:nvPr userDrawn="1"/>
        </p:nvCxnSpPr>
        <p:spPr>
          <a:xfrm>
            <a:off x="615059" y="3561547"/>
            <a:ext cx="10905431"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9" name="i$ľîḑê"/>
          <p:cNvSpPr/>
          <p:nvPr userDrawn="1"/>
        </p:nvSpPr>
        <p:spPr>
          <a:xfrm>
            <a:off x="1753785" y="3287183"/>
            <a:ext cx="548728" cy="548732"/>
          </a:xfrm>
          <a:prstGeom prst="ellipse">
            <a:avLst/>
          </a:prstGeom>
          <a:solidFill>
            <a:srgbClr val="15499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14" name="îṩḻïḓè"/>
          <p:cNvSpPr/>
          <p:nvPr userDrawn="1"/>
        </p:nvSpPr>
        <p:spPr>
          <a:xfrm>
            <a:off x="4529902" y="3286208"/>
            <a:ext cx="548728" cy="548732"/>
          </a:xfrm>
          <a:prstGeom prst="ellipse">
            <a:avLst/>
          </a:prstGeom>
          <a:solidFill>
            <a:srgbClr val="0089F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18" name="ïšlíḋe"/>
          <p:cNvSpPr/>
          <p:nvPr userDrawn="1"/>
        </p:nvSpPr>
        <p:spPr>
          <a:xfrm>
            <a:off x="10005709" y="3287183"/>
            <a:ext cx="548728" cy="548732"/>
          </a:xfrm>
          <a:prstGeom prst="ellipse">
            <a:avLst/>
          </a:prstGeom>
          <a:solidFill>
            <a:srgbClr val="4FB9F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cxnSp>
        <p:nvCxnSpPr>
          <p:cNvPr id="19" name="直接连接符 14"/>
          <p:cNvCxnSpPr/>
          <p:nvPr userDrawn="1"/>
        </p:nvCxnSpPr>
        <p:spPr>
          <a:xfrm>
            <a:off x="3428916" y="4267329"/>
            <a:ext cx="0" cy="123948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0" name="直接连接符 15"/>
          <p:cNvCxnSpPr/>
          <p:nvPr userDrawn="1"/>
        </p:nvCxnSpPr>
        <p:spPr>
          <a:xfrm>
            <a:off x="6179619" y="4267329"/>
            <a:ext cx="0" cy="123948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1" name="îṩḻïḓè"/>
          <p:cNvSpPr/>
          <p:nvPr userDrawn="1"/>
        </p:nvSpPr>
        <p:spPr>
          <a:xfrm>
            <a:off x="7278619" y="3286208"/>
            <a:ext cx="548728" cy="548732"/>
          </a:xfrm>
          <a:prstGeom prst="ellipse">
            <a:avLst/>
          </a:prstGeom>
          <a:solidFill>
            <a:srgbClr val="5D7FB7"/>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cxnSp>
        <p:nvCxnSpPr>
          <p:cNvPr id="22" name="直接连接符 15"/>
          <p:cNvCxnSpPr/>
          <p:nvPr userDrawn="1"/>
        </p:nvCxnSpPr>
        <p:spPr>
          <a:xfrm>
            <a:off x="8939629" y="4267329"/>
            <a:ext cx="0" cy="123948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26" name="文本占位符 30"/>
          <p:cNvSpPr>
            <a:spLocks noGrp="1"/>
          </p:cNvSpPr>
          <p:nvPr>
            <p:ph type="body" sz="quarter" idx="15" hasCustomPrompt="1"/>
          </p:nvPr>
        </p:nvSpPr>
        <p:spPr>
          <a:xfrm>
            <a:off x="615059" y="1338522"/>
            <a:ext cx="10939432" cy="1561746"/>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，建议与标题相关并符合整体语言风格，语言描述尽量简洁生动！此处添加详细文本描述 ，建议与标题相关并符合整体语言风格，语言描述尽量简洁生动！此处添加详细文本描述 ，建议与标题相关并符合整体语言风格，语言描述尽量简洁生动。</a:t>
            </a:r>
          </a:p>
          <a:p>
            <a:pPr lvl="0"/>
            <a:endParaRPr kumimoji="1" lang="zh-CN" altLang="en-US" dirty="0"/>
          </a:p>
        </p:txBody>
      </p:sp>
      <p:sp>
        <p:nvSpPr>
          <p:cNvPr id="27" name="文本占位符 30"/>
          <p:cNvSpPr>
            <a:spLocks noGrp="1"/>
          </p:cNvSpPr>
          <p:nvPr>
            <p:ph type="body" sz="quarter" idx="16" hasCustomPrompt="1"/>
          </p:nvPr>
        </p:nvSpPr>
        <p:spPr>
          <a:xfrm>
            <a:off x="739030" y="4480187"/>
            <a:ext cx="2568792" cy="1148609"/>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请在此添加文字说明，模板。请在此添加文字说明，模板。请在此添加文字说明，模板。请在此添加文字说明，模板。</a:t>
            </a:r>
          </a:p>
          <a:p>
            <a:pPr marL="0" marR="0" lvl="0" indent="0" algn="l" defTabSz="457200" rtl="0" eaLnBrk="1" fontAlgn="auto" latinLnBrk="0" hangingPunct="1">
              <a:lnSpc>
                <a:spcPct val="130000"/>
              </a:lnSpc>
              <a:spcBef>
                <a:spcPts val="0"/>
              </a:spcBef>
              <a:spcAft>
                <a:spcPts val="0"/>
              </a:spcAft>
              <a:buClrTx/>
              <a:buSzTx/>
              <a:buFontTx/>
              <a:buNone/>
              <a:defRPr/>
            </a:pPr>
            <a:endParaRPr kumimoji="1" lang="zh-CN" altLang="en-US" dirty="0"/>
          </a:p>
        </p:txBody>
      </p:sp>
      <p:sp>
        <p:nvSpPr>
          <p:cNvPr id="28" name="文本占位符 30"/>
          <p:cNvSpPr>
            <a:spLocks noGrp="1"/>
          </p:cNvSpPr>
          <p:nvPr>
            <p:ph type="body" sz="quarter" idx="18" hasCustomPrompt="1"/>
          </p:nvPr>
        </p:nvSpPr>
        <p:spPr>
          <a:xfrm>
            <a:off x="980228" y="4050100"/>
            <a:ext cx="2137701" cy="397980"/>
          </a:xfrm>
          <a:prstGeom prst="rect">
            <a:avLst/>
          </a:prstGeom>
        </p:spPr>
        <p:txBody>
          <a:bodyPr/>
          <a:lstStyle>
            <a:lvl1pPr marL="228600" marR="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dirty="0"/>
              <a:t>标题</a:t>
            </a:r>
          </a:p>
        </p:txBody>
      </p:sp>
      <p:sp>
        <p:nvSpPr>
          <p:cNvPr id="29" name="文本占位符 30"/>
          <p:cNvSpPr>
            <a:spLocks noGrp="1"/>
          </p:cNvSpPr>
          <p:nvPr>
            <p:ph type="body" sz="quarter" idx="19" hasCustomPrompt="1"/>
          </p:nvPr>
        </p:nvSpPr>
        <p:spPr>
          <a:xfrm>
            <a:off x="3525746" y="4480187"/>
            <a:ext cx="2568792" cy="1148609"/>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请在此添加文字说明，模板。请在此添加文字说明，模板。请在此添加文字说明，模板。请在此添加文字说明，模板。</a:t>
            </a:r>
          </a:p>
          <a:p>
            <a:pPr marL="0" marR="0" lvl="0" indent="0" algn="l" defTabSz="457200" rtl="0" eaLnBrk="1" fontAlgn="auto" latinLnBrk="0" hangingPunct="1">
              <a:lnSpc>
                <a:spcPct val="130000"/>
              </a:lnSpc>
              <a:spcBef>
                <a:spcPts val="0"/>
              </a:spcBef>
              <a:spcAft>
                <a:spcPts val="0"/>
              </a:spcAft>
              <a:buClrTx/>
              <a:buSzTx/>
              <a:buFontTx/>
              <a:buNone/>
              <a:defRPr/>
            </a:pPr>
            <a:endParaRPr kumimoji="1" lang="zh-CN" altLang="en-US" dirty="0"/>
          </a:p>
        </p:txBody>
      </p:sp>
      <p:sp>
        <p:nvSpPr>
          <p:cNvPr id="30" name="文本占位符 30"/>
          <p:cNvSpPr>
            <a:spLocks noGrp="1"/>
          </p:cNvSpPr>
          <p:nvPr>
            <p:ph type="body" sz="quarter" idx="20" hasCustomPrompt="1"/>
          </p:nvPr>
        </p:nvSpPr>
        <p:spPr>
          <a:xfrm>
            <a:off x="3766944" y="4050100"/>
            <a:ext cx="2137701" cy="397980"/>
          </a:xfrm>
          <a:prstGeom prst="rect">
            <a:avLst/>
          </a:prstGeom>
        </p:spPr>
        <p:txBody>
          <a:bodyPr/>
          <a:lstStyle>
            <a:lvl1pPr marL="228600" marR="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dirty="0"/>
              <a:t>标题</a:t>
            </a:r>
          </a:p>
        </p:txBody>
      </p:sp>
      <p:sp>
        <p:nvSpPr>
          <p:cNvPr id="31" name="文本占位符 30"/>
          <p:cNvSpPr>
            <a:spLocks noGrp="1"/>
          </p:cNvSpPr>
          <p:nvPr>
            <p:ph type="body" sz="quarter" idx="21" hasCustomPrompt="1"/>
          </p:nvPr>
        </p:nvSpPr>
        <p:spPr>
          <a:xfrm>
            <a:off x="6282098" y="4487137"/>
            <a:ext cx="2568792" cy="1148609"/>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请在此添加文字说明，模板。请在此添加文字说明，模板。请在此添加文字说明，模板。请在此添加文字说明，模板。</a:t>
            </a:r>
          </a:p>
          <a:p>
            <a:pPr marL="0" marR="0" lvl="0" indent="0" algn="l" defTabSz="457200" rtl="0" eaLnBrk="1" fontAlgn="auto" latinLnBrk="0" hangingPunct="1">
              <a:lnSpc>
                <a:spcPct val="130000"/>
              </a:lnSpc>
              <a:spcBef>
                <a:spcPts val="0"/>
              </a:spcBef>
              <a:spcAft>
                <a:spcPts val="0"/>
              </a:spcAft>
              <a:buClrTx/>
              <a:buSzTx/>
              <a:buFontTx/>
              <a:buNone/>
              <a:defRPr/>
            </a:pPr>
            <a:endParaRPr kumimoji="1" lang="zh-CN" altLang="en-US" dirty="0"/>
          </a:p>
        </p:txBody>
      </p:sp>
      <p:sp>
        <p:nvSpPr>
          <p:cNvPr id="32" name="文本占位符 30"/>
          <p:cNvSpPr>
            <a:spLocks noGrp="1"/>
          </p:cNvSpPr>
          <p:nvPr>
            <p:ph type="body" sz="quarter" idx="22" hasCustomPrompt="1"/>
          </p:nvPr>
        </p:nvSpPr>
        <p:spPr>
          <a:xfrm>
            <a:off x="6523296" y="4057050"/>
            <a:ext cx="2137701" cy="397980"/>
          </a:xfrm>
          <a:prstGeom prst="rect">
            <a:avLst/>
          </a:prstGeom>
        </p:spPr>
        <p:txBody>
          <a:bodyPr/>
          <a:lstStyle>
            <a:lvl1pPr marL="228600" marR="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dirty="0"/>
              <a:t>标题</a:t>
            </a:r>
          </a:p>
        </p:txBody>
      </p:sp>
      <p:sp>
        <p:nvSpPr>
          <p:cNvPr id="33" name="文本占位符 30"/>
          <p:cNvSpPr>
            <a:spLocks noGrp="1"/>
          </p:cNvSpPr>
          <p:nvPr>
            <p:ph type="body" sz="quarter" idx="23" hasCustomPrompt="1"/>
          </p:nvPr>
        </p:nvSpPr>
        <p:spPr>
          <a:xfrm>
            <a:off x="9026191" y="4487137"/>
            <a:ext cx="2568792" cy="1148609"/>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请在此添加文字说明，模板。请在此添加文字说明，模板。请在此添加文字说明，模板。请在此添加文字说明，模板。</a:t>
            </a:r>
          </a:p>
          <a:p>
            <a:pPr marL="0" marR="0" lvl="0" indent="0" algn="l" defTabSz="457200" rtl="0" eaLnBrk="1" fontAlgn="auto" latinLnBrk="0" hangingPunct="1">
              <a:lnSpc>
                <a:spcPct val="130000"/>
              </a:lnSpc>
              <a:spcBef>
                <a:spcPts val="0"/>
              </a:spcBef>
              <a:spcAft>
                <a:spcPts val="0"/>
              </a:spcAft>
              <a:buClrTx/>
              <a:buSzTx/>
              <a:buFontTx/>
              <a:buNone/>
              <a:defRPr/>
            </a:pPr>
            <a:endParaRPr kumimoji="1" lang="zh-CN" altLang="en-US" dirty="0"/>
          </a:p>
        </p:txBody>
      </p:sp>
      <p:sp>
        <p:nvSpPr>
          <p:cNvPr id="43" name="文本占位符 30"/>
          <p:cNvSpPr>
            <a:spLocks noGrp="1"/>
          </p:cNvSpPr>
          <p:nvPr>
            <p:ph type="body" sz="quarter" idx="24" hasCustomPrompt="1"/>
          </p:nvPr>
        </p:nvSpPr>
        <p:spPr>
          <a:xfrm>
            <a:off x="9267389" y="4057050"/>
            <a:ext cx="2137701" cy="397980"/>
          </a:xfrm>
          <a:prstGeom prst="rect">
            <a:avLst/>
          </a:prstGeom>
        </p:spPr>
        <p:txBody>
          <a:bodyPr/>
          <a:lstStyle>
            <a:lvl1pPr marL="228600" marR="0" indent="-228600" algn="ctr"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dirty="0"/>
              <a:t>标题</a:t>
            </a:r>
          </a:p>
        </p:txBody>
      </p:sp>
      <p:sp>
        <p:nvSpPr>
          <p:cNvPr id="24"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版式-1">
    <p:bg>
      <p:bgPr>
        <a:solidFill>
          <a:schemeClr val="bg1"/>
        </a:solidFill>
        <a:effectLst/>
      </p:bgPr>
    </p:bg>
    <p:spTree>
      <p:nvGrpSpPr>
        <p:cNvPr id="1" name=""/>
        <p:cNvGrpSpPr/>
        <p:nvPr/>
      </p:nvGrpSpPr>
      <p:grpSpPr>
        <a:xfrm>
          <a:off x="0" y="0"/>
          <a:ext cx="0" cy="0"/>
          <a:chOff x="0" y="0"/>
          <a:chExt cx="0" cy="0"/>
        </a:xfrm>
      </p:grpSpPr>
      <p:grpSp>
        <p:nvGrpSpPr>
          <p:cNvPr id="20" name="그룹 25"/>
          <p:cNvGrpSpPr/>
          <p:nvPr/>
        </p:nvGrpSpPr>
        <p:grpSpPr>
          <a:xfrm>
            <a:off x="4243676" y="2442355"/>
            <a:ext cx="3899442" cy="1895123"/>
            <a:chOff x="1115616" y="2498780"/>
            <a:chExt cx="3029712" cy="1472436"/>
          </a:xfrm>
        </p:grpSpPr>
        <p:cxnSp>
          <p:nvCxnSpPr>
            <p:cNvPr id="27" name="직선 연결선 26"/>
            <p:cNvCxnSpPr/>
            <p:nvPr/>
          </p:nvCxnSpPr>
          <p:spPr>
            <a:xfrm>
              <a:off x="1115616" y="3971216"/>
              <a:ext cx="15453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a:off x="3990791" y="3971216"/>
              <a:ext cx="15453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직선 연결선 28"/>
            <p:cNvCxnSpPr/>
            <p:nvPr/>
          </p:nvCxnSpPr>
          <p:spPr>
            <a:xfrm rot="16200000">
              <a:off x="2553204" y="2576049"/>
              <a:ext cx="15453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직선 연결선 29"/>
            <p:cNvCxnSpPr/>
            <p:nvPr/>
          </p:nvCxnSpPr>
          <p:spPr>
            <a:xfrm>
              <a:off x="1622360" y="2924944"/>
              <a:ext cx="63608" cy="6360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p:nvPr/>
          </p:nvCxnSpPr>
          <p:spPr>
            <a:xfrm flipH="1">
              <a:off x="3574976" y="2924944"/>
              <a:ext cx="63608" cy="6360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2" name="원호 6"/>
          <p:cNvSpPr/>
          <p:nvPr userDrawn="1"/>
        </p:nvSpPr>
        <p:spPr>
          <a:xfrm>
            <a:off x="4841856" y="3017296"/>
            <a:ext cx="2707285" cy="2707284"/>
          </a:xfrm>
          <a:prstGeom prst="arc">
            <a:avLst>
              <a:gd name="adj1" fmla="val 10727087"/>
              <a:gd name="adj2" fmla="val 68643"/>
            </a:avLst>
          </a:prstGeom>
          <a:ln w="5080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600"/>
          </a:p>
        </p:txBody>
      </p:sp>
      <p:sp>
        <p:nvSpPr>
          <p:cNvPr id="33" name="원호 7"/>
          <p:cNvSpPr/>
          <p:nvPr userDrawn="1"/>
        </p:nvSpPr>
        <p:spPr>
          <a:xfrm>
            <a:off x="4837628" y="3017296"/>
            <a:ext cx="2707285" cy="2707284"/>
          </a:xfrm>
          <a:prstGeom prst="arc">
            <a:avLst>
              <a:gd name="adj1" fmla="val 10727087"/>
              <a:gd name="adj2" fmla="val 12857398"/>
            </a:avLst>
          </a:prstGeom>
          <a:ln w="5080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600"/>
          </a:p>
        </p:txBody>
      </p:sp>
      <p:cxnSp>
        <p:nvCxnSpPr>
          <p:cNvPr id="40" name="Straight Connector 79"/>
          <p:cNvCxnSpPr/>
          <p:nvPr userDrawn="1"/>
        </p:nvCxnSpPr>
        <p:spPr>
          <a:xfrm>
            <a:off x="4662338" y="5293389"/>
            <a:ext cx="32023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文本占位符 30"/>
          <p:cNvSpPr>
            <a:spLocks noGrp="1"/>
          </p:cNvSpPr>
          <p:nvPr>
            <p:ph type="body" sz="quarter" idx="15" hasCustomPrompt="1"/>
          </p:nvPr>
        </p:nvSpPr>
        <p:spPr>
          <a:xfrm>
            <a:off x="615059" y="1338522"/>
            <a:ext cx="10939432" cy="679964"/>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，建议与标题相关并符合整体语言风格，语言描述尽量简洁生动！此处添加详细文本描述 ，建议与标题相关并符合整体语言风格，语言描述尽量简洁生动！此处添加详细文本描述 ，建议与标题相关并符合整体语言风格，语言描述尽量简洁生动。</a:t>
            </a:r>
          </a:p>
          <a:p>
            <a:pPr lvl="0"/>
            <a:endParaRPr kumimoji="1" lang="zh-CN" altLang="en-US" dirty="0"/>
          </a:p>
        </p:txBody>
      </p:sp>
      <p:sp>
        <p:nvSpPr>
          <p:cNvPr id="41" name="文本占位符 30"/>
          <p:cNvSpPr>
            <a:spLocks noGrp="1"/>
          </p:cNvSpPr>
          <p:nvPr>
            <p:ph type="body" sz="quarter" idx="18" hasCustomPrompt="1"/>
          </p:nvPr>
        </p:nvSpPr>
        <p:spPr>
          <a:xfrm>
            <a:off x="5187849" y="4895409"/>
            <a:ext cx="2028123"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42" name="文本占位符 30"/>
          <p:cNvSpPr>
            <a:spLocks noGrp="1"/>
          </p:cNvSpPr>
          <p:nvPr>
            <p:ph type="body" sz="quarter" idx="16" hasCustomPrompt="1"/>
          </p:nvPr>
        </p:nvSpPr>
        <p:spPr>
          <a:xfrm>
            <a:off x="3601157" y="5328426"/>
            <a:ext cx="5384800" cy="1148609"/>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a:t>
            </a:r>
          </a:p>
        </p:txBody>
      </p:sp>
      <p:sp>
        <p:nvSpPr>
          <p:cNvPr id="35" name="文本占位符 30"/>
          <p:cNvSpPr>
            <a:spLocks noGrp="1"/>
          </p:cNvSpPr>
          <p:nvPr>
            <p:ph type="body" sz="quarter" idx="19" hasCustomPrompt="1"/>
          </p:nvPr>
        </p:nvSpPr>
        <p:spPr>
          <a:xfrm>
            <a:off x="5582927" y="3909662"/>
            <a:ext cx="1234433" cy="71873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40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35%</a:t>
            </a:r>
            <a:endParaRPr kumimoji="1" lang="zh-CN" altLang="en-US" dirty="0"/>
          </a:p>
        </p:txBody>
      </p:sp>
      <p:sp>
        <p:nvSpPr>
          <p:cNvPr id="38" name="文本占位符 30"/>
          <p:cNvSpPr>
            <a:spLocks noGrp="1"/>
          </p:cNvSpPr>
          <p:nvPr>
            <p:ph type="body" sz="quarter" idx="20" hasCustomPrompt="1"/>
          </p:nvPr>
        </p:nvSpPr>
        <p:spPr>
          <a:xfrm>
            <a:off x="3510253" y="4203678"/>
            <a:ext cx="569897" cy="279181"/>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200" b="0">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15%</a:t>
            </a:r>
            <a:endParaRPr kumimoji="1" lang="zh-CN" altLang="en-US" dirty="0"/>
          </a:p>
        </p:txBody>
      </p:sp>
      <p:sp>
        <p:nvSpPr>
          <p:cNvPr id="39" name="文本占位符 30"/>
          <p:cNvSpPr>
            <a:spLocks noGrp="1"/>
          </p:cNvSpPr>
          <p:nvPr>
            <p:ph type="body" sz="quarter" idx="21" hasCustomPrompt="1"/>
          </p:nvPr>
        </p:nvSpPr>
        <p:spPr>
          <a:xfrm>
            <a:off x="4200720" y="2716163"/>
            <a:ext cx="569897" cy="279181"/>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200" b="0">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30%</a:t>
            </a:r>
            <a:endParaRPr kumimoji="1" lang="zh-CN" altLang="en-US" dirty="0"/>
          </a:p>
        </p:txBody>
      </p:sp>
      <p:sp>
        <p:nvSpPr>
          <p:cNvPr id="43" name="文本占位符 30"/>
          <p:cNvSpPr>
            <a:spLocks noGrp="1"/>
          </p:cNvSpPr>
          <p:nvPr>
            <p:ph type="body" sz="quarter" idx="22" hasCustomPrompt="1"/>
          </p:nvPr>
        </p:nvSpPr>
        <p:spPr>
          <a:xfrm>
            <a:off x="5908348" y="2063597"/>
            <a:ext cx="569897" cy="279181"/>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200" b="0">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45%</a:t>
            </a:r>
            <a:endParaRPr kumimoji="1" lang="zh-CN" altLang="en-US" dirty="0"/>
          </a:p>
        </p:txBody>
      </p:sp>
      <p:sp>
        <p:nvSpPr>
          <p:cNvPr id="44" name="文本占位符 30"/>
          <p:cNvSpPr>
            <a:spLocks noGrp="1"/>
          </p:cNvSpPr>
          <p:nvPr>
            <p:ph type="body" sz="quarter" idx="23" hasCustomPrompt="1"/>
          </p:nvPr>
        </p:nvSpPr>
        <p:spPr>
          <a:xfrm>
            <a:off x="7608046" y="2738115"/>
            <a:ext cx="569897" cy="279181"/>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200" b="0">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65%</a:t>
            </a:r>
            <a:endParaRPr kumimoji="1" lang="zh-CN" altLang="en-US" dirty="0"/>
          </a:p>
        </p:txBody>
      </p:sp>
      <p:sp>
        <p:nvSpPr>
          <p:cNvPr id="45" name="文本占位符 30"/>
          <p:cNvSpPr>
            <a:spLocks noGrp="1"/>
          </p:cNvSpPr>
          <p:nvPr>
            <p:ph type="body" sz="quarter" idx="24" hasCustomPrompt="1"/>
          </p:nvPr>
        </p:nvSpPr>
        <p:spPr>
          <a:xfrm>
            <a:off x="8258380" y="4153245"/>
            <a:ext cx="651940" cy="279181"/>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200" b="0">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100%</a:t>
            </a:r>
            <a:endParaRPr kumimoji="1" lang="zh-CN" altLang="en-US" dirty="0"/>
          </a:p>
        </p:txBody>
      </p:sp>
      <p:sp>
        <p:nvSpPr>
          <p:cNvPr id="22"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版式-2">
    <p:bg>
      <p:bgPr>
        <a:solidFill>
          <a:schemeClr val="bg1"/>
        </a:solidFill>
        <a:effectLst/>
      </p:bgPr>
    </p:bg>
    <p:spTree>
      <p:nvGrpSpPr>
        <p:cNvPr id="1" name=""/>
        <p:cNvGrpSpPr/>
        <p:nvPr/>
      </p:nvGrpSpPr>
      <p:grpSpPr>
        <a:xfrm>
          <a:off x="0" y="0"/>
          <a:ext cx="0" cy="0"/>
          <a:chOff x="0" y="0"/>
          <a:chExt cx="0" cy="0"/>
        </a:xfrm>
      </p:grpSpPr>
      <p:cxnSp>
        <p:nvCxnSpPr>
          <p:cNvPr id="40" name="Straight Connector 79"/>
          <p:cNvCxnSpPr/>
          <p:nvPr userDrawn="1"/>
        </p:nvCxnSpPr>
        <p:spPr>
          <a:xfrm>
            <a:off x="1931670" y="5234068"/>
            <a:ext cx="32023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86"/>
          <p:cNvCxnSpPr/>
          <p:nvPr userDrawn="1"/>
        </p:nvCxnSpPr>
        <p:spPr>
          <a:xfrm>
            <a:off x="7162800" y="5234068"/>
            <a:ext cx="306641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6" name="文本占位符 30"/>
          <p:cNvSpPr>
            <a:spLocks noGrp="1"/>
          </p:cNvSpPr>
          <p:nvPr>
            <p:ph type="body" sz="quarter" idx="15" hasCustomPrompt="1"/>
          </p:nvPr>
        </p:nvSpPr>
        <p:spPr>
          <a:xfrm>
            <a:off x="615059" y="1338523"/>
            <a:ext cx="10939432" cy="608398"/>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4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595A58"/>
                </a:solidFill>
                <a:effectLst/>
                <a:uLnTx/>
                <a:uFillTx/>
                <a:latin typeface="Source Han Sans CN Normal" panose="020B0400000000000000" pitchFamily="34" charset="-128"/>
                <a:ea typeface="Source Han Sans CN Normal" panose="020B0400000000000000" pitchFamily="34" charset="-128"/>
                <a:cs typeface="+mn-ea"/>
                <a:sym typeface="+mn-lt"/>
              </a:rPr>
              <a:t>此处添加详细文本描述 ，建议与标题相关并符合整体语言风格，语言描述尽量简洁生动！此处添加详细文本描述 ，建议与标题相关并符合整体语言风格，语言描述尽量简洁生动！此处添加详细文本描述 ，建议与标题相关并符合整体语言风格，语言描述尽量简洁生动。</a:t>
            </a:r>
          </a:p>
          <a:p>
            <a:pPr lvl="0"/>
            <a:endParaRPr kumimoji="1" lang="zh-CN" altLang="en-US" dirty="0"/>
          </a:p>
        </p:txBody>
      </p:sp>
      <p:sp>
        <p:nvSpPr>
          <p:cNvPr id="47" name="文本占位符 30"/>
          <p:cNvSpPr>
            <a:spLocks noGrp="1"/>
          </p:cNvSpPr>
          <p:nvPr>
            <p:ph type="body" sz="quarter" idx="18" hasCustomPrompt="1"/>
          </p:nvPr>
        </p:nvSpPr>
        <p:spPr>
          <a:xfrm>
            <a:off x="2471212" y="4815507"/>
            <a:ext cx="2028123"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48" name="文本占位符 30"/>
          <p:cNvSpPr>
            <a:spLocks noGrp="1"/>
          </p:cNvSpPr>
          <p:nvPr>
            <p:ph type="body" sz="quarter" idx="16" hasCustomPrompt="1"/>
          </p:nvPr>
        </p:nvSpPr>
        <p:spPr>
          <a:xfrm>
            <a:off x="1840231" y="5248524"/>
            <a:ext cx="3293744" cy="1148609"/>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a:t>
            </a:r>
          </a:p>
        </p:txBody>
      </p:sp>
      <p:sp>
        <p:nvSpPr>
          <p:cNvPr id="50" name="文本占位符 30"/>
          <p:cNvSpPr>
            <a:spLocks noGrp="1"/>
          </p:cNvSpPr>
          <p:nvPr>
            <p:ph type="body" sz="quarter" idx="20" hasCustomPrompt="1"/>
          </p:nvPr>
        </p:nvSpPr>
        <p:spPr>
          <a:xfrm>
            <a:off x="7216030" y="5248524"/>
            <a:ext cx="3293744" cy="1148609"/>
          </a:xfrm>
          <a:prstGeom prst="rect">
            <a:avLst/>
          </a:prstGeom>
        </p:spPr>
        <p:txBody>
          <a:bodyPr/>
          <a:lstStyle>
            <a:lvl1pPr marL="0" marR="0" indent="0" algn="l" defTabSz="457200" rtl="0" eaLnBrk="1" fontAlgn="auto" latinLnBrk="0" hangingPunct="1">
              <a:lnSpc>
                <a:spcPct val="130000"/>
              </a:lnSpc>
              <a:spcBef>
                <a:spcPts val="0"/>
              </a:spcBef>
              <a:spcAft>
                <a:spcPts val="0"/>
              </a:spcAft>
              <a:buClrTx/>
              <a:buSzTx/>
              <a:buFontTx/>
              <a:buNone/>
              <a:defRPr sz="1200">
                <a:solidFill>
                  <a:srgbClr val="595A58"/>
                </a:solidFill>
                <a:latin typeface="Source Han Sans CN Normal" panose="020B0400000000000000" pitchFamily="34" charset="-128"/>
                <a:ea typeface="Source Han Sans CN Normal" panose="020B0400000000000000" pitchFamily="34" charset="-128"/>
              </a:defRPr>
            </a:lvl1pPr>
          </a:lstStyle>
          <a:p>
            <a:pPr marL="0" marR="0" lvl="0" indent="0" algn="l" defTabSz="457200" rtl="0" eaLnBrk="1" fontAlgn="auto" latinLnBrk="0" hangingPunct="1">
              <a:lnSpc>
                <a:spcPct val="130000"/>
              </a:lnSpc>
              <a:spcBef>
                <a:spcPts val="0"/>
              </a:spcBef>
              <a:spcAft>
                <a:spcPts val="0"/>
              </a:spcAft>
              <a:buClrTx/>
              <a:buSzTx/>
              <a:buFontTx/>
              <a:buNone/>
              <a:defRPr/>
            </a:pPr>
            <a:r>
              <a:rPr kumimoji="1" lang="zh-CN" altLang="en-US" dirty="0"/>
              <a:t>请在此添加文字说明，模板。请在此添加文字说明，模板。请在此添加文字说明，模板。请在此添加文字说明</a:t>
            </a:r>
          </a:p>
        </p:txBody>
      </p:sp>
      <p:grpSp>
        <p:nvGrpSpPr>
          <p:cNvPr id="44" name="그룹 25"/>
          <p:cNvGrpSpPr/>
          <p:nvPr userDrawn="1"/>
        </p:nvGrpSpPr>
        <p:grpSpPr>
          <a:xfrm>
            <a:off x="1529344" y="2383034"/>
            <a:ext cx="3899442" cy="1895123"/>
            <a:chOff x="1115616" y="2498780"/>
            <a:chExt cx="3029712" cy="1472436"/>
          </a:xfrm>
        </p:grpSpPr>
        <p:cxnSp>
          <p:nvCxnSpPr>
            <p:cNvPr id="51" name="직선 연결선 26"/>
            <p:cNvCxnSpPr/>
            <p:nvPr/>
          </p:nvCxnSpPr>
          <p:spPr>
            <a:xfrm>
              <a:off x="1115616" y="3971216"/>
              <a:ext cx="15453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2" name="직선 연결선 27"/>
            <p:cNvCxnSpPr/>
            <p:nvPr/>
          </p:nvCxnSpPr>
          <p:spPr>
            <a:xfrm>
              <a:off x="3990791" y="3971216"/>
              <a:ext cx="15453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3" name="직선 연결선 28"/>
            <p:cNvCxnSpPr/>
            <p:nvPr/>
          </p:nvCxnSpPr>
          <p:spPr>
            <a:xfrm rot="16200000">
              <a:off x="2553204" y="2576049"/>
              <a:ext cx="15453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4" name="직선 연결선 29"/>
            <p:cNvCxnSpPr/>
            <p:nvPr/>
          </p:nvCxnSpPr>
          <p:spPr>
            <a:xfrm>
              <a:off x="1622360" y="2924944"/>
              <a:ext cx="63608" cy="6360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5" name="직선 연결선 30"/>
            <p:cNvCxnSpPr/>
            <p:nvPr/>
          </p:nvCxnSpPr>
          <p:spPr>
            <a:xfrm flipH="1">
              <a:off x="3574976" y="2924944"/>
              <a:ext cx="63608" cy="6360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56" name="원호 6"/>
          <p:cNvSpPr/>
          <p:nvPr userDrawn="1"/>
        </p:nvSpPr>
        <p:spPr>
          <a:xfrm>
            <a:off x="2127524" y="2957975"/>
            <a:ext cx="2707285" cy="2707284"/>
          </a:xfrm>
          <a:prstGeom prst="arc">
            <a:avLst>
              <a:gd name="adj1" fmla="val 10727087"/>
              <a:gd name="adj2" fmla="val 68643"/>
            </a:avLst>
          </a:prstGeom>
          <a:ln w="5080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600"/>
          </a:p>
        </p:txBody>
      </p:sp>
      <p:sp>
        <p:nvSpPr>
          <p:cNvPr id="57" name="원호 7"/>
          <p:cNvSpPr/>
          <p:nvPr userDrawn="1"/>
        </p:nvSpPr>
        <p:spPr>
          <a:xfrm>
            <a:off x="2123296" y="2957975"/>
            <a:ext cx="2707285" cy="2707284"/>
          </a:xfrm>
          <a:prstGeom prst="arc">
            <a:avLst>
              <a:gd name="adj1" fmla="val 10727087"/>
              <a:gd name="adj2" fmla="val 12857398"/>
            </a:avLst>
          </a:prstGeom>
          <a:ln w="5080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600"/>
          </a:p>
        </p:txBody>
      </p:sp>
      <p:cxnSp>
        <p:nvCxnSpPr>
          <p:cNvPr id="58" name="Straight Connector 79"/>
          <p:cNvCxnSpPr/>
          <p:nvPr userDrawn="1"/>
        </p:nvCxnSpPr>
        <p:spPr>
          <a:xfrm>
            <a:off x="1948006" y="5234068"/>
            <a:ext cx="320230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文本占位符 30"/>
          <p:cNvSpPr>
            <a:spLocks noGrp="1"/>
          </p:cNvSpPr>
          <p:nvPr>
            <p:ph type="body" sz="quarter" idx="22" hasCustomPrompt="1"/>
          </p:nvPr>
        </p:nvSpPr>
        <p:spPr>
          <a:xfrm>
            <a:off x="2868595" y="3850341"/>
            <a:ext cx="1234433" cy="71873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40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35%</a:t>
            </a:r>
            <a:endParaRPr kumimoji="1" lang="zh-CN" altLang="en-US" dirty="0"/>
          </a:p>
        </p:txBody>
      </p:sp>
      <p:sp>
        <p:nvSpPr>
          <p:cNvPr id="61" name="文本占位符 30"/>
          <p:cNvSpPr>
            <a:spLocks noGrp="1"/>
          </p:cNvSpPr>
          <p:nvPr>
            <p:ph type="body" sz="quarter" idx="23" hasCustomPrompt="1"/>
          </p:nvPr>
        </p:nvSpPr>
        <p:spPr>
          <a:xfrm>
            <a:off x="849711" y="4144357"/>
            <a:ext cx="569897" cy="279181"/>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200" b="0">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15%</a:t>
            </a:r>
            <a:endParaRPr kumimoji="1" lang="zh-CN" altLang="en-US" dirty="0"/>
          </a:p>
        </p:txBody>
      </p:sp>
      <p:sp>
        <p:nvSpPr>
          <p:cNvPr id="62" name="文本占位符 30"/>
          <p:cNvSpPr>
            <a:spLocks noGrp="1"/>
          </p:cNvSpPr>
          <p:nvPr>
            <p:ph type="body" sz="quarter" idx="24" hasCustomPrompt="1"/>
          </p:nvPr>
        </p:nvSpPr>
        <p:spPr>
          <a:xfrm>
            <a:off x="1486388" y="2656842"/>
            <a:ext cx="569897" cy="279181"/>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200" b="0">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30%</a:t>
            </a:r>
            <a:endParaRPr kumimoji="1" lang="zh-CN" altLang="en-US" dirty="0"/>
          </a:p>
        </p:txBody>
      </p:sp>
      <p:sp>
        <p:nvSpPr>
          <p:cNvPr id="63" name="文本占位符 30"/>
          <p:cNvSpPr>
            <a:spLocks noGrp="1"/>
          </p:cNvSpPr>
          <p:nvPr>
            <p:ph type="body" sz="quarter" idx="25" hasCustomPrompt="1"/>
          </p:nvPr>
        </p:nvSpPr>
        <p:spPr>
          <a:xfrm>
            <a:off x="3194016" y="2004276"/>
            <a:ext cx="569897" cy="279181"/>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200" b="0">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45%</a:t>
            </a:r>
            <a:endParaRPr kumimoji="1" lang="zh-CN" altLang="en-US" dirty="0"/>
          </a:p>
        </p:txBody>
      </p:sp>
      <p:sp>
        <p:nvSpPr>
          <p:cNvPr id="64" name="文本占位符 30"/>
          <p:cNvSpPr>
            <a:spLocks noGrp="1"/>
          </p:cNvSpPr>
          <p:nvPr>
            <p:ph type="body" sz="quarter" idx="26" hasCustomPrompt="1"/>
          </p:nvPr>
        </p:nvSpPr>
        <p:spPr>
          <a:xfrm>
            <a:off x="4893714" y="2678794"/>
            <a:ext cx="569897" cy="279181"/>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200" b="0">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65%</a:t>
            </a:r>
            <a:endParaRPr kumimoji="1" lang="zh-CN" altLang="en-US" dirty="0"/>
          </a:p>
        </p:txBody>
      </p:sp>
      <p:sp>
        <p:nvSpPr>
          <p:cNvPr id="65" name="文本占位符 30"/>
          <p:cNvSpPr>
            <a:spLocks noGrp="1"/>
          </p:cNvSpPr>
          <p:nvPr>
            <p:ph type="body" sz="quarter" idx="27" hasCustomPrompt="1"/>
          </p:nvPr>
        </p:nvSpPr>
        <p:spPr>
          <a:xfrm>
            <a:off x="5469019" y="4144357"/>
            <a:ext cx="651940" cy="279181"/>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200" b="0">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100%</a:t>
            </a:r>
            <a:endParaRPr kumimoji="1" lang="zh-CN" altLang="en-US" dirty="0"/>
          </a:p>
        </p:txBody>
      </p:sp>
      <p:grpSp>
        <p:nvGrpSpPr>
          <p:cNvPr id="66" name="그룹 25"/>
          <p:cNvGrpSpPr/>
          <p:nvPr userDrawn="1"/>
        </p:nvGrpSpPr>
        <p:grpSpPr>
          <a:xfrm>
            <a:off x="6855236" y="2374435"/>
            <a:ext cx="3899442" cy="1895123"/>
            <a:chOff x="1115616" y="2498780"/>
            <a:chExt cx="3029712" cy="1472436"/>
          </a:xfrm>
        </p:grpSpPr>
        <p:cxnSp>
          <p:nvCxnSpPr>
            <p:cNvPr id="67" name="직선 연결선 26"/>
            <p:cNvCxnSpPr/>
            <p:nvPr/>
          </p:nvCxnSpPr>
          <p:spPr>
            <a:xfrm>
              <a:off x="1115616" y="3971216"/>
              <a:ext cx="15453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8" name="직선 연결선 27"/>
            <p:cNvCxnSpPr/>
            <p:nvPr/>
          </p:nvCxnSpPr>
          <p:spPr>
            <a:xfrm>
              <a:off x="3990791" y="3971216"/>
              <a:ext cx="15453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9" name="직선 연결선 28"/>
            <p:cNvCxnSpPr/>
            <p:nvPr/>
          </p:nvCxnSpPr>
          <p:spPr>
            <a:xfrm rot="16200000">
              <a:off x="2553204" y="2576049"/>
              <a:ext cx="15453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0" name="직선 연결선 29"/>
            <p:cNvCxnSpPr/>
            <p:nvPr/>
          </p:nvCxnSpPr>
          <p:spPr>
            <a:xfrm>
              <a:off x="1622360" y="2924944"/>
              <a:ext cx="63608" cy="6360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1" name="직선 연결선 30"/>
            <p:cNvCxnSpPr/>
            <p:nvPr/>
          </p:nvCxnSpPr>
          <p:spPr>
            <a:xfrm flipH="1">
              <a:off x="3574976" y="2924944"/>
              <a:ext cx="63608" cy="6360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2" name="원호 6"/>
          <p:cNvSpPr/>
          <p:nvPr userDrawn="1"/>
        </p:nvSpPr>
        <p:spPr>
          <a:xfrm>
            <a:off x="7453416" y="2949376"/>
            <a:ext cx="2707285" cy="2707284"/>
          </a:xfrm>
          <a:prstGeom prst="arc">
            <a:avLst>
              <a:gd name="adj1" fmla="val 10727087"/>
              <a:gd name="adj2" fmla="val 68643"/>
            </a:avLst>
          </a:prstGeom>
          <a:ln w="5080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600"/>
          </a:p>
        </p:txBody>
      </p:sp>
      <p:sp>
        <p:nvSpPr>
          <p:cNvPr id="73" name="원호 7"/>
          <p:cNvSpPr/>
          <p:nvPr userDrawn="1"/>
        </p:nvSpPr>
        <p:spPr>
          <a:xfrm>
            <a:off x="7449188" y="2949376"/>
            <a:ext cx="2707285" cy="2707284"/>
          </a:xfrm>
          <a:prstGeom prst="arc">
            <a:avLst>
              <a:gd name="adj1" fmla="val 10727087"/>
              <a:gd name="adj2" fmla="val 12857398"/>
            </a:avLst>
          </a:prstGeom>
          <a:ln w="5080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1600"/>
          </a:p>
        </p:txBody>
      </p:sp>
      <p:sp>
        <p:nvSpPr>
          <p:cNvPr id="75" name="文本占位符 30"/>
          <p:cNvSpPr>
            <a:spLocks noGrp="1"/>
          </p:cNvSpPr>
          <p:nvPr>
            <p:ph type="body" sz="quarter" idx="28" hasCustomPrompt="1"/>
          </p:nvPr>
        </p:nvSpPr>
        <p:spPr>
          <a:xfrm>
            <a:off x="7799409" y="4827489"/>
            <a:ext cx="2028123" cy="397980"/>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8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zh-CN" sz="1800" dirty="0">
                <a:solidFill>
                  <a:srgbClr val="383736"/>
                </a:solidFill>
                <a:effectLst/>
                <a:latin typeface="Source Han Sans CN Normal" panose="020B0400000000000000" pitchFamily="34" charset="-128"/>
                <a:ea typeface="Source Han Sans CN Normal" panose="020B0400000000000000" pitchFamily="34" charset="-128"/>
              </a:rPr>
              <a:t>点击此处添加标题</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1" lang="zh-CN" altLang="en-US" dirty="0"/>
          </a:p>
        </p:txBody>
      </p:sp>
      <p:sp>
        <p:nvSpPr>
          <p:cNvPr id="76" name="文本占位符 30"/>
          <p:cNvSpPr>
            <a:spLocks noGrp="1"/>
          </p:cNvSpPr>
          <p:nvPr>
            <p:ph type="body" sz="quarter" idx="19" hasCustomPrompt="1"/>
          </p:nvPr>
        </p:nvSpPr>
        <p:spPr>
          <a:xfrm>
            <a:off x="8194487" y="3841742"/>
            <a:ext cx="1234433" cy="71873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4000" b="1">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35%</a:t>
            </a:r>
            <a:endParaRPr kumimoji="1" lang="zh-CN" altLang="en-US" dirty="0"/>
          </a:p>
        </p:txBody>
      </p:sp>
      <p:sp>
        <p:nvSpPr>
          <p:cNvPr id="77" name="文本占位符 30"/>
          <p:cNvSpPr>
            <a:spLocks noGrp="1"/>
          </p:cNvSpPr>
          <p:nvPr>
            <p:ph type="body" sz="quarter" idx="29" hasCustomPrompt="1"/>
          </p:nvPr>
        </p:nvSpPr>
        <p:spPr>
          <a:xfrm>
            <a:off x="6182329" y="4135758"/>
            <a:ext cx="569897" cy="279181"/>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200" b="0">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15%</a:t>
            </a:r>
            <a:endParaRPr kumimoji="1" lang="zh-CN" altLang="en-US" dirty="0"/>
          </a:p>
        </p:txBody>
      </p:sp>
      <p:sp>
        <p:nvSpPr>
          <p:cNvPr id="78" name="文本占位符 30"/>
          <p:cNvSpPr>
            <a:spLocks noGrp="1"/>
          </p:cNvSpPr>
          <p:nvPr>
            <p:ph type="body" sz="quarter" idx="21" hasCustomPrompt="1"/>
          </p:nvPr>
        </p:nvSpPr>
        <p:spPr>
          <a:xfrm>
            <a:off x="6812280" y="2648243"/>
            <a:ext cx="569897" cy="279181"/>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200" b="0">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30%</a:t>
            </a:r>
            <a:endParaRPr kumimoji="1" lang="zh-CN" altLang="en-US" dirty="0"/>
          </a:p>
        </p:txBody>
      </p:sp>
      <p:sp>
        <p:nvSpPr>
          <p:cNvPr id="79" name="文本占位符 30"/>
          <p:cNvSpPr>
            <a:spLocks noGrp="1"/>
          </p:cNvSpPr>
          <p:nvPr>
            <p:ph type="body" sz="quarter" idx="30" hasCustomPrompt="1"/>
          </p:nvPr>
        </p:nvSpPr>
        <p:spPr>
          <a:xfrm>
            <a:off x="8519908" y="1995677"/>
            <a:ext cx="569897" cy="279181"/>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200" b="0">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45%</a:t>
            </a:r>
            <a:endParaRPr kumimoji="1" lang="zh-CN" altLang="en-US" dirty="0"/>
          </a:p>
        </p:txBody>
      </p:sp>
      <p:sp>
        <p:nvSpPr>
          <p:cNvPr id="80" name="文本占位符 30"/>
          <p:cNvSpPr>
            <a:spLocks noGrp="1"/>
          </p:cNvSpPr>
          <p:nvPr>
            <p:ph type="body" sz="quarter" idx="31" hasCustomPrompt="1"/>
          </p:nvPr>
        </p:nvSpPr>
        <p:spPr>
          <a:xfrm>
            <a:off x="10219606" y="2670195"/>
            <a:ext cx="569897" cy="279181"/>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200" b="0">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65%</a:t>
            </a:r>
            <a:endParaRPr kumimoji="1" lang="zh-CN" altLang="en-US" dirty="0"/>
          </a:p>
        </p:txBody>
      </p:sp>
      <p:sp>
        <p:nvSpPr>
          <p:cNvPr id="81" name="文本占位符 30"/>
          <p:cNvSpPr>
            <a:spLocks noGrp="1"/>
          </p:cNvSpPr>
          <p:nvPr>
            <p:ph type="body" sz="quarter" idx="32" hasCustomPrompt="1"/>
          </p:nvPr>
        </p:nvSpPr>
        <p:spPr>
          <a:xfrm>
            <a:off x="10834080" y="4129967"/>
            <a:ext cx="651940" cy="279181"/>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sz="1200" b="0">
                <a:solidFill>
                  <a:srgbClr val="383736"/>
                </a:solidFill>
                <a:latin typeface="Source Han Sans CN Normal" panose="020B0400000000000000" pitchFamily="34" charset="-128"/>
                <a:ea typeface="Source Han Sans CN Normal" panose="020B0400000000000000" pitchFamily="34" charset="-128"/>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dirty="0"/>
              <a:t>100%</a:t>
            </a:r>
            <a:endParaRPr kumimoji="1" lang="zh-CN" altLang="en-US" dirty="0"/>
          </a:p>
        </p:txBody>
      </p:sp>
      <p:sp>
        <p:nvSpPr>
          <p:cNvPr id="42" name="Title Placeholder 1"/>
          <p:cNvSpPr>
            <a:spLocks noGrp="1"/>
          </p:cNvSpPr>
          <p:nvPr>
            <p:ph type="title" hasCustomPrompt="1"/>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22926" y="244896"/>
            <a:ext cx="7818803" cy="663574"/>
          </a:xfrm>
          <a:prstGeom prst="rect">
            <a:avLst/>
          </a:prstGeom>
        </p:spPr>
        <p:txBody>
          <a:bodyPr vert="horz" lIns="91440" tIns="45720" rIns="91440" bIns="45720" rtlCol="0" anchor="ctr">
            <a:normAutofit/>
          </a:bodyPr>
          <a:lstStyle/>
          <a:p>
            <a:r>
              <a:rPr lang="zh-CN" altLang="en-US" dirty="0"/>
              <a:t>单击此处编辑标题样式</a:t>
            </a:r>
            <a:endParaRPr lang="en-US" dirty="0"/>
          </a:p>
        </p:txBody>
      </p:sp>
      <p:pic>
        <p:nvPicPr>
          <p:cNvPr id="8" name="图片 7" descr="logo"/>
          <p:cNvPicPr>
            <a:picLocks noChangeAspect="1"/>
          </p:cNvPicPr>
          <p:nvPr userDrawn="1"/>
        </p:nvPicPr>
        <p:blipFill>
          <a:blip r:embed="rId29"/>
          <a:stretch>
            <a:fillRect/>
          </a:stretch>
        </p:blipFill>
        <p:spPr>
          <a:xfrm>
            <a:off x="9831803" y="337230"/>
            <a:ext cx="1989632" cy="609029"/>
          </a:xfrm>
          <a:prstGeom prst="rect">
            <a:avLst/>
          </a:prstGeom>
        </p:spPr>
      </p:pic>
      <p:pic>
        <p:nvPicPr>
          <p:cNvPr id="16" name="图片 15"/>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10207867" y="6411030"/>
            <a:ext cx="1536140" cy="163687"/>
          </a:xfrm>
          <a:prstGeom prst="rect">
            <a:avLst/>
          </a:prstGeom>
        </p:spPr>
      </p:pic>
      <p:pic>
        <p:nvPicPr>
          <p:cNvPr id="5" name="图形 4"/>
          <p:cNvPicPr>
            <a:picLocks noChangeAspect="1"/>
          </p:cNvPicPr>
          <p:nvPr userDrawn="1"/>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667004" y="238598"/>
            <a:ext cx="586348" cy="70766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p:txStyles>
    <p:titleStyle>
      <a:lvl1pPr algn="l" defTabSz="914400" rtl="0" eaLnBrk="1" latinLnBrk="0" hangingPunct="1">
        <a:lnSpc>
          <a:spcPct val="90000"/>
        </a:lnSpc>
        <a:spcBef>
          <a:spcPct val="0"/>
        </a:spcBef>
        <a:buNone/>
        <a:defRPr sz="2800" kern="1200">
          <a:solidFill>
            <a:srgbClr val="383736"/>
          </a:solidFill>
          <a:latin typeface="Source Han Sans CN Normal" panose="020B0400000000000000" pitchFamily="34" charset="-128"/>
          <a:ea typeface="Source Han Sans CN Normal" panose="020B04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564582" y="2452390"/>
            <a:ext cx="5061585" cy="706755"/>
          </a:xfrm>
          <a:prstGeom prst="rect">
            <a:avLst/>
          </a:prstGeom>
          <a:solidFill>
            <a:srgbClr val="004386"/>
          </a:solidFill>
        </p:spPr>
        <p:txBody>
          <a:bodyPr wrap="none" rtlCol="0">
            <a:spAutoFit/>
          </a:bodyPr>
          <a:lstStyle/>
          <a:p>
            <a:pPr algn="ctr"/>
            <a:r>
              <a:rPr lang="en-US" altLang="zh-CN" sz="4000" b="1" i="0" dirty="0">
                <a:solidFill>
                  <a:schemeClr val="bg1"/>
                </a:solidFill>
                <a:ea typeface="阿里巴巴普惠体 R" panose="00020600040101010101" charset="-122"/>
                <a:cs typeface="阿里巴巴普惠体 R" panose="00020600040101010101" charset="-122"/>
                <a:sym typeface="Arial" panose="020B0604020202020204" pitchFamily="34" charset="0"/>
              </a:rPr>
              <a:t>2022</a:t>
            </a:r>
            <a:r>
              <a:rPr lang="zh-CN" altLang="en-US" sz="4000" b="1" i="0" dirty="0">
                <a:solidFill>
                  <a:schemeClr val="bg1"/>
                </a:solidFill>
                <a:ea typeface="阿里巴巴普惠体 R" panose="00020600040101010101" charset="-122"/>
                <a:cs typeface="阿里巴巴普惠体 R" panose="00020600040101010101" charset="-122"/>
                <a:sym typeface="Arial" panose="020B0604020202020204" pitchFamily="34" charset="0"/>
              </a:rPr>
              <a:t>年</a:t>
            </a:r>
            <a:r>
              <a:rPr lang="en-US" altLang="zh-CN" sz="4000" b="1" i="0" dirty="0">
                <a:solidFill>
                  <a:schemeClr val="bg1"/>
                </a:solidFill>
                <a:ea typeface="阿里巴巴普惠体 R" panose="00020600040101010101" charset="-122"/>
                <a:cs typeface="阿里巴巴普惠体 R" panose="00020600040101010101" charset="-122"/>
                <a:sym typeface="Arial" panose="020B0604020202020204" pitchFamily="34" charset="0"/>
              </a:rPr>
              <a:t>AIOPS</a:t>
            </a:r>
            <a:r>
              <a:rPr lang="zh-CN" altLang="en-US" sz="4000" b="1" i="0" dirty="0">
                <a:solidFill>
                  <a:schemeClr val="bg1"/>
                </a:solidFill>
                <a:ea typeface="阿里巴巴普惠体 R" panose="00020600040101010101" charset="-122"/>
                <a:cs typeface="阿里巴巴普惠体 R" panose="00020600040101010101" charset="-122"/>
                <a:sym typeface="Arial" panose="020B0604020202020204" pitchFamily="34" charset="0"/>
              </a:rPr>
              <a:t>架构改造</a:t>
            </a:r>
          </a:p>
        </p:txBody>
      </p:sp>
      <p:sp>
        <p:nvSpPr>
          <p:cNvPr id="9" name="文本框 8"/>
          <p:cNvSpPr txBox="1"/>
          <p:nvPr/>
        </p:nvSpPr>
        <p:spPr>
          <a:xfrm>
            <a:off x="7117080" y="4852035"/>
            <a:ext cx="2713008" cy="1116331"/>
          </a:xfrm>
          <a:prstGeom prst="rect">
            <a:avLst/>
          </a:prstGeom>
          <a:noFill/>
        </p:spPr>
        <p:txBody>
          <a:bodyPr wrap="square" rtlCol="0">
            <a:spAutoFit/>
          </a:bodyPr>
          <a:lstStyle/>
          <a:p>
            <a:pPr>
              <a:lnSpc>
                <a:spcPct val="200000"/>
              </a:lnSpc>
            </a:pPr>
            <a:r>
              <a:rPr lang="zh-CN" b="1" dirty="0">
                <a:solidFill>
                  <a:srgbClr val="003A8F"/>
                </a:solidFill>
                <a:latin typeface="Arial" panose="020B0604020202020204" pitchFamily="34" charset="0"/>
                <a:ea typeface="微软雅黑" panose="020B0503020204020204" pitchFamily="34" charset="-122"/>
                <a:sym typeface="Arial" panose="020B0604020202020204" pitchFamily="34" charset="0"/>
              </a:rPr>
              <a:t>汇</a:t>
            </a:r>
            <a:r>
              <a:rPr lang="en-US" altLang="zh-CN" b="1" dirty="0">
                <a:solidFill>
                  <a:srgbClr val="003A8F"/>
                </a:solidFill>
                <a:latin typeface="Arial" panose="020B0604020202020204" pitchFamily="34" charset="0"/>
                <a:ea typeface="微软雅黑" panose="020B0503020204020204" pitchFamily="34" charset="-122"/>
                <a:sym typeface="Arial" panose="020B0604020202020204" pitchFamily="34" charset="0"/>
              </a:rPr>
              <a:t>  </a:t>
            </a:r>
            <a:r>
              <a:rPr lang="zh-CN" b="1" dirty="0">
                <a:solidFill>
                  <a:srgbClr val="003A8F"/>
                </a:solidFill>
                <a:latin typeface="Arial" panose="020B0604020202020204" pitchFamily="34" charset="0"/>
                <a:ea typeface="微软雅黑" panose="020B0503020204020204" pitchFamily="34" charset="-122"/>
                <a:sym typeface="Arial" panose="020B0604020202020204" pitchFamily="34" charset="0"/>
              </a:rPr>
              <a:t>报</a:t>
            </a:r>
            <a:r>
              <a:rPr lang="en-US" altLang="zh-CN" b="1" dirty="0">
                <a:solidFill>
                  <a:srgbClr val="003A8F"/>
                </a:solidFill>
                <a:latin typeface="Arial" panose="020B0604020202020204" pitchFamily="34" charset="0"/>
                <a:ea typeface="微软雅黑" panose="020B0503020204020204" pitchFamily="34" charset="-122"/>
                <a:sym typeface="Arial" panose="020B0604020202020204" pitchFamily="34" charset="0"/>
              </a:rPr>
              <a:t> </a:t>
            </a:r>
            <a:r>
              <a:rPr lang="zh-CN" b="1" dirty="0">
                <a:solidFill>
                  <a:srgbClr val="003A8F"/>
                </a:solidFill>
                <a:latin typeface="Arial" panose="020B0604020202020204" pitchFamily="34" charset="0"/>
                <a:ea typeface="微软雅黑" panose="020B0503020204020204" pitchFamily="34" charset="-122"/>
                <a:sym typeface="Arial" panose="020B0604020202020204" pitchFamily="34" charset="0"/>
              </a:rPr>
              <a:t>人：</a:t>
            </a:r>
            <a:r>
              <a:rPr lang="zh-CN" altLang="en-US" b="1" dirty="0">
                <a:solidFill>
                  <a:srgbClr val="003A8F"/>
                </a:solidFill>
                <a:latin typeface="Arial" panose="020B0604020202020204" pitchFamily="34" charset="0"/>
                <a:ea typeface="微软雅黑" panose="020B0503020204020204" pitchFamily="34" charset="-122"/>
                <a:sym typeface="Arial" panose="020B0604020202020204" pitchFamily="34" charset="0"/>
              </a:rPr>
              <a:t>张治国</a:t>
            </a:r>
            <a:endParaRPr lang="zh-CN" b="1" dirty="0">
              <a:solidFill>
                <a:srgbClr val="003A8F"/>
              </a:solidFill>
              <a:latin typeface="Arial" panose="020B0604020202020204" pitchFamily="34" charset="0"/>
              <a:ea typeface="微软雅黑" panose="020B0503020204020204" pitchFamily="34" charset="-122"/>
              <a:sym typeface="Arial" panose="020B0604020202020204" pitchFamily="34" charset="0"/>
            </a:endParaRPr>
          </a:p>
          <a:p>
            <a:pPr>
              <a:lnSpc>
                <a:spcPct val="200000"/>
              </a:lnSpc>
            </a:pPr>
            <a:r>
              <a:rPr lang="zh-CN" b="1" dirty="0">
                <a:solidFill>
                  <a:srgbClr val="003A8F"/>
                </a:solidFill>
                <a:latin typeface="Arial" panose="020B0604020202020204" pitchFamily="34" charset="0"/>
                <a:ea typeface="微软雅黑" panose="020B0503020204020204" pitchFamily="34" charset="-122"/>
                <a:sym typeface="Arial" panose="020B0604020202020204" pitchFamily="34" charset="0"/>
              </a:rPr>
              <a:t>汇报日期：</a:t>
            </a:r>
            <a:r>
              <a:rPr lang="en-US" altLang="zh-CN" b="1" dirty="0">
                <a:solidFill>
                  <a:srgbClr val="003A8F"/>
                </a:solidFill>
                <a:latin typeface="Arial" panose="020B0604020202020204" pitchFamily="34" charset="0"/>
                <a:ea typeface="微软雅黑" panose="020B0503020204020204" pitchFamily="34" charset="-122"/>
                <a:sym typeface="Arial" panose="020B0604020202020204" pitchFamily="34" charset="0"/>
              </a:rPr>
              <a:t>2022/05/16</a:t>
            </a:r>
            <a:endParaRPr lang="zh-CN" altLang="en-US" b="1" dirty="0">
              <a:solidFill>
                <a:srgbClr val="003A8F"/>
              </a:solidFill>
              <a:latin typeface="Arial" panose="020B0604020202020204" pitchFamily="34" charset="0"/>
              <a:ea typeface="微软雅黑" panose="020B0503020204020204" pitchFamily="34" charset="-122"/>
              <a:cs typeface="阿里巴巴普惠体 R" panose="00020600040101010101" charset="-122"/>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0F5BB20-ED8E-D43E-FB9B-1D0B0704277A}"/>
              </a:ext>
            </a:extLst>
          </p:cNvPr>
          <p:cNvSpPr>
            <a:spLocks noGrp="1"/>
          </p:cNvSpPr>
          <p:nvPr>
            <p:ph type="title"/>
          </p:nvPr>
        </p:nvSpPr>
        <p:spPr/>
        <p:txBody>
          <a:bodyPr/>
          <a:lstStyle/>
          <a:p>
            <a:r>
              <a:rPr lang="zh-CN" altLang="en-US" dirty="0"/>
              <a:t>知识的冷热</a:t>
            </a:r>
          </a:p>
        </p:txBody>
      </p:sp>
      <p:graphicFrame>
        <p:nvGraphicFramePr>
          <p:cNvPr id="7" name="表格 7">
            <a:extLst>
              <a:ext uri="{FF2B5EF4-FFF2-40B4-BE49-F238E27FC236}">
                <a16:creationId xmlns:a16="http://schemas.microsoft.com/office/drawing/2014/main" id="{C0FFB27B-4A26-B879-AA3A-0A69D1087047}"/>
              </a:ext>
            </a:extLst>
          </p:cNvPr>
          <p:cNvGraphicFramePr>
            <a:graphicFrameLocks noGrp="1"/>
          </p:cNvGraphicFramePr>
          <p:nvPr>
            <p:extLst>
              <p:ext uri="{D42A27DB-BD31-4B8C-83A1-F6EECF244321}">
                <p14:modId xmlns:p14="http://schemas.microsoft.com/office/powerpoint/2010/main" val="772510535"/>
              </p:ext>
            </p:extLst>
          </p:nvPr>
        </p:nvGraphicFramePr>
        <p:xfrm>
          <a:off x="1322926" y="1106527"/>
          <a:ext cx="9816927" cy="4953000"/>
        </p:xfrm>
        <a:graphic>
          <a:graphicData uri="http://schemas.openxmlformats.org/drawingml/2006/table">
            <a:tbl>
              <a:tblPr firstRow="1" bandRow="1">
                <a:tableStyleId>{5C22544A-7EE6-4342-B048-85BDC9FD1C3A}</a:tableStyleId>
              </a:tblPr>
              <a:tblGrid>
                <a:gridCol w="3272309">
                  <a:extLst>
                    <a:ext uri="{9D8B030D-6E8A-4147-A177-3AD203B41FA5}">
                      <a16:colId xmlns:a16="http://schemas.microsoft.com/office/drawing/2014/main" val="1932800724"/>
                    </a:ext>
                  </a:extLst>
                </a:gridCol>
                <a:gridCol w="3272309">
                  <a:extLst>
                    <a:ext uri="{9D8B030D-6E8A-4147-A177-3AD203B41FA5}">
                      <a16:colId xmlns:a16="http://schemas.microsoft.com/office/drawing/2014/main" val="1742000738"/>
                    </a:ext>
                  </a:extLst>
                </a:gridCol>
                <a:gridCol w="3272309">
                  <a:extLst>
                    <a:ext uri="{9D8B030D-6E8A-4147-A177-3AD203B41FA5}">
                      <a16:colId xmlns:a16="http://schemas.microsoft.com/office/drawing/2014/main" val="2938837005"/>
                    </a:ext>
                  </a:extLst>
                </a:gridCol>
              </a:tblGrid>
              <a:tr h="370840">
                <a:tc>
                  <a:txBody>
                    <a:bodyPr/>
                    <a:lstStyle/>
                    <a:p>
                      <a:r>
                        <a:rPr lang="zh-CN" altLang="en-US" dirty="0"/>
                        <a:t>阶段</a:t>
                      </a:r>
                    </a:p>
                  </a:txBody>
                  <a:tcPr/>
                </a:tc>
                <a:tc>
                  <a:txBody>
                    <a:bodyPr/>
                    <a:lstStyle/>
                    <a:p>
                      <a:r>
                        <a:rPr lang="zh-CN" altLang="en-US" dirty="0"/>
                        <a:t>配置</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描述</a:t>
                      </a:r>
                    </a:p>
                  </a:txBody>
                  <a:tcPr/>
                </a:tc>
                <a:extLst>
                  <a:ext uri="{0D108BD9-81ED-4DB2-BD59-A6C34878D82A}">
                    <a16:rowId xmlns:a16="http://schemas.microsoft.com/office/drawing/2014/main" val="630069144"/>
                  </a:ext>
                </a:extLst>
              </a:tr>
              <a:tr h="370840">
                <a:tc>
                  <a:txBody>
                    <a:bodyPr/>
                    <a:lstStyle/>
                    <a:p>
                      <a:r>
                        <a:rPr lang="en-US" altLang="zh-CN" dirty="0"/>
                        <a:t>hot</a:t>
                      </a:r>
                      <a:endParaRPr lang="zh-CN" altLang="en-US" dirty="0"/>
                    </a:p>
                  </a:txBody>
                  <a:tcPr/>
                </a:tc>
                <a:tc>
                  <a:txBody>
                    <a:bodyPr/>
                    <a:lstStyle/>
                    <a:p>
                      <a:r>
                        <a:rPr lang="zh-CN" altLang="en-US" dirty="0"/>
                        <a:t>大内存，大</a:t>
                      </a:r>
                      <a:r>
                        <a:rPr lang="en-US" altLang="zh-CN" dirty="0"/>
                        <a:t>CPU</a:t>
                      </a:r>
                      <a:r>
                        <a:rPr lang="zh-CN" altLang="en-US" dirty="0"/>
                        <a:t>。固态硬盘。</a:t>
                      </a:r>
                    </a:p>
                  </a:txBody>
                  <a:tcPr/>
                </a:tc>
                <a:tc>
                  <a:txBody>
                    <a:bodyPr/>
                    <a:lstStyle/>
                    <a:p>
                      <a:r>
                        <a:rPr lang="zh-CN" altLang="en-US" dirty="0"/>
                        <a:t>主要处理时序数据的实时写入。</a:t>
                      </a:r>
                      <a:endParaRPr lang="en-US" altLang="zh-CN" dirty="0"/>
                    </a:p>
                    <a:p>
                      <a:r>
                        <a:rPr lang="zh-CN" altLang="en-US" dirty="0"/>
                        <a:t>属于</a:t>
                      </a:r>
                      <a:r>
                        <a:rPr lang="en-US" altLang="zh-CN" dirty="0"/>
                        <a:t>IO</a:t>
                      </a:r>
                      <a:r>
                        <a:rPr lang="zh-CN" altLang="en-US" dirty="0"/>
                        <a:t>、</a:t>
                      </a:r>
                      <a:r>
                        <a:rPr lang="en-US" altLang="zh-CN" dirty="0"/>
                        <a:t>CPU</a:t>
                      </a:r>
                      <a:r>
                        <a:rPr lang="zh-CN" altLang="en-US" dirty="0"/>
                        <a:t>密集型操作，因而需要</a:t>
                      </a:r>
                      <a:r>
                        <a:rPr lang="en-US" altLang="zh-CN" dirty="0"/>
                        <a:t>CPU</a:t>
                      </a:r>
                      <a:r>
                        <a:rPr lang="zh-CN" altLang="en-US" dirty="0"/>
                        <a:t>比较空闲和装有高性能</a:t>
                      </a:r>
                      <a:r>
                        <a:rPr lang="en-US" altLang="zh-CN" dirty="0"/>
                        <a:t>IO</a:t>
                      </a:r>
                      <a:r>
                        <a:rPr lang="zh-CN" altLang="en-US" dirty="0"/>
                        <a:t>读写的磁盘（如</a:t>
                      </a:r>
                      <a:r>
                        <a:rPr lang="en-US" altLang="zh-CN" dirty="0"/>
                        <a:t>SSD</a:t>
                      </a:r>
                      <a:r>
                        <a:rPr lang="zh-CN" altLang="en-US" dirty="0"/>
                        <a:t>）的服务器支撑。</a:t>
                      </a:r>
                    </a:p>
                  </a:txBody>
                  <a:tcPr/>
                </a:tc>
                <a:extLst>
                  <a:ext uri="{0D108BD9-81ED-4DB2-BD59-A6C34878D82A}">
                    <a16:rowId xmlns:a16="http://schemas.microsoft.com/office/drawing/2014/main" val="920570802"/>
                  </a:ext>
                </a:extLst>
              </a:tr>
              <a:tr h="370840">
                <a:tc>
                  <a:txBody>
                    <a:bodyPr/>
                    <a:lstStyle/>
                    <a:p>
                      <a:r>
                        <a:rPr lang="en-US" altLang="zh-CN" dirty="0"/>
                        <a:t>warm</a:t>
                      </a:r>
                      <a:endParaRPr lang="zh-CN" altLang="en-US" dirty="0"/>
                    </a:p>
                  </a:txBody>
                  <a:tcPr/>
                </a:tc>
                <a:tc>
                  <a:txBody>
                    <a:bodyPr/>
                    <a:lstStyle/>
                    <a:p>
                      <a:r>
                        <a:rPr lang="zh-CN" altLang="en-US" dirty="0"/>
                        <a:t>大内存，大</a:t>
                      </a:r>
                      <a:r>
                        <a:rPr lang="en-US" altLang="zh-CN" dirty="0"/>
                        <a:t>CPU</a:t>
                      </a:r>
                      <a:r>
                        <a:rPr lang="zh-CN" altLang="en-US" dirty="0"/>
                        <a:t>。企業级的服务器硬盘。</a:t>
                      </a:r>
                    </a:p>
                  </a:txBody>
                  <a:tcPr/>
                </a:tc>
                <a:tc>
                  <a:txBody>
                    <a:bodyPr/>
                    <a:lstStyle/>
                    <a:p>
                      <a:r>
                        <a:rPr lang="zh-CN" altLang="en-US" dirty="0"/>
                        <a:t>可以用来查询，但是不再写入</a:t>
                      </a:r>
                      <a:endParaRPr lang="en-US" altLang="zh-CN" dirty="0"/>
                    </a:p>
                    <a:p>
                      <a:r>
                        <a:rPr lang="zh-CN" altLang="en-US" dirty="0"/>
                        <a:t>。不需要</a:t>
                      </a:r>
                      <a:r>
                        <a:rPr lang="en-US" altLang="zh-CN" dirty="0"/>
                        <a:t>SSD</a:t>
                      </a:r>
                      <a:r>
                        <a:rPr lang="zh-CN" altLang="en-US" dirty="0"/>
                        <a:t>磁盘存储，降低存储成本。</a:t>
                      </a:r>
                    </a:p>
                  </a:txBody>
                  <a:tcPr/>
                </a:tc>
                <a:extLst>
                  <a:ext uri="{0D108BD9-81ED-4DB2-BD59-A6C34878D82A}">
                    <a16:rowId xmlns:a16="http://schemas.microsoft.com/office/drawing/2014/main" val="1374185567"/>
                  </a:ext>
                </a:extLst>
              </a:tr>
              <a:tr h="370840">
                <a:tc>
                  <a:txBody>
                    <a:bodyPr/>
                    <a:lstStyle/>
                    <a:p>
                      <a:r>
                        <a:rPr lang="en-US" altLang="zh-CN" dirty="0"/>
                        <a:t>cold</a:t>
                      </a:r>
                      <a:endParaRPr lang="zh-CN" altLang="en-US" dirty="0"/>
                    </a:p>
                  </a:txBody>
                  <a:tcPr/>
                </a:tc>
                <a:tc>
                  <a:txBody>
                    <a:bodyPr/>
                    <a:lstStyle/>
                    <a:p>
                      <a:r>
                        <a:rPr lang="zh-CN" altLang="en-US" dirty="0"/>
                        <a:t>普通服务器。</a:t>
                      </a:r>
                    </a:p>
                  </a:txBody>
                  <a:tcPr/>
                </a:tc>
                <a:tc>
                  <a:txBody>
                    <a:bodyPr/>
                    <a:lstStyle/>
                    <a:p>
                      <a:r>
                        <a:rPr lang="zh-CN" altLang="en-US" dirty="0"/>
                        <a:t>索引不再有更新操作，并且查询也会很少。</a:t>
                      </a:r>
                      <a:endParaRPr lang="en-US" altLang="zh-CN" dirty="0"/>
                    </a:p>
                    <a:p>
                      <a:r>
                        <a:rPr lang="zh-CN" altLang="en-US" sz="1800" b="0" i="0" kern="1200" dirty="0">
                          <a:solidFill>
                            <a:schemeClr val="dk1"/>
                          </a:solidFill>
                          <a:effectLst/>
                          <a:latin typeface="+mn-lt"/>
                          <a:ea typeface="+mn-ea"/>
                          <a:cs typeface="+mn-cs"/>
                        </a:rPr>
                        <a:t>一般很少查询，并不会消耗</a:t>
                      </a:r>
                      <a:r>
                        <a:rPr lang="en-US" altLang="zh-CN" sz="1800" b="0" i="0" kern="1200" dirty="0">
                          <a:solidFill>
                            <a:schemeClr val="dk1"/>
                          </a:solidFill>
                          <a:effectLst/>
                          <a:latin typeface="+mn-lt"/>
                          <a:ea typeface="+mn-ea"/>
                          <a:cs typeface="+mn-cs"/>
                        </a:rPr>
                        <a:t>CPU</a:t>
                      </a:r>
                      <a:r>
                        <a:rPr lang="zh-CN" altLang="en-US" sz="1800" b="0" i="0" kern="1200" dirty="0">
                          <a:solidFill>
                            <a:schemeClr val="dk1"/>
                          </a:solidFill>
                          <a:effectLst/>
                          <a:latin typeface="+mn-lt"/>
                          <a:ea typeface="+mn-ea"/>
                          <a:cs typeface="+mn-cs"/>
                        </a:rPr>
                        <a:t>性能及</a:t>
                      </a:r>
                      <a:r>
                        <a:rPr lang="en-US" altLang="zh-CN" sz="1800" b="0" i="0" kern="1200" dirty="0">
                          <a:solidFill>
                            <a:schemeClr val="dk1"/>
                          </a:solidFill>
                          <a:effectLst/>
                          <a:latin typeface="+mn-lt"/>
                          <a:ea typeface="+mn-ea"/>
                          <a:cs typeface="+mn-cs"/>
                        </a:rPr>
                        <a:t>IO</a:t>
                      </a:r>
                      <a:r>
                        <a:rPr lang="zh-CN" altLang="en-US" sz="1800" b="0" i="0" kern="1200" dirty="0">
                          <a:solidFill>
                            <a:schemeClr val="dk1"/>
                          </a:solidFill>
                          <a:effectLst/>
                          <a:latin typeface="+mn-lt"/>
                          <a:ea typeface="+mn-ea"/>
                          <a:cs typeface="+mn-cs"/>
                        </a:rPr>
                        <a:t>，但是存储容量会很大，需要更低成本的存储</a:t>
                      </a:r>
                      <a:endParaRPr lang="zh-CN" altLang="en-US" dirty="0"/>
                    </a:p>
                  </a:txBody>
                  <a:tcPr/>
                </a:tc>
                <a:extLst>
                  <a:ext uri="{0D108BD9-81ED-4DB2-BD59-A6C34878D82A}">
                    <a16:rowId xmlns:a16="http://schemas.microsoft.com/office/drawing/2014/main" val="1716844747"/>
                  </a:ext>
                </a:extLst>
              </a:tr>
              <a:tr h="370840">
                <a:tc>
                  <a:txBody>
                    <a:bodyPr/>
                    <a:lstStyle/>
                    <a:p>
                      <a:r>
                        <a:rPr lang="en-US" altLang="zh-CN" dirty="0"/>
                        <a:t>delete</a:t>
                      </a:r>
                      <a:endParaRPr lang="zh-CN" altLang="en-US" dirty="0"/>
                    </a:p>
                  </a:txBody>
                  <a:tcPr/>
                </a:tc>
                <a:tc>
                  <a:txBody>
                    <a:bodyPr/>
                    <a:lstStyle/>
                    <a:p>
                      <a:endParaRPr lang="zh-CN" altLang="en-US" dirty="0"/>
                    </a:p>
                  </a:txBody>
                  <a:tcPr/>
                </a:tc>
                <a:tc>
                  <a:txBody>
                    <a:bodyPr/>
                    <a:lstStyle/>
                    <a:p>
                      <a:r>
                        <a:rPr lang="zh-CN" altLang="en-US" dirty="0"/>
                        <a:t>数据将被删除</a:t>
                      </a:r>
                    </a:p>
                  </a:txBody>
                  <a:tcPr/>
                </a:tc>
                <a:extLst>
                  <a:ext uri="{0D108BD9-81ED-4DB2-BD59-A6C34878D82A}">
                    <a16:rowId xmlns:a16="http://schemas.microsoft.com/office/drawing/2014/main" val="3183087134"/>
                  </a:ext>
                </a:extLst>
              </a:tr>
              <a:tr h="370840">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2948871809"/>
                  </a:ext>
                </a:extLst>
              </a:tr>
            </a:tbl>
          </a:graphicData>
        </a:graphic>
      </p:graphicFrame>
    </p:spTree>
    <p:extLst>
      <p:ext uri="{BB962C8B-B14F-4D97-AF65-F5344CB8AC3E}">
        <p14:creationId xmlns:p14="http://schemas.microsoft.com/office/powerpoint/2010/main" val="184166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0F5BB20-ED8E-D43E-FB9B-1D0B0704277A}"/>
              </a:ext>
            </a:extLst>
          </p:cNvPr>
          <p:cNvSpPr>
            <a:spLocks noGrp="1"/>
          </p:cNvSpPr>
          <p:nvPr>
            <p:ph type="title"/>
          </p:nvPr>
        </p:nvSpPr>
        <p:spPr/>
        <p:txBody>
          <a:bodyPr/>
          <a:lstStyle/>
          <a:p>
            <a:r>
              <a:rPr lang="zh-CN" altLang="en-US" dirty="0"/>
              <a:t>知识的冷热</a:t>
            </a:r>
          </a:p>
        </p:txBody>
      </p:sp>
      <p:sp>
        <p:nvSpPr>
          <p:cNvPr id="10" name="文本框 9">
            <a:extLst>
              <a:ext uri="{FF2B5EF4-FFF2-40B4-BE49-F238E27FC236}">
                <a16:creationId xmlns:a16="http://schemas.microsoft.com/office/drawing/2014/main" id="{4E725CCE-43AE-DC7E-A973-8A10A64C9194}"/>
              </a:ext>
            </a:extLst>
          </p:cNvPr>
          <p:cNvSpPr txBox="1"/>
          <p:nvPr/>
        </p:nvSpPr>
        <p:spPr>
          <a:xfrm>
            <a:off x="725049" y="1245670"/>
            <a:ext cx="6880217" cy="923330"/>
          </a:xfrm>
          <a:prstGeom prst="rect">
            <a:avLst/>
          </a:prstGeom>
          <a:noFill/>
        </p:spPr>
        <p:txBody>
          <a:bodyPr wrap="none" rtlCol="0">
            <a:spAutoFit/>
          </a:bodyPr>
          <a:lstStyle/>
          <a:p>
            <a:r>
              <a:rPr lang="en-US" altLang="zh-CN" dirty="0"/>
              <a:t>1</a:t>
            </a:r>
            <a:r>
              <a:rPr lang="zh-CN" altLang="en-US" dirty="0"/>
              <a:t>）所有日志，指标，</a:t>
            </a:r>
            <a:r>
              <a:rPr lang="en-US" altLang="zh-CN" dirty="0"/>
              <a:t>trace  </a:t>
            </a:r>
            <a:r>
              <a:rPr lang="zh-CN" altLang="en-US" dirty="0"/>
              <a:t>全时时间敏感数据。</a:t>
            </a:r>
            <a:endParaRPr lang="en-US" altLang="zh-CN" dirty="0"/>
          </a:p>
          <a:p>
            <a:r>
              <a:rPr lang="en-US" altLang="zh-CN" dirty="0"/>
              <a:t>2</a:t>
            </a:r>
            <a:r>
              <a:rPr lang="zh-CN" altLang="en-US" dirty="0"/>
              <a:t>）基于时间我们对日志划分为</a:t>
            </a:r>
            <a:r>
              <a:rPr lang="en-US" altLang="zh-CN" dirty="0"/>
              <a:t>hot</a:t>
            </a:r>
            <a:r>
              <a:rPr lang="zh-CN" altLang="en-US" dirty="0"/>
              <a:t>、</a:t>
            </a:r>
            <a:r>
              <a:rPr lang="en-US" altLang="zh-CN" dirty="0"/>
              <a:t>warm</a:t>
            </a:r>
            <a:r>
              <a:rPr lang="zh-CN" altLang="en-US" dirty="0"/>
              <a:t>、</a:t>
            </a:r>
            <a:r>
              <a:rPr lang="en-US" altLang="zh-CN" dirty="0"/>
              <a:t>cold</a:t>
            </a:r>
            <a:r>
              <a:rPr lang="zh-CN" altLang="en-US" dirty="0"/>
              <a:t>、</a:t>
            </a:r>
            <a:r>
              <a:rPr lang="en-US" altLang="zh-CN" dirty="0"/>
              <a:t>delete4</a:t>
            </a:r>
            <a:r>
              <a:rPr lang="zh-CN" altLang="en-US" dirty="0"/>
              <a:t>个阶段。</a:t>
            </a:r>
            <a:endParaRPr lang="en-US" altLang="zh-CN" dirty="0"/>
          </a:p>
          <a:p>
            <a:r>
              <a:rPr lang="en-US" altLang="zh-CN" dirty="0"/>
              <a:t>3</a:t>
            </a:r>
            <a:r>
              <a:rPr lang="zh-CN" altLang="en-US" dirty="0"/>
              <a:t>）不同阶段提供的资源不同，实现高效的查询。</a:t>
            </a:r>
          </a:p>
        </p:txBody>
      </p:sp>
      <p:graphicFrame>
        <p:nvGraphicFramePr>
          <p:cNvPr id="9" name="图示 8">
            <a:extLst>
              <a:ext uri="{FF2B5EF4-FFF2-40B4-BE49-F238E27FC236}">
                <a16:creationId xmlns:a16="http://schemas.microsoft.com/office/drawing/2014/main" id="{2B7A418D-468D-0532-8F86-B63AB3CCF24A}"/>
              </a:ext>
            </a:extLst>
          </p:cNvPr>
          <p:cNvGraphicFramePr/>
          <p:nvPr>
            <p:extLst>
              <p:ext uri="{D42A27DB-BD31-4B8C-83A1-F6EECF244321}">
                <p14:modId xmlns:p14="http://schemas.microsoft.com/office/powerpoint/2010/main" val="259344576"/>
              </p:ext>
            </p:extLst>
          </p:nvPr>
        </p:nvGraphicFramePr>
        <p:xfrm>
          <a:off x="801077" y="90847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203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0F5BB20-ED8E-D43E-FB9B-1D0B0704277A}"/>
              </a:ext>
            </a:extLst>
          </p:cNvPr>
          <p:cNvSpPr>
            <a:spLocks noGrp="1"/>
          </p:cNvSpPr>
          <p:nvPr>
            <p:ph type="title"/>
          </p:nvPr>
        </p:nvSpPr>
        <p:spPr/>
        <p:txBody>
          <a:bodyPr/>
          <a:lstStyle/>
          <a:p>
            <a:r>
              <a:rPr lang="zh-CN" altLang="en-US" dirty="0"/>
              <a:t>知识实现方法</a:t>
            </a:r>
          </a:p>
        </p:txBody>
      </p:sp>
      <p:sp>
        <p:nvSpPr>
          <p:cNvPr id="10" name="文本框 9">
            <a:extLst>
              <a:ext uri="{FF2B5EF4-FFF2-40B4-BE49-F238E27FC236}">
                <a16:creationId xmlns:a16="http://schemas.microsoft.com/office/drawing/2014/main" id="{4E725CCE-43AE-DC7E-A973-8A10A64C9194}"/>
              </a:ext>
            </a:extLst>
          </p:cNvPr>
          <p:cNvSpPr txBox="1"/>
          <p:nvPr/>
        </p:nvSpPr>
        <p:spPr>
          <a:xfrm>
            <a:off x="725049" y="1245670"/>
            <a:ext cx="10502728" cy="1754326"/>
          </a:xfrm>
          <a:prstGeom prst="rect">
            <a:avLst/>
          </a:prstGeom>
          <a:noFill/>
        </p:spPr>
        <p:txBody>
          <a:bodyPr wrap="square" rtlCol="0">
            <a:spAutoFit/>
          </a:bodyPr>
          <a:lstStyle/>
          <a:p>
            <a:r>
              <a:rPr lang="en-US" altLang="zh-CN" dirty="0"/>
              <a:t>1</a:t>
            </a:r>
            <a:r>
              <a:rPr lang="zh-CN" altLang="en-US" dirty="0"/>
              <a:t>）所有安装的</a:t>
            </a:r>
            <a:r>
              <a:rPr lang="en-US" altLang="zh-CN" dirty="0"/>
              <a:t>ES</a:t>
            </a:r>
            <a:r>
              <a:rPr lang="zh-CN" altLang="en-US" dirty="0"/>
              <a:t>的节点全根据情况打上標簽</a:t>
            </a:r>
            <a:endParaRPr lang="en-US" altLang="zh-CN" dirty="0"/>
          </a:p>
          <a:p>
            <a:r>
              <a:rPr lang="en-US" altLang="zh-CN" dirty="0"/>
              <a:t>	#</a:t>
            </a:r>
            <a:r>
              <a:rPr lang="zh-CN" altLang="en-US" dirty="0"/>
              <a:t>每个</a:t>
            </a:r>
            <a:r>
              <a:rPr lang="en-US" altLang="zh-CN" dirty="0"/>
              <a:t>ES </a:t>
            </a:r>
            <a:r>
              <a:rPr lang="zh-CN" altLang="en-US" dirty="0"/>
              <a:t>节点点加入如下配置并重启服务</a:t>
            </a:r>
          </a:p>
          <a:p>
            <a:r>
              <a:rPr lang="en-US" altLang="zh-CN" dirty="0"/>
              <a:t>     </a:t>
            </a:r>
            <a:r>
              <a:rPr lang="en-US" altLang="zh-CN" dirty="0" err="1"/>
              <a:t>node.attr.box_type</a:t>
            </a:r>
            <a:r>
              <a:rPr lang="en-US" altLang="zh-CN" dirty="0"/>
              <a:t>: hot</a:t>
            </a:r>
            <a:r>
              <a:rPr lang="zh-CN" altLang="en-US" dirty="0"/>
              <a:t>、</a:t>
            </a:r>
            <a:r>
              <a:rPr lang="en-US" altLang="zh-CN" dirty="0"/>
              <a:t>warm</a:t>
            </a:r>
            <a:r>
              <a:rPr lang="zh-CN" altLang="en-US" dirty="0"/>
              <a:t>、</a:t>
            </a:r>
            <a:r>
              <a:rPr lang="en-US" altLang="zh-CN" dirty="0"/>
              <a:t>cold</a:t>
            </a:r>
            <a:r>
              <a:rPr lang="zh-CN" altLang="en-US" dirty="0"/>
              <a:t>、</a:t>
            </a:r>
            <a:r>
              <a:rPr lang="en-US" altLang="zh-CN" dirty="0"/>
              <a:t>delete</a:t>
            </a:r>
          </a:p>
          <a:p>
            <a:r>
              <a:rPr lang="en-US" altLang="zh-CN" dirty="0"/>
              <a:t>2)</a:t>
            </a:r>
            <a:r>
              <a:rPr lang="zh-CN" altLang="en-US" dirty="0"/>
              <a:t>创建索引时。增加索引的</a:t>
            </a:r>
            <a:r>
              <a:rPr lang="en-US" altLang="zh-CN" dirty="0"/>
              <a:t>ILM  policy</a:t>
            </a:r>
            <a:r>
              <a:rPr lang="zh-CN" altLang="en-US" dirty="0"/>
              <a:t>。例如：</a:t>
            </a:r>
            <a:endParaRPr lang="en-US" altLang="zh-CN" dirty="0"/>
          </a:p>
          <a:p>
            <a:endParaRPr lang="en-US" altLang="zh-CN" dirty="0"/>
          </a:p>
          <a:p>
            <a:endParaRPr lang="zh-CN" altLang="en-US" dirty="0"/>
          </a:p>
        </p:txBody>
      </p:sp>
      <p:sp>
        <p:nvSpPr>
          <p:cNvPr id="4" name="文本框 3">
            <a:extLst>
              <a:ext uri="{FF2B5EF4-FFF2-40B4-BE49-F238E27FC236}">
                <a16:creationId xmlns:a16="http://schemas.microsoft.com/office/drawing/2014/main" id="{DA46F84D-A72D-1CE9-FBDC-9EE4E082293F}"/>
              </a:ext>
            </a:extLst>
          </p:cNvPr>
          <p:cNvSpPr txBox="1"/>
          <p:nvPr/>
        </p:nvSpPr>
        <p:spPr>
          <a:xfrm>
            <a:off x="5662246" y="2498304"/>
            <a:ext cx="4377609" cy="1200329"/>
          </a:xfrm>
          <a:prstGeom prst="rect">
            <a:avLst/>
          </a:prstGeom>
          <a:noFill/>
        </p:spPr>
        <p:txBody>
          <a:bodyPr wrap="none" rtlCol="0">
            <a:spAutoFit/>
          </a:bodyPr>
          <a:lstStyle/>
          <a:p>
            <a:r>
              <a:rPr lang="en-US" altLang="zh-CN" dirty="0"/>
              <a:t>Hot:</a:t>
            </a:r>
            <a:r>
              <a:rPr lang="zh-CN" altLang="en-US" dirty="0"/>
              <a:t>最多</a:t>
            </a:r>
            <a:r>
              <a:rPr lang="en-US" altLang="zh-CN" dirty="0"/>
              <a:t>50gb </a:t>
            </a:r>
            <a:r>
              <a:rPr lang="zh-CN" altLang="en-US" dirty="0"/>
              <a:t>数据。存储为一个月</a:t>
            </a:r>
            <a:r>
              <a:rPr lang="en-US" altLang="zh-CN" dirty="0"/>
              <a:t>30</a:t>
            </a:r>
            <a:r>
              <a:rPr lang="zh-CN" altLang="en-US" dirty="0"/>
              <a:t>天。</a:t>
            </a:r>
            <a:endParaRPr lang="en-US" altLang="zh-CN" dirty="0"/>
          </a:p>
          <a:p>
            <a:r>
              <a:rPr lang="en-US" altLang="zh-CN" dirty="0"/>
              <a:t>Warm:</a:t>
            </a:r>
            <a:r>
              <a:rPr lang="zh-CN" altLang="en-US" dirty="0"/>
              <a:t>存储为</a:t>
            </a:r>
            <a:r>
              <a:rPr lang="en-US" altLang="zh-CN" dirty="0"/>
              <a:t>30</a:t>
            </a:r>
            <a:r>
              <a:rPr lang="zh-CN" altLang="en-US" dirty="0"/>
              <a:t>天后到</a:t>
            </a:r>
            <a:r>
              <a:rPr lang="en-US" altLang="zh-CN" dirty="0"/>
              <a:t>180</a:t>
            </a:r>
            <a:r>
              <a:rPr lang="zh-CN" altLang="en-US" dirty="0"/>
              <a:t>天内的数据。</a:t>
            </a:r>
            <a:endParaRPr lang="en-US" altLang="zh-CN" dirty="0"/>
          </a:p>
          <a:p>
            <a:r>
              <a:rPr lang="en-US" altLang="zh-CN" dirty="0"/>
              <a:t>Cold:</a:t>
            </a:r>
            <a:r>
              <a:rPr lang="zh-CN" altLang="en-US" dirty="0"/>
              <a:t>存储为</a:t>
            </a:r>
            <a:r>
              <a:rPr lang="en-US" altLang="zh-CN" dirty="0"/>
              <a:t>1</a:t>
            </a:r>
            <a:r>
              <a:rPr lang="zh-CN" altLang="en-US" dirty="0"/>
              <a:t>年内的数据。</a:t>
            </a:r>
            <a:endParaRPr lang="en-US" altLang="zh-CN" dirty="0"/>
          </a:p>
          <a:p>
            <a:r>
              <a:rPr lang="en-US" altLang="zh-CN" dirty="0"/>
              <a:t>Delete :</a:t>
            </a:r>
            <a:r>
              <a:rPr lang="zh-CN" altLang="en-US" dirty="0"/>
              <a:t>存储为三年内的数据。三年后。</a:t>
            </a:r>
          </a:p>
        </p:txBody>
      </p:sp>
      <p:pic>
        <p:nvPicPr>
          <p:cNvPr id="11" name="图片 10">
            <a:extLst>
              <a:ext uri="{FF2B5EF4-FFF2-40B4-BE49-F238E27FC236}">
                <a16:creationId xmlns:a16="http://schemas.microsoft.com/office/drawing/2014/main" id="{5C77889C-B1F7-F623-01CF-94DE22E0BB9F}"/>
              </a:ext>
            </a:extLst>
          </p:cNvPr>
          <p:cNvPicPr>
            <a:picLocks noChangeAspect="1"/>
          </p:cNvPicPr>
          <p:nvPr/>
        </p:nvPicPr>
        <p:blipFill>
          <a:blip r:embed="rId3"/>
          <a:stretch>
            <a:fillRect/>
          </a:stretch>
        </p:blipFill>
        <p:spPr>
          <a:xfrm>
            <a:off x="725049" y="2406081"/>
            <a:ext cx="2686050" cy="4302450"/>
          </a:xfrm>
          <a:prstGeom prst="rect">
            <a:avLst/>
          </a:prstGeom>
        </p:spPr>
      </p:pic>
    </p:spTree>
    <p:extLst>
      <p:ext uri="{BB962C8B-B14F-4D97-AF65-F5344CB8AC3E}">
        <p14:creationId xmlns:p14="http://schemas.microsoft.com/office/powerpoint/2010/main" val="1404024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0F5BB20-ED8E-D43E-FB9B-1D0B0704277A}"/>
              </a:ext>
            </a:extLst>
          </p:cNvPr>
          <p:cNvSpPr>
            <a:spLocks noGrp="1"/>
          </p:cNvSpPr>
          <p:nvPr>
            <p:ph type="title"/>
          </p:nvPr>
        </p:nvSpPr>
        <p:spPr/>
        <p:txBody>
          <a:bodyPr/>
          <a:lstStyle/>
          <a:p>
            <a:r>
              <a:rPr lang="zh-CN" altLang="en-US" dirty="0"/>
              <a:t>知识实现方法</a:t>
            </a:r>
          </a:p>
        </p:txBody>
      </p:sp>
      <p:sp>
        <p:nvSpPr>
          <p:cNvPr id="10" name="文本框 9">
            <a:extLst>
              <a:ext uri="{FF2B5EF4-FFF2-40B4-BE49-F238E27FC236}">
                <a16:creationId xmlns:a16="http://schemas.microsoft.com/office/drawing/2014/main" id="{4E725CCE-43AE-DC7E-A973-8A10A64C9194}"/>
              </a:ext>
            </a:extLst>
          </p:cNvPr>
          <p:cNvSpPr txBox="1"/>
          <p:nvPr/>
        </p:nvSpPr>
        <p:spPr>
          <a:xfrm>
            <a:off x="725049" y="1245670"/>
            <a:ext cx="10502728" cy="3970318"/>
          </a:xfrm>
          <a:prstGeom prst="rect">
            <a:avLst/>
          </a:prstGeom>
          <a:noFill/>
        </p:spPr>
        <p:txBody>
          <a:bodyPr wrap="square" rtlCol="0">
            <a:spAutoFit/>
          </a:bodyPr>
          <a:lstStyle/>
          <a:p>
            <a:r>
              <a:rPr lang="en-US" altLang="zh-CN" dirty="0"/>
              <a:t>3</a:t>
            </a:r>
            <a:r>
              <a:rPr lang="zh-CN" altLang="en-US" dirty="0"/>
              <a:t>）增加索引模板，实现将索引与</a:t>
            </a:r>
            <a:r>
              <a:rPr lang="en-US" altLang="zh-CN" dirty="0"/>
              <a:t>ILM </a:t>
            </a:r>
            <a:r>
              <a:rPr lang="zh-CN" altLang="en-US" dirty="0"/>
              <a:t>联系起来。</a:t>
            </a:r>
            <a:endParaRPr lang="en-US" altLang="zh-CN" dirty="0"/>
          </a:p>
          <a:p>
            <a:r>
              <a:rPr lang="en-US" altLang="zh-CN" dirty="0"/>
              <a:t>PUT _template/</a:t>
            </a:r>
            <a:r>
              <a:rPr lang="en-US" altLang="zh-CN" dirty="0" err="1"/>
              <a:t>bash_template</a:t>
            </a:r>
            <a:endParaRPr lang="en-US" altLang="zh-CN" dirty="0"/>
          </a:p>
          <a:p>
            <a:r>
              <a:rPr lang="en-US" altLang="zh-CN" dirty="0"/>
              <a:t>{</a:t>
            </a:r>
          </a:p>
          <a:p>
            <a:r>
              <a:rPr lang="en-US" altLang="zh-CN" dirty="0"/>
              <a:t>  "</a:t>
            </a:r>
            <a:r>
              <a:rPr lang="en-US" altLang="zh-CN" dirty="0" err="1"/>
              <a:t>index_patterns</a:t>
            </a:r>
            <a:r>
              <a:rPr lang="en-US" altLang="zh-CN" dirty="0"/>
              <a:t>": ["</a:t>
            </a:r>
            <a:r>
              <a:rPr lang="en-US" altLang="zh-CN" dirty="0" err="1"/>
              <a:t>weglog</a:t>
            </a:r>
            <a:r>
              <a:rPr lang="en-US" altLang="zh-CN" dirty="0"/>
              <a:t>-log-*"],                 </a:t>
            </a:r>
          </a:p>
          <a:p>
            <a:r>
              <a:rPr lang="en-US" altLang="zh-CN" dirty="0"/>
              <a:t>  "settings": {</a:t>
            </a:r>
          </a:p>
          <a:p>
            <a:r>
              <a:rPr lang="en-US" altLang="zh-CN" dirty="0"/>
              <a:t>    "</a:t>
            </a:r>
            <a:r>
              <a:rPr lang="en-US" altLang="zh-CN" dirty="0" err="1"/>
              <a:t>number_of_shards</a:t>
            </a:r>
            <a:r>
              <a:rPr lang="en-US" altLang="zh-CN" dirty="0"/>
              <a:t>": 2,</a:t>
            </a:r>
          </a:p>
          <a:p>
            <a:r>
              <a:rPr lang="en-US" altLang="zh-CN" dirty="0"/>
              <a:t>    "</a:t>
            </a:r>
            <a:r>
              <a:rPr lang="en-US" altLang="zh-CN" dirty="0" err="1"/>
              <a:t>number_of_replicas</a:t>
            </a:r>
            <a:r>
              <a:rPr lang="en-US" altLang="zh-CN" dirty="0"/>
              <a:t>": 1,</a:t>
            </a:r>
          </a:p>
          <a:p>
            <a:r>
              <a:rPr lang="en-US" altLang="zh-CN" dirty="0"/>
              <a:t>    "index.lifecycle.name": "ILM </a:t>
            </a:r>
            <a:r>
              <a:rPr lang="zh-CN" altLang="en-US" dirty="0"/>
              <a:t>生命周期的管理</a:t>
            </a:r>
            <a:r>
              <a:rPr lang="en-US" altLang="zh-CN" dirty="0"/>
              <a:t>", </a:t>
            </a:r>
          </a:p>
          <a:p>
            <a:r>
              <a:rPr lang="en-US" altLang="zh-CN" dirty="0"/>
              <a:t>    "</a:t>
            </a:r>
            <a:r>
              <a:rPr lang="en-US" altLang="zh-CN" dirty="0" err="1"/>
              <a:t>index.routing.allocation.require.data</a:t>
            </a:r>
            <a:r>
              <a:rPr lang="en-US" altLang="zh-CN" dirty="0"/>
              <a:t>": "hot",</a:t>
            </a:r>
          </a:p>
          <a:p>
            <a:r>
              <a:rPr lang="en-US" altLang="zh-CN" dirty="0"/>
              <a:t>    "</a:t>
            </a:r>
            <a:r>
              <a:rPr lang="en-US" altLang="zh-CN" dirty="0" err="1"/>
              <a:t>index.lifecycle.rollover_alias</a:t>
            </a:r>
            <a:r>
              <a:rPr lang="en-US" altLang="zh-CN" dirty="0"/>
              <a:t>": "bash"    </a:t>
            </a:r>
          </a:p>
          <a:p>
            <a:r>
              <a:rPr lang="en-US" altLang="zh-CN" dirty="0"/>
              <a:t>  }</a:t>
            </a:r>
          </a:p>
          <a:p>
            <a:r>
              <a:rPr lang="en-US" altLang="zh-CN" dirty="0"/>
              <a:t>}</a:t>
            </a:r>
          </a:p>
          <a:p>
            <a:endParaRPr lang="en-US" altLang="zh-CN" dirty="0"/>
          </a:p>
          <a:p>
            <a:r>
              <a:rPr lang="zh-CN" altLang="en-US" dirty="0"/>
              <a:t>所有</a:t>
            </a:r>
            <a:r>
              <a:rPr lang="en-US" altLang="zh-CN" dirty="0" err="1"/>
              <a:t>weglog</a:t>
            </a:r>
            <a:r>
              <a:rPr lang="en-US" altLang="zh-CN" dirty="0"/>
              <a:t>-log- </a:t>
            </a:r>
            <a:r>
              <a:rPr lang="zh-CN" altLang="en-US" dirty="0"/>
              <a:t> </a:t>
            </a:r>
            <a:r>
              <a:rPr lang="en-US" altLang="zh-CN" dirty="0"/>
              <a:t>*</a:t>
            </a:r>
            <a:r>
              <a:rPr lang="zh-CN" altLang="en-US"/>
              <a:t> 的索引全会管理起来。</a:t>
            </a:r>
            <a:endParaRPr lang="zh-CN" altLang="en-US" dirty="0"/>
          </a:p>
        </p:txBody>
      </p:sp>
    </p:spTree>
    <p:extLst>
      <p:ext uri="{BB962C8B-B14F-4D97-AF65-F5344CB8AC3E}">
        <p14:creationId xmlns:p14="http://schemas.microsoft.com/office/powerpoint/2010/main" val="1378976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14322" y="4852690"/>
            <a:ext cx="3262432" cy="707886"/>
          </a:xfrm>
          <a:prstGeom prst="rect">
            <a:avLst/>
          </a:prstGeom>
          <a:solidFill>
            <a:srgbClr val="004386"/>
          </a:solidFill>
        </p:spPr>
        <p:txBody>
          <a:bodyPr wrap="none" rtlCol="0">
            <a:spAutoFit/>
          </a:bodyPr>
          <a:lstStyle/>
          <a:p>
            <a:pPr algn="ctr"/>
            <a:r>
              <a:rPr lang="zh-CN" altLang="en-US" sz="4000" b="1" i="0" dirty="0">
                <a:solidFill>
                  <a:schemeClr val="bg1"/>
                </a:solidFill>
                <a:ea typeface="阿里巴巴普惠体 R" panose="00020600040101010101" charset="-122"/>
                <a:cs typeface="阿里巴巴普惠体 R" panose="00020600040101010101" charset="-122"/>
                <a:sym typeface="Arial" panose="020B0604020202020204" pitchFamily="34" charset="0"/>
              </a:rPr>
              <a:t>感谢大家聆听</a:t>
            </a:r>
          </a:p>
        </p:txBody>
      </p:sp>
      <p:sp>
        <p:nvSpPr>
          <p:cNvPr id="4" name="矩形 3"/>
          <p:cNvSpPr/>
          <p:nvPr/>
        </p:nvSpPr>
        <p:spPr>
          <a:xfrm>
            <a:off x="4554962" y="4266208"/>
            <a:ext cx="3262432" cy="400110"/>
          </a:xfrm>
          <a:prstGeom prst="rect">
            <a:avLst/>
          </a:prstGeom>
        </p:spPr>
        <p:txBody>
          <a:bodyPr wrap="square">
            <a:spAutoFit/>
          </a:bodyPr>
          <a:lstStyle/>
          <a:p>
            <a:pPr algn="dist"/>
            <a:r>
              <a:rPr lang="zh-CN" altLang="en-US" sz="2000" i="0" spc="600" dirty="0">
                <a:solidFill>
                  <a:schemeClr val="tx1">
                    <a:lumMod val="75000"/>
                    <a:lumOff val="25000"/>
                  </a:schemeClr>
                </a:solidFill>
                <a:ea typeface="阿里巴巴普惠体 R" panose="00020600040101010101" charset="-122"/>
                <a:cs typeface="阿里巴巴普惠体 R" panose="00020600040101010101" charset="-122"/>
                <a:sym typeface="Arial" panose="020B0604020202020204" pitchFamily="34" charset="0"/>
              </a:rPr>
              <a:t>SALES REPORT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e36df2c5-b229-45ee-a5b1-3c8af6566644"/>
</p:tagLst>
</file>

<file path=ppt/theme/theme1.xml><?xml version="1.0" encoding="utf-8"?>
<a:theme xmlns:a="http://schemas.openxmlformats.org/drawingml/2006/main" name="封面">
  <a:themeElements>
    <a:clrScheme name="宝兰德色彩">
      <a:dk1>
        <a:srgbClr val="000000"/>
      </a:dk1>
      <a:lt1>
        <a:srgbClr val="FFFFFF"/>
      </a:lt1>
      <a:dk2>
        <a:srgbClr val="768394"/>
      </a:dk2>
      <a:lt2>
        <a:srgbClr val="F0F0F0"/>
      </a:lt2>
      <a:accent1>
        <a:srgbClr val="134896"/>
      </a:accent1>
      <a:accent2>
        <a:srgbClr val="5D7FB7"/>
      </a:accent2>
      <a:accent3>
        <a:srgbClr val="0588FF"/>
      </a:accent3>
      <a:accent4>
        <a:srgbClr val="214463"/>
      </a:accent4>
      <a:accent5>
        <a:srgbClr val="97AED1"/>
      </a:accent5>
      <a:accent6>
        <a:srgbClr val="818E96"/>
      </a:accent6>
      <a:hlink>
        <a:srgbClr val="00A2FF"/>
      </a:hlink>
      <a:folHlink>
        <a:srgbClr val="E5E7E9"/>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434</Words>
  <Application>Microsoft Office PowerPoint</Application>
  <PresentationFormat>宽屏</PresentationFormat>
  <Paragraphs>63</Paragraphs>
  <Slides>6</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Source Han Sans CN Normal</vt:lpstr>
      <vt:lpstr>思源黑体</vt:lpstr>
      <vt:lpstr>思源黑体 CN</vt:lpstr>
      <vt:lpstr>Arial</vt:lpstr>
      <vt:lpstr>Calibri</vt:lpstr>
      <vt:lpstr>封面</vt:lpstr>
      <vt:lpstr>PowerPoint 演示文稿</vt:lpstr>
      <vt:lpstr>知识的冷热</vt:lpstr>
      <vt:lpstr>知识的冷热</vt:lpstr>
      <vt:lpstr>知识实现方法</vt:lpstr>
      <vt:lpstr>知识实现方法</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张 治国</cp:lastModifiedBy>
  <cp:revision>906</cp:revision>
  <cp:lastPrinted>2018-04-12T16:00:00Z</cp:lastPrinted>
  <dcterms:created xsi:type="dcterms:W3CDTF">2018-04-12T16:00:00Z</dcterms:created>
  <dcterms:modified xsi:type="dcterms:W3CDTF">2022-06-13T07:54:10Z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2052-11.1.0.11365</vt:lpwstr>
  </property>
  <property fmtid="{D5CDD505-2E9C-101B-9397-08002B2CF9AE}" pid="4" name="ICV">
    <vt:lpwstr>FCC6211B1AE34F619C95CBB8A7E3FB85</vt:lpwstr>
  </property>
</Properties>
</file>