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B068C-0BBD-461C-812F-F43AB7E11A6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EB45E-315A-411E-AA0E-ED876B62D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1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还款状态：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正常还款、逾期未还、逾期已还、待还款、提前结清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EB45E-315A-411E-AA0E-ED876B62D6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5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5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1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8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6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5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8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23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19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0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6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6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8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361E36-5BE2-4822-A024-08BC8261B6D6}" type="datetimeFigureOut">
              <a:rPr lang="zh-CN" altLang="en-US" smtClean="0"/>
              <a:t>2020/2/17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0185E9-D3F7-44B5-94E6-9CC176D0F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1D999-A131-4550-8E6E-3B074DADC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消费金融业务营收分析框架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1F309-4CCB-470D-8606-DA7C2AF28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zh-CN" altLang="en-US" dirty="0"/>
              <a:t>手机业务和汽车业务</a:t>
            </a:r>
          </a:p>
        </p:txBody>
      </p:sp>
    </p:spTree>
    <p:extLst>
      <p:ext uri="{BB962C8B-B14F-4D97-AF65-F5344CB8AC3E}">
        <p14:creationId xmlns:p14="http://schemas.microsoft.com/office/powerpoint/2010/main" val="26272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DA625-517B-4ADD-A8E1-3CD04F80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10025861" cy="642783"/>
          </a:xfrm>
        </p:spPr>
        <p:txBody>
          <a:bodyPr/>
          <a:lstStyle/>
          <a:p>
            <a:r>
              <a:rPr lang="zh-CN" altLang="en-US" dirty="0"/>
              <a:t>手机业务营收分析</a:t>
            </a:r>
            <a:r>
              <a:rPr lang="zh-CN" altLang="en-US" sz="2400" dirty="0"/>
              <a:t>（</a:t>
            </a:r>
            <a:r>
              <a:rPr lang="en-US" altLang="zh-CN" sz="2400" dirty="0"/>
              <a:t>30%</a:t>
            </a:r>
            <a:r>
              <a:rPr lang="zh-CN" altLang="en-US" sz="2400" dirty="0"/>
              <a:t>首付款，</a:t>
            </a:r>
            <a:r>
              <a:rPr lang="en-US" altLang="zh-CN" sz="2400" dirty="0"/>
              <a:t>24%</a:t>
            </a:r>
            <a:r>
              <a:rPr lang="zh-CN" altLang="en-US" sz="2400" dirty="0"/>
              <a:t>当期收益率）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01396-4186-4EB4-9458-34A812BD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放款：</a:t>
            </a:r>
            <a:r>
              <a:rPr lang="en-US" altLang="zh-CN" dirty="0" err="1"/>
              <a:t>t_order</a:t>
            </a:r>
            <a:r>
              <a:rPr lang="zh-CN" altLang="en-US" dirty="0"/>
              <a:t>表中的</a:t>
            </a:r>
            <a:r>
              <a:rPr lang="en-US" altLang="zh-CN" dirty="0" err="1"/>
              <a:t>loan_amount</a:t>
            </a:r>
            <a:r>
              <a:rPr lang="zh-CN" altLang="en-US" dirty="0"/>
              <a:t>字段，数据记录单位为尼日利亚：考包；该金额为本金，首付款字段为</a:t>
            </a:r>
            <a:r>
              <a:rPr lang="en-US" altLang="zh-CN" dirty="0" err="1"/>
              <a:t>down_payment</a:t>
            </a:r>
            <a:r>
              <a:rPr lang="zh-CN" altLang="en-US" dirty="0"/>
              <a:t>，单位同样为：考包，该资金可以算作流水，但是进入了商家</a:t>
            </a:r>
            <a:r>
              <a:rPr lang="en-US" altLang="zh-CN" dirty="0"/>
              <a:t>/</a:t>
            </a:r>
            <a:r>
              <a:rPr lang="zh-CN" altLang="en-US" dirty="0"/>
              <a:t>门店的账户；</a:t>
            </a:r>
            <a:r>
              <a:rPr lang="en-US" altLang="zh-CN" dirty="0"/>
              <a:t>--</a:t>
            </a:r>
            <a:r>
              <a:rPr lang="zh-CN" altLang="en-US" dirty="0"/>
              <a:t>我司以首付款之外的</a:t>
            </a:r>
            <a:r>
              <a:rPr lang="en-US" altLang="zh-CN" dirty="0"/>
              <a:t>70%</a:t>
            </a:r>
            <a:r>
              <a:rPr lang="zh-CN" altLang="en-US" dirty="0"/>
              <a:t>作为本金进行分期业务开展，其中收入项设定服务费、利息、手续费、罚息；</a:t>
            </a:r>
            <a:endParaRPr lang="en-US" altLang="zh-CN" dirty="0"/>
          </a:p>
          <a:p>
            <a:r>
              <a:rPr lang="zh-CN" altLang="en-US" dirty="0"/>
              <a:t>还款：</a:t>
            </a:r>
            <a:r>
              <a:rPr lang="en-US" altLang="zh-CN" dirty="0" err="1"/>
              <a:t>t_repayment_detail</a:t>
            </a:r>
            <a:r>
              <a:rPr lang="zh-CN" altLang="en-US" dirty="0"/>
              <a:t>表中的</a:t>
            </a:r>
            <a:r>
              <a:rPr lang="en-US" altLang="zh-CN" dirty="0" err="1"/>
              <a:t>real_total_amount</a:t>
            </a:r>
            <a:r>
              <a:rPr lang="zh-CN" altLang="en-US" dirty="0"/>
              <a:t>实还总额</a:t>
            </a:r>
            <a:r>
              <a:rPr lang="en-US" altLang="zh-CN" dirty="0"/>
              <a:t>-</a:t>
            </a:r>
            <a:r>
              <a:rPr lang="zh-CN" altLang="en-US" dirty="0"/>
              <a:t>实还本金</a:t>
            </a:r>
            <a:r>
              <a:rPr lang="en-US" altLang="zh-CN" dirty="0" err="1"/>
              <a:t>real_amount</a:t>
            </a:r>
            <a:r>
              <a:rPr lang="en-US" altLang="zh-CN" dirty="0"/>
              <a:t>=</a:t>
            </a:r>
            <a:r>
              <a:rPr lang="en-US" altLang="zh-CN" dirty="0" err="1"/>
              <a:t>real_service_fee</a:t>
            </a:r>
            <a:r>
              <a:rPr lang="zh-CN" altLang="en-US" dirty="0"/>
              <a:t>实还服务费</a:t>
            </a:r>
            <a:r>
              <a:rPr lang="en-US" altLang="zh-CN" dirty="0"/>
              <a:t>+</a:t>
            </a:r>
            <a:r>
              <a:rPr lang="en-US" altLang="zh-CN" dirty="0" err="1"/>
              <a:t>real_interest</a:t>
            </a:r>
            <a:r>
              <a:rPr lang="zh-CN" altLang="en-US" dirty="0"/>
              <a:t>实还利息</a:t>
            </a:r>
            <a:r>
              <a:rPr lang="en-US" altLang="zh-CN" dirty="0"/>
              <a:t>+</a:t>
            </a:r>
            <a:r>
              <a:rPr lang="en-US" altLang="zh-CN" dirty="0" err="1"/>
              <a:t>real_poundage</a:t>
            </a:r>
            <a:r>
              <a:rPr lang="zh-CN" altLang="en-US" dirty="0"/>
              <a:t>实还手续费</a:t>
            </a:r>
            <a:r>
              <a:rPr lang="en-US" altLang="zh-CN" dirty="0"/>
              <a:t>+</a:t>
            </a:r>
            <a:r>
              <a:rPr lang="en-US" altLang="zh-CN" dirty="0" err="1"/>
              <a:t>real_penalty_interest</a:t>
            </a:r>
            <a:r>
              <a:rPr lang="zh-CN" altLang="en-US" dirty="0"/>
              <a:t>实还罚息，单位：考包</a:t>
            </a:r>
            <a:endParaRPr lang="en-US" altLang="zh-CN" dirty="0"/>
          </a:p>
          <a:p>
            <a:r>
              <a:rPr lang="zh-CN" altLang="en-US" dirty="0"/>
              <a:t>催收：超过还款日</a:t>
            </a:r>
            <a:r>
              <a:rPr lang="en-US" altLang="zh-CN" dirty="0"/>
              <a:t>7</a:t>
            </a:r>
            <a:r>
              <a:rPr lang="zh-CN" altLang="en-US" dirty="0"/>
              <a:t>天的款项，属于逾期金额，进行催收动作；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业务当期收入</a:t>
            </a:r>
            <a:r>
              <a:rPr lang="en-US" altLang="zh-CN" dirty="0"/>
              <a:t>=</a:t>
            </a:r>
            <a:r>
              <a:rPr lang="zh-CN" altLang="en-US" dirty="0"/>
              <a:t>用户实际还款</a:t>
            </a:r>
            <a:r>
              <a:rPr lang="en-US" altLang="zh-CN" dirty="0"/>
              <a:t>+</a:t>
            </a:r>
            <a:r>
              <a:rPr lang="zh-CN" altLang="en-US" dirty="0"/>
              <a:t>催收还款</a:t>
            </a:r>
            <a:r>
              <a:rPr lang="en-US" altLang="zh-CN" dirty="0"/>
              <a:t>-</a:t>
            </a:r>
            <a:r>
              <a:rPr lang="zh-CN" altLang="en-US" dirty="0"/>
              <a:t>当期应还本金，业务当期收益率</a:t>
            </a:r>
            <a:r>
              <a:rPr lang="en-US" altLang="zh-CN" dirty="0"/>
              <a:t>=</a:t>
            </a:r>
            <a:r>
              <a:rPr lang="zh-CN" altLang="en-US" dirty="0"/>
              <a:t>业务当期收入</a:t>
            </a:r>
            <a:r>
              <a:rPr lang="en-US" altLang="zh-CN" dirty="0"/>
              <a:t>/</a:t>
            </a:r>
            <a:r>
              <a:rPr lang="zh-CN" altLang="en-US" dirty="0"/>
              <a:t>当期应还本金</a:t>
            </a:r>
            <a:endParaRPr lang="en-US" altLang="zh-CN" dirty="0"/>
          </a:p>
          <a:p>
            <a:r>
              <a:rPr lang="zh-CN" altLang="en-US" dirty="0"/>
              <a:t>业务累计收入</a:t>
            </a:r>
            <a:r>
              <a:rPr lang="en-US" altLang="zh-CN" dirty="0"/>
              <a:t>=</a:t>
            </a:r>
            <a:r>
              <a:rPr lang="zh-CN" altLang="en-US" dirty="0"/>
              <a:t>用户实际还款</a:t>
            </a:r>
            <a:r>
              <a:rPr lang="en-US" altLang="zh-CN" dirty="0"/>
              <a:t>+</a:t>
            </a:r>
            <a:r>
              <a:rPr lang="zh-CN" altLang="en-US" dirty="0"/>
              <a:t>催收还款</a:t>
            </a:r>
            <a:r>
              <a:rPr lang="en-US" altLang="zh-CN" dirty="0"/>
              <a:t>-</a:t>
            </a:r>
            <a:r>
              <a:rPr lang="zh-CN" altLang="en-US" dirty="0"/>
              <a:t>放款本金，业务累计收益率</a:t>
            </a:r>
            <a:r>
              <a:rPr lang="en-US" altLang="zh-CN" dirty="0"/>
              <a:t>=</a:t>
            </a:r>
            <a:r>
              <a:rPr lang="zh-CN" altLang="en-US" dirty="0"/>
              <a:t>业务累计收入</a:t>
            </a:r>
            <a:r>
              <a:rPr lang="en-US" altLang="zh-CN" dirty="0"/>
              <a:t>/</a:t>
            </a:r>
            <a:r>
              <a:rPr lang="zh-CN" altLang="en-US" dirty="0"/>
              <a:t>放款本金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772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344</TotalTime>
  <Words>288</Words>
  <Application>Microsoft Office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Century Gothic</vt:lpstr>
      <vt:lpstr>Wingdings 3</vt:lpstr>
      <vt:lpstr>离子会议室</vt:lpstr>
      <vt:lpstr>消费金融业务营收分析框架</vt:lpstr>
      <vt:lpstr>手机业务营收分析（30%首付款，24%当期收益率）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消费金融业务营收分析框架</dc:title>
  <dc:creator>AutoBVT</dc:creator>
  <cp:lastModifiedBy>AutoBVT</cp:lastModifiedBy>
  <cp:revision>7</cp:revision>
  <dcterms:created xsi:type="dcterms:W3CDTF">2020-02-17T08:23:16Z</dcterms:created>
  <dcterms:modified xsi:type="dcterms:W3CDTF">2020-02-17T14:07:18Z</dcterms:modified>
</cp:coreProperties>
</file>