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Average-regular.fnt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schemas.openxmlformats.org/officeDocument/2006/relationships/font" Target="fonts/Oswald-bold.fntdata"/><Relationship Id="rId12" Type="http://schemas.openxmlformats.org/officeDocument/2006/relationships/slide" Target="slides/slide8.xml"/><Relationship Id="rId23"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Once the model is created it must be tested for accuracy. We determined that the best way to calculate accuracy is to calculate the absolute error of the model by calculating the </a:t>
            </a:r>
            <a:r>
              <a:rPr lang="en"/>
              <a:t>difference</a:t>
            </a:r>
            <a:r>
              <a:rPr lang="en"/>
              <a:t> between the temperature that the model predicts and the actual core temperature. We decided that absolute error was the best way to calculate the accuracy of our model because it averages the size of each error and weighs each error the same. </a:t>
            </a:r>
            <a:endParaRPr/>
          </a:p>
          <a:p>
            <a:pPr indent="0" lvl="0" marL="0">
              <a:spcBef>
                <a:spcPts val="0"/>
              </a:spcBef>
              <a:spcAft>
                <a:spcPts val="0"/>
              </a:spcAft>
              <a:buNone/>
            </a:pPr>
            <a:r>
              <a:t/>
            </a:r>
            <a:endParaRPr/>
          </a:p>
          <a:p>
            <a:pPr indent="0" lvl="0" marL="0">
              <a:spcBef>
                <a:spcPts val="0"/>
              </a:spcBef>
              <a:spcAft>
                <a:spcPts val="0"/>
              </a:spcAft>
              <a:buNone/>
            </a:pPr>
            <a:r>
              <a:rPr lang="en"/>
              <a:t>I started to write some code that will take in all of the estimated </a:t>
            </a:r>
            <a:r>
              <a:rPr lang="en"/>
              <a:t>temperature</a:t>
            </a:r>
            <a:r>
              <a:rPr lang="en"/>
              <a:t> as well as all of the corresponding measured temperatures and then calculate the absolute error. I have started working on this code just to have it done even though the model can’t be created and used yet due to the problem with the camera. Once the camera is working, data is collected and the model is created this code will be used and we will find out if our model is good or not. If it is not good we will have to go back and make changes to the model to make it better.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Very little work has been done for our final user interface. We are planning on using command line, with command line arguments. The user should be able to simply run our program with the name of a image or csv file, and it should output a predicted core body temperature.</a:t>
            </a:r>
            <a:endParaRPr/>
          </a:p>
          <a:p>
            <a:pPr indent="0" lvl="0" marL="0">
              <a:spcBef>
                <a:spcPts val="0"/>
              </a:spcBef>
              <a:spcAft>
                <a:spcPts val="0"/>
              </a:spcAft>
              <a:buNone/>
            </a:pPr>
            <a:r>
              <a:t/>
            </a:r>
            <a:endParaRPr/>
          </a:p>
          <a:p>
            <a:pPr indent="0" lvl="0" marL="0">
              <a:spcBef>
                <a:spcPts val="0"/>
              </a:spcBef>
              <a:spcAft>
                <a:spcPts val="0"/>
              </a:spcAft>
              <a:buNone/>
            </a:pPr>
            <a:r>
              <a:rPr lang="en"/>
              <a:t>There has been some work done with the development of a user interface in the image analysis portion of the proejct. It can either take a tiff file, which comes from a thermal camera. Or a csv file containing a list of temperatures. </a:t>
            </a:r>
            <a:endParaRPr/>
          </a:p>
          <a:p>
            <a:pPr indent="0" lvl="0" marL="0">
              <a:spcBef>
                <a:spcPts val="0"/>
              </a:spcBef>
              <a:spcAft>
                <a:spcPts val="0"/>
              </a:spcAft>
              <a:buNone/>
            </a:pPr>
            <a:r>
              <a:t/>
            </a:r>
            <a:endParaRPr/>
          </a:p>
          <a:p>
            <a:pPr indent="0" lvl="0" marL="0">
              <a:spcBef>
                <a:spcPts val="0"/>
              </a:spcBef>
              <a:spcAft>
                <a:spcPts val="0"/>
              </a:spcAft>
              <a:buNone/>
            </a:pPr>
            <a:r>
              <a:rPr lang="en"/>
              <a:t>I want to have all the parts mostly done before really working on the user interface to prevent any sort of mismatched inputs and outputs. However creating this user interface should not be too diffiuclt as, it should be very simillar to the way the image analysis interface works right now.</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Brian</a:t>
            </a:r>
            <a:endParaRPr/>
          </a:p>
          <a:p>
            <a:pPr indent="0" lvl="0" marL="0">
              <a:spcBef>
                <a:spcPts val="0"/>
              </a:spcBef>
              <a:spcAft>
                <a:spcPts val="0"/>
              </a:spcAft>
              <a:buNone/>
            </a:pPr>
            <a:r>
              <a:t/>
            </a:r>
            <a:endParaRPr/>
          </a:p>
          <a:p>
            <a:pPr indent="-298450" lvl="0" marL="457200" rtl="0">
              <a:spcBef>
                <a:spcPts val="0"/>
              </a:spcBef>
              <a:spcAft>
                <a:spcPts val="0"/>
              </a:spcAft>
              <a:buSzPts val="1100"/>
              <a:buChar char="●"/>
            </a:pPr>
            <a:r>
              <a:rPr lang="en"/>
              <a:t>Image analysis mostly complete.</a:t>
            </a:r>
            <a:endParaRPr/>
          </a:p>
          <a:p>
            <a:pPr indent="-298450" lvl="0" marL="457200" rtl="0">
              <a:spcBef>
                <a:spcPts val="0"/>
              </a:spcBef>
              <a:spcAft>
                <a:spcPts val="0"/>
              </a:spcAft>
              <a:buSzPts val="1100"/>
              <a:buChar char="●"/>
            </a:pPr>
            <a:r>
              <a:rPr lang="en"/>
              <a:t>Can take in Tiff and csv.</a:t>
            </a:r>
            <a:endParaRPr/>
          </a:p>
          <a:p>
            <a:pPr indent="-298450" lvl="0" marL="457200" rtl="0">
              <a:spcBef>
                <a:spcPts val="0"/>
              </a:spcBef>
              <a:spcAft>
                <a:spcPts val="0"/>
              </a:spcAft>
              <a:buSzPts val="1100"/>
              <a:buChar char="●"/>
            </a:pPr>
            <a:r>
              <a:rPr lang="en"/>
              <a:t>Find mean and median.</a:t>
            </a:r>
            <a:endParaRPr/>
          </a:p>
          <a:p>
            <a:pPr indent="-298450" lvl="0" marL="457200" rtl="0">
              <a:spcBef>
                <a:spcPts val="0"/>
              </a:spcBef>
              <a:spcAft>
                <a:spcPts val="0"/>
              </a:spcAft>
              <a:buSzPts val="1100"/>
              <a:buChar char="●"/>
            </a:pPr>
            <a:r>
              <a:rPr lang="en"/>
              <a:t>Temp range 34 -41 cut out all other values out of this rance.</a:t>
            </a:r>
            <a:endParaRPr/>
          </a:p>
          <a:p>
            <a:pPr indent="-298450" lvl="0" marL="457200" rtl="0">
              <a:spcBef>
                <a:spcPts val="0"/>
              </a:spcBef>
              <a:spcAft>
                <a:spcPts val="0"/>
              </a:spcAft>
              <a:buSzPts val="1100"/>
              <a:buChar char="●"/>
            </a:pPr>
            <a:r>
              <a:rPr lang="en"/>
              <a:t>Creates a histogram of these values.</a:t>
            </a:r>
            <a:endParaRPr/>
          </a:p>
          <a:p>
            <a:pPr indent="-298450" lvl="0" marL="457200" rtl="0">
              <a:spcBef>
                <a:spcPts val="0"/>
              </a:spcBef>
              <a:spcAft>
                <a:spcPts val="0"/>
              </a:spcAft>
              <a:buSzPts val="1100"/>
              <a:buChar char="●"/>
            </a:pPr>
            <a:r>
              <a:rPr lang="en"/>
              <a:t>Camera not working proplery</a:t>
            </a:r>
            <a:endParaRPr/>
          </a:p>
          <a:p>
            <a:pPr indent="-298450" lvl="0" marL="457200" rtl="0">
              <a:spcBef>
                <a:spcPts val="0"/>
              </a:spcBef>
              <a:spcAft>
                <a:spcPts val="0"/>
              </a:spcAft>
              <a:buSzPts val="1100"/>
              <a:buChar char="●"/>
            </a:pPr>
            <a:r>
              <a:rPr lang="en"/>
              <a:t>Camera calibration off. Needs fixing. </a:t>
            </a:r>
            <a:endParaRPr/>
          </a:p>
          <a:p>
            <a:pPr indent="-298450" lvl="1" marL="914400" rtl="0">
              <a:spcBef>
                <a:spcPts val="0"/>
              </a:spcBef>
              <a:spcAft>
                <a:spcPts val="0"/>
              </a:spcAft>
              <a:buSzPts val="1100"/>
              <a:buChar char="○"/>
            </a:pPr>
            <a:r>
              <a:rPr lang="en"/>
              <a:t>Tried to use a fixed known temperature to fix calibration. Doesnt work.</a:t>
            </a:r>
            <a:endParaRPr/>
          </a:p>
          <a:p>
            <a:pPr indent="-298450" lvl="1" marL="914400" rtl="0">
              <a:spcBef>
                <a:spcPts val="0"/>
              </a:spcBef>
              <a:spcAft>
                <a:spcPts val="0"/>
              </a:spcAft>
              <a:buSzPts val="1100"/>
              <a:buChar char="○"/>
            </a:pPr>
            <a:r>
              <a:rPr lang="en"/>
              <a:t>Reloaded their calibration from the internet. Doesnt work.</a:t>
            </a:r>
            <a:endParaRPr/>
          </a:p>
          <a:p>
            <a:pPr indent="-298450" lvl="1" marL="914400" rtl="0">
              <a:spcBef>
                <a:spcPts val="0"/>
              </a:spcBef>
              <a:spcAft>
                <a:spcPts val="0"/>
              </a:spcAft>
              <a:buSzPts val="1100"/>
              <a:buChar char="○"/>
            </a:pPr>
            <a:r>
              <a:rPr lang="en"/>
              <a:t>Loaded their folder used for calibration. Kind of works.</a:t>
            </a:r>
            <a:endParaRPr/>
          </a:p>
          <a:p>
            <a:pPr indent="-298450" lvl="2" marL="1371600" rtl="0">
              <a:spcBef>
                <a:spcPts val="0"/>
              </a:spcBef>
              <a:spcAft>
                <a:spcPts val="0"/>
              </a:spcAft>
              <a:buSzPts val="1100"/>
              <a:buChar char="■"/>
            </a:pPr>
            <a:r>
              <a:rPr lang="en"/>
              <a:t>Plan on loading in more images ourselves to try and fix the calibration</a:t>
            </a:r>
            <a:endParaRPr/>
          </a:p>
          <a:p>
            <a:pPr indent="-298450" lvl="0" marL="457200" rtl="0">
              <a:spcBef>
                <a:spcPts val="0"/>
              </a:spcBef>
              <a:spcAft>
                <a:spcPts val="0"/>
              </a:spcAft>
              <a:buSzPts val="1100"/>
              <a:buChar char="●"/>
            </a:pPr>
            <a:r>
              <a:rPr lang="en"/>
              <a:t>The model has not been started.</a:t>
            </a:r>
            <a:endParaRPr/>
          </a:p>
          <a:p>
            <a:pPr indent="-298450" lvl="1" marL="914400" rtl="0">
              <a:spcBef>
                <a:spcPts val="0"/>
              </a:spcBef>
              <a:spcAft>
                <a:spcPts val="0"/>
              </a:spcAft>
              <a:buSzPts val="1100"/>
              <a:buChar char="○"/>
            </a:pPr>
            <a:r>
              <a:rPr lang="en"/>
              <a:t>Little guidance for this portion of the project.</a:t>
            </a:r>
            <a:endParaRPr/>
          </a:p>
          <a:p>
            <a:pPr indent="-298450" lvl="1" marL="914400" rtl="0">
              <a:spcBef>
                <a:spcPts val="0"/>
              </a:spcBef>
              <a:spcAft>
                <a:spcPts val="0"/>
              </a:spcAft>
              <a:buSzPts val="1100"/>
              <a:buChar char="○"/>
            </a:pPr>
            <a:r>
              <a:rPr lang="en"/>
              <a:t>Just met with Andrew last week to talk about this part.</a:t>
            </a:r>
            <a:endParaRPr/>
          </a:p>
          <a:p>
            <a:pPr indent="-298450" lvl="1" marL="914400" rtl="0">
              <a:spcBef>
                <a:spcPts val="0"/>
              </a:spcBef>
              <a:spcAft>
                <a:spcPts val="0"/>
              </a:spcAft>
              <a:buSzPts val="1100"/>
              <a:buChar char="○"/>
            </a:pPr>
            <a:r>
              <a:rPr lang="en"/>
              <a:t>Talked with Bill. He provided some libraries for us to look at.</a:t>
            </a:r>
            <a:endParaRPr/>
          </a:p>
          <a:p>
            <a:pPr indent="-298450" lvl="0" marL="457200" rtl="0">
              <a:spcBef>
                <a:spcPts val="0"/>
              </a:spcBef>
              <a:spcAft>
                <a:spcPts val="0"/>
              </a:spcAft>
              <a:buSzPts val="1100"/>
              <a:buChar char="●"/>
            </a:pPr>
            <a:r>
              <a:rPr lang="en"/>
              <a:t>Basic user interface created in the image analysis portion of the project.</a:t>
            </a:r>
            <a:endParaRPr/>
          </a:p>
          <a:p>
            <a:pPr indent="-298450" lvl="0" marL="457200" rtl="0">
              <a:spcBef>
                <a:spcPts val="0"/>
              </a:spcBef>
              <a:spcAft>
                <a:spcPts val="0"/>
              </a:spcAft>
              <a:buSzPts val="1100"/>
              <a:buChar char="●"/>
            </a:pPr>
            <a:r>
              <a:rPr lang="en"/>
              <a:t>Plan on using that as a basis for the user interface for the rest of the project.</a:t>
            </a:r>
            <a:endParaRPr/>
          </a:p>
          <a:p>
            <a:pPr indent="-298450" lvl="1" marL="914400" rtl="0">
              <a:spcBef>
                <a:spcPts val="0"/>
              </a:spcBef>
              <a:spcAft>
                <a:spcPts val="0"/>
              </a:spcAft>
              <a:buSzPts val="1100"/>
              <a:buChar char="○"/>
            </a:pPr>
            <a:r>
              <a:rPr lang="en"/>
              <a:t>Uses command line arguments as inputs.</a:t>
            </a:r>
            <a:endParaRPr/>
          </a:p>
          <a:p>
            <a:pPr indent="-298450" lvl="0" marL="457200" rtl="0">
              <a:spcBef>
                <a:spcPts val="0"/>
              </a:spcBef>
              <a:spcAft>
                <a:spcPts val="0"/>
              </a:spcAft>
              <a:buSzPts val="1100"/>
              <a:buChar char="●"/>
            </a:pPr>
            <a:r>
              <a:rPr lang="en"/>
              <a:t>Production mode has not been worked on yet. Requires all pieces to be done. Thinking about making a skeleton code where I can insert the different pieces in as they are completed and faking the ones that are not.</a:t>
            </a:r>
            <a:endParaRPr/>
          </a:p>
          <a:p>
            <a:pPr indent="-298450" lvl="0" marL="457200" rtl="0">
              <a:spcBef>
                <a:spcPts val="0"/>
              </a:spcBef>
              <a:spcAft>
                <a:spcPts val="0"/>
              </a:spcAft>
              <a:buSzPts val="1100"/>
              <a:buChar char="●"/>
            </a:pPr>
            <a:r>
              <a:rPr lang="en"/>
              <a:t>I have created a ROC curve for evaluation to determine how well we are doing.</a:t>
            </a:r>
            <a:endParaRPr/>
          </a:p>
          <a:p>
            <a:pPr indent="-298450" lvl="1" marL="914400" rtl="0">
              <a:spcBef>
                <a:spcPts val="0"/>
              </a:spcBef>
              <a:spcAft>
                <a:spcPts val="0"/>
              </a:spcAft>
              <a:buSzPts val="1100"/>
              <a:buChar char="○"/>
            </a:pPr>
            <a:r>
              <a:rPr lang="en"/>
              <a:t>It can look at different variables in the model to see how significant its impact is.</a:t>
            </a:r>
            <a:endParaRPr/>
          </a:p>
          <a:p>
            <a:pPr indent="-298450" lvl="1" marL="914400" rtl="0">
              <a:spcBef>
                <a:spcPts val="0"/>
              </a:spcBef>
              <a:spcAft>
                <a:spcPts val="0"/>
              </a:spcAft>
              <a:buSzPts val="1100"/>
              <a:buChar char="○"/>
            </a:pPr>
            <a:r>
              <a:rPr lang="en"/>
              <a:t>Right now it seems to be plotting backwards. Want to check my program is wrong, or if the fake data that I generated is wrong.</a:t>
            </a:r>
            <a:endParaRPr/>
          </a:p>
          <a:p>
            <a:pPr indent="-298450" lvl="0" marL="457200" rtl="0">
              <a:spcBef>
                <a:spcPts val="0"/>
              </a:spcBef>
              <a:spcAft>
                <a:spcPts val="0"/>
              </a:spcAft>
              <a:buSzPts val="1100"/>
              <a:buChar char="●"/>
            </a:pPr>
            <a:r>
              <a:rPr lang="en"/>
              <a:t>We have been in touch with our client, and he knows about our progress.</a:t>
            </a:r>
            <a:endParaRPr/>
          </a:p>
          <a:p>
            <a:pPr indent="-298450" lvl="1" marL="914400" rtl="0">
              <a:spcBef>
                <a:spcPts val="0"/>
              </a:spcBef>
              <a:spcAft>
                <a:spcPts val="0"/>
              </a:spcAft>
              <a:buSzPts val="1100"/>
              <a:buChar char="○"/>
            </a:pPr>
            <a:r>
              <a:rPr lang="en"/>
              <a:t>He knows about the camera issues.</a:t>
            </a:r>
            <a:endParaRPr/>
          </a:p>
          <a:p>
            <a:pPr indent="-298450" lvl="1" marL="914400" rtl="0">
              <a:spcBef>
                <a:spcPts val="0"/>
              </a:spcBef>
              <a:spcAft>
                <a:spcPts val="0"/>
              </a:spcAft>
              <a:buSzPts val="1100"/>
              <a:buChar char="○"/>
            </a:pPr>
            <a:r>
              <a:rPr lang="en"/>
              <a:t>He knows about the model issues.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Bianca</a:t>
            </a:r>
            <a:endParaRPr/>
          </a:p>
          <a:p>
            <a:pPr indent="0" lvl="0" marL="0">
              <a:spcBef>
                <a:spcPts val="0"/>
              </a:spcBef>
              <a:spcAft>
                <a:spcPts val="0"/>
              </a:spcAft>
              <a:buNone/>
            </a:pPr>
            <a:r>
              <a:rPr lang="en"/>
              <a:t>Before the term ends it is essential to get the camera calibrated. Without the camera giving us correct data we can not train the model and if we can not train the model then we can not evaluate how good the model is in order to see if it needs to be adjusted. Fixing the camera is essential to our projects success. Once the camera is working we will be able to get data and begin to train and adjust the model. Then once the model is satisfactory we can use it for the production model and them we can evaluate how well our production model works on new data. Lastly once everything is done we will clean up our user interface. This is all important for us to get done before the end of the term so that next term we can work on making any improvements as well as get ready for expo.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Bianca</a:t>
            </a:r>
            <a:endParaRPr/>
          </a:p>
          <a:p>
            <a:pPr indent="0" lvl="0" marL="0">
              <a:spcBef>
                <a:spcPts val="0"/>
              </a:spcBef>
              <a:spcAft>
                <a:spcPts val="0"/>
              </a:spcAft>
              <a:buNone/>
            </a:pPr>
            <a:r>
              <a:rPr lang="en"/>
              <a:t>This term we were able to make good progress on our image processing software. However, there has been a major problem with our camera that has yet to be fixed. This camera being fixed is </a:t>
            </a:r>
            <a:r>
              <a:rPr lang="en"/>
              <a:t>crucial</a:t>
            </a:r>
            <a:r>
              <a:rPr lang="en"/>
              <a:t> to the success of our project. Another issue was with understanding how to come up with the </a:t>
            </a:r>
            <a:r>
              <a:rPr lang="en"/>
              <a:t>mathematical</a:t>
            </a:r>
            <a:r>
              <a:rPr lang="en"/>
              <a:t> model but we were able to resolve this issue through communication. Because we are prepared for the rest of our project, once the camera is </a:t>
            </a:r>
            <a:r>
              <a:rPr lang="en"/>
              <a:t>fixed</a:t>
            </a:r>
            <a:r>
              <a:rPr lang="en"/>
              <a:t> and data is collected we should have a relatively straight forward time finishing this project. If the camera can not be fixed in time and data can not be collected we will use fake data in order to have something to show at expo. However, our goal is to have a functional prototype of the model by the end of this term.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Brian</a:t>
            </a:r>
            <a:endParaRPr/>
          </a:p>
          <a:p>
            <a:pPr indent="0" lvl="0" marL="0">
              <a:spcBef>
                <a:spcPts val="0"/>
              </a:spcBef>
              <a:spcAft>
                <a:spcPts val="0"/>
              </a:spcAft>
              <a:buNone/>
            </a:pPr>
            <a:r>
              <a:t/>
            </a:r>
            <a:endParaRPr/>
          </a:p>
          <a:p>
            <a:pPr indent="-298450" lvl="0" marL="457200" rtl="0">
              <a:spcBef>
                <a:spcPts val="0"/>
              </a:spcBef>
              <a:spcAft>
                <a:spcPts val="0"/>
              </a:spcAft>
              <a:buSzPts val="1100"/>
              <a:buChar char="●"/>
            </a:pPr>
            <a:r>
              <a:rPr lang="en"/>
              <a:t>Project meant for doctors without borders.</a:t>
            </a:r>
            <a:endParaRPr/>
          </a:p>
          <a:p>
            <a:pPr indent="-298450" lvl="0" marL="457200" rtl="0">
              <a:spcBef>
                <a:spcPts val="0"/>
              </a:spcBef>
              <a:spcAft>
                <a:spcPts val="0"/>
              </a:spcAft>
              <a:buSzPts val="1100"/>
              <a:buChar char="●"/>
            </a:pPr>
            <a:r>
              <a:rPr lang="en"/>
              <a:t>Idea behind is to prevent the spread of </a:t>
            </a:r>
            <a:r>
              <a:rPr lang="en"/>
              <a:t>Ebola</a:t>
            </a:r>
            <a:r>
              <a:rPr lang="en"/>
              <a:t> by eliminating the need for doctors to check patients by hand.</a:t>
            </a:r>
            <a:endParaRPr/>
          </a:p>
          <a:p>
            <a:pPr indent="-298450" lvl="0" marL="457200" rtl="0">
              <a:spcBef>
                <a:spcPts val="0"/>
              </a:spcBef>
              <a:spcAft>
                <a:spcPts val="0"/>
              </a:spcAft>
              <a:buSzPts val="1100"/>
              <a:buChar char="●"/>
            </a:pPr>
            <a:r>
              <a:rPr lang="en"/>
              <a:t>Who did what</a:t>
            </a:r>
            <a:endParaRPr/>
          </a:p>
          <a:p>
            <a:pPr indent="-298450" lvl="1" marL="914400" rtl="0">
              <a:spcBef>
                <a:spcPts val="0"/>
              </a:spcBef>
              <a:spcAft>
                <a:spcPts val="0"/>
              </a:spcAft>
              <a:buSzPts val="1100"/>
              <a:buChar char="○"/>
            </a:pPr>
            <a:r>
              <a:rPr lang="en"/>
              <a:t>Another idea behind this project is to </a:t>
            </a:r>
            <a:r>
              <a:rPr lang="en"/>
              <a:t>quarantined</a:t>
            </a:r>
            <a:r>
              <a:rPr lang="en"/>
              <a:t> </a:t>
            </a:r>
            <a:r>
              <a:rPr lang="en"/>
              <a:t>potentially</a:t>
            </a:r>
            <a:r>
              <a:rPr lang="en"/>
              <a:t> sick </a:t>
            </a:r>
            <a:r>
              <a:rPr lang="en"/>
              <a:t>patients</a:t>
            </a:r>
            <a:r>
              <a:rPr lang="en"/>
              <a:t> to potentially minimize the spread between the patients.</a:t>
            </a:r>
            <a:endParaRPr/>
          </a:p>
          <a:p>
            <a:pPr indent="-298450" lvl="0" marL="457200" rtl="0">
              <a:spcBef>
                <a:spcPts val="0"/>
              </a:spcBef>
              <a:spcAft>
                <a:spcPts val="0"/>
              </a:spcAft>
              <a:buSzPts val="1100"/>
              <a:buChar char="●"/>
            </a:pPr>
            <a:r>
              <a:rPr lang="en"/>
              <a:t>To do this we were to use a thermal camera and look at the skin temperature. Then we were to estimate their core body temperature by creating a model and then determine whether or not they were symptomatic with a fever or not.</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Bianca</a:t>
            </a:r>
            <a:endParaRPr/>
          </a:p>
          <a:p>
            <a:pPr indent="0" lvl="0" marL="0">
              <a:spcBef>
                <a:spcPts val="0"/>
              </a:spcBef>
              <a:spcAft>
                <a:spcPts val="0"/>
              </a:spcAft>
              <a:buNone/>
            </a:pPr>
            <a:r>
              <a:rPr lang="en"/>
              <a:t>At the end of last term we ended up taking an incomplete due to some </a:t>
            </a:r>
            <a:r>
              <a:rPr lang="en"/>
              <a:t>complications</a:t>
            </a:r>
            <a:r>
              <a:rPr lang="en"/>
              <a:t> </a:t>
            </a:r>
            <a:r>
              <a:rPr lang="en"/>
              <a:t>regarding</a:t>
            </a:r>
            <a:r>
              <a:rPr lang="en"/>
              <a:t> our design document. We struggled to pin down exactly what we needed to accomplish due to miscommunications between us, our client Bill, and our TA Andrew. At the very end of last term we brought Anderw to a meeting with Bill in order to get a clear plan in place. Then we had a meeting alone with </a:t>
            </a:r>
            <a:r>
              <a:rPr lang="en"/>
              <a:t>Andrew</a:t>
            </a:r>
            <a:r>
              <a:rPr lang="en"/>
              <a:t> to explain how to accomplish our plan, however, he was unsure about a few aspects of the plan and ways to go about accomplishing our plan. So he took some time to think about it and eventually got back to us with some ideas about how to accomplish what Bill was asking in a reasonable way. Then over break I completed my tech review and the modeling portion of the design document. I also touched up the rest of the design document and Brian had to rewrite one section of the design document. Also during break Claude got started on the image processing portion of the project since that was the first thing that needed to be done. She wrote a function that processed black and white images and gets the pixel values. The purpose of this was to get </a:t>
            </a:r>
            <a:r>
              <a:rPr lang="en"/>
              <a:t>familiar</a:t>
            </a:r>
            <a:r>
              <a:rPr lang="en"/>
              <a:t> with OpenCV so that when we got pictures from the actual thermal camera we could write a similar program.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main part of our project is the learning model. But We can’t really build a good model without good data. In the </a:t>
            </a:r>
            <a:r>
              <a:rPr lang="en"/>
              <a:t>beginning</a:t>
            </a:r>
            <a:r>
              <a:rPr lang="en"/>
              <a:t>, we </a:t>
            </a:r>
            <a:r>
              <a:rPr lang="en"/>
              <a:t>thought</a:t>
            </a:r>
            <a:r>
              <a:rPr lang="en"/>
              <a:t> the the image processing part will only take a few weeks to finish, but it actually turned out to be a bigger problem. </a:t>
            </a:r>
            <a:endParaRPr/>
          </a:p>
          <a:p>
            <a:pPr indent="0" lvl="0" marL="0">
              <a:spcBef>
                <a:spcPts val="0"/>
              </a:spcBef>
              <a:spcAft>
                <a:spcPts val="0"/>
              </a:spcAft>
              <a:buNone/>
            </a:pPr>
            <a:r>
              <a:t/>
            </a:r>
            <a:endParaRPr/>
          </a:p>
          <a:p>
            <a:pPr indent="0" lvl="0" marL="0">
              <a:spcBef>
                <a:spcPts val="0"/>
              </a:spcBef>
              <a:spcAft>
                <a:spcPts val="0"/>
              </a:spcAft>
              <a:buNone/>
            </a:pPr>
            <a:r>
              <a:rPr lang="en"/>
              <a:t>It started with an </a:t>
            </a:r>
            <a:r>
              <a:rPr lang="en"/>
              <a:t>uncertainty</a:t>
            </a:r>
            <a:r>
              <a:rPr lang="en"/>
              <a:t> about the camera, we didn’t even know if we are going to get it in time. It’s an $11,000  camera and it took a while to get that budget approved. At the </a:t>
            </a:r>
            <a:r>
              <a:rPr lang="en"/>
              <a:t>beginning</a:t>
            </a:r>
            <a:r>
              <a:rPr lang="en"/>
              <a:t> of winter term, we </a:t>
            </a:r>
            <a:r>
              <a:rPr lang="en"/>
              <a:t>received</a:t>
            </a:r>
            <a:r>
              <a:rPr lang="en"/>
              <a:t> a few images to work with and a few csv files but still didn’t get access to the camera. So for a few weeks we could work on our code were stuck because we couldn’t take new images. </a:t>
            </a:r>
            <a:endParaRPr/>
          </a:p>
          <a:p>
            <a:pPr indent="0" lvl="0" marL="0">
              <a:spcBef>
                <a:spcPts val="0"/>
              </a:spcBef>
              <a:spcAft>
                <a:spcPts val="0"/>
              </a:spcAft>
              <a:buNone/>
            </a:pPr>
            <a:r>
              <a:t/>
            </a:r>
            <a:endParaRPr/>
          </a:p>
          <a:p>
            <a:pPr indent="0" lvl="0" marL="0">
              <a:spcBef>
                <a:spcPts val="0"/>
              </a:spcBef>
              <a:spcAft>
                <a:spcPts val="0"/>
              </a:spcAft>
              <a:buNone/>
            </a:pPr>
            <a:r>
              <a:rPr lang="en"/>
              <a:t>However the worst part about the camera was that it gave wrong temperatures reading. When a human skin is about 35 </a:t>
            </a:r>
            <a:r>
              <a:rPr lang="en"/>
              <a:t>celsius</a:t>
            </a:r>
            <a:r>
              <a:rPr lang="en"/>
              <a:t>, the camera will return values as high as 60 celsius.  We tried many things to fix it. We checked if the error is </a:t>
            </a:r>
            <a:r>
              <a:rPr lang="en"/>
              <a:t>constant</a:t>
            </a:r>
            <a:r>
              <a:rPr lang="en"/>
              <a:t>, but it want’s.  We tried it with hot and cold reference points and it still didn’t help. We tried calibrating it with more images, which helped a little but not enough for the camera to be right. We spent about 5 weeks on this with little progress on the temperature readings. This week (which is week 6) we met with Bill and he told us that he will take care of it and will get it done by the weekend. We hope that it will fix all of the camera problems </a:t>
            </a:r>
            <a:r>
              <a:rPr lang="en"/>
              <a:t>because</a:t>
            </a:r>
            <a:r>
              <a:rPr lang="en"/>
              <a:t> we can’t really get a good model until we get good data from the camera.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Since it took iis a while to get the camera we left this part to the end of image processing. We met with Bill’s graduate student this week and he gave us a general explanation on how to do this. We will have to write C++  code the will use the camera’s library to get the camera to take an image, and import it into our code. We will have to integrate the c++ code into our python code or have a function that calls the c++ code. </a:t>
            </a:r>
            <a:endParaRPr/>
          </a:p>
          <a:p>
            <a:pPr indent="0" lvl="0" marL="0">
              <a:spcBef>
                <a:spcPts val="0"/>
              </a:spcBef>
              <a:spcAft>
                <a:spcPts val="0"/>
              </a:spcAft>
              <a:buNone/>
            </a:pPr>
            <a:r>
              <a:t/>
            </a:r>
            <a:endParaRPr/>
          </a:p>
          <a:p>
            <a:pPr indent="0" lvl="0" marL="0">
              <a:spcBef>
                <a:spcPts val="0"/>
              </a:spcBef>
              <a:spcAft>
                <a:spcPts val="0"/>
              </a:spcAft>
              <a:buNone/>
            </a:pPr>
            <a:r>
              <a:rPr lang="en"/>
              <a:t>In order for the program to know when it need to take an image, the mechanical team is working on a sensor. The sensor will send a signal whenever a person is standing in the right spot. Once our program </a:t>
            </a:r>
            <a:r>
              <a:rPr lang="en"/>
              <a:t>receives</a:t>
            </a:r>
            <a:r>
              <a:rPr lang="en"/>
              <a:t> the signal it will take the image. The mechanical team is still working on this sensor so we can’t use. So what we will have in our code in the </a:t>
            </a:r>
            <a:r>
              <a:rPr lang="en"/>
              <a:t>meantime</a:t>
            </a:r>
            <a:r>
              <a:rPr lang="en"/>
              <a:t> is just a process that take an image </a:t>
            </a:r>
            <a:r>
              <a:rPr lang="en"/>
              <a:t>every time</a:t>
            </a:r>
            <a:r>
              <a:rPr lang="en"/>
              <a:t> a key is pressed.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order to get the temperature values from the image Bill asked us to use two methods. The first was to use a tiff image file, and the second was to use a csv file with the temperature values.  For the tiff image file, we neede to find the head, and get the pixels values from the head. I wrote the code for this, however, I ran into problems when I tried to convert the pixel values into temperatures. The pixels values were 3 values just like the pixel values in a normal </a:t>
            </a:r>
            <a:r>
              <a:rPr lang="en"/>
              <a:t>colored image. I tried to convert those values into one temperature value but couldn’t find a way to do that. The pixel values were not static so we couldn’t find a way to get the temperature values from them. </a:t>
            </a:r>
            <a:endParaRPr/>
          </a:p>
          <a:p>
            <a:pPr indent="0" lvl="0" marL="0">
              <a:spcBef>
                <a:spcPts val="0"/>
              </a:spcBef>
              <a:spcAft>
                <a:spcPts val="0"/>
              </a:spcAft>
              <a:buNone/>
            </a:pPr>
            <a:r>
              <a:t/>
            </a:r>
            <a:endParaRPr/>
          </a:p>
          <a:p>
            <a:pPr indent="0" lvl="0" marL="0">
              <a:spcBef>
                <a:spcPts val="0"/>
              </a:spcBef>
              <a:spcAft>
                <a:spcPts val="0"/>
              </a:spcAft>
              <a:buNone/>
            </a:pPr>
            <a:r>
              <a:rPr lang="en"/>
              <a:t>Luckily, we were able to use the csv files that the camera can produce for each image. The csv files hold the temperatures for each pixel. So we used those in our code to get the temperature values of each pixel.  Our code takes the csv values and enter them into a list. Then code then creates a histogram from those values.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next step of the image processing is the pixels selection. We are still waiting for the camera to be calibrated. Once it’s calibrated </a:t>
            </a:r>
            <a:r>
              <a:rPr lang="en"/>
              <a:t>correctly</a:t>
            </a:r>
            <a:r>
              <a:rPr lang="en"/>
              <a:t>, we will use new images to select a </a:t>
            </a:r>
            <a:r>
              <a:rPr lang="en"/>
              <a:t>reasonable</a:t>
            </a:r>
            <a:r>
              <a:rPr lang="en"/>
              <a:t> range of temperatures. When will </a:t>
            </a:r>
            <a:r>
              <a:rPr lang="en"/>
              <a:t>finally</a:t>
            </a:r>
            <a:r>
              <a:rPr lang="en"/>
              <a:t> have that range, we will use it to select specific pixel temperature from the csv file. </a:t>
            </a:r>
            <a:endParaRPr/>
          </a:p>
          <a:p>
            <a:pPr indent="0" lvl="0" marL="0">
              <a:spcBef>
                <a:spcPts val="0"/>
              </a:spcBef>
              <a:spcAft>
                <a:spcPts val="0"/>
              </a:spcAft>
              <a:buNone/>
            </a:pPr>
            <a:r>
              <a:t/>
            </a:r>
            <a:endParaRPr/>
          </a:p>
          <a:p>
            <a:pPr indent="0" lvl="0" marL="0">
              <a:spcBef>
                <a:spcPts val="0"/>
              </a:spcBef>
              <a:spcAft>
                <a:spcPts val="0"/>
              </a:spcAft>
              <a:buNone/>
            </a:pPr>
            <a:r>
              <a:rPr lang="en"/>
              <a:t>We need to make this part of the code a little more specific.  Right now, our code selects all the pixels that are in that specific range. We need to make sure it will only select the values from the head. In order to do that, we came up with a plan. We know what the image will look like, we can estimate where the head of the person will be. So we will scan the image, top to bottom.  Once we reach pixel values that start to to have human temperatures, we will take those pixel values and a specific amount of rows that follow them.</a:t>
            </a:r>
            <a:endParaRPr/>
          </a:p>
          <a:p>
            <a:pPr indent="0" lvl="0" marL="0">
              <a:spcBef>
                <a:spcPts val="0"/>
              </a:spcBef>
              <a:spcAft>
                <a:spcPts val="0"/>
              </a:spcAft>
              <a:buNone/>
            </a:pPr>
            <a:r>
              <a:t/>
            </a:r>
            <a:endParaRPr/>
          </a:p>
          <a:p>
            <a:pPr indent="0" lvl="0" marL="0">
              <a:spcBef>
                <a:spcPts val="0"/>
              </a:spcBef>
              <a:spcAft>
                <a:spcPts val="0"/>
              </a:spcAft>
              <a:buNone/>
            </a:pPr>
            <a:r>
              <a:rPr lang="en"/>
              <a:t> This will work because all the heads in the images will look about the same. So we can select the same number of rows and get a good estimate of the head.  Using this method we will be able to only select the heads pixels values. It won’t be perfect but our client Bill said this method will work for this project. </a:t>
            </a:r>
            <a:endParaRPr/>
          </a:p>
          <a:p>
            <a:pPr indent="0" lvl="0" marL="0">
              <a:spcBef>
                <a:spcPts val="0"/>
              </a:spcBef>
              <a:spcAft>
                <a:spcPts val="0"/>
              </a:spcAft>
              <a:buNone/>
            </a:pPr>
            <a:r>
              <a:t/>
            </a:r>
            <a:endParaRPr/>
          </a:p>
          <a:p>
            <a:pPr indent="0" lvl="0" marL="0">
              <a:spcBef>
                <a:spcPts val="0"/>
              </a:spcBef>
              <a:spcAft>
                <a:spcPts val="0"/>
              </a:spcAft>
              <a:buNone/>
            </a:pPr>
            <a:r>
              <a:rPr lang="en"/>
              <a:t>We will write the code for the head selection soon but we can’t really specify the real temperature range until the camera is calibrated.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Since this is a </a:t>
            </a:r>
            <a:r>
              <a:rPr lang="en"/>
              <a:t>research</a:t>
            </a:r>
            <a:r>
              <a:rPr lang="en"/>
              <a:t> project, our client wanted us to get some statistics about the pixels values before we start selecting specific values.  This part isn’t big. We added that in the end of our image processing code. We have a function that takes the temperatures that are in the right range and produces statistics about it. We produce the mean, max, min, median and standard deviation for each range. </a:t>
            </a:r>
            <a:endParaRPr/>
          </a:p>
          <a:p>
            <a:pPr indent="0" lvl="0" marL="0">
              <a:spcBef>
                <a:spcPts val="0"/>
              </a:spcBef>
              <a:spcAft>
                <a:spcPts val="0"/>
              </a:spcAft>
              <a:buNone/>
            </a:pPr>
            <a:r>
              <a:t/>
            </a:r>
            <a:endParaRPr/>
          </a:p>
          <a:p>
            <a:pPr indent="0" lvl="0" marL="0">
              <a:spcBef>
                <a:spcPts val="0"/>
              </a:spcBef>
              <a:spcAft>
                <a:spcPts val="0"/>
              </a:spcAft>
              <a:buNone/>
            </a:pPr>
            <a:r>
              <a:rPr lang="en"/>
              <a:t>We looked over these values and decided to use the mean as our output. Once we selected our pixels from the head, we produce their mean, and output it into the model. There are better ways to do this, but Bill agrees that this is the best way for this project. We already spent too much time on the image processing part. We need to focus more on the model.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For this project we decided to start out by using a linear regression to model the relationship between skin temperature and core temperature. We chose this as the starting point because it is the most basic type of model and if it is unsuccessful we will be able to add complexity. One of the complexities we are considering adding is data from the reference sensors and data from a possible humidity sensor. Also we may end up not using a </a:t>
            </a:r>
            <a:r>
              <a:rPr lang="en"/>
              <a:t>linear</a:t>
            </a:r>
            <a:r>
              <a:rPr lang="en"/>
              <a:t> regression at all, we may end up using a different type of model. </a:t>
            </a:r>
            <a:endParaRPr/>
          </a:p>
          <a:p>
            <a:pPr indent="0" lvl="0" marL="0">
              <a:spcBef>
                <a:spcPts val="0"/>
              </a:spcBef>
              <a:spcAft>
                <a:spcPts val="0"/>
              </a:spcAft>
              <a:buNone/>
            </a:pPr>
            <a:r>
              <a:t/>
            </a:r>
            <a:endParaRPr/>
          </a:p>
          <a:p>
            <a:pPr indent="0" lvl="0" marL="0">
              <a:spcBef>
                <a:spcPts val="0"/>
              </a:spcBef>
              <a:spcAft>
                <a:spcPts val="0"/>
              </a:spcAft>
              <a:buNone/>
            </a:pPr>
            <a:r>
              <a:rPr lang="en"/>
              <a:t>Researching how to do code a linear regression model was very complicated and well beyond my </a:t>
            </a:r>
            <a:r>
              <a:rPr lang="en"/>
              <a:t>realm</a:t>
            </a:r>
            <a:r>
              <a:rPr lang="en"/>
              <a:t> of understanding. But since we had trouble meeting with both Bill and Andrew at the </a:t>
            </a:r>
            <a:r>
              <a:rPr lang="en"/>
              <a:t>beginning</a:t>
            </a:r>
            <a:r>
              <a:rPr lang="en"/>
              <a:t> of the term, I had to try and understand it until I could get more </a:t>
            </a:r>
            <a:r>
              <a:rPr lang="en"/>
              <a:t>guidance</a:t>
            </a:r>
            <a:r>
              <a:rPr lang="en"/>
              <a:t>. Finally at a meeting with Bill I was able to ask him how I should go about creating the model. He sent me a link to a website of a python library called scikit-learn which has premade functions that create a linear regression for you. This was </a:t>
            </a:r>
            <a:r>
              <a:rPr lang="en"/>
              <a:t>extremely</a:t>
            </a:r>
            <a:r>
              <a:rPr lang="en"/>
              <a:t> helpful and I was able to read up on the library and understand how to properly use their function. I have gotten started on this code and am now waiting for real data from the camera to create a real 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Shape 10"/>
          <p:cNvGrpSpPr/>
          <p:nvPr/>
        </p:nvGrpSpPr>
        <p:grpSpPr>
          <a:xfrm>
            <a:off x="4350279" y="2855377"/>
            <a:ext cx="443589"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4" name="Shape 14"/>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Shape 15"/>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Shape 43"/>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spcBef>
                <a:spcPts val="0"/>
              </a:spcBef>
              <a:buNone/>
              <a:defRPr sz="1000">
                <a:solidFill>
                  <a:schemeClr val="accent3"/>
                </a:solidFill>
                <a:latin typeface="Average"/>
                <a:ea typeface="Average"/>
                <a:cs typeface="Average"/>
                <a:sym typeface="Average"/>
              </a:defRPr>
            </a:lvl1pPr>
            <a:lvl2pPr lvl="1" algn="r">
              <a:spcBef>
                <a:spcPts val="0"/>
              </a:spcBef>
              <a:buNone/>
              <a:defRPr sz="1000">
                <a:solidFill>
                  <a:schemeClr val="accent3"/>
                </a:solidFill>
                <a:latin typeface="Average"/>
                <a:ea typeface="Average"/>
                <a:cs typeface="Average"/>
                <a:sym typeface="Average"/>
              </a:defRPr>
            </a:lvl2pPr>
            <a:lvl3pPr lvl="2" algn="r">
              <a:spcBef>
                <a:spcPts val="0"/>
              </a:spcBef>
              <a:buNone/>
              <a:defRPr sz="1000">
                <a:solidFill>
                  <a:schemeClr val="accent3"/>
                </a:solidFill>
                <a:latin typeface="Average"/>
                <a:ea typeface="Average"/>
                <a:cs typeface="Average"/>
                <a:sym typeface="Average"/>
              </a:defRPr>
            </a:lvl3pPr>
            <a:lvl4pPr lvl="3" algn="r">
              <a:spcBef>
                <a:spcPts val="0"/>
              </a:spcBef>
              <a:buNone/>
              <a:defRPr sz="1000">
                <a:solidFill>
                  <a:schemeClr val="accent3"/>
                </a:solidFill>
                <a:latin typeface="Average"/>
                <a:ea typeface="Average"/>
                <a:cs typeface="Average"/>
                <a:sym typeface="Average"/>
              </a:defRPr>
            </a:lvl4pPr>
            <a:lvl5pPr lvl="4" algn="r">
              <a:spcBef>
                <a:spcPts val="0"/>
              </a:spcBef>
              <a:buNone/>
              <a:defRPr sz="1000">
                <a:solidFill>
                  <a:schemeClr val="accent3"/>
                </a:solidFill>
                <a:latin typeface="Average"/>
                <a:ea typeface="Average"/>
                <a:cs typeface="Average"/>
                <a:sym typeface="Average"/>
              </a:defRPr>
            </a:lvl5pPr>
            <a:lvl6pPr lvl="5" algn="r">
              <a:spcBef>
                <a:spcPts val="0"/>
              </a:spcBef>
              <a:buNone/>
              <a:defRPr sz="1000">
                <a:solidFill>
                  <a:schemeClr val="accent3"/>
                </a:solidFill>
                <a:latin typeface="Average"/>
                <a:ea typeface="Average"/>
                <a:cs typeface="Average"/>
                <a:sym typeface="Average"/>
              </a:defRPr>
            </a:lvl6pPr>
            <a:lvl7pPr lvl="6" algn="r">
              <a:spcBef>
                <a:spcPts val="0"/>
              </a:spcBef>
              <a:buNone/>
              <a:defRPr sz="1000">
                <a:solidFill>
                  <a:schemeClr val="accent3"/>
                </a:solidFill>
                <a:latin typeface="Average"/>
                <a:ea typeface="Average"/>
                <a:cs typeface="Average"/>
                <a:sym typeface="Average"/>
              </a:defRPr>
            </a:lvl7pPr>
            <a:lvl8pPr lvl="7" algn="r">
              <a:spcBef>
                <a:spcPts val="0"/>
              </a:spcBef>
              <a:buNone/>
              <a:defRPr sz="1000">
                <a:solidFill>
                  <a:schemeClr val="accent3"/>
                </a:solidFill>
                <a:latin typeface="Average"/>
                <a:ea typeface="Average"/>
                <a:cs typeface="Average"/>
                <a:sym typeface="Average"/>
              </a:defRPr>
            </a:lvl8pPr>
            <a:lvl9pPr lvl="8" algn="r">
              <a:spcBef>
                <a:spcPts val="0"/>
              </a:spcBef>
              <a:buNone/>
              <a:defRPr sz="1000">
                <a:solidFill>
                  <a:schemeClr val="accent3"/>
                </a:solidFill>
                <a:latin typeface="Average"/>
                <a:ea typeface="Average"/>
                <a:cs typeface="Average"/>
                <a:sym typeface="Average"/>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Midterm Progress Report</a:t>
            </a:r>
            <a:endParaRPr/>
          </a:p>
          <a:p>
            <a:pPr indent="0" lvl="0" marL="0">
              <a:spcBef>
                <a:spcPts val="0"/>
              </a:spcBef>
              <a:spcAft>
                <a:spcPts val="0"/>
              </a:spcAft>
              <a:buNone/>
            </a:pPr>
            <a:r>
              <a:rPr lang="en"/>
              <a:t>Ebola Project</a:t>
            </a:r>
            <a:endParaRPr/>
          </a:p>
        </p:txBody>
      </p:sp>
      <p:sp>
        <p:nvSpPr>
          <p:cNvPr id="60" name="Shape 60"/>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800">
                <a:solidFill>
                  <a:schemeClr val="dk1"/>
                </a:solidFill>
              </a:rPr>
              <a:t>Claude Maimon, Bianca Beauchamp, and Brian Huang</a:t>
            </a:r>
            <a:endParaRPr sz="1800">
              <a:solidFill>
                <a:schemeClr val="dk1"/>
              </a:solidFill>
            </a:endParaRPr>
          </a:p>
          <a:p>
            <a:pPr indent="0" lvl="0" marL="0">
              <a:spcBef>
                <a:spcPts val="1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Starting to write code </a:t>
            </a:r>
            <a:endParaRPr/>
          </a:p>
          <a:p>
            <a:pPr indent="-342900" lvl="0" marL="457200" rtl="0">
              <a:lnSpc>
                <a:spcPct val="200000"/>
              </a:lnSpc>
              <a:spcBef>
                <a:spcPts val="0"/>
              </a:spcBef>
              <a:spcAft>
                <a:spcPts val="0"/>
              </a:spcAft>
              <a:buSzPts val="1800"/>
              <a:buChar char="●"/>
            </a:pPr>
            <a:r>
              <a:rPr lang="en"/>
              <a:t>The code will </a:t>
            </a:r>
            <a:r>
              <a:rPr lang="en"/>
              <a:t>calculate the absolute error </a:t>
            </a:r>
            <a:endParaRPr/>
          </a:p>
          <a:p>
            <a:pPr indent="-342900" lvl="0" marL="457200" rtl="0">
              <a:lnSpc>
                <a:spcPct val="200000"/>
              </a:lnSpc>
              <a:spcBef>
                <a:spcPts val="0"/>
              </a:spcBef>
              <a:spcAft>
                <a:spcPts val="0"/>
              </a:spcAft>
              <a:buSzPts val="1800"/>
              <a:buChar char="●"/>
            </a:pPr>
            <a:r>
              <a:rPr lang="en"/>
              <a:t>Can put to use once the model is created</a:t>
            </a:r>
            <a:r>
              <a:rPr lang="en"/>
              <a:t> </a:t>
            </a:r>
            <a:endParaRPr/>
          </a:p>
        </p:txBody>
      </p:sp>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latin typeface="Times New Roman"/>
                <a:ea typeface="Times New Roman"/>
                <a:cs typeface="Times New Roman"/>
                <a:sym typeface="Times New Roman"/>
              </a:rPr>
              <a:t>Model Testing</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Production Mode</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20" name="Shape 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Work has not been started on it yet. It requires all previous parts to be finished to begin working on it.</a:t>
            </a:r>
            <a:endParaRPr/>
          </a:p>
          <a:p>
            <a:pPr indent="-342900" lvl="0" marL="457200" rtl="0">
              <a:spcBef>
                <a:spcPts val="0"/>
              </a:spcBef>
              <a:spcAft>
                <a:spcPts val="0"/>
              </a:spcAft>
              <a:buSzPts val="1800"/>
              <a:buChar char="●"/>
            </a:pPr>
            <a:r>
              <a:rPr lang="en"/>
              <a:t>Should not be too complex as it is just combining all the parts into a single program.</a:t>
            </a:r>
            <a:endParaRPr/>
          </a:p>
          <a:p>
            <a:pPr indent="-342900" lvl="0" marL="457200">
              <a:spcBef>
                <a:spcPts val="0"/>
              </a:spcBef>
              <a:spcAft>
                <a:spcPts val="0"/>
              </a:spcAft>
              <a:buSzPts val="1800"/>
              <a:buChar char="●"/>
            </a:pPr>
            <a:r>
              <a:rPr lang="en"/>
              <a:t>Thinking about creating a skeleton code for this portion, where I can simply insert the parts that we have, and fake the ones that are missing.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Evaluation</a:t>
            </a:r>
            <a:endParaRPr/>
          </a:p>
        </p:txBody>
      </p:sp>
      <p:sp>
        <p:nvSpPr>
          <p:cNvPr id="126" name="Shape 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Created a small program that creates a Receiver operating characteristic curve (ROC curve). </a:t>
            </a:r>
            <a:endParaRPr/>
          </a:p>
          <a:p>
            <a:pPr indent="-342900" lvl="0" marL="457200" rtl="0">
              <a:spcBef>
                <a:spcPts val="0"/>
              </a:spcBef>
              <a:spcAft>
                <a:spcPts val="0"/>
              </a:spcAft>
              <a:buSzPts val="1800"/>
              <a:buChar char="●"/>
            </a:pPr>
            <a:r>
              <a:rPr lang="en"/>
              <a:t>Created a data generator to run with the ROC curve. </a:t>
            </a:r>
            <a:endParaRPr/>
          </a:p>
          <a:p>
            <a:pPr indent="-342900" lvl="0" marL="457200" rtl="0">
              <a:spcBef>
                <a:spcPts val="0"/>
              </a:spcBef>
              <a:spcAft>
                <a:spcPts val="0"/>
              </a:spcAft>
              <a:buSzPts val="1800"/>
              <a:buChar char="●"/>
            </a:pPr>
            <a:r>
              <a:rPr lang="en"/>
              <a:t>This will allow us to better </a:t>
            </a:r>
            <a:r>
              <a:rPr lang="en"/>
              <a:t>evaluate</a:t>
            </a:r>
            <a:r>
              <a:rPr lang="en"/>
              <a:t> how well our model, and how well the variables in the model are doing. </a:t>
            </a:r>
            <a:endParaRPr/>
          </a:p>
          <a:p>
            <a:pPr indent="-342900" lvl="0" marL="457200" rtl="0">
              <a:spcBef>
                <a:spcPts val="0"/>
              </a:spcBef>
              <a:spcAft>
                <a:spcPts val="0"/>
              </a:spcAft>
              <a:buSzPts val="1800"/>
              <a:buChar char="●"/>
            </a:pPr>
            <a:r>
              <a:rPr lang="en"/>
              <a:t>Allows us to set thresholds to reduce certain errors.</a:t>
            </a:r>
            <a:endParaRPr/>
          </a:p>
          <a:p>
            <a:pPr indent="-342900" lvl="0" marL="457200">
              <a:spcBef>
                <a:spcPts val="0"/>
              </a:spcBef>
              <a:spcAft>
                <a:spcPts val="0"/>
              </a:spcAft>
              <a:buSzPts val="1800"/>
              <a:buChar char="●"/>
            </a:pPr>
            <a:r>
              <a:rPr lang="en"/>
              <a:t>Program is mostly working, needs real data. Need to check if the program is plotting backwards, or if it is the data that is backwards.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User Interface</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32" name="Shape 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Very little work has been done.</a:t>
            </a:r>
            <a:endParaRPr/>
          </a:p>
          <a:p>
            <a:pPr indent="-342900" lvl="0" marL="457200" rtl="0">
              <a:spcBef>
                <a:spcPts val="0"/>
              </a:spcBef>
              <a:spcAft>
                <a:spcPts val="0"/>
              </a:spcAft>
              <a:buSzPts val="1800"/>
              <a:buChar char="●"/>
            </a:pPr>
            <a:r>
              <a:rPr lang="en"/>
              <a:t>Planning for command line UI, which uses command line arguments.</a:t>
            </a:r>
            <a:endParaRPr/>
          </a:p>
          <a:p>
            <a:pPr indent="-342900" lvl="0" marL="457200" rtl="0">
              <a:spcBef>
                <a:spcPts val="0"/>
              </a:spcBef>
              <a:spcAft>
                <a:spcPts val="0"/>
              </a:spcAft>
              <a:buSzPts val="1800"/>
              <a:buChar char="●"/>
            </a:pPr>
            <a:r>
              <a:rPr lang="en"/>
              <a:t>Most work that is done was in the image analysis, where command line arguments could be used to select the image or the csv file.</a:t>
            </a:r>
            <a:endParaRPr/>
          </a:p>
          <a:p>
            <a:pPr indent="-342900" lvl="0" marL="457200">
              <a:spcBef>
                <a:spcPts val="0"/>
              </a:spcBef>
              <a:spcAft>
                <a:spcPts val="0"/>
              </a:spcAft>
              <a:buSzPts val="1800"/>
              <a:buChar char="●"/>
            </a:pPr>
            <a:r>
              <a:rPr lang="en"/>
              <a:t>Want to have all the parts together before </a:t>
            </a:r>
            <a:r>
              <a:rPr lang="en"/>
              <a:t>creating</a:t>
            </a:r>
            <a:r>
              <a:rPr lang="en"/>
              <a:t> something the UI to prevent miss matching inputs and outputs.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Current Progress</a:t>
            </a:r>
            <a:endParaRPr b="1">
              <a:latin typeface="Times New Roman"/>
              <a:ea typeface="Times New Roman"/>
              <a:cs typeface="Times New Roman"/>
              <a:sym typeface="Times New Roman"/>
            </a:endParaRPr>
          </a:p>
        </p:txBody>
      </p:sp>
      <p:sp>
        <p:nvSpPr>
          <p:cNvPr id="138" name="Shape 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Image analysis mostly complete. It can isolate temperatures, but not isolate the head of the person.</a:t>
            </a:r>
            <a:endParaRPr/>
          </a:p>
          <a:p>
            <a:pPr indent="-342900" lvl="0" marL="457200" rtl="0">
              <a:spcBef>
                <a:spcPts val="0"/>
              </a:spcBef>
              <a:spcAft>
                <a:spcPts val="0"/>
              </a:spcAft>
              <a:buSzPts val="1800"/>
              <a:buChar char="●"/>
            </a:pPr>
            <a:r>
              <a:rPr lang="en"/>
              <a:t>Camera currently not working properly. Calibration needs fixing.</a:t>
            </a:r>
            <a:endParaRPr/>
          </a:p>
          <a:p>
            <a:pPr indent="-342900" lvl="0" marL="457200" rtl="0">
              <a:spcBef>
                <a:spcPts val="0"/>
              </a:spcBef>
              <a:spcAft>
                <a:spcPts val="0"/>
              </a:spcAft>
              <a:buSzPts val="1800"/>
              <a:buChar char="●"/>
            </a:pPr>
            <a:r>
              <a:rPr lang="en"/>
              <a:t>Little guidance of the model since the start of this term. </a:t>
            </a:r>
            <a:endParaRPr/>
          </a:p>
          <a:p>
            <a:pPr indent="-342900" lvl="0" marL="457200" rtl="0">
              <a:spcBef>
                <a:spcPts val="0"/>
              </a:spcBef>
              <a:spcAft>
                <a:spcPts val="0"/>
              </a:spcAft>
              <a:buSzPts val="1800"/>
              <a:buChar char="●"/>
            </a:pPr>
            <a:r>
              <a:rPr lang="en"/>
              <a:t>Very basic user interface in the image analysis portion.</a:t>
            </a:r>
            <a:endParaRPr/>
          </a:p>
          <a:p>
            <a:pPr indent="-342900" lvl="0" marL="457200" rtl="0">
              <a:spcBef>
                <a:spcPts val="0"/>
              </a:spcBef>
              <a:spcAft>
                <a:spcPts val="0"/>
              </a:spcAft>
              <a:buSzPts val="1800"/>
              <a:buChar char="●"/>
            </a:pPr>
            <a:r>
              <a:rPr lang="en"/>
              <a:t>Production mode requires all other pieces.</a:t>
            </a:r>
            <a:endParaRPr/>
          </a:p>
          <a:p>
            <a:pPr indent="-342900" lvl="0" marL="457200" rtl="0">
              <a:spcBef>
                <a:spcPts val="0"/>
              </a:spcBef>
              <a:spcAft>
                <a:spcPts val="0"/>
              </a:spcAft>
              <a:buSzPts val="1800"/>
              <a:buChar char="●"/>
            </a:pPr>
            <a:r>
              <a:rPr lang="en"/>
              <a:t>Evaluation is mostly done, just waiting for data.</a:t>
            </a:r>
            <a:endParaRPr/>
          </a:p>
          <a:p>
            <a:pPr indent="-342900" lvl="0" marL="457200">
              <a:spcBef>
                <a:spcPts val="0"/>
              </a:spcBef>
              <a:spcAft>
                <a:spcPts val="0"/>
              </a:spcAft>
              <a:buSzPts val="1800"/>
              <a:buChar char="●"/>
            </a:pPr>
            <a:r>
              <a:rPr lang="en"/>
              <a:t>Client knows about the issues we have been facing.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Other problems and solutions</a:t>
            </a:r>
            <a:endParaRPr/>
          </a:p>
        </p:txBody>
      </p:sp>
      <p:sp>
        <p:nvSpPr>
          <p:cNvPr id="144" name="Shape 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Were stuck with the model for a while</a:t>
            </a:r>
            <a:endParaRPr/>
          </a:p>
          <a:p>
            <a:pPr indent="-342900" lvl="0" marL="457200">
              <a:spcBef>
                <a:spcPts val="0"/>
              </a:spcBef>
              <a:spcAft>
                <a:spcPts val="0"/>
              </a:spcAft>
              <a:buSzPts val="18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What we want to get done before the end of the term</a:t>
            </a:r>
            <a:endParaRPr b="1" sz="2400">
              <a:latin typeface="Times New Roman"/>
              <a:ea typeface="Times New Roman"/>
              <a:cs typeface="Times New Roman"/>
              <a:sym typeface="Times New Roman"/>
            </a:endParaRPr>
          </a:p>
        </p:txBody>
      </p:sp>
      <p:sp>
        <p:nvSpPr>
          <p:cNvPr id="150" name="Shape 1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Get the camera calibrated</a:t>
            </a:r>
            <a:endParaRPr/>
          </a:p>
          <a:p>
            <a:pPr indent="-342900" lvl="0" marL="457200" rtl="0">
              <a:spcBef>
                <a:spcPts val="0"/>
              </a:spcBef>
              <a:spcAft>
                <a:spcPts val="0"/>
              </a:spcAft>
              <a:buSzPts val="1800"/>
              <a:buChar char="●"/>
            </a:pPr>
            <a:r>
              <a:rPr lang="en"/>
              <a:t>Get data to use for model training</a:t>
            </a:r>
            <a:endParaRPr/>
          </a:p>
          <a:p>
            <a:pPr indent="-342900" lvl="0" marL="457200" rtl="0">
              <a:spcBef>
                <a:spcPts val="0"/>
              </a:spcBef>
              <a:spcAft>
                <a:spcPts val="0"/>
              </a:spcAft>
              <a:buSzPts val="1800"/>
              <a:buChar char="●"/>
            </a:pPr>
            <a:r>
              <a:rPr lang="en"/>
              <a:t>Train model</a:t>
            </a:r>
            <a:endParaRPr/>
          </a:p>
          <a:p>
            <a:pPr indent="-342900" lvl="0" marL="457200" rtl="0">
              <a:spcBef>
                <a:spcPts val="0"/>
              </a:spcBef>
              <a:spcAft>
                <a:spcPts val="0"/>
              </a:spcAft>
              <a:buSzPts val="1800"/>
              <a:buChar char="●"/>
            </a:pPr>
            <a:r>
              <a:rPr lang="en"/>
              <a:t>Create Production Model</a:t>
            </a:r>
            <a:endParaRPr/>
          </a:p>
          <a:p>
            <a:pPr indent="-342900" lvl="0" marL="457200" rtl="0">
              <a:spcBef>
                <a:spcPts val="0"/>
              </a:spcBef>
              <a:spcAft>
                <a:spcPts val="0"/>
              </a:spcAft>
              <a:buSzPts val="1800"/>
              <a:buChar char="●"/>
            </a:pPr>
            <a:r>
              <a:rPr lang="en"/>
              <a:t>Evaluate Production Model</a:t>
            </a:r>
            <a:endParaRPr/>
          </a:p>
          <a:p>
            <a:pPr indent="-342900" lvl="0" marL="457200">
              <a:spcBef>
                <a:spcPts val="0"/>
              </a:spcBef>
              <a:spcAft>
                <a:spcPts val="0"/>
              </a:spcAft>
              <a:buSzPts val="1800"/>
              <a:buChar char="●"/>
            </a:pPr>
            <a:r>
              <a:rPr lang="en"/>
              <a:t>Add proper user interface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56" name="Shape 1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Made the most progress on the image processing</a:t>
            </a:r>
            <a:endParaRPr/>
          </a:p>
          <a:p>
            <a:pPr indent="-342900" lvl="0" marL="457200" rtl="0">
              <a:spcBef>
                <a:spcPts val="0"/>
              </a:spcBef>
              <a:spcAft>
                <a:spcPts val="0"/>
              </a:spcAft>
              <a:buSzPts val="1800"/>
              <a:buChar char="●"/>
            </a:pPr>
            <a:r>
              <a:rPr lang="en"/>
              <a:t>Ran into issues</a:t>
            </a:r>
            <a:endParaRPr/>
          </a:p>
          <a:p>
            <a:pPr indent="-342900" lvl="0" marL="457200" rtl="0">
              <a:spcBef>
                <a:spcPts val="0"/>
              </a:spcBef>
              <a:spcAft>
                <a:spcPts val="0"/>
              </a:spcAft>
              <a:buSzPts val="1800"/>
              <a:buChar char="●"/>
            </a:pPr>
            <a:r>
              <a:rPr lang="en"/>
              <a:t>Managed to overcome some of them</a:t>
            </a:r>
            <a:endParaRPr/>
          </a:p>
          <a:p>
            <a:pPr indent="-342900" lvl="0" marL="457200" rtl="0">
              <a:spcBef>
                <a:spcPts val="0"/>
              </a:spcBef>
              <a:spcAft>
                <a:spcPts val="0"/>
              </a:spcAft>
              <a:buSzPts val="1800"/>
              <a:buChar char="●"/>
            </a:pPr>
            <a:r>
              <a:rPr lang="en"/>
              <a:t>Need camera to be fixed to be successful</a:t>
            </a:r>
            <a:endParaRPr/>
          </a:p>
          <a:p>
            <a:pPr indent="-342900" lvl="0" marL="457200">
              <a:spcBef>
                <a:spcPts val="0"/>
              </a:spcBef>
              <a:spcAft>
                <a:spcPts val="0"/>
              </a:spcAft>
              <a:buSzPts val="1800"/>
              <a:buChar char="●"/>
            </a:pPr>
            <a:r>
              <a:rPr lang="en"/>
              <a:t>Once the camera is fixed and data is collected it should go smoothly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Introduction	</a:t>
            </a:r>
            <a:endParaRPr/>
          </a:p>
        </p:txBody>
      </p:sp>
      <p:sp>
        <p:nvSpPr>
          <p:cNvPr id="66" name="Shape 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Project to fight the Ebola spread</a:t>
            </a:r>
            <a:endParaRPr/>
          </a:p>
          <a:p>
            <a:pPr indent="-342900" lvl="0" marL="457200" rtl="0">
              <a:lnSpc>
                <a:spcPct val="200000"/>
              </a:lnSpc>
              <a:spcBef>
                <a:spcPts val="0"/>
              </a:spcBef>
              <a:spcAft>
                <a:spcPts val="0"/>
              </a:spcAft>
              <a:buSzPts val="1800"/>
              <a:buChar char="●"/>
            </a:pPr>
            <a:r>
              <a:rPr lang="en"/>
              <a:t>Described as a project that would attempt to use a thermal camera to automate finding core body temperature</a:t>
            </a:r>
            <a:endParaRPr/>
          </a:p>
          <a:p>
            <a:pPr indent="-342900" lvl="0" marL="457200" rtl="0">
              <a:lnSpc>
                <a:spcPct val="200000"/>
              </a:lnSpc>
              <a:spcBef>
                <a:spcPts val="1000"/>
              </a:spcBef>
              <a:spcAft>
                <a:spcPts val="0"/>
              </a:spcAft>
              <a:buSzPts val="1800"/>
              <a:buChar char="●"/>
            </a:pPr>
            <a:r>
              <a:rPr lang="en"/>
              <a:t>Expectations were to deliver a computational model</a:t>
            </a:r>
            <a:endParaRPr/>
          </a:p>
          <a:p>
            <a:pPr indent="-342900" lvl="0" marL="457200" rtl="0">
              <a:spcBef>
                <a:spcPts val="1600"/>
              </a:spcBef>
              <a:spcAft>
                <a:spcPts val="0"/>
              </a:spcAft>
              <a:buSzPts val="1800"/>
              <a:buChar char="●"/>
            </a:pPr>
            <a:r>
              <a:rPr lang="en"/>
              <a:t>Working with Bill Smart and Andrew Emmott</a:t>
            </a:r>
            <a:endParaRPr/>
          </a:p>
          <a:p>
            <a:pPr indent="0" lvl="0" marL="0" rt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End of Last Term/Winter Break</a:t>
            </a:r>
            <a:endParaRPr/>
          </a:p>
        </p:txBody>
      </p:sp>
      <p:sp>
        <p:nvSpPr>
          <p:cNvPr id="72" name="Shape 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Came up with a clear plan for our project</a:t>
            </a:r>
            <a:endParaRPr/>
          </a:p>
          <a:p>
            <a:pPr indent="-342900" lvl="0" marL="457200" rtl="0">
              <a:lnSpc>
                <a:spcPct val="200000"/>
              </a:lnSpc>
              <a:spcBef>
                <a:spcPts val="0"/>
              </a:spcBef>
              <a:spcAft>
                <a:spcPts val="0"/>
              </a:spcAft>
              <a:buSzPts val="1800"/>
              <a:buChar char="●"/>
            </a:pPr>
            <a:r>
              <a:rPr lang="en"/>
              <a:t>Finished documents over winter break</a:t>
            </a:r>
            <a:endParaRPr/>
          </a:p>
          <a:p>
            <a:pPr indent="-342900" lvl="0" marL="457200" rtl="0">
              <a:lnSpc>
                <a:spcPct val="200000"/>
              </a:lnSpc>
              <a:spcBef>
                <a:spcPts val="0"/>
              </a:spcBef>
              <a:spcAft>
                <a:spcPts val="0"/>
              </a:spcAft>
              <a:buSzPts val="1800"/>
              <a:buChar char="●"/>
            </a:pPr>
            <a:r>
              <a:rPr lang="en"/>
              <a:t>Worked on image processing over break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Camera Problems </a:t>
            </a:r>
            <a:endParaRPr/>
          </a:p>
        </p:txBody>
      </p:sp>
      <p:sp>
        <p:nvSpPr>
          <p:cNvPr id="78" name="Shape 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Camera arrived this term</a:t>
            </a:r>
            <a:endParaRPr/>
          </a:p>
          <a:p>
            <a:pPr indent="-342900" lvl="0" marL="457200" rtl="0">
              <a:lnSpc>
                <a:spcPct val="200000"/>
              </a:lnSpc>
              <a:spcBef>
                <a:spcPts val="0"/>
              </a:spcBef>
              <a:spcAft>
                <a:spcPts val="0"/>
              </a:spcAft>
              <a:buSzPts val="1800"/>
              <a:buChar char="●"/>
            </a:pPr>
            <a:r>
              <a:rPr lang="en"/>
              <a:t>Got to use it for the first time on week 4</a:t>
            </a:r>
            <a:endParaRPr/>
          </a:p>
          <a:p>
            <a:pPr indent="-342900" lvl="0" marL="457200" rtl="0">
              <a:lnSpc>
                <a:spcPct val="200000"/>
              </a:lnSpc>
              <a:spcBef>
                <a:spcPts val="0"/>
              </a:spcBef>
              <a:spcAft>
                <a:spcPts val="0"/>
              </a:spcAft>
              <a:buSzPts val="1800"/>
              <a:buChar char="●"/>
            </a:pPr>
            <a:r>
              <a:rPr lang="en"/>
              <a:t>Poor </a:t>
            </a:r>
            <a:r>
              <a:rPr lang="en"/>
              <a:t>default</a:t>
            </a:r>
            <a:r>
              <a:rPr lang="en"/>
              <a:t> camera calibration.</a:t>
            </a:r>
            <a:endParaRPr/>
          </a:p>
          <a:p>
            <a:pPr indent="-342900" lvl="0" marL="457200" rtl="0">
              <a:lnSpc>
                <a:spcPct val="200000"/>
              </a:lnSpc>
              <a:spcBef>
                <a:spcPts val="0"/>
              </a:spcBef>
              <a:spcAft>
                <a:spcPts val="0"/>
              </a:spcAft>
              <a:buSzPts val="1800"/>
              <a:buChar char="●"/>
            </a:pPr>
            <a:r>
              <a:rPr lang="en"/>
              <a:t>Still can’t use the mechanical team stand</a:t>
            </a:r>
            <a:endParaRPr/>
          </a:p>
          <a:p>
            <a:pPr indent="0" lvl="0" marL="0" rtl="0">
              <a:lnSpc>
                <a:spcPct val="200000"/>
              </a:lnSpc>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Importing Images </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84" name="Shape 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Left that part for the end </a:t>
            </a:r>
            <a:endParaRPr/>
          </a:p>
          <a:p>
            <a:pPr indent="-342900" lvl="0" marL="457200" rtl="0">
              <a:lnSpc>
                <a:spcPct val="200000"/>
              </a:lnSpc>
              <a:spcBef>
                <a:spcPts val="0"/>
              </a:spcBef>
              <a:spcAft>
                <a:spcPts val="0"/>
              </a:spcAft>
              <a:buSzPts val="1800"/>
              <a:buChar char="●"/>
            </a:pPr>
            <a:r>
              <a:rPr lang="en"/>
              <a:t>Will use C++ code to take and image, export it, and set settings</a:t>
            </a:r>
            <a:endParaRPr/>
          </a:p>
          <a:p>
            <a:pPr indent="-342900" lvl="0" marL="457200" rtl="0">
              <a:lnSpc>
                <a:spcPct val="200000"/>
              </a:lnSpc>
              <a:spcBef>
                <a:spcPts val="0"/>
              </a:spcBef>
              <a:spcAft>
                <a:spcPts val="0"/>
              </a:spcAft>
              <a:buSzPts val="1800"/>
              <a:buChar char="●"/>
            </a:pPr>
            <a:r>
              <a:rPr lang="en"/>
              <a:t>Sensor from mechanical team and solution (key press)</a:t>
            </a:r>
            <a:endParaRPr/>
          </a:p>
          <a:p>
            <a:pPr indent="0" lvl="0" marL="0" rtl="0">
              <a:lnSpc>
                <a:spcPct val="200000"/>
              </a:lnSpc>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Formatting Images</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90" name="Shape 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Using both Tiff image files and CSV files</a:t>
            </a:r>
            <a:endParaRPr/>
          </a:p>
          <a:p>
            <a:pPr indent="-342900" lvl="0" marL="457200" rtl="0">
              <a:lnSpc>
                <a:spcPct val="200000"/>
              </a:lnSpc>
              <a:spcBef>
                <a:spcPts val="0"/>
              </a:spcBef>
              <a:spcAft>
                <a:spcPts val="0"/>
              </a:spcAft>
              <a:buSzPts val="1800"/>
              <a:buChar char="●"/>
            </a:pPr>
            <a:r>
              <a:rPr lang="en"/>
              <a:t>Can’t </a:t>
            </a:r>
            <a:r>
              <a:rPr lang="en"/>
              <a:t>transfer</a:t>
            </a:r>
            <a:r>
              <a:rPr lang="en"/>
              <a:t> pixel values to temperatures - so using the CSV</a:t>
            </a:r>
            <a:endParaRPr/>
          </a:p>
          <a:p>
            <a:pPr indent="-342900" lvl="0" marL="457200">
              <a:lnSpc>
                <a:spcPct val="200000"/>
              </a:lnSpc>
              <a:spcBef>
                <a:spcPts val="0"/>
              </a:spcBef>
              <a:spcAft>
                <a:spcPts val="0"/>
              </a:spcAft>
              <a:buSzPts val="1800"/>
              <a:buChar char="●"/>
            </a:pPr>
            <a:r>
              <a:rPr lang="en"/>
              <a:t>Histogram from csv</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Pixel Selection</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96" name="Shape 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Specific ran</a:t>
            </a:r>
            <a:r>
              <a:rPr lang="en"/>
              <a:t>ge of temperature </a:t>
            </a:r>
            <a:endParaRPr/>
          </a:p>
          <a:p>
            <a:pPr indent="-342900" lvl="0" marL="457200" rtl="0">
              <a:lnSpc>
                <a:spcPct val="200000"/>
              </a:lnSpc>
              <a:spcBef>
                <a:spcPts val="0"/>
              </a:spcBef>
              <a:spcAft>
                <a:spcPts val="0"/>
              </a:spcAft>
              <a:buSzPts val="1800"/>
              <a:buChar char="●"/>
            </a:pPr>
            <a:r>
              <a:rPr lang="en"/>
              <a:t>Problems encountered - don’t know the range (Camera)</a:t>
            </a:r>
            <a:endParaRPr/>
          </a:p>
          <a:p>
            <a:pPr indent="-342900" lvl="0" marL="457200" rtl="0">
              <a:lnSpc>
                <a:spcPct val="200000"/>
              </a:lnSpc>
              <a:spcBef>
                <a:spcPts val="0"/>
              </a:spcBef>
              <a:spcAft>
                <a:spcPts val="0"/>
              </a:spcAft>
              <a:buSzPts val="1800"/>
              <a:buChar char="●"/>
            </a:pPr>
            <a:r>
              <a:rPr lang="en"/>
              <a:t>Using the csv file to “cut” the right pixels</a:t>
            </a:r>
            <a:endParaRPr/>
          </a:p>
          <a:p>
            <a:pPr indent="0" lvl="0" marL="0" rtl="0">
              <a:lnSpc>
                <a:spcPct val="200000"/>
              </a:lnSpc>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Summary Statistics</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200000"/>
              </a:lnSpc>
              <a:spcBef>
                <a:spcPts val="0"/>
              </a:spcBef>
              <a:spcAft>
                <a:spcPts val="0"/>
              </a:spcAft>
              <a:buSzPts val="1800"/>
              <a:buChar char="●"/>
            </a:pPr>
            <a:r>
              <a:rPr lang="en"/>
              <a:t>The code returns statistics about the main pixels in each image</a:t>
            </a:r>
            <a:endParaRPr/>
          </a:p>
          <a:p>
            <a:pPr indent="-342900" lvl="0" marL="457200" rtl="0">
              <a:lnSpc>
                <a:spcPct val="200000"/>
              </a:lnSpc>
              <a:spcBef>
                <a:spcPts val="0"/>
              </a:spcBef>
              <a:spcAft>
                <a:spcPts val="0"/>
              </a:spcAft>
              <a:buSzPts val="1800"/>
              <a:buChar char="●"/>
            </a:pPr>
            <a:r>
              <a:rPr lang="en"/>
              <a:t>The statistics are used to decide what’s the best way to select pixels</a:t>
            </a:r>
            <a:endParaRPr/>
          </a:p>
          <a:p>
            <a:pPr indent="-342900" lvl="0" marL="457200" rtl="0">
              <a:lnSpc>
                <a:spcPct val="200000"/>
              </a:lnSpc>
              <a:spcBef>
                <a:spcPts val="0"/>
              </a:spcBef>
              <a:spcAft>
                <a:spcPts val="0"/>
              </a:spcAft>
              <a:buSzPts val="1800"/>
              <a:buChar char="●"/>
            </a:pPr>
            <a:r>
              <a:rPr lang="en"/>
              <a:t>Need to finish up image processing soon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a:p>
            <a:pPr indent="0" lvl="0" marL="0">
              <a:spcBef>
                <a:spcPts val="0"/>
              </a:spcBef>
              <a:spcAft>
                <a:spcPts val="0"/>
              </a:spcAft>
              <a:buNone/>
            </a:pPr>
            <a:r>
              <a:t/>
            </a:r>
            <a:endParaRPr/>
          </a:p>
        </p:txBody>
      </p:sp>
      <p:sp>
        <p:nvSpPr>
          <p:cNvPr id="108" name="Shape 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a:t>Did research</a:t>
            </a:r>
            <a:endParaRPr/>
          </a:p>
          <a:p>
            <a:pPr indent="-342900" lvl="0" marL="457200" rtl="0">
              <a:lnSpc>
                <a:spcPct val="150000"/>
              </a:lnSpc>
              <a:spcBef>
                <a:spcPts val="1000"/>
              </a:spcBef>
              <a:spcAft>
                <a:spcPts val="0"/>
              </a:spcAft>
              <a:buSzPts val="1800"/>
              <a:buChar char="●"/>
            </a:pPr>
            <a:r>
              <a:rPr lang="en"/>
              <a:t>Had trouble figuring out how to write code</a:t>
            </a:r>
            <a:endParaRPr/>
          </a:p>
          <a:p>
            <a:pPr indent="-342900" lvl="0" marL="457200" rtl="0">
              <a:lnSpc>
                <a:spcPct val="150000"/>
              </a:lnSpc>
              <a:spcBef>
                <a:spcPts val="1000"/>
              </a:spcBef>
              <a:spcAft>
                <a:spcPts val="0"/>
              </a:spcAft>
              <a:buSzPts val="1800"/>
              <a:buChar char="●"/>
            </a:pPr>
            <a:r>
              <a:rPr lang="en"/>
              <a:t>Asked</a:t>
            </a:r>
            <a:r>
              <a:rPr lang="en"/>
              <a:t> client for help</a:t>
            </a:r>
            <a:endParaRPr/>
          </a:p>
          <a:p>
            <a:pPr indent="-342900" lvl="0" marL="457200">
              <a:lnSpc>
                <a:spcPct val="150000"/>
              </a:lnSpc>
              <a:spcBef>
                <a:spcPts val="1000"/>
              </a:spcBef>
              <a:spcAft>
                <a:spcPts val="1000"/>
              </a:spcAft>
              <a:buSzPts val="1800"/>
              <a:buChar char="●"/>
            </a:pPr>
            <a:r>
              <a:rPr lang="en"/>
              <a:t>Got started on code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