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317" r:id="rId3"/>
    <p:sldId id="366" r:id="rId4"/>
    <p:sldId id="257" r:id="rId5"/>
    <p:sldId id="384" r:id="rId6"/>
    <p:sldId id="259" r:id="rId7"/>
    <p:sldId id="385" r:id="rId8"/>
    <p:sldId id="380" r:id="rId9"/>
    <p:sldId id="386" r:id="rId10"/>
    <p:sldId id="383" r:id="rId11"/>
    <p:sldId id="387" r:id="rId12"/>
    <p:sldId id="290" r:id="rId13"/>
    <p:sldId id="3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6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17/9/9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配置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Profiles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8117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核心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核心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环境相关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配置相关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Profile</a:t>
            </a:r>
            <a:r>
              <a:rPr lang="zh-CN" altLang="en-US" sz="2200" dirty="0" smtClean="0">
                <a:latin typeface="+mn-ea"/>
              </a:rPr>
              <a:t> 相关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608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装配原理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8000"/>
                </a:solidFill>
              </a:rPr>
              <a:t>Source</a:t>
            </a:r>
            <a:r>
              <a:rPr lang="zh-CN" altLang="en-US" sz="8000" b="1" dirty="0" smtClean="0">
                <a:solidFill>
                  <a:srgbClr val="008000"/>
                </a:solidFill>
              </a:rPr>
              <a:t> </a:t>
            </a:r>
            <a:r>
              <a:rPr lang="en-US" altLang="zh-CN" sz="8000" b="1" dirty="0" smtClean="0">
                <a:solidFill>
                  <a:srgbClr val="008000"/>
                </a:solidFill>
              </a:rPr>
              <a:t>Code</a:t>
            </a:r>
            <a:endParaRPr lang="en-US" altLang="zh-CN" sz="8000" b="1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5042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外部配置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Profile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应用</a:t>
            </a:r>
            <a:endParaRPr 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核心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</a:p>
          <a:p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装配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原理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问答互动</a:t>
            </a:r>
            <a:endParaRPr lang="zh-CN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外部配置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定义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Boot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应用的外部配置资源，这些配置资源能够与代码相互配合，</a:t>
            </a:r>
            <a:r>
              <a:rPr lang="zh-CN" altLang="en-US" dirty="0">
                <a:latin typeface="+mn-ea"/>
              </a:rPr>
              <a:t>避免硬编码 </a:t>
            </a:r>
            <a:r>
              <a:rPr lang="zh-CN" altLang="en-US" dirty="0" smtClean="0">
                <a:latin typeface="+mn-ea"/>
              </a:rPr>
              <a:t>方式</a:t>
            </a:r>
            <a:r>
              <a:rPr lang="zh-CN" altLang="en-US" dirty="0" smtClean="0">
                <a:latin typeface="+mn-ea"/>
              </a:rPr>
              <a:t>，提供应用数据或行为变化的灵活性。</a:t>
            </a:r>
            <a:endParaRPr lang="en-US" altLang="zh-CN" sz="2000" dirty="0">
              <a:latin typeface="+mn-ea"/>
              <a:cs typeface="华文新魏" panose="02010800040101010101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  <a:cs typeface="华文新魏" panose="02010800040101010101" charset="-122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类型</a:t>
            </a:r>
            <a:endParaRPr lang="en-US" altLang="zh-CN" sz="2400" dirty="0" smtClean="0">
              <a:latin typeface="+mn-ea"/>
              <a:sym typeface="+mn-ea"/>
            </a:endParaRPr>
          </a:p>
          <a:p>
            <a:pPr lvl="1"/>
            <a:r>
              <a:rPr lang="en-US" altLang="zh-CN" sz="2000" dirty="0" smtClean="0">
                <a:latin typeface="+mn-ea"/>
                <a:sym typeface="+mn-ea"/>
              </a:rPr>
              <a:t>Properties</a:t>
            </a:r>
            <a:r>
              <a:rPr lang="zh-CN" altLang="en-US" sz="2000" dirty="0" smtClean="0">
                <a:latin typeface="+mn-ea"/>
                <a:sym typeface="+mn-ea"/>
              </a:rPr>
              <a:t> 文件</a:t>
            </a:r>
            <a:endParaRPr lang="en-US" altLang="zh-CN" sz="2000" dirty="0" smtClean="0">
              <a:latin typeface="+mn-ea"/>
              <a:sym typeface="+mn-ea"/>
            </a:endParaRPr>
          </a:p>
          <a:p>
            <a:pPr lvl="1"/>
            <a:r>
              <a:rPr lang="en-US" altLang="zh-CN" sz="2000" dirty="0" smtClean="0">
                <a:latin typeface="+mn-ea"/>
                <a:sym typeface="+mn-ea"/>
              </a:rPr>
              <a:t>YAML</a:t>
            </a:r>
            <a:r>
              <a:rPr lang="zh-CN" altLang="en-US" sz="2000" dirty="0" smtClean="0">
                <a:latin typeface="+mn-ea"/>
                <a:sym typeface="+mn-ea"/>
              </a:rPr>
              <a:t> 文件</a:t>
            </a:r>
            <a:endParaRPr lang="en-US" altLang="zh-CN" sz="2000" dirty="0" smtClean="0">
              <a:latin typeface="+mn-ea"/>
              <a:sym typeface="+mn-ea"/>
            </a:endParaRPr>
          </a:p>
          <a:p>
            <a:pPr lvl="1"/>
            <a:r>
              <a:rPr lang="zh-CN" altLang="en-US" sz="2000" dirty="0" smtClean="0">
                <a:latin typeface="+mn-ea"/>
                <a:sym typeface="+mn-ea"/>
              </a:rPr>
              <a:t>环境变量</a:t>
            </a:r>
            <a:endParaRPr lang="en-US" altLang="zh-CN" sz="2000" dirty="0" smtClean="0">
              <a:latin typeface="+mn-ea"/>
              <a:sym typeface="+mn-ea"/>
            </a:endParaRPr>
          </a:p>
          <a:p>
            <a:pPr lvl="1"/>
            <a:r>
              <a:rPr lang="en-US" altLang="zh-CN" sz="2000" dirty="0" smtClean="0">
                <a:latin typeface="+mn-ea"/>
                <a:sym typeface="+mn-ea"/>
              </a:rPr>
              <a:t>Java</a:t>
            </a:r>
            <a:r>
              <a:rPr lang="zh-CN" altLang="en-US" sz="2000" dirty="0" smtClean="0">
                <a:latin typeface="+mn-ea"/>
                <a:sym typeface="+mn-ea"/>
              </a:rPr>
              <a:t> 系统属性</a:t>
            </a:r>
            <a:endParaRPr lang="en-US" altLang="zh-CN" sz="2000" dirty="0" smtClean="0">
              <a:latin typeface="+mn-ea"/>
              <a:sym typeface="+mn-ea"/>
            </a:endParaRPr>
          </a:p>
          <a:p>
            <a:pPr lvl="1"/>
            <a:r>
              <a:rPr lang="zh-CN" altLang="en-US" sz="2000" dirty="0" smtClean="0">
                <a:latin typeface="+mn-ea"/>
                <a:sym typeface="+mn-ea"/>
              </a:rPr>
              <a:t>命令行</a:t>
            </a:r>
            <a:endParaRPr lang="zh-CN" altLang="en-US" sz="20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  <a:sym typeface="+mn-ea"/>
              </a:rPr>
              <a:t>	</a:t>
            </a:r>
            <a:r>
              <a:rPr lang="zh-CN" altLang="en-US" sz="1800" dirty="0" smtClean="0">
                <a:latin typeface="+mn-ea"/>
                <a:sym typeface="+mn-ea"/>
              </a:rPr>
              <a:t>	</a:t>
            </a:r>
            <a:endParaRPr lang="en-US" altLang="zh-CN" sz="2000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5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外部配置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加载顺序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热加载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测试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命令行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Servlet</a:t>
            </a:r>
            <a:r>
              <a:rPr lang="zh-CN" altLang="en-US" sz="1800" dirty="0" smtClean="0">
                <a:latin typeface="+mn-ea"/>
              </a:rPr>
              <a:t> 参数</a:t>
            </a:r>
            <a:r>
              <a:rPr lang="zh-CN" altLang="zh-CN" sz="1800" dirty="0">
                <a:latin typeface="+mn-ea"/>
              </a:rPr>
              <a:t>（</a:t>
            </a:r>
            <a:r>
              <a:rPr lang="en-US" altLang="zh-CN" sz="1600" dirty="0" err="1" smtClean="0">
                <a:latin typeface="+mn-ea"/>
              </a:rPr>
              <a:t>ServletConfig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ServletContext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JNDI</a:t>
            </a:r>
          </a:p>
          <a:p>
            <a:pPr lvl="1"/>
            <a:r>
              <a:rPr lang="zh-CN" altLang="en-US" sz="1800" dirty="0" smtClean="0">
                <a:latin typeface="+mn-ea"/>
              </a:rPr>
              <a:t>先系统属性，再环境变量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application-{profile}</a:t>
            </a:r>
            <a:r>
              <a:rPr lang="zh-CN" altLang="en-US" sz="1800" dirty="0" smtClean="0">
                <a:latin typeface="+mn-ea"/>
              </a:rPr>
              <a:t>.</a:t>
            </a:r>
            <a:r>
              <a:rPr lang="en-US" altLang="zh-CN" sz="1800" dirty="0" smtClean="0">
                <a:latin typeface="+mn-ea"/>
              </a:rPr>
              <a:t>properties</a:t>
            </a:r>
            <a:r>
              <a:rPr lang="zh-CN" altLang="zh-CN" sz="1800" dirty="0">
                <a:latin typeface="+mn-ea"/>
              </a:rPr>
              <a:t>（</a:t>
            </a:r>
            <a:r>
              <a:rPr lang="zh-CN" altLang="en-US" sz="1800" dirty="0">
                <a:latin typeface="+mn-ea"/>
              </a:rPr>
              <a:t>先外后内）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err="1" smtClean="0">
                <a:latin typeface="+mn-ea"/>
              </a:rPr>
              <a:t>application.properties</a:t>
            </a:r>
            <a:r>
              <a:rPr lang="zh-CN" altLang="zh-CN" sz="1800" dirty="0" smtClean="0">
                <a:latin typeface="+mn-ea"/>
              </a:rPr>
              <a:t>（</a:t>
            </a:r>
            <a:r>
              <a:rPr lang="zh-CN" altLang="en-US" sz="1800" dirty="0" smtClean="0">
                <a:latin typeface="+mn-ea"/>
              </a:rPr>
              <a:t>先外后内）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PropertySource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dirty="0" err="1" smtClean="0">
                <a:latin typeface=""/>
              </a:rPr>
              <a:t>SpringApplication.setDefaultProperties</a:t>
            </a:r>
            <a:endParaRPr lang="en-US" altLang="zh-CN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外部配置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配置引用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XML</a:t>
            </a:r>
            <a:r>
              <a:rPr lang="zh-CN" altLang="en-US" sz="2200" dirty="0" smtClean="0">
                <a:latin typeface="+mn-ea"/>
              </a:rPr>
              <a:t> 文件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Annotation</a:t>
            </a: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Java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Code</a:t>
            </a: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44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342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Profiles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定义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Profiles</a:t>
            </a:r>
            <a:r>
              <a:rPr lang="zh-CN" altLang="en-US" sz="2000" dirty="0" smtClean="0">
                <a:latin typeface="+mn-ea"/>
              </a:rPr>
              <a:t> 提供一种</a:t>
            </a:r>
            <a:r>
              <a:rPr lang="zh-CN" altLang="en-US" sz="2000" dirty="0" smtClean="0">
                <a:latin typeface="+mn-ea"/>
              </a:rPr>
              <a:t>区隔应用配置的方式，让应用配置仅在某种特定的“环境”可用。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使用场景</a:t>
            </a:r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89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1505</TotalTime>
  <Words>127</Words>
  <Application>Microsoft Macintosh PowerPoint</Application>
  <PresentationFormat>自定义</PresentationFormat>
  <Paragraphs>94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平面</vt:lpstr>
      <vt:lpstr>Java微服务实践  Spring Boot 配置</vt:lpstr>
      <vt:lpstr>Java 微服务实战系列课堂</vt:lpstr>
      <vt:lpstr>Java 微服务实战系列课堂</vt:lpstr>
      <vt:lpstr>议题</vt:lpstr>
      <vt:lpstr>外部配置</vt:lpstr>
      <vt:lpstr>外部配置</vt:lpstr>
      <vt:lpstr>外部配置</vt:lpstr>
      <vt:lpstr>外部配置</vt:lpstr>
      <vt:lpstr>Profiles</vt:lpstr>
      <vt:lpstr>Profiles</vt:lpstr>
      <vt:lpstr>核心API</vt:lpstr>
      <vt:lpstr>装配原理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2252</cp:revision>
  <cp:lastPrinted>2017-08-03T15:48:00Z</cp:lastPrinted>
  <dcterms:created xsi:type="dcterms:W3CDTF">2016-07-12T22:52:00Z</dcterms:created>
  <dcterms:modified xsi:type="dcterms:W3CDTF">2017-09-09T15:01:53Z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