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9"/>
  </p:notesMasterIdLst>
  <p:sldIdLst>
    <p:sldId id="256" r:id="rId6"/>
    <p:sldId id="25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BC533-589A-43AF-BDC0-A97DD316B74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9DE41-F070-4ACD-A94B-956E07A6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2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9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8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27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84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05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49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0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26A1-2B22-407A-A5CF-5F538B31FAA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4457-EFCA-4064-8D65-75DF5B9EF0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7636C3CB-017B-4BD5-8AE5-2911D4A74BD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E8D1FC6D-8A2D-4055-8324-5621C3F8B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26A1-2B22-407A-A5CF-5F538B31FA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4457-EFCA-4064-8D65-75DF5B9EF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Top view of food cooking in a grill">
            <a:extLst>
              <a:ext uri="{FF2B5EF4-FFF2-40B4-BE49-F238E27FC236}">
                <a16:creationId xmlns="" xmlns:a16="http://schemas.microsoft.com/office/drawing/2014/main" id="{32B87DDE-70F0-A1D5-90C5-F7197CF66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4" r="284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3369103-6C8A-05F0-55CC-0EDA49867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55861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Group 3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err="1" smtClean="0">
                <a:solidFill>
                  <a:schemeClr val="tx1"/>
                </a:solidFill>
              </a:rPr>
              <a:t>Lisi</a:t>
            </a:r>
            <a:r>
              <a:rPr lang="en-US" altLang="zh-CN" sz="2000" dirty="0" smtClean="0">
                <a:solidFill>
                  <a:schemeClr val="tx1"/>
                </a:solidFill>
              </a:rPr>
              <a:t> Cao,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Shixin</a:t>
            </a:r>
            <a:r>
              <a:rPr lang="en-US" altLang="zh-CN" sz="2000" dirty="0" smtClean="0">
                <a:solidFill>
                  <a:schemeClr val="tx1"/>
                </a:solidFill>
              </a:rPr>
              <a:t> Tang, Zhi Li,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Linlin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Xie</a:t>
            </a:r>
            <a:r>
              <a:rPr lang="en-US" altLang="zh-CN" sz="2000" dirty="0" smtClean="0">
                <a:solidFill>
                  <a:schemeClr val="tx1"/>
                </a:solidFill>
              </a:rPr>
              <a:t>, Sang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Kyu</a:t>
            </a:r>
            <a:r>
              <a:rPr lang="en-US" altLang="zh-CN" sz="2000" dirty="0" smtClean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364713-994F-83EB-3355-A6F70349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BBQ CORNER 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8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user requirements:</a:t>
            </a:r>
          </a:p>
          <a:p>
            <a:pPr fontAlgn="base"/>
            <a:r>
              <a:rPr lang="en-US" b="1" dirty="0"/>
              <a:t>Improvements for the Restaurant Website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1. Enhance Menu Presentation </a:t>
            </a:r>
          </a:p>
          <a:p>
            <a:pPr fontAlgn="base"/>
            <a:r>
              <a:rPr lang="en-US" dirty="0"/>
              <a:t>1.1 Showcase vivid images of menu items, offering customers a more tangible understanding of the dishes. </a:t>
            </a:r>
          </a:p>
          <a:p>
            <a:pPr fontAlgn="base"/>
            <a:r>
              <a:rPr lang="en-US" dirty="0"/>
              <a:t>1.2 Provide detailed descriptions of ingredients and recipes for each dish, allowing customers to appreciate our commitment to quality and our cooking process. </a:t>
            </a:r>
          </a:p>
          <a:p>
            <a:pPr fontAlgn="base"/>
            <a:r>
              <a:rPr lang="en-US" dirty="0"/>
              <a:t>1.3 Highlight specialty dishes prominently, enabling customers to identify our signature offerings at first glance. </a:t>
            </a:r>
          </a:p>
          <a:p>
            <a:pPr fontAlgn="base"/>
            <a:r>
              <a:rPr lang="en-US" dirty="0"/>
              <a:t>2. Develop a Homepage with Business Hours and Location Information </a:t>
            </a:r>
          </a:p>
          <a:p>
            <a:pPr fontAlgn="base"/>
            <a:r>
              <a:rPr lang="en-US" dirty="0"/>
              <a:t>Include the restaurant's opening hours and physical location prominently on the homepage, facilitating customer inquiries and dining planning. </a:t>
            </a:r>
          </a:p>
          <a:p>
            <a:pPr fontAlgn="base"/>
            <a:r>
              <a:rPr lang="en-US" dirty="0"/>
              <a:t>3. Design an 'About Us' Page Incorporating Background, Chefs, and Management Team Information.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of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3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C0FA81428D54BBE0787F1D14600CD" ma:contentTypeVersion="7" ma:contentTypeDescription="Create a new document." ma:contentTypeScope="" ma:versionID="772ca39dfa643f0d44aa72a5508e2e90">
  <xsd:schema xmlns:xsd="http://www.w3.org/2001/XMLSchema" xmlns:xs="http://www.w3.org/2001/XMLSchema" xmlns:p="http://schemas.microsoft.com/office/2006/metadata/properties" xmlns:ns2="924cab01-06db-433a-9145-707772b306f3" targetNamespace="http://schemas.microsoft.com/office/2006/metadata/properties" ma:root="true" ma:fieldsID="23e7efb9ee3957af457dcfc10e7401a1" ns2:_="">
    <xsd:import namespace="924cab01-06db-433a-9145-707772b306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4cab01-06db-433a-9145-707772b306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423A86-DD1E-484B-B9D6-33B89DBE35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BA90F3-945F-402C-BA85-2953FD2DDCCF}">
  <ds:schemaRefs>
    <ds:schemaRef ds:uri="http://schemas.microsoft.com/office/2006/documentManagement/types"/>
    <ds:schemaRef ds:uri="http://schemas.microsoft.com/office/infopath/2007/PartnerControls"/>
    <ds:schemaRef ds:uri="a383685c-e309-4ca8-b756-59ea9cce7ca6"/>
    <ds:schemaRef ds:uri="http://purl.org/dc/elements/1.1/"/>
    <ds:schemaRef ds:uri="http://schemas.microsoft.com/office/2006/metadata/properties"/>
    <ds:schemaRef ds:uri="d6872eaa-51d8-40f8-a49e-7d3342c7515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891DE0-DE8E-4BA7-8429-1718267FFC1C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1175</TotalTime>
  <Words>32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BlackTie</vt:lpstr>
      <vt:lpstr>Office Theme</vt:lpstr>
      <vt:lpstr>BBQ CORNER </vt:lpstr>
      <vt:lpstr>Proposal of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BBQ CORNER</dc:title>
  <dc:creator>Cao Lisi</dc:creator>
  <cp:lastModifiedBy>zhi li</cp:lastModifiedBy>
  <cp:revision>9</cp:revision>
  <dcterms:created xsi:type="dcterms:W3CDTF">2023-05-29T15:47:10Z</dcterms:created>
  <dcterms:modified xsi:type="dcterms:W3CDTF">2023-06-05T19:01:52Z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0x010100A84C0FA81428D54BBE0787F1D14600CD</vt:lpwstr>
  </property>
</Properties>
</file>