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8" r:id="rId4"/>
    <p:sldId id="283" r:id="rId5"/>
    <p:sldId id="260" r:id="rId6"/>
    <p:sldId id="263" r:id="rId7"/>
    <p:sldId id="266" r:id="rId8"/>
    <p:sldId id="285" r:id="rId9"/>
    <p:sldId id="267" r:id="rId10"/>
    <p:sldId id="290" r:id="rId11"/>
    <p:sldId id="287" r:id="rId12"/>
    <p:sldId id="288" r:id="rId13"/>
    <p:sldId id="286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114"/>
      </p:cViewPr>
      <p:guideLst>
        <p:guide orient="horz" pos="212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FC0D229-4855-475F-934C-31B932CA928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2A6D340-F32B-49AC-B163-17A1F3BD512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2591C-E7DF-4D09-8521-EF30EA294F6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5C4AC-BD9A-451B-B927-956F24A8F18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A0E1-F4D6-4C94-A992-32A77BFE041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C800A-1899-4AA3-9248-809C8BB5889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284C1-1068-4137-89CF-204370AB50D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6ED45-902B-4026-89BC-1EB5958F4CD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2E7DE-CCC0-4B8C-99E8-393FE1206FA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E051D-7039-4F2E-97AA-E7BAD0AC1A9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653E2-A535-4327-AC79-7CDE8ABBFB75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01F6-E7E5-48F5-B024-FC5B44E86E6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C971D-0AF6-4250-86F6-4A556CB8510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FF0E-84D7-446F-A805-A32C2900EAF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67AFC-DF9C-4959-985A-7012ABE380F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F74F-493E-4C9C-B3F0-A3140312799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954E-6493-46FF-AB08-F7E1A73C462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8D1F5-6DC0-4C0A-8078-D1F75D79511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EC3C-17F2-4959-894C-034499E7C77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EB187-0CBC-46FC-92C2-5728333972D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CAA5E-1522-4413-83A1-A57C8AD991B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2BAA7-721A-48B5-83DB-BA33B6EF7E1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31B8-F0FA-4D25-A540-B85D45C5999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7CA9-E2BD-4D42-825B-C56160C3DB4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14C5-6F57-48FE-9C8A-99D07579D65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C3765-1D31-4703-8A16-D42F0A12A77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  <a:endParaRPr lang="zh-CN" alt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  <a:endParaRPr lang="zh-CN" alt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6FFBED-F225-41F7-BA08-7523D9CB9AD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AEDA61-0A9D-4F93-98C4-C721424C83C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任意多边形 23"/>
          <p:cNvSpPr>
            <a:spLocks noChangeArrowheads="1"/>
          </p:cNvSpPr>
          <p:nvPr/>
        </p:nvSpPr>
        <p:spPr bwMode="auto">
          <a:xfrm rot="1800000" flipV="1">
            <a:off x="4090988" y="3508375"/>
            <a:ext cx="2027237" cy="4133850"/>
          </a:xfrm>
          <a:custGeom>
            <a:avLst/>
            <a:gdLst>
              <a:gd name="T0" fmla="*/ 0 w 2026880"/>
              <a:gd name="T1" fmla="*/ 4133720 h 4133980"/>
              <a:gd name="T2" fmla="*/ 2027594 w 2026880"/>
              <a:gd name="T3" fmla="*/ 2963574 h 4133980"/>
              <a:gd name="T4" fmla="*/ 2027594 w 2026880"/>
              <a:gd name="T5" fmla="*/ 1170146 h 4133980"/>
              <a:gd name="T6" fmla="*/ 0 w 2026880"/>
              <a:gd name="T7" fmla="*/ 0 h 4133980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4133980"/>
              <a:gd name="T14" fmla="*/ 2026880 w 2026880"/>
              <a:gd name="T15" fmla="*/ 4133980 h 4133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4133980">
                <a:moveTo>
                  <a:pt x="0" y="4133980"/>
                </a:moveTo>
                <a:lnTo>
                  <a:pt x="2026880" y="2963760"/>
                </a:lnTo>
                <a:lnTo>
                  <a:pt x="2026880" y="1170220"/>
                </a:lnTo>
                <a:lnTo>
                  <a:pt x="0" y="0"/>
                </a:lnTo>
                <a:lnTo>
                  <a:pt x="0" y="4133980"/>
                </a:lnTo>
                <a:close/>
              </a:path>
            </a:pathLst>
          </a:cu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3" name="任意多边形 27"/>
          <p:cNvSpPr>
            <a:spLocks noChangeArrowheads="1"/>
          </p:cNvSpPr>
          <p:nvPr/>
        </p:nvSpPr>
        <p:spPr bwMode="auto">
          <a:xfrm>
            <a:off x="3095625" y="0"/>
            <a:ext cx="9096375" cy="6858000"/>
          </a:xfrm>
          <a:custGeom>
            <a:avLst/>
            <a:gdLst>
              <a:gd name="T0" fmla="*/ 0 w 9095751"/>
              <a:gd name="T1" fmla="*/ 0 h 6858000"/>
              <a:gd name="T2" fmla="*/ 9096999 w 9095751"/>
              <a:gd name="T3" fmla="*/ 0 h 6858000"/>
              <a:gd name="T4" fmla="*/ 9096999 w 9095751"/>
              <a:gd name="T5" fmla="*/ 6858000 h 6858000"/>
              <a:gd name="T6" fmla="*/ 3960012 w 9095751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  <a:gd name="T12" fmla="*/ 0 w 9095751"/>
              <a:gd name="T13" fmla="*/ 0 h 6858000"/>
              <a:gd name="T14" fmla="*/ 9095751 w 9095751"/>
              <a:gd name="T15" fmla="*/ 6858000 h 6858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95751" h="6858000">
                <a:moveTo>
                  <a:pt x="0" y="0"/>
                </a:moveTo>
                <a:lnTo>
                  <a:pt x="9095751" y="0"/>
                </a:lnTo>
                <a:lnTo>
                  <a:pt x="9095751" y="6858000"/>
                </a:lnTo>
                <a:lnTo>
                  <a:pt x="3959468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任意多边形 21"/>
          <p:cNvSpPr>
            <a:spLocks noChangeArrowheads="1"/>
          </p:cNvSpPr>
          <p:nvPr/>
        </p:nvSpPr>
        <p:spPr bwMode="auto">
          <a:xfrm rot="-1800000">
            <a:off x="4560888" y="-935038"/>
            <a:ext cx="2027237" cy="6399213"/>
          </a:xfrm>
          <a:custGeom>
            <a:avLst/>
            <a:gdLst>
              <a:gd name="T0" fmla="*/ 0 w 2026880"/>
              <a:gd name="T1" fmla="*/ 0 h 6399694"/>
              <a:gd name="T2" fmla="*/ 2027594 w 2026880"/>
              <a:gd name="T3" fmla="*/ 1170044 h 6399694"/>
              <a:gd name="T4" fmla="*/ 2027594 w 2026880"/>
              <a:gd name="T5" fmla="*/ 5228688 h 6399694"/>
              <a:gd name="T6" fmla="*/ 0 w 2026880"/>
              <a:gd name="T7" fmla="*/ 6398732 h 6399694"/>
              <a:gd name="T8" fmla="*/ 0 60000 65536"/>
              <a:gd name="T9" fmla="*/ 0 60000 65536"/>
              <a:gd name="T10" fmla="*/ 0 60000 65536"/>
              <a:gd name="T11" fmla="*/ 0 60000 65536"/>
              <a:gd name="T12" fmla="*/ 0 w 2026880"/>
              <a:gd name="T13" fmla="*/ 0 h 6399694"/>
              <a:gd name="T14" fmla="*/ 2026880 w 2026880"/>
              <a:gd name="T15" fmla="*/ 6399694 h 63996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6880" h="6399694">
                <a:moveTo>
                  <a:pt x="0" y="0"/>
                </a:moveTo>
                <a:lnTo>
                  <a:pt x="2026880" y="1170220"/>
                </a:lnTo>
                <a:lnTo>
                  <a:pt x="2026880" y="5229474"/>
                </a:lnTo>
                <a:lnTo>
                  <a:pt x="0" y="6399694"/>
                </a:lnTo>
                <a:lnTo>
                  <a:pt x="0" y="0"/>
                </a:lnTo>
                <a:close/>
              </a:path>
            </a:pathLst>
          </a:custGeom>
          <a:solidFill>
            <a:srgbClr val="00A1D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5" name="文本框 24"/>
          <p:cNvSpPr>
            <a:spLocks noChangeArrowheads="1"/>
          </p:cNvSpPr>
          <p:nvPr/>
        </p:nvSpPr>
        <p:spPr bwMode="auto">
          <a:xfrm>
            <a:off x="533400" y="2847975"/>
            <a:ext cx="35534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rgbClr val="20273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ERP</a:t>
            </a:r>
            <a:r>
              <a:rPr lang="zh-CN" altLang="en-US" sz="4800" b="1">
                <a:solidFill>
                  <a:srgbClr val="20273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管理</a:t>
            </a:r>
            <a:r>
              <a:rPr lang="zh-CN" altLang="en-US" sz="4800" b="1">
                <a:solidFill>
                  <a:srgbClr val="20273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系统</a:t>
            </a:r>
            <a:endParaRPr lang="zh-CN" altLang="en-US" sz="4800" b="1">
              <a:solidFill>
                <a:srgbClr val="202731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sp>
        <p:nvSpPr>
          <p:cNvPr id="15366" name="文本框 25"/>
          <p:cNvSpPr>
            <a:spLocks noChangeArrowheads="1"/>
          </p:cNvSpPr>
          <p:nvPr/>
        </p:nvSpPr>
        <p:spPr bwMode="auto">
          <a:xfrm>
            <a:off x="8867775" y="4851400"/>
            <a:ext cx="246697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2022</a:t>
            </a:r>
            <a:endParaRPr lang="zh-CN" altLang="en-US" sz="8800" b="1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4"/>
          <p:cNvSpPr>
            <a:spLocks noChangeArrowheads="1"/>
          </p:cNvSpPr>
          <p:nvPr/>
        </p:nvSpPr>
        <p:spPr bwMode="auto">
          <a:xfrm>
            <a:off x="5390039" y="249238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会员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管理</a:t>
            </a:r>
            <a:endParaRPr lang="zh-CN" altLang="en-US" sz="2400" b="1">
              <a:solidFill>
                <a:srgbClr val="3F3F3F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26627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26644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5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6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6628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26641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2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3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6637" name="文本框 36"/>
          <p:cNvSpPr>
            <a:spLocks noChangeArrowheads="1"/>
          </p:cNvSpPr>
          <p:nvPr/>
        </p:nvSpPr>
        <p:spPr bwMode="auto">
          <a:xfrm>
            <a:off x="1122363" y="4064000"/>
            <a:ext cx="17500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  </a:t>
            </a: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TEXT  HEE</a:t>
            </a:r>
            <a:endParaRPr lang="en-US" altLang="zh-CN" sz="2000" b="1">
              <a:solidFill>
                <a:schemeClr val="bg1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68270"/>
            <a:ext cx="5181600" cy="26650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47745"/>
            <a:ext cx="5181600" cy="906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6626" name="文本框 24"/>
          <p:cNvSpPr>
            <a:spLocks noChangeArrowheads="1"/>
          </p:cNvSpPr>
          <p:nvPr/>
        </p:nvSpPr>
        <p:spPr bwMode="auto">
          <a:xfrm>
            <a:off x="5390039" y="249238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后台管理</a:t>
            </a:r>
            <a:endParaRPr lang="zh-CN" altLang="en-US" sz="2400" b="1">
              <a:solidFill>
                <a:srgbClr val="3F3F3F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26627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26644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5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6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6628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26641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2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3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6637" name="文本框 36"/>
          <p:cNvSpPr>
            <a:spLocks noChangeArrowheads="1"/>
          </p:cNvSpPr>
          <p:nvPr/>
        </p:nvSpPr>
        <p:spPr bwMode="auto">
          <a:xfrm>
            <a:off x="1122363" y="4064000"/>
            <a:ext cx="17500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  </a:t>
            </a: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TEXT  HEE</a:t>
            </a:r>
            <a:endParaRPr lang="en-US" altLang="zh-CN" sz="2000" b="1">
              <a:solidFill>
                <a:schemeClr val="bg1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pic>
        <p:nvPicPr>
          <p:cNvPr id="6" name="Content Placeholder 5" descr="su_mgr_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35885" y="2850515"/>
            <a:ext cx="1584960" cy="2301240"/>
          </a:xfrm>
          <a:prstGeom prst="rect">
            <a:avLst/>
          </a:prstGeom>
        </p:spPr>
      </p:pic>
      <p:pic>
        <p:nvPicPr>
          <p:cNvPr id="8" name="Content Placeholder 7" descr="su_log_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9720"/>
            <a:ext cx="5181600" cy="23228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006590" y="22256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日志管理</a:t>
            </a:r>
            <a:r>
              <a:rPr lang="zh-CN" altLang="en-US"/>
              <a:t>一览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6626" name="文本框 24"/>
          <p:cNvSpPr>
            <a:spLocks noChangeArrowheads="1"/>
          </p:cNvSpPr>
          <p:nvPr/>
        </p:nvSpPr>
        <p:spPr bwMode="auto">
          <a:xfrm>
            <a:off x="4701064" y="249238"/>
            <a:ext cx="27851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后台管理</a:t>
            </a:r>
            <a:r>
              <a:rPr lang="en-US" altLang="zh-CN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-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权限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管理</a:t>
            </a:r>
            <a:endParaRPr lang="zh-CN" altLang="en-US" sz="2400" b="1">
              <a:solidFill>
                <a:srgbClr val="3F3F3F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26627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26644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5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6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6628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26641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2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3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pic>
        <p:nvPicPr>
          <p:cNvPr id="2" name="Content Placeholder 1" descr="su_role_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2515" y="709930"/>
            <a:ext cx="9680575" cy="2296795"/>
          </a:xfrm>
          <a:prstGeom prst="rect">
            <a:avLst/>
          </a:prstGeom>
        </p:spPr>
      </p:pic>
      <p:pic>
        <p:nvPicPr>
          <p:cNvPr id="4" name="Content Placeholder 3" descr="su_role_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1395" y="3165475"/>
            <a:ext cx="5181600" cy="2245995"/>
          </a:xfrm>
          <a:prstGeom prst="rect">
            <a:avLst/>
          </a:prstGeom>
        </p:spPr>
      </p:pic>
      <p:pic>
        <p:nvPicPr>
          <p:cNvPr id="6" name="Picture 5" descr="su_rol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80" y="3006725"/>
            <a:ext cx="4233545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4"/>
          <p:cNvSpPr>
            <a:spLocks noChangeArrowheads="1"/>
          </p:cNvSpPr>
          <p:nvPr/>
        </p:nvSpPr>
        <p:spPr bwMode="auto">
          <a:xfrm flipH="1">
            <a:off x="2540" y="0"/>
            <a:ext cx="12228513" cy="68580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6387" name="矩形 33"/>
          <p:cNvSpPr>
            <a:spLocks noChangeArrowheads="1"/>
          </p:cNvSpPr>
          <p:nvPr/>
        </p:nvSpPr>
        <p:spPr bwMode="auto">
          <a:xfrm>
            <a:off x="1050925" y="1292860"/>
            <a:ext cx="3616325" cy="4300538"/>
          </a:xfrm>
          <a:prstGeom prst="rect">
            <a:avLst/>
          </a:prstGeom>
          <a:solidFill>
            <a:srgbClr val="0C0C0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grpSp>
        <p:nvGrpSpPr>
          <p:cNvPr id="16388" name="组合 1"/>
          <p:cNvGrpSpPr/>
          <p:nvPr/>
        </p:nvGrpSpPr>
        <p:grpSpPr bwMode="auto">
          <a:xfrm flipH="1">
            <a:off x="6450013" y="-1112838"/>
            <a:ext cx="4833937" cy="9090026"/>
            <a:chOff x="0" y="0"/>
            <a:chExt cx="4833881" cy="9089156"/>
          </a:xfrm>
        </p:grpSpPr>
        <p:sp>
          <p:nvSpPr>
            <p:cNvPr id="16393" name="任意多边形 24"/>
            <p:cNvSpPr>
              <a:spLocks noChangeArrowheads="1"/>
            </p:cNvSpPr>
            <p:nvPr/>
          </p:nvSpPr>
          <p:spPr bwMode="auto">
            <a:xfrm rot="1800000" flipH="1">
              <a:off x="0" y="4439266"/>
              <a:ext cx="1170373" cy="4101661"/>
            </a:xfrm>
            <a:custGeom>
              <a:avLst/>
              <a:gdLst>
                <a:gd name="T0" fmla="*/ 1170373 w 1170373"/>
                <a:gd name="T1" fmla="*/ 675715 h 4101661"/>
                <a:gd name="T2" fmla="*/ 0 w 1170373"/>
                <a:gd name="T3" fmla="*/ 0 h 4101661"/>
                <a:gd name="T4" fmla="*/ 0 w 1170373"/>
                <a:gd name="T5" fmla="*/ 3425946 h 4101661"/>
                <a:gd name="T6" fmla="*/ 1170373 w 1170373"/>
                <a:gd name="T7" fmla="*/ 4101661 h 4101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0373"/>
                <a:gd name="T13" fmla="*/ 0 h 4101661"/>
                <a:gd name="T14" fmla="*/ 1170373 w 1170373"/>
                <a:gd name="T15" fmla="*/ 4101661 h 4101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0373" h="4101661">
                  <a:moveTo>
                    <a:pt x="1170373" y="675715"/>
                  </a:moveTo>
                  <a:lnTo>
                    <a:pt x="0" y="0"/>
                  </a:lnTo>
                  <a:lnTo>
                    <a:pt x="0" y="3425946"/>
                  </a:lnTo>
                  <a:lnTo>
                    <a:pt x="1170373" y="4101661"/>
                  </a:lnTo>
                  <a:lnTo>
                    <a:pt x="1170373" y="675715"/>
                  </a:lnTo>
                  <a:close/>
                </a:path>
              </a:pathLst>
            </a:custGeom>
            <a:solidFill>
              <a:srgbClr val="2027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4" name="任意多边形 10"/>
            <p:cNvSpPr>
              <a:spLocks noChangeArrowheads="1"/>
            </p:cNvSpPr>
            <p:nvPr/>
          </p:nvSpPr>
          <p:spPr bwMode="auto">
            <a:xfrm rot="1800000" flipH="1">
              <a:off x="1407925" y="0"/>
              <a:ext cx="2026880" cy="9089156"/>
            </a:xfrm>
            <a:custGeom>
              <a:avLst/>
              <a:gdLst>
                <a:gd name="T0" fmla="*/ 0 w 2026880"/>
                <a:gd name="T1" fmla="*/ 0 h 9089156"/>
                <a:gd name="T2" fmla="*/ 2026880 w 2026880"/>
                <a:gd name="T3" fmla="*/ 1170220 h 9089156"/>
                <a:gd name="T4" fmla="*/ 2026880 w 2026880"/>
                <a:gd name="T5" fmla="*/ 9089156 h 9089156"/>
                <a:gd name="T6" fmla="*/ 0 w 2026880"/>
                <a:gd name="T7" fmla="*/ 7918936 h 9089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6880"/>
                <a:gd name="T13" fmla="*/ 0 h 9089156"/>
                <a:gd name="T14" fmla="*/ 2026880 w 2026880"/>
                <a:gd name="T15" fmla="*/ 9089156 h 9089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6880" h="9089156">
                  <a:moveTo>
                    <a:pt x="0" y="0"/>
                  </a:moveTo>
                  <a:lnTo>
                    <a:pt x="2026880" y="1170220"/>
                  </a:lnTo>
                  <a:lnTo>
                    <a:pt x="2026880" y="9089156"/>
                  </a:lnTo>
                  <a:lnTo>
                    <a:pt x="0" y="7918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5" name="任意多边形 26"/>
            <p:cNvSpPr>
              <a:spLocks noChangeArrowheads="1"/>
            </p:cNvSpPr>
            <p:nvPr/>
          </p:nvSpPr>
          <p:spPr bwMode="auto">
            <a:xfrm rot="1800000" flipH="1">
              <a:off x="2718803" y="3830808"/>
              <a:ext cx="1170373" cy="4753805"/>
            </a:xfrm>
            <a:custGeom>
              <a:avLst/>
              <a:gdLst>
                <a:gd name="T0" fmla="*/ 1170373 w 1170373"/>
                <a:gd name="T1" fmla="*/ 675715 h 4753805"/>
                <a:gd name="T2" fmla="*/ 0 w 1170373"/>
                <a:gd name="T3" fmla="*/ 0 h 4753805"/>
                <a:gd name="T4" fmla="*/ 0 w 1170373"/>
                <a:gd name="T5" fmla="*/ 4078090 h 4753805"/>
                <a:gd name="T6" fmla="*/ 1170373 w 1170373"/>
                <a:gd name="T7" fmla="*/ 4753805 h 47538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0373"/>
                <a:gd name="T13" fmla="*/ 0 h 4753805"/>
                <a:gd name="T14" fmla="*/ 1170373 w 1170373"/>
                <a:gd name="T15" fmla="*/ 4753805 h 47538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0373" h="4753805">
                  <a:moveTo>
                    <a:pt x="1170373" y="675715"/>
                  </a:moveTo>
                  <a:lnTo>
                    <a:pt x="0" y="0"/>
                  </a:lnTo>
                  <a:lnTo>
                    <a:pt x="0" y="4078090"/>
                  </a:lnTo>
                  <a:lnTo>
                    <a:pt x="1170373" y="4753805"/>
                  </a:lnTo>
                  <a:lnTo>
                    <a:pt x="1170373" y="675715"/>
                  </a:lnTo>
                  <a:close/>
                </a:path>
              </a:pathLst>
            </a:cu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6" name="任意多边形 28"/>
            <p:cNvSpPr>
              <a:spLocks noChangeArrowheads="1"/>
            </p:cNvSpPr>
            <p:nvPr/>
          </p:nvSpPr>
          <p:spPr bwMode="auto">
            <a:xfrm rot="1800000" flipH="1">
              <a:off x="3663508" y="3401020"/>
              <a:ext cx="1170373" cy="5214450"/>
            </a:xfrm>
            <a:custGeom>
              <a:avLst/>
              <a:gdLst>
                <a:gd name="T0" fmla="*/ 1170373 w 1170373"/>
                <a:gd name="T1" fmla="*/ 675715 h 5214450"/>
                <a:gd name="T2" fmla="*/ 0 w 1170373"/>
                <a:gd name="T3" fmla="*/ 0 h 5214450"/>
                <a:gd name="T4" fmla="*/ 0 w 1170373"/>
                <a:gd name="T5" fmla="*/ 4538735 h 5214450"/>
                <a:gd name="T6" fmla="*/ 1170373 w 1170373"/>
                <a:gd name="T7" fmla="*/ 5214450 h 52144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0373"/>
                <a:gd name="T13" fmla="*/ 0 h 5214450"/>
                <a:gd name="T14" fmla="*/ 1170373 w 1170373"/>
                <a:gd name="T15" fmla="*/ 5214450 h 52144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0373" h="5214450">
                  <a:moveTo>
                    <a:pt x="1170373" y="675715"/>
                  </a:moveTo>
                  <a:lnTo>
                    <a:pt x="0" y="0"/>
                  </a:lnTo>
                  <a:lnTo>
                    <a:pt x="0" y="4538735"/>
                  </a:lnTo>
                  <a:lnTo>
                    <a:pt x="1170373" y="5214450"/>
                  </a:lnTo>
                  <a:lnTo>
                    <a:pt x="1170373" y="675715"/>
                  </a:lnTo>
                  <a:close/>
                </a:path>
              </a:pathLst>
            </a:cu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7" name="文本框 14"/>
            <p:cNvSpPr>
              <a:spLocks noChangeArrowheads="1"/>
            </p:cNvSpPr>
            <p:nvPr/>
          </p:nvSpPr>
          <p:spPr bwMode="auto">
            <a:xfrm rot="-3550076">
              <a:off x="181029" y="3944412"/>
              <a:ext cx="4320126" cy="1198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7200" b="1">
                  <a:solidFill>
                    <a:schemeClr val="bg1"/>
                  </a:solidFill>
                  <a:latin typeface="方正姚体简体" panose="03000509000000000000" pitchFamily="65" charset="-122"/>
                  <a:ea typeface="方正姚体简体" panose="03000509000000000000" pitchFamily="65" charset="-122"/>
                  <a:sym typeface="方正姚体" panose="02010601030101010101" pitchFamily="2" charset="-122"/>
                </a:rPr>
                <a:t>ERP</a:t>
              </a:r>
              <a:r>
                <a:rPr lang="zh-CN" altLang="en-US" sz="7200" b="1">
                  <a:solidFill>
                    <a:schemeClr val="bg1"/>
                  </a:solidFill>
                  <a:latin typeface="方正姚体简体" panose="03000509000000000000" pitchFamily="65" charset="-122"/>
                  <a:ea typeface="方正姚体简体" panose="03000509000000000000" pitchFamily="65" charset="-122"/>
                  <a:sym typeface="方正姚体" panose="02010601030101010101" pitchFamily="2" charset="-122"/>
                </a:rPr>
                <a:t>是</a:t>
              </a:r>
              <a:r>
                <a:rPr lang="zh-CN" altLang="en-US" sz="7200" b="1">
                  <a:solidFill>
                    <a:schemeClr val="bg1"/>
                  </a:solidFill>
                  <a:latin typeface="方正姚体简体" panose="03000509000000000000" pitchFamily="65" charset="-122"/>
                  <a:ea typeface="方正姚体简体" panose="03000509000000000000" pitchFamily="65" charset="-122"/>
                  <a:sym typeface="方正姚体" panose="02010601030101010101" pitchFamily="2" charset="-122"/>
                </a:rPr>
                <a:t>什么</a:t>
              </a:r>
              <a:endParaRPr lang="zh-CN" altLang="en-US" sz="72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endParaRPr>
            </a:p>
          </p:txBody>
        </p:sp>
      </p:grpSp>
      <p:sp>
        <p:nvSpPr>
          <p:cNvPr id="16392" name="文本框 32"/>
          <p:cNvSpPr>
            <a:spLocks noChangeArrowheads="1"/>
          </p:cNvSpPr>
          <p:nvPr/>
        </p:nvSpPr>
        <p:spPr bwMode="auto">
          <a:xfrm>
            <a:off x="1187450" y="1468120"/>
            <a:ext cx="3329305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ERP</a:t>
            </a:r>
            <a:r>
              <a:rPr lang="zh-CN" altLang="en-US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是</a:t>
            </a:r>
            <a:r>
              <a:rPr lang="en-US" altLang="zh-CN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Enterprise Resource Planning</a:t>
            </a:r>
            <a:r>
              <a:rPr lang="zh-CN" altLang="en-US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的简称。</a:t>
            </a:r>
            <a:endParaRPr lang="zh-CN" altLang="en-US" sz="1600" b="1">
              <a:solidFill>
                <a:schemeClr val="bg1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b="1">
              <a:solidFill>
                <a:schemeClr val="bg1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    ERP实现了企业内部资源和企业相关的外部资源的整合。通过软件把企业的人、财、物、产、供销及相应的物流、信息流、资金流、管理流、增值流等紧密地集成起来实现资源优化和共享</a:t>
            </a:r>
            <a:r>
              <a:rPr lang="en-US" altLang="zh-CN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。</a:t>
            </a:r>
            <a:endParaRPr lang="en-US" altLang="zh-CN" sz="1600" b="1">
              <a:solidFill>
                <a:schemeClr val="bg1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600" b="1">
              <a:solidFill>
                <a:schemeClr val="bg1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    ERP</a:t>
            </a:r>
            <a:r>
              <a:rPr lang="zh-CN" altLang="en-US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能显著的</a:t>
            </a:r>
            <a:r>
              <a:rPr lang="en-US" altLang="zh-CN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改善企业业务流程、提高企业核心竞争力</a:t>
            </a:r>
            <a:r>
              <a:rPr lang="zh-CN" altLang="en-US" sz="1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。</a:t>
            </a:r>
            <a:endParaRPr lang="zh-CN" altLang="en-US" sz="1600" b="1">
              <a:solidFill>
                <a:schemeClr val="bg1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52475" y="652145"/>
            <a:ext cx="4569460" cy="5553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Content Placeholder 5"/>
          <p:cNvSpPr/>
          <p:nvPr>
            <p:ph sz="half" idx="2"/>
          </p:nvPr>
        </p:nvSpPr>
        <p:spPr>
          <a:xfrm>
            <a:off x="6237605" y="1402715"/>
            <a:ext cx="5181600" cy="3806825"/>
          </a:xfrm>
        </p:spPr>
        <p:txBody>
          <a:bodyPr/>
          <a:p>
            <a:r>
              <a:rPr lang="en-US" altLang="zh-CN"/>
              <a:t>ERP</a:t>
            </a:r>
            <a:r>
              <a:rPr lang="zh-CN" altLang="en-US"/>
              <a:t>的功能：</a:t>
            </a:r>
            <a:endParaRPr lang="zh-CN" altLang="en-US"/>
          </a:p>
          <a:p>
            <a:r>
              <a:rPr lang="zh-CN" altLang="en-US"/>
              <a:t>传统</a:t>
            </a:r>
            <a:r>
              <a:rPr lang="en-US" altLang="zh-CN"/>
              <a:t>ERP</a:t>
            </a:r>
            <a:r>
              <a:rPr lang="zh-CN" altLang="en-US"/>
              <a:t>的基础功能，如：采购、供应链管理、库存、制造、维护、订单管理、项目管理、物流、产品生命周期管理、风险管理、企业绩效管理 (EPM) 和人力资源/人力资本管理等。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10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9670" y="369570"/>
            <a:ext cx="8377555" cy="6624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文本框 24"/>
          <p:cNvSpPr>
            <a:spLocks noChangeArrowheads="1"/>
          </p:cNvSpPr>
          <p:nvPr/>
        </p:nvSpPr>
        <p:spPr bwMode="auto">
          <a:xfrm>
            <a:off x="5068253" y="90488"/>
            <a:ext cx="17132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系统架构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图</a:t>
            </a:r>
            <a:endParaRPr lang="zh-CN" altLang="en-US" sz="2400" b="1">
              <a:solidFill>
                <a:srgbClr val="3F3F3F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19459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19473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474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475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19460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19470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471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472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19464" name="文本框 36"/>
          <p:cNvSpPr>
            <a:spLocks noChangeArrowheads="1"/>
          </p:cNvSpPr>
          <p:nvPr/>
        </p:nvSpPr>
        <p:spPr bwMode="auto">
          <a:xfrm>
            <a:off x="3554413" y="3486150"/>
            <a:ext cx="5619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9466" name="文本框 38"/>
          <p:cNvSpPr>
            <a:spLocks noChangeArrowheads="1"/>
          </p:cNvSpPr>
          <p:nvPr/>
        </p:nvSpPr>
        <p:spPr bwMode="auto">
          <a:xfrm>
            <a:off x="10588625" y="3502025"/>
            <a:ext cx="622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4"/>
          <p:cNvSpPr>
            <a:spLocks noChangeArrowheads="1"/>
          </p:cNvSpPr>
          <p:nvPr/>
        </p:nvSpPr>
        <p:spPr bwMode="auto">
          <a:xfrm>
            <a:off x="4081780" y="249555"/>
            <a:ext cx="42659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本次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目标</a:t>
            </a:r>
            <a:endParaRPr lang="zh-CN" altLang="en-US" sz="2400" b="1">
              <a:solidFill>
                <a:srgbClr val="3F3F3F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22531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22566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2567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2568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2532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22563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2564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2565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2533" name="椭圆 21"/>
          <p:cNvSpPr>
            <a:spLocks noChangeArrowheads="1"/>
          </p:cNvSpPr>
          <p:nvPr/>
        </p:nvSpPr>
        <p:spPr bwMode="auto">
          <a:xfrm>
            <a:off x="938213" y="2384425"/>
            <a:ext cx="2027237" cy="2027238"/>
          </a:xfrm>
          <a:prstGeom prst="ellipse">
            <a:avLst/>
          </a:prstGeom>
          <a:solidFill>
            <a:srgbClr val="2027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2534" name="椭圆 25"/>
          <p:cNvSpPr>
            <a:spLocks noChangeArrowheads="1"/>
          </p:cNvSpPr>
          <p:nvPr/>
        </p:nvSpPr>
        <p:spPr bwMode="auto">
          <a:xfrm>
            <a:off x="3727450" y="2384425"/>
            <a:ext cx="2028825" cy="2027238"/>
          </a:xfrm>
          <a:prstGeom prst="ellipse">
            <a:avLst/>
          </a:prstGeom>
          <a:solidFill>
            <a:srgbClr val="00A1D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2537" name="文本框 29"/>
          <p:cNvSpPr>
            <a:spLocks noChangeArrowheads="1"/>
          </p:cNvSpPr>
          <p:nvPr/>
        </p:nvSpPr>
        <p:spPr bwMode="auto">
          <a:xfrm>
            <a:off x="2946400" y="2857500"/>
            <a:ext cx="768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endParaRPr lang="en-US" altLang="zh-CN" sz="60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538" name="文本框 30"/>
          <p:cNvSpPr>
            <a:spLocks noChangeArrowheads="1"/>
          </p:cNvSpPr>
          <p:nvPr/>
        </p:nvSpPr>
        <p:spPr bwMode="auto">
          <a:xfrm>
            <a:off x="5722938" y="2889250"/>
            <a:ext cx="769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endParaRPr lang="en-US" altLang="zh-CN" sz="60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2541" name="组合 37"/>
          <p:cNvGrpSpPr/>
          <p:nvPr/>
        </p:nvGrpSpPr>
        <p:grpSpPr bwMode="auto">
          <a:xfrm>
            <a:off x="4460875" y="3013075"/>
            <a:ext cx="596900" cy="668338"/>
            <a:chOff x="0" y="0"/>
            <a:chExt cx="402656" cy="450303"/>
          </a:xfrm>
        </p:grpSpPr>
        <p:sp>
          <p:nvSpPr>
            <p:cNvPr id="22555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62454464 w 26"/>
                <a:gd name="T1" fmla="*/ 0 h 26"/>
                <a:gd name="T2" fmla="*/ 0 w 26"/>
                <a:gd name="T3" fmla="*/ 64521766 h 26"/>
                <a:gd name="T4" fmla="*/ 62454464 w 26"/>
                <a:gd name="T5" fmla="*/ 129041305 h 26"/>
                <a:gd name="T6" fmla="*/ 124908929 w 26"/>
                <a:gd name="T7" fmla="*/ 64521766 h 26"/>
                <a:gd name="T8" fmla="*/ 62454464 w 26"/>
                <a:gd name="T9" fmla="*/ 0 h 26"/>
                <a:gd name="T10" fmla="*/ 62454464 w 26"/>
                <a:gd name="T11" fmla="*/ 114152866 h 26"/>
                <a:gd name="T12" fmla="*/ 14413580 w 26"/>
                <a:gd name="T13" fmla="*/ 64521766 h 26"/>
                <a:gd name="T14" fmla="*/ 62454464 w 26"/>
                <a:gd name="T15" fmla="*/ 14888439 h 26"/>
                <a:gd name="T16" fmla="*/ 110495348 w 26"/>
                <a:gd name="T17" fmla="*/ 64521766 h 26"/>
                <a:gd name="T18" fmla="*/ 62454464 w 26"/>
                <a:gd name="T19" fmla="*/ 114152866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53636736 w 22"/>
                <a:gd name="T1" fmla="*/ 0 h 22"/>
                <a:gd name="T2" fmla="*/ 0 w 22"/>
                <a:gd name="T3" fmla="*/ 53636736 h 22"/>
                <a:gd name="T4" fmla="*/ 53636736 w 22"/>
                <a:gd name="T5" fmla="*/ 107273473 h 22"/>
                <a:gd name="T6" fmla="*/ 107273473 w 22"/>
                <a:gd name="T7" fmla="*/ 53636736 h 22"/>
                <a:gd name="T8" fmla="*/ 53636736 w 22"/>
                <a:gd name="T9" fmla="*/ 0 h 22"/>
                <a:gd name="T10" fmla="*/ 53636736 w 22"/>
                <a:gd name="T11" fmla="*/ 82892937 h 22"/>
                <a:gd name="T12" fmla="*/ 24380535 w 22"/>
                <a:gd name="T13" fmla="*/ 53636736 h 22"/>
                <a:gd name="T14" fmla="*/ 53636736 w 22"/>
                <a:gd name="T15" fmla="*/ 24380535 h 22"/>
                <a:gd name="T16" fmla="*/ 82892937 w 22"/>
                <a:gd name="T17" fmla="*/ 53636736 h 22"/>
                <a:gd name="T18" fmla="*/ 53636736 w 22"/>
                <a:gd name="T19" fmla="*/ 8289293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33946032 w 14"/>
                <a:gd name="T1" fmla="*/ 0 h 14"/>
                <a:gd name="T2" fmla="*/ 0 w 14"/>
                <a:gd name="T3" fmla="*/ 33946032 h 14"/>
                <a:gd name="T4" fmla="*/ 33946032 w 14"/>
                <a:gd name="T5" fmla="*/ 67892064 h 14"/>
                <a:gd name="T6" fmla="*/ 67892064 w 14"/>
                <a:gd name="T7" fmla="*/ 33946032 h 14"/>
                <a:gd name="T8" fmla="*/ 33946032 w 14"/>
                <a:gd name="T9" fmla="*/ 0 h 14"/>
                <a:gd name="T10" fmla="*/ 33946032 w 14"/>
                <a:gd name="T11" fmla="*/ 48493388 h 14"/>
                <a:gd name="T12" fmla="*/ 19398676 w 14"/>
                <a:gd name="T13" fmla="*/ 33946032 h 14"/>
                <a:gd name="T14" fmla="*/ 33946032 w 14"/>
                <a:gd name="T15" fmla="*/ 14547356 h 14"/>
                <a:gd name="T16" fmla="*/ 53344709 w 14"/>
                <a:gd name="T17" fmla="*/ 33946032 h 14"/>
                <a:gd name="T18" fmla="*/ 33946032 w 14"/>
                <a:gd name="T19" fmla="*/ 48493388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107276785 w 44"/>
                <a:gd name="T1" fmla="*/ 0 h 44"/>
                <a:gd name="T2" fmla="*/ 0 w 44"/>
                <a:gd name="T3" fmla="*/ 107276785 h 44"/>
                <a:gd name="T4" fmla="*/ 107276785 w 44"/>
                <a:gd name="T5" fmla="*/ 214551362 h 44"/>
                <a:gd name="T6" fmla="*/ 214551362 w 44"/>
                <a:gd name="T7" fmla="*/ 107276785 h 44"/>
                <a:gd name="T8" fmla="*/ 107276785 w 44"/>
                <a:gd name="T9" fmla="*/ 0 h 44"/>
                <a:gd name="T10" fmla="*/ 107276785 w 44"/>
                <a:gd name="T11" fmla="*/ 190170575 h 44"/>
                <a:gd name="T12" fmla="*/ 24380786 w 44"/>
                <a:gd name="T13" fmla="*/ 107276785 h 44"/>
                <a:gd name="T14" fmla="*/ 107276785 w 44"/>
                <a:gd name="T15" fmla="*/ 29256502 h 44"/>
                <a:gd name="T16" fmla="*/ 190170575 w 44"/>
                <a:gd name="T17" fmla="*/ 107276785 h 44"/>
                <a:gd name="T18" fmla="*/ 107276785 w 44"/>
                <a:gd name="T19" fmla="*/ 190170575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768466764 w 182"/>
                <a:gd name="T1" fmla="*/ 467756656 h 204"/>
                <a:gd name="T2" fmla="*/ 748889275 w 182"/>
                <a:gd name="T3" fmla="*/ 233879432 h 204"/>
                <a:gd name="T4" fmla="*/ 381786472 w 182"/>
                <a:gd name="T5" fmla="*/ 0 h 204"/>
                <a:gd name="T6" fmla="*/ 4893819 w 182"/>
                <a:gd name="T7" fmla="*/ 384925185 h 204"/>
                <a:gd name="T8" fmla="*/ 0 w 182"/>
                <a:gd name="T9" fmla="*/ 993984274 h 204"/>
                <a:gd name="T10" fmla="*/ 553101113 w 182"/>
                <a:gd name="T11" fmla="*/ 857555709 h 204"/>
                <a:gd name="T12" fmla="*/ 719519723 w 182"/>
                <a:gd name="T13" fmla="*/ 857555709 h 204"/>
                <a:gd name="T14" fmla="*/ 719519723 w 182"/>
                <a:gd name="T15" fmla="*/ 857555709 h 204"/>
                <a:gd name="T16" fmla="*/ 763572945 w 182"/>
                <a:gd name="T17" fmla="*/ 735744333 h 204"/>
                <a:gd name="T18" fmla="*/ 714625904 w 182"/>
                <a:gd name="T19" fmla="*/ 706507748 h 204"/>
                <a:gd name="T20" fmla="*/ 763572945 w 182"/>
                <a:gd name="T21" fmla="*/ 682145031 h 204"/>
                <a:gd name="T22" fmla="*/ 758676913 w 182"/>
                <a:gd name="T23" fmla="*/ 672401711 h 204"/>
                <a:gd name="T24" fmla="*/ 832097474 w 182"/>
                <a:gd name="T25" fmla="*/ 540844806 h 204"/>
                <a:gd name="T26" fmla="*/ 303472093 w 182"/>
                <a:gd name="T27" fmla="*/ 453139467 h 204"/>
                <a:gd name="T28" fmla="*/ 303472093 w 182"/>
                <a:gd name="T29" fmla="*/ 496993240 h 204"/>
                <a:gd name="T30" fmla="*/ 264312690 w 182"/>
                <a:gd name="T31" fmla="*/ 511610429 h 204"/>
                <a:gd name="T32" fmla="*/ 234945351 w 182"/>
                <a:gd name="T33" fmla="*/ 535970938 h 204"/>
                <a:gd name="T34" fmla="*/ 195788161 w 182"/>
                <a:gd name="T35" fmla="*/ 521353750 h 204"/>
                <a:gd name="T36" fmla="*/ 156630972 w 182"/>
                <a:gd name="T37" fmla="*/ 521353750 h 204"/>
                <a:gd name="T38" fmla="*/ 137051271 w 182"/>
                <a:gd name="T39" fmla="*/ 482373845 h 204"/>
                <a:gd name="T40" fmla="*/ 107683931 w 182"/>
                <a:gd name="T41" fmla="*/ 453139467 h 204"/>
                <a:gd name="T42" fmla="*/ 127261420 w 182"/>
                <a:gd name="T43" fmla="*/ 414159562 h 204"/>
                <a:gd name="T44" fmla="*/ 127261420 w 182"/>
                <a:gd name="T45" fmla="*/ 370307996 h 204"/>
                <a:gd name="T46" fmla="*/ 166418610 w 182"/>
                <a:gd name="T47" fmla="*/ 355690808 h 204"/>
                <a:gd name="T48" fmla="*/ 195788161 w 182"/>
                <a:gd name="T49" fmla="*/ 331328091 h 204"/>
                <a:gd name="T50" fmla="*/ 234945351 w 182"/>
                <a:gd name="T51" fmla="*/ 345945280 h 204"/>
                <a:gd name="T52" fmla="*/ 278998572 w 182"/>
                <a:gd name="T53" fmla="*/ 345945280 h 204"/>
                <a:gd name="T54" fmla="*/ 293682242 w 182"/>
                <a:gd name="T55" fmla="*/ 384925185 h 204"/>
                <a:gd name="T56" fmla="*/ 323049581 w 182"/>
                <a:gd name="T57" fmla="*/ 414159562 h 204"/>
                <a:gd name="T58" fmla="*/ 665678864 w 182"/>
                <a:gd name="T59" fmla="*/ 375179657 h 204"/>
                <a:gd name="T60" fmla="*/ 616731823 w 182"/>
                <a:gd name="T61" fmla="*/ 423905090 h 204"/>
                <a:gd name="T62" fmla="*/ 592258303 w 182"/>
                <a:gd name="T63" fmla="*/ 487247712 h 204"/>
                <a:gd name="T64" fmla="*/ 523731562 w 182"/>
                <a:gd name="T65" fmla="*/ 487247712 h 204"/>
                <a:gd name="T66" fmla="*/ 460100852 w 182"/>
                <a:gd name="T67" fmla="*/ 511610429 h 204"/>
                <a:gd name="T68" fmla="*/ 406259992 w 182"/>
                <a:gd name="T69" fmla="*/ 467756656 h 204"/>
                <a:gd name="T70" fmla="*/ 342629282 w 182"/>
                <a:gd name="T71" fmla="*/ 443393939 h 204"/>
                <a:gd name="T72" fmla="*/ 342629282 w 182"/>
                <a:gd name="T73" fmla="*/ 375179657 h 204"/>
                <a:gd name="T74" fmla="*/ 313259731 w 182"/>
                <a:gd name="T75" fmla="*/ 311839242 h 204"/>
                <a:gd name="T76" fmla="*/ 362206771 w 182"/>
                <a:gd name="T77" fmla="*/ 258239941 h 204"/>
                <a:gd name="T78" fmla="*/ 386680291 w 182"/>
                <a:gd name="T79" fmla="*/ 194899526 h 204"/>
                <a:gd name="T80" fmla="*/ 460100852 w 182"/>
                <a:gd name="T81" fmla="*/ 194899526 h 204"/>
                <a:gd name="T82" fmla="*/ 523731562 w 182"/>
                <a:gd name="T83" fmla="*/ 170536810 h 204"/>
                <a:gd name="T84" fmla="*/ 572678602 w 182"/>
                <a:gd name="T85" fmla="*/ 214388375 h 204"/>
                <a:gd name="T86" fmla="*/ 636309312 w 182"/>
                <a:gd name="T87" fmla="*/ 238751092 h 204"/>
                <a:gd name="T88" fmla="*/ 636309312 w 182"/>
                <a:gd name="T89" fmla="*/ 311839242 h 204"/>
                <a:gd name="T90" fmla="*/ 665678864 w 182"/>
                <a:gd name="T91" fmla="*/ 37517965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3" name="组合 46"/>
          <p:cNvGrpSpPr/>
          <p:nvPr/>
        </p:nvGrpSpPr>
        <p:grpSpPr bwMode="auto">
          <a:xfrm>
            <a:off x="1719263" y="3021013"/>
            <a:ext cx="614362" cy="660400"/>
            <a:chOff x="0" y="0"/>
            <a:chExt cx="466184" cy="501686"/>
          </a:xfrm>
        </p:grpSpPr>
        <p:sp>
          <p:nvSpPr>
            <p:cNvPr id="22548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76978594 w 23"/>
                <a:gd name="T1" fmla="*/ 0 h 21"/>
                <a:gd name="T2" fmla="*/ 76978594 w 23"/>
                <a:gd name="T3" fmla="*/ 19792542 h 21"/>
                <a:gd name="T4" fmla="*/ 91411395 w 23"/>
                <a:gd name="T5" fmla="*/ 54426153 h 21"/>
                <a:gd name="T6" fmla="*/ 48110799 w 23"/>
                <a:gd name="T7" fmla="*/ 84112741 h 21"/>
                <a:gd name="T8" fmla="*/ 19245197 w 23"/>
                <a:gd name="T9" fmla="*/ 44529882 h 21"/>
                <a:gd name="T10" fmla="*/ 28867795 w 23"/>
                <a:gd name="T11" fmla="*/ 24739565 h 21"/>
                <a:gd name="T12" fmla="*/ 28867795 w 23"/>
                <a:gd name="T13" fmla="*/ 0 h 21"/>
                <a:gd name="T14" fmla="*/ 0 w 23"/>
                <a:gd name="T15" fmla="*/ 49479130 h 21"/>
                <a:gd name="T16" fmla="*/ 52923194 w 23"/>
                <a:gd name="T17" fmla="*/ 103905283 h 21"/>
                <a:gd name="T18" fmla="*/ 110656591 w 23"/>
                <a:gd name="T19" fmla="*/ 49479130 h 21"/>
                <a:gd name="T20" fmla="*/ 76978594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SimSun" panose="02010600030101010101" pitchFamily="2" charset="-122"/>
              </a:endParaRPr>
            </a:p>
          </p:txBody>
        </p:sp>
        <p:sp>
          <p:nvSpPr>
            <p:cNvPr id="22550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117103433 w 118"/>
                <a:gd name="T1" fmla="*/ 92705964 h 118"/>
                <a:gd name="T2" fmla="*/ 92705964 w 118"/>
                <a:gd name="T3" fmla="*/ 458654746 h 118"/>
                <a:gd name="T4" fmla="*/ 458654746 w 118"/>
                <a:gd name="T5" fmla="*/ 483052215 h 118"/>
                <a:gd name="T6" fmla="*/ 483052215 w 118"/>
                <a:gd name="T7" fmla="*/ 117103433 h 118"/>
                <a:gd name="T8" fmla="*/ 117103433 w 118"/>
                <a:gd name="T9" fmla="*/ 92705964 h 118"/>
                <a:gd name="T10" fmla="*/ 312276558 w 118"/>
                <a:gd name="T11" fmla="*/ 409862017 h 118"/>
                <a:gd name="T12" fmla="*/ 312276558 w 118"/>
                <a:gd name="T13" fmla="*/ 453775252 h 118"/>
                <a:gd name="T14" fmla="*/ 273240608 w 118"/>
                <a:gd name="T15" fmla="*/ 453775252 h 118"/>
                <a:gd name="T16" fmla="*/ 273240608 w 118"/>
                <a:gd name="T17" fmla="*/ 414741510 h 118"/>
                <a:gd name="T18" fmla="*/ 200052619 w 118"/>
                <a:gd name="T19" fmla="*/ 395223535 h 118"/>
                <a:gd name="T20" fmla="*/ 209809398 w 118"/>
                <a:gd name="T21" fmla="*/ 346430806 h 118"/>
                <a:gd name="T22" fmla="*/ 282999596 w 118"/>
                <a:gd name="T23" fmla="*/ 365948781 h 118"/>
                <a:gd name="T24" fmla="*/ 322033337 w 118"/>
                <a:gd name="T25" fmla="*/ 341551312 h 118"/>
                <a:gd name="T26" fmla="*/ 278120102 w 118"/>
                <a:gd name="T27" fmla="*/ 302517571 h 118"/>
                <a:gd name="T28" fmla="*/ 200052619 w 118"/>
                <a:gd name="T29" fmla="*/ 224447879 h 118"/>
                <a:gd name="T30" fmla="*/ 273240608 w 118"/>
                <a:gd name="T31" fmla="*/ 151257681 h 118"/>
                <a:gd name="T32" fmla="*/ 273240608 w 118"/>
                <a:gd name="T33" fmla="*/ 112223939 h 118"/>
                <a:gd name="T34" fmla="*/ 312276558 w 118"/>
                <a:gd name="T35" fmla="*/ 112223939 h 118"/>
                <a:gd name="T36" fmla="*/ 312276558 w 118"/>
                <a:gd name="T37" fmla="*/ 146378187 h 118"/>
                <a:gd name="T38" fmla="*/ 375705560 w 118"/>
                <a:gd name="T39" fmla="*/ 161016669 h 118"/>
                <a:gd name="T40" fmla="*/ 361069287 w 118"/>
                <a:gd name="T41" fmla="*/ 209809398 h 118"/>
                <a:gd name="T42" fmla="*/ 302517571 w 118"/>
                <a:gd name="T43" fmla="*/ 195173125 h 118"/>
                <a:gd name="T44" fmla="*/ 268361114 w 118"/>
                <a:gd name="T45" fmla="*/ 219568385 h 118"/>
                <a:gd name="T46" fmla="*/ 317153843 w 118"/>
                <a:gd name="T47" fmla="*/ 253724842 h 118"/>
                <a:gd name="T48" fmla="*/ 385464548 w 118"/>
                <a:gd name="T49" fmla="*/ 336671818 h 118"/>
                <a:gd name="T50" fmla="*/ 312276558 w 118"/>
                <a:gd name="T51" fmla="*/ 409862017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674261578 w 153"/>
                <a:gd name="T1" fmla="*/ 864539792 h 227"/>
                <a:gd name="T2" fmla="*/ 78175864 w 153"/>
                <a:gd name="T3" fmla="*/ 864539792 h 227"/>
                <a:gd name="T4" fmla="*/ 78175864 w 153"/>
                <a:gd name="T5" fmla="*/ 78150302 h 227"/>
                <a:gd name="T6" fmla="*/ 674261578 w 153"/>
                <a:gd name="T7" fmla="*/ 78150302 h 227"/>
                <a:gd name="T8" fmla="*/ 674261578 w 153"/>
                <a:gd name="T9" fmla="*/ 503093815 h 227"/>
                <a:gd name="T10" fmla="*/ 679146602 w 153"/>
                <a:gd name="T11" fmla="*/ 498209559 h 227"/>
                <a:gd name="T12" fmla="*/ 747550207 w 153"/>
                <a:gd name="T13" fmla="*/ 459135513 h 227"/>
                <a:gd name="T14" fmla="*/ 747550207 w 153"/>
                <a:gd name="T15" fmla="*/ 63497535 h 227"/>
                <a:gd name="T16" fmla="*/ 688918861 w 153"/>
                <a:gd name="T17" fmla="*/ 0 h 227"/>
                <a:gd name="T18" fmla="*/ 58631345 w 153"/>
                <a:gd name="T19" fmla="*/ 0 h 227"/>
                <a:gd name="T20" fmla="*/ 0 w 153"/>
                <a:gd name="T21" fmla="*/ 63497535 h 227"/>
                <a:gd name="T22" fmla="*/ 0 w 153"/>
                <a:gd name="T23" fmla="*/ 1050148142 h 227"/>
                <a:gd name="T24" fmla="*/ 58631345 w 153"/>
                <a:gd name="T25" fmla="*/ 1108761421 h 227"/>
                <a:gd name="T26" fmla="*/ 688918861 w 153"/>
                <a:gd name="T27" fmla="*/ 1108761421 h 227"/>
                <a:gd name="T28" fmla="*/ 747550207 w 153"/>
                <a:gd name="T29" fmla="*/ 1050148142 h 227"/>
                <a:gd name="T30" fmla="*/ 747550207 w 153"/>
                <a:gd name="T31" fmla="*/ 859655537 h 227"/>
                <a:gd name="T32" fmla="*/ 674261578 w 153"/>
                <a:gd name="T33" fmla="*/ 810812979 h 227"/>
                <a:gd name="T34" fmla="*/ 674261578 w 153"/>
                <a:gd name="T35" fmla="*/ 864539792 h 227"/>
                <a:gd name="T36" fmla="*/ 366445356 w 153"/>
                <a:gd name="T37" fmla="*/ 1079455887 h 227"/>
                <a:gd name="T38" fmla="*/ 273612209 w 153"/>
                <a:gd name="T39" fmla="*/ 981766351 h 227"/>
                <a:gd name="T40" fmla="*/ 366445356 w 153"/>
                <a:gd name="T41" fmla="*/ 888963281 h 227"/>
                <a:gd name="T42" fmla="*/ 464165739 w 153"/>
                <a:gd name="T43" fmla="*/ 981766351 h 227"/>
                <a:gd name="T44" fmla="*/ 366445356 w 153"/>
                <a:gd name="T45" fmla="*/ 1079455887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353597587 w 86"/>
                <a:gd name="T1" fmla="*/ 83489089 h 86"/>
                <a:gd name="T2" fmla="*/ 88399951 w 86"/>
                <a:gd name="T3" fmla="*/ 68754286 h 86"/>
                <a:gd name="T4" fmla="*/ 68754286 w 86"/>
                <a:gd name="T5" fmla="*/ 333951922 h 86"/>
                <a:gd name="T6" fmla="*/ 338862784 w 86"/>
                <a:gd name="T7" fmla="*/ 353597587 h 86"/>
                <a:gd name="T8" fmla="*/ 353597587 w 86"/>
                <a:gd name="T9" fmla="*/ 83489089 h 86"/>
                <a:gd name="T10" fmla="*/ 225908523 w 86"/>
                <a:gd name="T11" fmla="*/ 309397611 h 86"/>
                <a:gd name="T12" fmla="*/ 225908523 w 86"/>
                <a:gd name="T13" fmla="*/ 343775862 h 86"/>
                <a:gd name="T14" fmla="*/ 196443350 w 86"/>
                <a:gd name="T15" fmla="*/ 343775862 h 86"/>
                <a:gd name="T16" fmla="*/ 196443350 w 86"/>
                <a:gd name="T17" fmla="*/ 314308473 h 86"/>
                <a:gd name="T18" fmla="*/ 137510788 w 86"/>
                <a:gd name="T19" fmla="*/ 299575887 h 86"/>
                <a:gd name="T20" fmla="*/ 147332512 w 86"/>
                <a:gd name="T21" fmla="*/ 260286774 h 86"/>
                <a:gd name="T22" fmla="*/ 201354212 w 86"/>
                <a:gd name="T23" fmla="*/ 275019360 h 86"/>
                <a:gd name="T24" fmla="*/ 235730247 w 86"/>
                <a:gd name="T25" fmla="*/ 255375912 h 86"/>
                <a:gd name="T26" fmla="*/ 201354212 w 86"/>
                <a:gd name="T27" fmla="*/ 225908523 h 86"/>
                <a:gd name="T28" fmla="*/ 142421650 w 86"/>
                <a:gd name="T29" fmla="*/ 166975961 h 86"/>
                <a:gd name="T30" fmla="*/ 196443350 w 86"/>
                <a:gd name="T31" fmla="*/ 108043399 h 86"/>
                <a:gd name="T32" fmla="*/ 196443350 w 86"/>
                <a:gd name="T33" fmla="*/ 73665148 h 86"/>
                <a:gd name="T34" fmla="*/ 230819385 w 86"/>
                <a:gd name="T35" fmla="*/ 73665148 h 86"/>
                <a:gd name="T36" fmla="*/ 230819385 w 86"/>
                <a:gd name="T37" fmla="*/ 103132537 h 86"/>
                <a:gd name="T38" fmla="*/ 275019360 w 86"/>
                <a:gd name="T39" fmla="*/ 112954261 h 86"/>
                <a:gd name="T40" fmla="*/ 265197636 w 86"/>
                <a:gd name="T41" fmla="*/ 152243375 h 86"/>
                <a:gd name="T42" fmla="*/ 220997661 w 86"/>
                <a:gd name="T43" fmla="*/ 142421650 h 86"/>
                <a:gd name="T44" fmla="*/ 191532488 w 86"/>
                <a:gd name="T45" fmla="*/ 157154237 h 86"/>
                <a:gd name="T46" fmla="*/ 230819385 w 86"/>
                <a:gd name="T47" fmla="*/ 186621626 h 86"/>
                <a:gd name="T48" fmla="*/ 284841085 w 86"/>
                <a:gd name="T49" fmla="*/ 250465050 h 86"/>
                <a:gd name="T50" fmla="*/ 225908523 w 86"/>
                <a:gd name="T51" fmla="*/ 309397611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4" name="文本框 52"/>
          <p:cNvSpPr>
            <a:spLocks noChangeArrowheads="1"/>
          </p:cNvSpPr>
          <p:nvPr/>
        </p:nvSpPr>
        <p:spPr bwMode="auto">
          <a:xfrm>
            <a:off x="935355" y="4513580"/>
            <a:ext cx="20110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C0C0C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商品管理</a:t>
            </a:r>
            <a:endParaRPr lang="zh-CN" altLang="en-US" b="1">
              <a:solidFill>
                <a:srgbClr val="0C0C0C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sp>
        <p:nvSpPr>
          <p:cNvPr id="22545" name="文本框 53"/>
          <p:cNvSpPr>
            <a:spLocks noChangeArrowheads="1"/>
          </p:cNvSpPr>
          <p:nvPr/>
        </p:nvSpPr>
        <p:spPr bwMode="auto">
          <a:xfrm>
            <a:off x="3662680" y="4488180"/>
            <a:ext cx="20732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C0C0C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会员管理</a:t>
            </a:r>
            <a:endParaRPr lang="zh-CN" altLang="en-US" b="1">
              <a:solidFill>
                <a:srgbClr val="0C0C0C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29605" y="2414905"/>
            <a:ext cx="2827020" cy="2642870"/>
            <a:chOff x="13403" y="3755"/>
            <a:chExt cx="4452" cy="4162"/>
          </a:xfrm>
        </p:grpSpPr>
        <p:sp>
          <p:nvSpPr>
            <p:cNvPr id="22536" name="椭圆 28"/>
            <p:cNvSpPr>
              <a:spLocks noChangeArrowheads="1"/>
            </p:cNvSpPr>
            <p:nvPr/>
          </p:nvSpPr>
          <p:spPr bwMode="auto">
            <a:xfrm>
              <a:off x="14658" y="3755"/>
              <a:ext cx="3192" cy="3193"/>
            </a:xfrm>
            <a:prstGeom prst="ellipse">
              <a:avLst/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2539" name="文本框 31"/>
            <p:cNvSpPr>
              <a:spLocks noChangeArrowheads="1"/>
            </p:cNvSpPr>
            <p:nvPr/>
          </p:nvSpPr>
          <p:spPr bwMode="auto">
            <a:xfrm>
              <a:off x="13403" y="4500"/>
              <a:ext cx="1201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+</a:t>
              </a:r>
              <a:endParaRPr lang="en-US" altLang="zh-CN" sz="6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grpSp>
          <p:nvGrpSpPr>
            <p:cNvPr id="22542" name="组合 43"/>
            <p:cNvGrpSpPr/>
            <p:nvPr/>
          </p:nvGrpSpPr>
          <p:grpSpPr bwMode="auto">
            <a:xfrm>
              <a:off x="15845" y="4795"/>
              <a:ext cx="815" cy="805"/>
              <a:chOff x="0" y="0"/>
              <a:chExt cx="453105" cy="448433"/>
            </a:xfrm>
          </p:grpSpPr>
          <p:sp>
            <p:nvSpPr>
              <p:cNvPr id="22553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503185259 w 205"/>
                  <a:gd name="T1" fmla="*/ 93208644 h 89"/>
                  <a:gd name="T2" fmla="*/ 229609301 w 205"/>
                  <a:gd name="T3" fmla="*/ 0 h 89"/>
                  <a:gd name="T4" fmla="*/ 0 w 205"/>
                  <a:gd name="T5" fmla="*/ 0 h 89"/>
                  <a:gd name="T6" fmla="*/ 0 w 205"/>
                  <a:gd name="T7" fmla="*/ 328681014 h 89"/>
                  <a:gd name="T8" fmla="*/ 107476506 w 205"/>
                  <a:gd name="T9" fmla="*/ 436605296 h 89"/>
                  <a:gd name="T10" fmla="*/ 894007109 w 205"/>
                  <a:gd name="T11" fmla="*/ 436605296 h 89"/>
                  <a:gd name="T12" fmla="*/ 1001483615 w 205"/>
                  <a:gd name="T13" fmla="*/ 328681014 h 89"/>
                  <a:gd name="T14" fmla="*/ 1001483615 w 205"/>
                  <a:gd name="T15" fmla="*/ 0 h 89"/>
                  <a:gd name="T16" fmla="*/ 771874314 w 205"/>
                  <a:gd name="T17" fmla="*/ 0 h 89"/>
                  <a:gd name="T18" fmla="*/ 503185259 w 205"/>
                  <a:gd name="T19" fmla="*/ 93208644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4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894007109 w 205"/>
                  <a:gd name="T1" fmla="*/ 204929904 h 118"/>
                  <a:gd name="T2" fmla="*/ 879350820 w 205"/>
                  <a:gd name="T3" fmla="*/ 204929904 h 118"/>
                  <a:gd name="T4" fmla="*/ 752333332 w 205"/>
                  <a:gd name="T5" fmla="*/ 204929904 h 118"/>
                  <a:gd name="T6" fmla="*/ 752333332 w 205"/>
                  <a:gd name="T7" fmla="*/ 107344446 h 118"/>
                  <a:gd name="T8" fmla="*/ 644856826 w 205"/>
                  <a:gd name="T9" fmla="*/ 0 h 118"/>
                  <a:gd name="T10" fmla="*/ 356626789 w 205"/>
                  <a:gd name="T11" fmla="*/ 0 h 118"/>
                  <a:gd name="T12" fmla="*/ 249150283 w 205"/>
                  <a:gd name="T13" fmla="*/ 107344446 h 118"/>
                  <a:gd name="T14" fmla="*/ 249150283 w 205"/>
                  <a:gd name="T15" fmla="*/ 204929904 h 118"/>
                  <a:gd name="T16" fmla="*/ 122132795 w 205"/>
                  <a:gd name="T17" fmla="*/ 204929904 h 118"/>
                  <a:gd name="T18" fmla="*/ 107476506 w 205"/>
                  <a:gd name="T19" fmla="*/ 204929904 h 118"/>
                  <a:gd name="T20" fmla="*/ 0 w 205"/>
                  <a:gd name="T21" fmla="*/ 312276558 h 118"/>
                  <a:gd name="T22" fmla="*/ 0 w 205"/>
                  <a:gd name="T23" fmla="*/ 492808993 h 118"/>
                  <a:gd name="T24" fmla="*/ 263804362 w 205"/>
                  <a:gd name="T25" fmla="*/ 492808993 h 118"/>
                  <a:gd name="T26" fmla="*/ 503185259 w 205"/>
                  <a:gd name="T27" fmla="*/ 575758179 h 118"/>
                  <a:gd name="T28" fmla="*/ 737679253 w 205"/>
                  <a:gd name="T29" fmla="*/ 492808993 h 118"/>
                  <a:gd name="T30" fmla="*/ 1001483615 w 205"/>
                  <a:gd name="T31" fmla="*/ 492808993 h 118"/>
                  <a:gd name="T32" fmla="*/ 1001483615 w 205"/>
                  <a:gd name="T33" fmla="*/ 312276558 h 118"/>
                  <a:gd name="T34" fmla="*/ 894007109 w 205"/>
                  <a:gd name="T35" fmla="*/ 204929904 h 118"/>
                  <a:gd name="T36" fmla="*/ 327314211 w 205"/>
                  <a:gd name="T37" fmla="*/ 126862421 h 118"/>
                  <a:gd name="T38" fmla="*/ 327314211 w 205"/>
                  <a:gd name="T39" fmla="*/ 107344446 h 118"/>
                  <a:gd name="T40" fmla="*/ 356626789 w 205"/>
                  <a:gd name="T41" fmla="*/ 82949186 h 118"/>
                  <a:gd name="T42" fmla="*/ 644856826 w 205"/>
                  <a:gd name="T43" fmla="*/ 82949186 h 118"/>
                  <a:gd name="T44" fmla="*/ 674169404 w 205"/>
                  <a:gd name="T45" fmla="*/ 107344446 h 118"/>
                  <a:gd name="T46" fmla="*/ 674169404 w 205"/>
                  <a:gd name="T47" fmla="*/ 126862421 h 118"/>
                  <a:gd name="T48" fmla="*/ 674169404 w 205"/>
                  <a:gd name="T49" fmla="*/ 204929904 h 118"/>
                  <a:gd name="T50" fmla="*/ 327314211 w 205"/>
                  <a:gd name="T51" fmla="*/ 204929904 h 118"/>
                  <a:gd name="T52" fmla="*/ 327314211 w 205"/>
                  <a:gd name="T53" fmla="*/ 126862421 h 118"/>
                  <a:gd name="T54" fmla="*/ 493413663 w 205"/>
                  <a:gd name="T55" fmla="*/ 492808993 h 118"/>
                  <a:gd name="T56" fmla="*/ 415249735 w 205"/>
                  <a:gd name="T57" fmla="*/ 419621004 h 118"/>
                  <a:gd name="T58" fmla="*/ 493413663 w 205"/>
                  <a:gd name="T59" fmla="*/ 341551312 h 118"/>
                  <a:gd name="T60" fmla="*/ 571577591 w 205"/>
                  <a:gd name="T61" fmla="*/ 419621004 h 118"/>
                  <a:gd name="T62" fmla="*/ 493413663 w 205"/>
                  <a:gd name="T63" fmla="*/ 492808993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7" name="文本框 55"/>
            <p:cNvSpPr>
              <a:spLocks noChangeArrowheads="1"/>
            </p:cNvSpPr>
            <p:nvPr/>
          </p:nvSpPr>
          <p:spPr bwMode="auto">
            <a:xfrm>
              <a:off x="14535" y="7095"/>
              <a:ext cx="332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C0C0C"/>
                  </a:solidFill>
                  <a:latin typeface="方正姚体简体" panose="03000509000000000000" pitchFamily="65" charset="-122"/>
                  <a:sym typeface="方正姚体" panose="02010601030101010101" pitchFamily="2" charset="-122"/>
                </a:rPr>
                <a:t>商品售卖</a:t>
              </a:r>
              <a:endParaRPr lang="zh-CN" altLang="en-US" b="1">
                <a:solidFill>
                  <a:srgbClr val="0C0C0C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681720" y="2439035"/>
            <a:ext cx="2707005" cy="2642870"/>
            <a:chOff x="9219" y="3755"/>
            <a:chExt cx="4263" cy="4162"/>
          </a:xfrm>
        </p:grpSpPr>
        <p:sp>
          <p:nvSpPr>
            <p:cNvPr id="22535" name="椭圆 27"/>
            <p:cNvSpPr>
              <a:spLocks noChangeArrowheads="1"/>
            </p:cNvSpPr>
            <p:nvPr/>
          </p:nvSpPr>
          <p:spPr bwMode="auto">
            <a:xfrm>
              <a:off x="10265" y="3755"/>
              <a:ext cx="3193" cy="3193"/>
            </a:xfrm>
            <a:prstGeom prst="ellipse">
              <a:avLst/>
            </a:prstGeom>
            <a:solidFill>
              <a:srgbClr val="A6A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22540" name="组合 33"/>
            <p:cNvGrpSpPr/>
            <p:nvPr/>
          </p:nvGrpSpPr>
          <p:grpSpPr bwMode="auto">
            <a:xfrm>
              <a:off x="11330" y="4653"/>
              <a:ext cx="1005" cy="1135"/>
              <a:chOff x="0" y="0"/>
              <a:chExt cx="406393" cy="459645"/>
            </a:xfrm>
          </p:grpSpPr>
          <p:sp>
            <p:nvSpPr>
              <p:cNvPr id="22560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766292108 w 159"/>
                  <a:gd name="T1" fmla="*/ 901080016 h 207"/>
                  <a:gd name="T2" fmla="*/ 434396564 w 159"/>
                  <a:gd name="T3" fmla="*/ 384784554 h 207"/>
                  <a:gd name="T4" fmla="*/ 449037357 w 159"/>
                  <a:gd name="T5" fmla="*/ 116896378 h 207"/>
                  <a:gd name="T6" fmla="*/ 204995411 w 159"/>
                  <a:gd name="T7" fmla="*/ 19483097 h 207"/>
                  <a:gd name="T8" fmla="*/ 341658282 w 159"/>
                  <a:gd name="T9" fmla="*/ 233792756 h 207"/>
                  <a:gd name="T10" fmla="*/ 180591879 w 159"/>
                  <a:gd name="T11" fmla="*/ 336079017 h 207"/>
                  <a:gd name="T12" fmla="*/ 48809273 w 159"/>
                  <a:gd name="T13" fmla="*/ 131508701 h 207"/>
                  <a:gd name="T14" fmla="*/ 48809273 w 159"/>
                  <a:gd name="T15" fmla="*/ 375043005 h 207"/>
                  <a:gd name="T16" fmla="*/ 302611748 w 159"/>
                  <a:gd name="T17" fmla="*/ 467587718 h 207"/>
                  <a:gd name="T18" fmla="*/ 634509501 w 159"/>
                  <a:gd name="T19" fmla="*/ 983880973 h 207"/>
                  <a:gd name="T20" fmla="*/ 697961777 w 159"/>
                  <a:gd name="T21" fmla="*/ 998493297 h 207"/>
                  <a:gd name="T22" fmla="*/ 751651314 w 159"/>
                  <a:gd name="T23" fmla="*/ 959527102 h 207"/>
                  <a:gd name="T24" fmla="*/ 766292108 w 159"/>
                  <a:gd name="T25" fmla="*/ 901080016 h 207"/>
                  <a:gd name="T26" fmla="*/ 702842041 w 159"/>
                  <a:gd name="T27" fmla="*/ 940044004 h 207"/>
                  <a:gd name="T28" fmla="*/ 654032769 w 159"/>
                  <a:gd name="T29" fmla="*/ 930304662 h 207"/>
                  <a:gd name="T30" fmla="*/ 668675771 w 159"/>
                  <a:gd name="T31" fmla="*/ 886467693 h 207"/>
                  <a:gd name="T32" fmla="*/ 712604780 w 159"/>
                  <a:gd name="T33" fmla="*/ 896209242 h 207"/>
                  <a:gd name="T34" fmla="*/ 702842041 w 159"/>
                  <a:gd name="T35" fmla="*/ 940044004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443079249 w 105"/>
                  <a:gd name="T1" fmla="*/ 127348826 h 103"/>
                  <a:gd name="T2" fmla="*/ 472292174 w 105"/>
                  <a:gd name="T3" fmla="*/ 97960465 h 103"/>
                  <a:gd name="T4" fmla="*/ 408996399 w 105"/>
                  <a:gd name="T5" fmla="*/ 34286052 h 103"/>
                  <a:gd name="T6" fmla="*/ 379781267 w 105"/>
                  <a:gd name="T7" fmla="*/ 63674413 h 103"/>
                  <a:gd name="T8" fmla="*/ 301877927 w 105"/>
                  <a:gd name="T9" fmla="*/ 34286052 h 103"/>
                  <a:gd name="T10" fmla="*/ 301877927 w 105"/>
                  <a:gd name="T11" fmla="*/ 0 h 103"/>
                  <a:gd name="T12" fmla="*/ 209367021 w 105"/>
                  <a:gd name="T13" fmla="*/ 0 h 103"/>
                  <a:gd name="T14" fmla="*/ 209367021 w 105"/>
                  <a:gd name="T15" fmla="*/ 34286052 h 103"/>
                  <a:gd name="T16" fmla="*/ 136331398 w 105"/>
                  <a:gd name="T17" fmla="*/ 63674413 h 103"/>
                  <a:gd name="T18" fmla="*/ 107118472 w 105"/>
                  <a:gd name="T19" fmla="*/ 34286052 h 103"/>
                  <a:gd name="T20" fmla="*/ 38952774 w 105"/>
                  <a:gd name="T21" fmla="*/ 97960465 h 103"/>
                  <a:gd name="T22" fmla="*/ 73035623 w 105"/>
                  <a:gd name="T23" fmla="*/ 132246517 h 103"/>
                  <a:gd name="T24" fmla="*/ 38952774 w 105"/>
                  <a:gd name="T25" fmla="*/ 205716313 h 103"/>
                  <a:gd name="T26" fmla="*/ 0 w 105"/>
                  <a:gd name="T27" fmla="*/ 205716313 h 103"/>
                  <a:gd name="T28" fmla="*/ 0 w 105"/>
                  <a:gd name="T29" fmla="*/ 298779086 h 103"/>
                  <a:gd name="T30" fmla="*/ 43820491 w 105"/>
                  <a:gd name="T31" fmla="*/ 298779086 h 103"/>
                  <a:gd name="T32" fmla="*/ 73035623 w 105"/>
                  <a:gd name="T33" fmla="*/ 372248882 h 103"/>
                  <a:gd name="T34" fmla="*/ 43820491 w 105"/>
                  <a:gd name="T35" fmla="*/ 401637243 h 103"/>
                  <a:gd name="T36" fmla="*/ 107118472 w 105"/>
                  <a:gd name="T37" fmla="*/ 465311656 h 103"/>
                  <a:gd name="T38" fmla="*/ 136331398 w 105"/>
                  <a:gd name="T39" fmla="*/ 435923295 h 103"/>
                  <a:gd name="T40" fmla="*/ 209367021 w 105"/>
                  <a:gd name="T41" fmla="*/ 465311656 h 103"/>
                  <a:gd name="T42" fmla="*/ 209367021 w 105"/>
                  <a:gd name="T43" fmla="*/ 504495399 h 103"/>
                  <a:gd name="T44" fmla="*/ 301877927 w 105"/>
                  <a:gd name="T45" fmla="*/ 504495399 h 103"/>
                  <a:gd name="T46" fmla="*/ 301877927 w 105"/>
                  <a:gd name="T47" fmla="*/ 465311656 h 103"/>
                  <a:gd name="T48" fmla="*/ 374913550 w 105"/>
                  <a:gd name="T49" fmla="*/ 435923295 h 103"/>
                  <a:gd name="T50" fmla="*/ 404126475 w 105"/>
                  <a:gd name="T51" fmla="*/ 465311656 h 103"/>
                  <a:gd name="T52" fmla="*/ 467424456 w 105"/>
                  <a:gd name="T53" fmla="*/ 401637243 h 103"/>
                  <a:gd name="T54" fmla="*/ 443079249 w 105"/>
                  <a:gd name="T55" fmla="*/ 372248882 h 103"/>
                  <a:gd name="T56" fmla="*/ 472292174 w 105"/>
                  <a:gd name="T57" fmla="*/ 298779086 h 103"/>
                  <a:gd name="T58" fmla="*/ 511244947 w 105"/>
                  <a:gd name="T59" fmla="*/ 298779086 h 103"/>
                  <a:gd name="T60" fmla="*/ 511244947 w 105"/>
                  <a:gd name="T61" fmla="*/ 205716313 h 103"/>
                  <a:gd name="T62" fmla="*/ 472292174 w 105"/>
                  <a:gd name="T63" fmla="*/ 205716313 h 103"/>
                  <a:gd name="T64" fmla="*/ 443079249 w 105"/>
                  <a:gd name="T65" fmla="*/ 127348826 h 103"/>
                  <a:gd name="T66" fmla="*/ 258057436 w 105"/>
                  <a:gd name="T67" fmla="*/ 406534934 h 103"/>
                  <a:gd name="T68" fmla="*/ 102248548 w 105"/>
                  <a:gd name="T69" fmla="*/ 249797747 h 103"/>
                  <a:gd name="T70" fmla="*/ 258057436 w 105"/>
                  <a:gd name="T71" fmla="*/ 93062774 h 103"/>
                  <a:gd name="T72" fmla="*/ 413864117 w 105"/>
                  <a:gd name="T73" fmla="*/ 249797747 h 103"/>
                  <a:gd name="T74" fmla="*/ 258057436 w 105"/>
                  <a:gd name="T75" fmla="*/ 406534934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22546" name="文本框 54"/>
            <p:cNvSpPr>
              <a:spLocks noChangeArrowheads="1"/>
            </p:cNvSpPr>
            <p:nvPr/>
          </p:nvSpPr>
          <p:spPr bwMode="auto">
            <a:xfrm>
              <a:off x="10143" y="7095"/>
              <a:ext cx="3339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C0C0C"/>
                  </a:solidFill>
                  <a:latin typeface="方正姚体简体" panose="03000509000000000000" pitchFamily="65" charset="-122"/>
                  <a:sym typeface="方正姚体" panose="02010601030101010101" pitchFamily="2" charset="-122"/>
                </a:rPr>
                <a:t>后台管理</a:t>
              </a:r>
              <a:endParaRPr lang="zh-CN" altLang="en-US" b="1">
                <a:solidFill>
                  <a:srgbClr val="0C0C0C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9219" y="4586"/>
              <a:ext cx="1201" cy="15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6000" b="1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+</a:t>
              </a:r>
              <a:endParaRPr lang="en-US" altLang="zh-CN" sz="60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4"/>
          <p:cNvSpPr>
            <a:spLocks noChangeArrowheads="1"/>
          </p:cNvSpPr>
          <p:nvPr/>
        </p:nvSpPr>
        <p:spPr bwMode="auto">
          <a:xfrm>
            <a:off x="5185569" y="249238"/>
            <a:ext cx="18161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00"/>
                </a:solidFill>
              </a:rPr>
              <a:t>商品</a:t>
            </a:r>
            <a:r>
              <a:rPr lang="zh-CN" altLang="en-US" sz="3200" b="1">
                <a:solidFill>
                  <a:srgbClr val="000000"/>
                </a:solidFill>
              </a:rPr>
              <a:t>管理</a:t>
            </a:r>
            <a:endParaRPr lang="zh-CN" altLang="en-US" sz="3200" b="1">
              <a:solidFill>
                <a:srgbClr val="000000"/>
              </a:solidFill>
            </a:endParaRPr>
          </a:p>
        </p:txBody>
      </p:sp>
      <p:grpSp>
        <p:nvGrpSpPr>
          <p:cNvPr id="25603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25635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5636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5637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5604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25632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5633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5634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5605" name="六边形 1"/>
          <p:cNvSpPr>
            <a:spLocks noChangeArrowheads="1"/>
          </p:cNvSpPr>
          <p:nvPr/>
        </p:nvSpPr>
        <p:spPr bwMode="auto">
          <a:xfrm rot="10800000">
            <a:off x="5213350" y="2608263"/>
            <a:ext cx="1795463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00A1D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5606" name="六边形 21"/>
          <p:cNvSpPr>
            <a:spLocks noChangeArrowheads="1"/>
          </p:cNvSpPr>
          <p:nvPr/>
        </p:nvSpPr>
        <p:spPr bwMode="auto">
          <a:xfrm rot="10800000">
            <a:off x="6672263" y="3395663"/>
            <a:ext cx="1795462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3F3E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5607" name="六边形 25"/>
          <p:cNvSpPr>
            <a:spLocks noChangeArrowheads="1"/>
          </p:cNvSpPr>
          <p:nvPr/>
        </p:nvSpPr>
        <p:spPr bwMode="auto">
          <a:xfrm rot="10800000">
            <a:off x="5207000" y="4210050"/>
            <a:ext cx="1795463" cy="1547813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A6AFB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5608" name="六边形 27"/>
          <p:cNvSpPr>
            <a:spLocks noChangeArrowheads="1"/>
          </p:cNvSpPr>
          <p:nvPr/>
        </p:nvSpPr>
        <p:spPr bwMode="auto">
          <a:xfrm rot="10800000">
            <a:off x="3748088" y="3395663"/>
            <a:ext cx="1795462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2027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grpSp>
        <p:nvGrpSpPr>
          <p:cNvPr id="25609" name="组合 28"/>
          <p:cNvGrpSpPr/>
          <p:nvPr/>
        </p:nvGrpSpPr>
        <p:grpSpPr bwMode="auto">
          <a:xfrm>
            <a:off x="7358063" y="3838575"/>
            <a:ext cx="503237" cy="568325"/>
            <a:chOff x="0" y="0"/>
            <a:chExt cx="406393" cy="459645"/>
          </a:xfrm>
        </p:grpSpPr>
        <p:sp>
          <p:nvSpPr>
            <p:cNvPr id="25629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766292108 w 159"/>
                <a:gd name="T1" fmla="*/ 901080016 h 207"/>
                <a:gd name="T2" fmla="*/ 434396564 w 159"/>
                <a:gd name="T3" fmla="*/ 384784554 h 207"/>
                <a:gd name="T4" fmla="*/ 449037357 w 159"/>
                <a:gd name="T5" fmla="*/ 116896378 h 207"/>
                <a:gd name="T6" fmla="*/ 204995411 w 159"/>
                <a:gd name="T7" fmla="*/ 19483097 h 207"/>
                <a:gd name="T8" fmla="*/ 341658282 w 159"/>
                <a:gd name="T9" fmla="*/ 233792756 h 207"/>
                <a:gd name="T10" fmla="*/ 180591879 w 159"/>
                <a:gd name="T11" fmla="*/ 336079017 h 207"/>
                <a:gd name="T12" fmla="*/ 48809273 w 159"/>
                <a:gd name="T13" fmla="*/ 131508701 h 207"/>
                <a:gd name="T14" fmla="*/ 48809273 w 159"/>
                <a:gd name="T15" fmla="*/ 375043005 h 207"/>
                <a:gd name="T16" fmla="*/ 302611748 w 159"/>
                <a:gd name="T17" fmla="*/ 467587718 h 207"/>
                <a:gd name="T18" fmla="*/ 634509501 w 159"/>
                <a:gd name="T19" fmla="*/ 983880973 h 207"/>
                <a:gd name="T20" fmla="*/ 697961777 w 159"/>
                <a:gd name="T21" fmla="*/ 998493297 h 207"/>
                <a:gd name="T22" fmla="*/ 751651314 w 159"/>
                <a:gd name="T23" fmla="*/ 959527102 h 207"/>
                <a:gd name="T24" fmla="*/ 766292108 w 159"/>
                <a:gd name="T25" fmla="*/ 901080016 h 207"/>
                <a:gd name="T26" fmla="*/ 702842041 w 159"/>
                <a:gd name="T27" fmla="*/ 940044004 h 207"/>
                <a:gd name="T28" fmla="*/ 654032769 w 159"/>
                <a:gd name="T29" fmla="*/ 930304662 h 207"/>
                <a:gd name="T30" fmla="*/ 668675771 w 159"/>
                <a:gd name="T31" fmla="*/ 886467693 h 207"/>
                <a:gd name="T32" fmla="*/ 712604780 w 159"/>
                <a:gd name="T33" fmla="*/ 896209242 h 207"/>
                <a:gd name="T34" fmla="*/ 702842041 w 159"/>
                <a:gd name="T35" fmla="*/ 94004400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443079249 w 105"/>
                <a:gd name="T1" fmla="*/ 127348826 h 103"/>
                <a:gd name="T2" fmla="*/ 472292174 w 105"/>
                <a:gd name="T3" fmla="*/ 97960465 h 103"/>
                <a:gd name="T4" fmla="*/ 408996399 w 105"/>
                <a:gd name="T5" fmla="*/ 34286052 h 103"/>
                <a:gd name="T6" fmla="*/ 379781267 w 105"/>
                <a:gd name="T7" fmla="*/ 63674413 h 103"/>
                <a:gd name="T8" fmla="*/ 301877927 w 105"/>
                <a:gd name="T9" fmla="*/ 34286052 h 103"/>
                <a:gd name="T10" fmla="*/ 301877927 w 105"/>
                <a:gd name="T11" fmla="*/ 0 h 103"/>
                <a:gd name="T12" fmla="*/ 209367021 w 105"/>
                <a:gd name="T13" fmla="*/ 0 h 103"/>
                <a:gd name="T14" fmla="*/ 209367021 w 105"/>
                <a:gd name="T15" fmla="*/ 34286052 h 103"/>
                <a:gd name="T16" fmla="*/ 136331398 w 105"/>
                <a:gd name="T17" fmla="*/ 63674413 h 103"/>
                <a:gd name="T18" fmla="*/ 107118472 w 105"/>
                <a:gd name="T19" fmla="*/ 34286052 h 103"/>
                <a:gd name="T20" fmla="*/ 38952774 w 105"/>
                <a:gd name="T21" fmla="*/ 97960465 h 103"/>
                <a:gd name="T22" fmla="*/ 73035623 w 105"/>
                <a:gd name="T23" fmla="*/ 132246517 h 103"/>
                <a:gd name="T24" fmla="*/ 38952774 w 105"/>
                <a:gd name="T25" fmla="*/ 205716313 h 103"/>
                <a:gd name="T26" fmla="*/ 0 w 105"/>
                <a:gd name="T27" fmla="*/ 205716313 h 103"/>
                <a:gd name="T28" fmla="*/ 0 w 105"/>
                <a:gd name="T29" fmla="*/ 298779086 h 103"/>
                <a:gd name="T30" fmla="*/ 43820491 w 105"/>
                <a:gd name="T31" fmla="*/ 298779086 h 103"/>
                <a:gd name="T32" fmla="*/ 73035623 w 105"/>
                <a:gd name="T33" fmla="*/ 372248882 h 103"/>
                <a:gd name="T34" fmla="*/ 43820491 w 105"/>
                <a:gd name="T35" fmla="*/ 401637243 h 103"/>
                <a:gd name="T36" fmla="*/ 107118472 w 105"/>
                <a:gd name="T37" fmla="*/ 465311656 h 103"/>
                <a:gd name="T38" fmla="*/ 136331398 w 105"/>
                <a:gd name="T39" fmla="*/ 435923295 h 103"/>
                <a:gd name="T40" fmla="*/ 209367021 w 105"/>
                <a:gd name="T41" fmla="*/ 465311656 h 103"/>
                <a:gd name="T42" fmla="*/ 209367021 w 105"/>
                <a:gd name="T43" fmla="*/ 504495399 h 103"/>
                <a:gd name="T44" fmla="*/ 301877927 w 105"/>
                <a:gd name="T45" fmla="*/ 504495399 h 103"/>
                <a:gd name="T46" fmla="*/ 301877927 w 105"/>
                <a:gd name="T47" fmla="*/ 465311656 h 103"/>
                <a:gd name="T48" fmla="*/ 374913550 w 105"/>
                <a:gd name="T49" fmla="*/ 435923295 h 103"/>
                <a:gd name="T50" fmla="*/ 404126475 w 105"/>
                <a:gd name="T51" fmla="*/ 465311656 h 103"/>
                <a:gd name="T52" fmla="*/ 467424456 w 105"/>
                <a:gd name="T53" fmla="*/ 401637243 h 103"/>
                <a:gd name="T54" fmla="*/ 443079249 w 105"/>
                <a:gd name="T55" fmla="*/ 372248882 h 103"/>
                <a:gd name="T56" fmla="*/ 472292174 w 105"/>
                <a:gd name="T57" fmla="*/ 298779086 h 103"/>
                <a:gd name="T58" fmla="*/ 511244947 w 105"/>
                <a:gd name="T59" fmla="*/ 298779086 h 103"/>
                <a:gd name="T60" fmla="*/ 511244947 w 105"/>
                <a:gd name="T61" fmla="*/ 205716313 h 103"/>
                <a:gd name="T62" fmla="*/ 472292174 w 105"/>
                <a:gd name="T63" fmla="*/ 205716313 h 103"/>
                <a:gd name="T64" fmla="*/ 443079249 w 105"/>
                <a:gd name="T65" fmla="*/ 127348826 h 103"/>
                <a:gd name="T66" fmla="*/ 258057436 w 105"/>
                <a:gd name="T67" fmla="*/ 406534934 h 103"/>
                <a:gd name="T68" fmla="*/ 102248548 w 105"/>
                <a:gd name="T69" fmla="*/ 249797747 h 103"/>
                <a:gd name="T70" fmla="*/ 258057436 w 105"/>
                <a:gd name="T71" fmla="*/ 93062774 h 103"/>
                <a:gd name="T72" fmla="*/ 413864117 w 105"/>
                <a:gd name="T73" fmla="*/ 249797747 h 103"/>
                <a:gd name="T74" fmla="*/ 258057436 w 105"/>
                <a:gd name="T75" fmla="*/ 406534934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SimSun" panose="02010600030101010101" pitchFamily="2" charset="-122"/>
              </a:endParaRPr>
            </a:p>
          </p:txBody>
        </p:sp>
      </p:grpSp>
      <p:grpSp>
        <p:nvGrpSpPr>
          <p:cNvPr id="25610" name="组合 33"/>
          <p:cNvGrpSpPr/>
          <p:nvPr/>
        </p:nvGrpSpPr>
        <p:grpSpPr bwMode="auto">
          <a:xfrm>
            <a:off x="5897563" y="4706938"/>
            <a:ext cx="471487" cy="527050"/>
            <a:chOff x="0" y="0"/>
            <a:chExt cx="402656" cy="450303"/>
          </a:xfrm>
        </p:grpSpPr>
        <p:sp>
          <p:nvSpPr>
            <p:cNvPr id="25624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62454464 w 26"/>
                <a:gd name="T1" fmla="*/ 0 h 26"/>
                <a:gd name="T2" fmla="*/ 0 w 26"/>
                <a:gd name="T3" fmla="*/ 64521766 h 26"/>
                <a:gd name="T4" fmla="*/ 62454464 w 26"/>
                <a:gd name="T5" fmla="*/ 129041305 h 26"/>
                <a:gd name="T6" fmla="*/ 124908929 w 26"/>
                <a:gd name="T7" fmla="*/ 64521766 h 26"/>
                <a:gd name="T8" fmla="*/ 62454464 w 26"/>
                <a:gd name="T9" fmla="*/ 0 h 26"/>
                <a:gd name="T10" fmla="*/ 62454464 w 26"/>
                <a:gd name="T11" fmla="*/ 114152866 h 26"/>
                <a:gd name="T12" fmla="*/ 14413580 w 26"/>
                <a:gd name="T13" fmla="*/ 64521766 h 26"/>
                <a:gd name="T14" fmla="*/ 62454464 w 26"/>
                <a:gd name="T15" fmla="*/ 14888439 h 26"/>
                <a:gd name="T16" fmla="*/ 110495348 w 26"/>
                <a:gd name="T17" fmla="*/ 64521766 h 26"/>
                <a:gd name="T18" fmla="*/ 62454464 w 26"/>
                <a:gd name="T19" fmla="*/ 114152866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53636736 w 22"/>
                <a:gd name="T1" fmla="*/ 0 h 22"/>
                <a:gd name="T2" fmla="*/ 0 w 22"/>
                <a:gd name="T3" fmla="*/ 53636736 h 22"/>
                <a:gd name="T4" fmla="*/ 53636736 w 22"/>
                <a:gd name="T5" fmla="*/ 107273473 h 22"/>
                <a:gd name="T6" fmla="*/ 107273473 w 22"/>
                <a:gd name="T7" fmla="*/ 53636736 h 22"/>
                <a:gd name="T8" fmla="*/ 53636736 w 22"/>
                <a:gd name="T9" fmla="*/ 0 h 22"/>
                <a:gd name="T10" fmla="*/ 53636736 w 22"/>
                <a:gd name="T11" fmla="*/ 82892937 h 22"/>
                <a:gd name="T12" fmla="*/ 24380535 w 22"/>
                <a:gd name="T13" fmla="*/ 53636736 h 22"/>
                <a:gd name="T14" fmla="*/ 53636736 w 22"/>
                <a:gd name="T15" fmla="*/ 24380535 h 22"/>
                <a:gd name="T16" fmla="*/ 82892937 w 22"/>
                <a:gd name="T17" fmla="*/ 53636736 h 22"/>
                <a:gd name="T18" fmla="*/ 53636736 w 22"/>
                <a:gd name="T19" fmla="*/ 8289293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33946032 w 14"/>
                <a:gd name="T1" fmla="*/ 0 h 14"/>
                <a:gd name="T2" fmla="*/ 0 w 14"/>
                <a:gd name="T3" fmla="*/ 33946032 h 14"/>
                <a:gd name="T4" fmla="*/ 33946032 w 14"/>
                <a:gd name="T5" fmla="*/ 67892064 h 14"/>
                <a:gd name="T6" fmla="*/ 67892064 w 14"/>
                <a:gd name="T7" fmla="*/ 33946032 h 14"/>
                <a:gd name="T8" fmla="*/ 33946032 w 14"/>
                <a:gd name="T9" fmla="*/ 0 h 14"/>
                <a:gd name="T10" fmla="*/ 33946032 w 14"/>
                <a:gd name="T11" fmla="*/ 48493388 h 14"/>
                <a:gd name="T12" fmla="*/ 19398676 w 14"/>
                <a:gd name="T13" fmla="*/ 33946032 h 14"/>
                <a:gd name="T14" fmla="*/ 33946032 w 14"/>
                <a:gd name="T15" fmla="*/ 14547356 h 14"/>
                <a:gd name="T16" fmla="*/ 53344709 w 14"/>
                <a:gd name="T17" fmla="*/ 33946032 h 14"/>
                <a:gd name="T18" fmla="*/ 33946032 w 14"/>
                <a:gd name="T19" fmla="*/ 48493388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107276785 w 44"/>
                <a:gd name="T1" fmla="*/ 0 h 44"/>
                <a:gd name="T2" fmla="*/ 0 w 44"/>
                <a:gd name="T3" fmla="*/ 107276785 h 44"/>
                <a:gd name="T4" fmla="*/ 107276785 w 44"/>
                <a:gd name="T5" fmla="*/ 214551362 h 44"/>
                <a:gd name="T6" fmla="*/ 214551362 w 44"/>
                <a:gd name="T7" fmla="*/ 107276785 h 44"/>
                <a:gd name="T8" fmla="*/ 107276785 w 44"/>
                <a:gd name="T9" fmla="*/ 0 h 44"/>
                <a:gd name="T10" fmla="*/ 107276785 w 44"/>
                <a:gd name="T11" fmla="*/ 190170575 h 44"/>
                <a:gd name="T12" fmla="*/ 24380786 w 44"/>
                <a:gd name="T13" fmla="*/ 107276785 h 44"/>
                <a:gd name="T14" fmla="*/ 107276785 w 44"/>
                <a:gd name="T15" fmla="*/ 29256502 h 44"/>
                <a:gd name="T16" fmla="*/ 190170575 w 44"/>
                <a:gd name="T17" fmla="*/ 107276785 h 44"/>
                <a:gd name="T18" fmla="*/ 107276785 w 44"/>
                <a:gd name="T19" fmla="*/ 190170575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768466764 w 182"/>
                <a:gd name="T1" fmla="*/ 467756656 h 204"/>
                <a:gd name="T2" fmla="*/ 748889275 w 182"/>
                <a:gd name="T3" fmla="*/ 233879432 h 204"/>
                <a:gd name="T4" fmla="*/ 381786472 w 182"/>
                <a:gd name="T5" fmla="*/ 0 h 204"/>
                <a:gd name="T6" fmla="*/ 4893819 w 182"/>
                <a:gd name="T7" fmla="*/ 384925185 h 204"/>
                <a:gd name="T8" fmla="*/ 0 w 182"/>
                <a:gd name="T9" fmla="*/ 993984274 h 204"/>
                <a:gd name="T10" fmla="*/ 553101113 w 182"/>
                <a:gd name="T11" fmla="*/ 857555709 h 204"/>
                <a:gd name="T12" fmla="*/ 719519723 w 182"/>
                <a:gd name="T13" fmla="*/ 857555709 h 204"/>
                <a:gd name="T14" fmla="*/ 719519723 w 182"/>
                <a:gd name="T15" fmla="*/ 857555709 h 204"/>
                <a:gd name="T16" fmla="*/ 763572945 w 182"/>
                <a:gd name="T17" fmla="*/ 735744333 h 204"/>
                <a:gd name="T18" fmla="*/ 714625904 w 182"/>
                <a:gd name="T19" fmla="*/ 706507748 h 204"/>
                <a:gd name="T20" fmla="*/ 763572945 w 182"/>
                <a:gd name="T21" fmla="*/ 682145031 h 204"/>
                <a:gd name="T22" fmla="*/ 758676913 w 182"/>
                <a:gd name="T23" fmla="*/ 672401711 h 204"/>
                <a:gd name="T24" fmla="*/ 832097474 w 182"/>
                <a:gd name="T25" fmla="*/ 540844806 h 204"/>
                <a:gd name="T26" fmla="*/ 303472093 w 182"/>
                <a:gd name="T27" fmla="*/ 453139467 h 204"/>
                <a:gd name="T28" fmla="*/ 303472093 w 182"/>
                <a:gd name="T29" fmla="*/ 496993240 h 204"/>
                <a:gd name="T30" fmla="*/ 264312690 w 182"/>
                <a:gd name="T31" fmla="*/ 511610429 h 204"/>
                <a:gd name="T32" fmla="*/ 234945351 w 182"/>
                <a:gd name="T33" fmla="*/ 535970938 h 204"/>
                <a:gd name="T34" fmla="*/ 195788161 w 182"/>
                <a:gd name="T35" fmla="*/ 521353750 h 204"/>
                <a:gd name="T36" fmla="*/ 156630972 w 182"/>
                <a:gd name="T37" fmla="*/ 521353750 h 204"/>
                <a:gd name="T38" fmla="*/ 137051271 w 182"/>
                <a:gd name="T39" fmla="*/ 482373845 h 204"/>
                <a:gd name="T40" fmla="*/ 107683931 w 182"/>
                <a:gd name="T41" fmla="*/ 453139467 h 204"/>
                <a:gd name="T42" fmla="*/ 127261420 w 182"/>
                <a:gd name="T43" fmla="*/ 414159562 h 204"/>
                <a:gd name="T44" fmla="*/ 127261420 w 182"/>
                <a:gd name="T45" fmla="*/ 370307996 h 204"/>
                <a:gd name="T46" fmla="*/ 166418610 w 182"/>
                <a:gd name="T47" fmla="*/ 355690808 h 204"/>
                <a:gd name="T48" fmla="*/ 195788161 w 182"/>
                <a:gd name="T49" fmla="*/ 331328091 h 204"/>
                <a:gd name="T50" fmla="*/ 234945351 w 182"/>
                <a:gd name="T51" fmla="*/ 345945280 h 204"/>
                <a:gd name="T52" fmla="*/ 278998572 w 182"/>
                <a:gd name="T53" fmla="*/ 345945280 h 204"/>
                <a:gd name="T54" fmla="*/ 293682242 w 182"/>
                <a:gd name="T55" fmla="*/ 384925185 h 204"/>
                <a:gd name="T56" fmla="*/ 323049581 w 182"/>
                <a:gd name="T57" fmla="*/ 414159562 h 204"/>
                <a:gd name="T58" fmla="*/ 665678864 w 182"/>
                <a:gd name="T59" fmla="*/ 375179657 h 204"/>
                <a:gd name="T60" fmla="*/ 616731823 w 182"/>
                <a:gd name="T61" fmla="*/ 423905090 h 204"/>
                <a:gd name="T62" fmla="*/ 592258303 w 182"/>
                <a:gd name="T63" fmla="*/ 487247712 h 204"/>
                <a:gd name="T64" fmla="*/ 523731562 w 182"/>
                <a:gd name="T65" fmla="*/ 487247712 h 204"/>
                <a:gd name="T66" fmla="*/ 460100852 w 182"/>
                <a:gd name="T67" fmla="*/ 511610429 h 204"/>
                <a:gd name="T68" fmla="*/ 406259992 w 182"/>
                <a:gd name="T69" fmla="*/ 467756656 h 204"/>
                <a:gd name="T70" fmla="*/ 342629282 w 182"/>
                <a:gd name="T71" fmla="*/ 443393939 h 204"/>
                <a:gd name="T72" fmla="*/ 342629282 w 182"/>
                <a:gd name="T73" fmla="*/ 375179657 h 204"/>
                <a:gd name="T74" fmla="*/ 313259731 w 182"/>
                <a:gd name="T75" fmla="*/ 311839242 h 204"/>
                <a:gd name="T76" fmla="*/ 362206771 w 182"/>
                <a:gd name="T77" fmla="*/ 258239941 h 204"/>
                <a:gd name="T78" fmla="*/ 386680291 w 182"/>
                <a:gd name="T79" fmla="*/ 194899526 h 204"/>
                <a:gd name="T80" fmla="*/ 460100852 w 182"/>
                <a:gd name="T81" fmla="*/ 194899526 h 204"/>
                <a:gd name="T82" fmla="*/ 523731562 w 182"/>
                <a:gd name="T83" fmla="*/ 170536810 h 204"/>
                <a:gd name="T84" fmla="*/ 572678602 w 182"/>
                <a:gd name="T85" fmla="*/ 214388375 h 204"/>
                <a:gd name="T86" fmla="*/ 636309312 w 182"/>
                <a:gd name="T87" fmla="*/ 238751092 h 204"/>
                <a:gd name="T88" fmla="*/ 636309312 w 182"/>
                <a:gd name="T89" fmla="*/ 311839242 h 204"/>
                <a:gd name="T90" fmla="*/ 665678864 w 182"/>
                <a:gd name="T91" fmla="*/ 37517965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1" name="组合 39"/>
          <p:cNvGrpSpPr/>
          <p:nvPr/>
        </p:nvGrpSpPr>
        <p:grpSpPr bwMode="auto">
          <a:xfrm>
            <a:off x="5880100" y="3136900"/>
            <a:ext cx="468313" cy="463550"/>
            <a:chOff x="0" y="0"/>
            <a:chExt cx="453105" cy="448433"/>
          </a:xfrm>
        </p:grpSpPr>
        <p:sp>
          <p:nvSpPr>
            <p:cNvPr id="25622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503185259 w 205"/>
                <a:gd name="T1" fmla="*/ 93208644 h 89"/>
                <a:gd name="T2" fmla="*/ 229609301 w 205"/>
                <a:gd name="T3" fmla="*/ 0 h 89"/>
                <a:gd name="T4" fmla="*/ 0 w 205"/>
                <a:gd name="T5" fmla="*/ 0 h 89"/>
                <a:gd name="T6" fmla="*/ 0 w 205"/>
                <a:gd name="T7" fmla="*/ 328681014 h 89"/>
                <a:gd name="T8" fmla="*/ 107476506 w 205"/>
                <a:gd name="T9" fmla="*/ 436605296 h 89"/>
                <a:gd name="T10" fmla="*/ 894007109 w 205"/>
                <a:gd name="T11" fmla="*/ 436605296 h 89"/>
                <a:gd name="T12" fmla="*/ 1001483615 w 205"/>
                <a:gd name="T13" fmla="*/ 328681014 h 89"/>
                <a:gd name="T14" fmla="*/ 1001483615 w 205"/>
                <a:gd name="T15" fmla="*/ 0 h 89"/>
                <a:gd name="T16" fmla="*/ 771874314 w 205"/>
                <a:gd name="T17" fmla="*/ 0 h 89"/>
                <a:gd name="T18" fmla="*/ 503185259 w 205"/>
                <a:gd name="T19" fmla="*/ 93208644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894007109 w 205"/>
                <a:gd name="T1" fmla="*/ 204929904 h 118"/>
                <a:gd name="T2" fmla="*/ 879350820 w 205"/>
                <a:gd name="T3" fmla="*/ 204929904 h 118"/>
                <a:gd name="T4" fmla="*/ 752333332 w 205"/>
                <a:gd name="T5" fmla="*/ 204929904 h 118"/>
                <a:gd name="T6" fmla="*/ 752333332 w 205"/>
                <a:gd name="T7" fmla="*/ 107344446 h 118"/>
                <a:gd name="T8" fmla="*/ 644856826 w 205"/>
                <a:gd name="T9" fmla="*/ 0 h 118"/>
                <a:gd name="T10" fmla="*/ 356626789 w 205"/>
                <a:gd name="T11" fmla="*/ 0 h 118"/>
                <a:gd name="T12" fmla="*/ 249150283 w 205"/>
                <a:gd name="T13" fmla="*/ 107344446 h 118"/>
                <a:gd name="T14" fmla="*/ 249150283 w 205"/>
                <a:gd name="T15" fmla="*/ 204929904 h 118"/>
                <a:gd name="T16" fmla="*/ 122132795 w 205"/>
                <a:gd name="T17" fmla="*/ 204929904 h 118"/>
                <a:gd name="T18" fmla="*/ 107476506 w 205"/>
                <a:gd name="T19" fmla="*/ 204929904 h 118"/>
                <a:gd name="T20" fmla="*/ 0 w 205"/>
                <a:gd name="T21" fmla="*/ 312276558 h 118"/>
                <a:gd name="T22" fmla="*/ 0 w 205"/>
                <a:gd name="T23" fmla="*/ 492808993 h 118"/>
                <a:gd name="T24" fmla="*/ 263804362 w 205"/>
                <a:gd name="T25" fmla="*/ 492808993 h 118"/>
                <a:gd name="T26" fmla="*/ 503185259 w 205"/>
                <a:gd name="T27" fmla="*/ 575758179 h 118"/>
                <a:gd name="T28" fmla="*/ 737679253 w 205"/>
                <a:gd name="T29" fmla="*/ 492808993 h 118"/>
                <a:gd name="T30" fmla="*/ 1001483615 w 205"/>
                <a:gd name="T31" fmla="*/ 492808993 h 118"/>
                <a:gd name="T32" fmla="*/ 1001483615 w 205"/>
                <a:gd name="T33" fmla="*/ 312276558 h 118"/>
                <a:gd name="T34" fmla="*/ 894007109 w 205"/>
                <a:gd name="T35" fmla="*/ 204929904 h 118"/>
                <a:gd name="T36" fmla="*/ 327314211 w 205"/>
                <a:gd name="T37" fmla="*/ 126862421 h 118"/>
                <a:gd name="T38" fmla="*/ 327314211 w 205"/>
                <a:gd name="T39" fmla="*/ 107344446 h 118"/>
                <a:gd name="T40" fmla="*/ 356626789 w 205"/>
                <a:gd name="T41" fmla="*/ 82949186 h 118"/>
                <a:gd name="T42" fmla="*/ 644856826 w 205"/>
                <a:gd name="T43" fmla="*/ 82949186 h 118"/>
                <a:gd name="T44" fmla="*/ 674169404 w 205"/>
                <a:gd name="T45" fmla="*/ 107344446 h 118"/>
                <a:gd name="T46" fmla="*/ 674169404 w 205"/>
                <a:gd name="T47" fmla="*/ 126862421 h 118"/>
                <a:gd name="T48" fmla="*/ 674169404 w 205"/>
                <a:gd name="T49" fmla="*/ 204929904 h 118"/>
                <a:gd name="T50" fmla="*/ 327314211 w 205"/>
                <a:gd name="T51" fmla="*/ 204929904 h 118"/>
                <a:gd name="T52" fmla="*/ 327314211 w 205"/>
                <a:gd name="T53" fmla="*/ 126862421 h 118"/>
                <a:gd name="T54" fmla="*/ 493413663 w 205"/>
                <a:gd name="T55" fmla="*/ 492808993 h 118"/>
                <a:gd name="T56" fmla="*/ 415249735 w 205"/>
                <a:gd name="T57" fmla="*/ 419621004 h 118"/>
                <a:gd name="T58" fmla="*/ 493413663 w 205"/>
                <a:gd name="T59" fmla="*/ 341551312 h 118"/>
                <a:gd name="T60" fmla="*/ 571577591 w 205"/>
                <a:gd name="T61" fmla="*/ 419621004 h 118"/>
                <a:gd name="T62" fmla="*/ 493413663 w 205"/>
                <a:gd name="T63" fmla="*/ 492808993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2" name="组合 42"/>
          <p:cNvGrpSpPr/>
          <p:nvPr/>
        </p:nvGrpSpPr>
        <p:grpSpPr bwMode="auto">
          <a:xfrm>
            <a:off x="4406900" y="3883025"/>
            <a:ext cx="484188" cy="520700"/>
            <a:chOff x="0" y="0"/>
            <a:chExt cx="466184" cy="501686"/>
          </a:xfrm>
        </p:grpSpPr>
        <p:sp>
          <p:nvSpPr>
            <p:cNvPr id="25617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76978594 w 23"/>
                <a:gd name="T1" fmla="*/ 0 h 21"/>
                <a:gd name="T2" fmla="*/ 76978594 w 23"/>
                <a:gd name="T3" fmla="*/ 19792542 h 21"/>
                <a:gd name="T4" fmla="*/ 91411395 w 23"/>
                <a:gd name="T5" fmla="*/ 54426153 h 21"/>
                <a:gd name="T6" fmla="*/ 48110799 w 23"/>
                <a:gd name="T7" fmla="*/ 84112741 h 21"/>
                <a:gd name="T8" fmla="*/ 19245197 w 23"/>
                <a:gd name="T9" fmla="*/ 44529882 h 21"/>
                <a:gd name="T10" fmla="*/ 28867795 w 23"/>
                <a:gd name="T11" fmla="*/ 24739565 h 21"/>
                <a:gd name="T12" fmla="*/ 28867795 w 23"/>
                <a:gd name="T13" fmla="*/ 0 h 21"/>
                <a:gd name="T14" fmla="*/ 0 w 23"/>
                <a:gd name="T15" fmla="*/ 49479130 h 21"/>
                <a:gd name="T16" fmla="*/ 52923194 w 23"/>
                <a:gd name="T17" fmla="*/ 103905283 h 21"/>
                <a:gd name="T18" fmla="*/ 110656591 w 23"/>
                <a:gd name="T19" fmla="*/ 49479130 h 21"/>
                <a:gd name="T20" fmla="*/ 76978594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SimSun" panose="02010600030101010101" pitchFamily="2" charset="-122"/>
              </a:endParaRPr>
            </a:p>
          </p:txBody>
        </p:sp>
        <p:sp>
          <p:nvSpPr>
            <p:cNvPr id="25619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117103433 w 118"/>
                <a:gd name="T1" fmla="*/ 92705964 h 118"/>
                <a:gd name="T2" fmla="*/ 92705964 w 118"/>
                <a:gd name="T3" fmla="*/ 458654746 h 118"/>
                <a:gd name="T4" fmla="*/ 458654746 w 118"/>
                <a:gd name="T5" fmla="*/ 483052215 h 118"/>
                <a:gd name="T6" fmla="*/ 483052215 w 118"/>
                <a:gd name="T7" fmla="*/ 117103433 h 118"/>
                <a:gd name="T8" fmla="*/ 117103433 w 118"/>
                <a:gd name="T9" fmla="*/ 92705964 h 118"/>
                <a:gd name="T10" fmla="*/ 312276558 w 118"/>
                <a:gd name="T11" fmla="*/ 409862017 h 118"/>
                <a:gd name="T12" fmla="*/ 312276558 w 118"/>
                <a:gd name="T13" fmla="*/ 453775252 h 118"/>
                <a:gd name="T14" fmla="*/ 273240608 w 118"/>
                <a:gd name="T15" fmla="*/ 453775252 h 118"/>
                <a:gd name="T16" fmla="*/ 273240608 w 118"/>
                <a:gd name="T17" fmla="*/ 414741510 h 118"/>
                <a:gd name="T18" fmla="*/ 200052619 w 118"/>
                <a:gd name="T19" fmla="*/ 395223535 h 118"/>
                <a:gd name="T20" fmla="*/ 209809398 w 118"/>
                <a:gd name="T21" fmla="*/ 346430806 h 118"/>
                <a:gd name="T22" fmla="*/ 282999596 w 118"/>
                <a:gd name="T23" fmla="*/ 365948781 h 118"/>
                <a:gd name="T24" fmla="*/ 322033337 w 118"/>
                <a:gd name="T25" fmla="*/ 341551312 h 118"/>
                <a:gd name="T26" fmla="*/ 278120102 w 118"/>
                <a:gd name="T27" fmla="*/ 302517571 h 118"/>
                <a:gd name="T28" fmla="*/ 200052619 w 118"/>
                <a:gd name="T29" fmla="*/ 224447879 h 118"/>
                <a:gd name="T30" fmla="*/ 273240608 w 118"/>
                <a:gd name="T31" fmla="*/ 151257681 h 118"/>
                <a:gd name="T32" fmla="*/ 273240608 w 118"/>
                <a:gd name="T33" fmla="*/ 112223939 h 118"/>
                <a:gd name="T34" fmla="*/ 312276558 w 118"/>
                <a:gd name="T35" fmla="*/ 112223939 h 118"/>
                <a:gd name="T36" fmla="*/ 312276558 w 118"/>
                <a:gd name="T37" fmla="*/ 146378187 h 118"/>
                <a:gd name="T38" fmla="*/ 375705560 w 118"/>
                <a:gd name="T39" fmla="*/ 161016669 h 118"/>
                <a:gd name="T40" fmla="*/ 361069287 w 118"/>
                <a:gd name="T41" fmla="*/ 209809398 h 118"/>
                <a:gd name="T42" fmla="*/ 302517571 w 118"/>
                <a:gd name="T43" fmla="*/ 195173125 h 118"/>
                <a:gd name="T44" fmla="*/ 268361114 w 118"/>
                <a:gd name="T45" fmla="*/ 219568385 h 118"/>
                <a:gd name="T46" fmla="*/ 317153843 w 118"/>
                <a:gd name="T47" fmla="*/ 253724842 h 118"/>
                <a:gd name="T48" fmla="*/ 385464548 w 118"/>
                <a:gd name="T49" fmla="*/ 336671818 h 118"/>
                <a:gd name="T50" fmla="*/ 312276558 w 118"/>
                <a:gd name="T51" fmla="*/ 409862017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674261578 w 153"/>
                <a:gd name="T1" fmla="*/ 864539792 h 227"/>
                <a:gd name="T2" fmla="*/ 78175864 w 153"/>
                <a:gd name="T3" fmla="*/ 864539792 h 227"/>
                <a:gd name="T4" fmla="*/ 78175864 w 153"/>
                <a:gd name="T5" fmla="*/ 78150302 h 227"/>
                <a:gd name="T6" fmla="*/ 674261578 w 153"/>
                <a:gd name="T7" fmla="*/ 78150302 h 227"/>
                <a:gd name="T8" fmla="*/ 674261578 w 153"/>
                <a:gd name="T9" fmla="*/ 503093815 h 227"/>
                <a:gd name="T10" fmla="*/ 679146602 w 153"/>
                <a:gd name="T11" fmla="*/ 498209559 h 227"/>
                <a:gd name="T12" fmla="*/ 747550207 w 153"/>
                <a:gd name="T13" fmla="*/ 459135513 h 227"/>
                <a:gd name="T14" fmla="*/ 747550207 w 153"/>
                <a:gd name="T15" fmla="*/ 63497535 h 227"/>
                <a:gd name="T16" fmla="*/ 688918861 w 153"/>
                <a:gd name="T17" fmla="*/ 0 h 227"/>
                <a:gd name="T18" fmla="*/ 58631345 w 153"/>
                <a:gd name="T19" fmla="*/ 0 h 227"/>
                <a:gd name="T20" fmla="*/ 0 w 153"/>
                <a:gd name="T21" fmla="*/ 63497535 h 227"/>
                <a:gd name="T22" fmla="*/ 0 w 153"/>
                <a:gd name="T23" fmla="*/ 1050148142 h 227"/>
                <a:gd name="T24" fmla="*/ 58631345 w 153"/>
                <a:gd name="T25" fmla="*/ 1108761421 h 227"/>
                <a:gd name="T26" fmla="*/ 688918861 w 153"/>
                <a:gd name="T27" fmla="*/ 1108761421 h 227"/>
                <a:gd name="T28" fmla="*/ 747550207 w 153"/>
                <a:gd name="T29" fmla="*/ 1050148142 h 227"/>
                <a:gd name="T30" fmla="*/ 747550207 w 153"/>
                <a:gd name="T31" fmla="*/ 859655537 h 227"/>
                <a:gd name="T32" fmla="*/ 674261578 w 153"/>
                <a:gd name="T33" fmla="*/ 810812979 h 227"/>
                <a:gd name="T34" fmla="*/ 674261578 w 153"/>
                <a:gd name="T35" fmla="*/ 864539792 h 227"/>
                <a:gd name="T36" fmla="*/ 366445356 w 153"/>
                <a:gd name="T37" fmla="*/ 1079455887 h 227"/>
                <a:gd name="T38" fmla="*/ 273612209 w 153"/>
                <a:gd name="T39" fmla="*/ 981766351 h 227"/>
                <a:gd name="T40" fmla="*/ 366445356 w 153"/>
                <a:gd name="T41" fmla="*/ 888963281 h 227"/>
                <a:gd name="T42" fmla="*/ 464165739 w 153"/>
                <a:gd name="T43" fmla="*/ 981766351 h 227"/>
                <a:gd name="T44" fmla="*/ 366445356 w 153"/>
                <a:gd name="T45" fmla="*/ 1079455887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353597587 w 86"/>
                <a:gd name="T1" fmla="*/ 83489089 h 86"/>
                <a:gd name="T2" fmla="*/ 88399951 w 86"/>
                <a:gd name="T3" fmla="*/ 68754286 h 86"/>
                <a:gd name="T4" fmla="*/ 68754286 w 86"/>
                <a:gd name="T5" fmla="*/ 333951922 h 86"/>
                <a:gd name="T6" fmla="*/ 338862784 w 86"/>
                <a:gd name="T7" fmla="*/ 353597587 h 86"/>
                <a:gd name="T8" fmla="*/ 353597587 w 86"/>
                <a:gd name="T9" fmla="*/ 83489089 h 86"/>
                <a:gd name="T10" fmla="*/ 225908523 w 86"/>
                <a:gd name="T11" fmla="*/ 309397611 h 86"/>
                <a:gd name="T12" fmla="*/ 225908523 w 86"/>
                <a:gd name="T13" fmla="*/ 343775862 h 86"/>
                <a:gd name="T14" fmla="*/ 196443350 w 86"/>
                <a:gd name="T15" fmla="*/ 343775862 h 86"/>
                <a:gd name="T16" fmla="*/ 196443350 w 86"/>
                <a:gd name="T17" fmla="*/ 314308473 h 86"/>
                <a:gd name="T18" fmla="*/ 137510788 w 86"/>
                <a:gd name="T19" fmla="*/ 299575887 h 86"/>
                <a:gd name="T20" fmla="*/ 147332512 w 86"/>
                <a:gd name="T21" fmla="*/ 260286774 h 86"/>
                <a:gd name="T22" fmla="*/ 201354212 w 86"/>
                <a:gd name="T23" fmla="*/ 275019360 h 86"/>
                <a:gd name="T24" fmla="*/ 235730247 w 86"/>
                <a:gd name="T25" fmla="*/ 255375912 h 86"/>
                <a:gd name="T26" fmla="*/ 201354212 w 86"/>
                <a:gd name="T27" fmla="*/ 225908523 h 86"/>
                <a:gd name="T28" fmla="*/ 142421650 w 86"/>
                <a:gd name="T29" fmla="*/ 166975961 h 86"/>
                <a:gd name="T30" fmla="*/ 196443350 w 86"/>
                <a:gd name="T31" fmla="*/ 108043399 h 86"/>
                <a:gd name="T32" fmla="*/ 196443350 w 86"/>
                <a:gd name="T33" fmla="*/ 73665148 h 86"/>
                <a:gd name="T34" fmla="*/ 230819385 w 86"/>
                <a:gd name="T35" fmla="*/ 73665148 h 86"/>
                <a:gd name="T36" fmla="*/ 230819385 w 86"/>
                <a:gd name="T37" fmla="*/ 103132537 h 86"/>
                <a:gd name="T38" fmla="*/ 275019360 w 86"/>
                <a:gd name="T39" fmla="*/ 112954261 h 86"/>
                <a:gd name="T40" fmla="*/ 265197636 w 86"/>
                <a:gd name="T41" fmla="*/ 152243375 h 86"/>
                <a:gd name="T42" fmla="*/ 220997661 w 86"/>
                <a:gd name="T43" fmla="*/ 142421650 h 86"/>
                <a:gd name="T44" fmla="*/ 191532488 w 86"/>
                <a:gd name="T45" fmla="*/ 157154237 h 86"/>
                <a:gd name="T46" fmla="*/ 230819385 w 86"/>
                <a:gd name="T47" fmla="*/ 186621626 h 86"/>
                <a:gd name="T48" fmla="*/ 284841085 w 86"/>
                <a:gd name="T49" fmla="*/ 250465050 h 86"/>
                <a:gd name="T50" fmla="*/ 225908523 w 86"/>
                <a:gd name="T51" fmla="*/ 309397611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3" name="文本框 49"/>
          <p:cNvSpPr>
            <a:spLocks noChangeArrowheads="1"/>
          </p:cNvSpPr>
          <p:nvPr/>
        </p:nvSpPr>
        <p:spPr bwMode="auto">
          <a:xfrm>
            <a:off x="1695450" y="2282825"/>
            <a:ext cx="24688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   </a:t>
            </a:r>
            <a:r>
              <a:rPr lang="zh-CN" altLang="en-US" sz="1600" b="1">
                <a:solidFill>
                  <a:srgbClr val="000000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商品</a:t>
            </a:r>
            <a:r>
              <a:rPr lang="en-US" altLang="zh-CN" sz="1600" b="1">
                <a:solidFill>
                  <a:srgbClr val="000000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 </a:t>
            </a:r>
            <a:r>
              <a:rPr lang="zh-CN" altLang="en-US" sz="1600" b="1">
                <a:solidFill>
                  <a:srgbClr val="000000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品类管理</a:t>
            </a:r>
            <a:endParaRPr lang="zh-CN" altLang="en-US" sz="1600" b="1">
              <a:solidFill>
                <a:srgbClr val="000000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不同的商品所属分类不一样，</a:t>
            </a:r>
            <a: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如：</a:t>
            </a:r>
            <a:b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</a:br>
            <a: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衣物，饰品，上衣，风衣，裤子</a:t>
            </a:r>
            <a:endParaRPr lang="zh-CN" altLang="en-US" sz="1200">
              <a:solidFill>
                <a:srgbClr val="000000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sp>
        <p:nvSpPr>
          <p:cNvPr id="25614" name="文本框 50"/>
          <p:cNvSpPr>
            <a:spLocks noChangeArrowheads="1"/>
          </p:cNvSpPr>
          <p:nvPr/>
        </p:nvSpPr>
        <p:spPr bwMode="auto">
          <a:xfrm>
            <a:off x="1706563" y="5260975"/>
            <a:ext cx="30276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   </a:t>
            </a:r>
            <a:r>
              <a:rPr lang="zh-CN" altLang="en-US" sz="1600" b="1">
                <a:solidFill>
                  <a:srgbClr val="000000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商品的属性管理</a:t>
            </a:r>
            <a:endParaRPr lang="en-US" altLang="zh-CN" sz="1200" b="1">
              <a:solidFill>
                <a:srgbClr val="000000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不同的商品对应的属性不一样，</a:t>
            </a:r>
            <a:endParaRPr lang="zh-CN" altLang="en-US" sz="1600">
              <a:solidFill>
                <a:srgbClr val="000000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如显示顺序</a:t>
            </a:r>
            <a:r>
              <a:rPr lang="zh-CN" altLang="en-US" sz="16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等</a:t>
            </a:r>
            <a:endParaRPr lang="zh-CN" altLang="en-US" sz="1600">
              <a:solidFill>
                <a:srgbClr val="000000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sp>
        <p:nvSpPr>
          <p:cNvPr id="25615" name="文本框 51"/>
          <p:cNvSpPr>
            <a:spLocks noChangeArrowheads="1"/>
          </p:cNvSpPr>
          <p:nvPr/>
        </p:nvSpPr>
        <p:spPr bwMode="auto">
          <a:xfrm>
            <a:off x="8539163" y="2363788"/>
            <a:ext cx="2164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   </a:t>
            </a:r>
            <a:r>
              <a:rPr lang="zh-CN" altLang="en-US" sz="1600" b="1">
                <a:solidFill>
                  <a:srgbClr val="000000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商品列表管理</a:t>
            </a:r>
            <a:endParaRPr lang="en-US" altLang="zh-CN" sz="1200" b="1">
              <a:solidFill>
                <a:srgbClr val="000000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记录商品的基础信息，</a:t>
            </a:r>
            <a:b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</a:br>
            <a: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如品类，名称，厂家，</a:t>
            </a:r>
            <a: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标签</a:t>
            </a:r>
            <a:r>
              <a:rPr lang="zh-CN" altLang="en-US" sz="12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等</a:t>
            </a:r>
            <a:endParaRPr lang="zh-CN" altLang="en-US" sz="1200">
              <a:solidFill>
                <a:srgbClr val="000000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sp>
        <p:nvSpPr>
          <p:cNvPr id="25616" name="文本框 52"/>
          <p:cNvSpPr>
            <a:spLocks noChangeArrowheads="1"/>
          </p:cNvSpPr>
          <p:nvPr/>
        </p:nvSpPr>
        <p:spPr bwMode="auto">
          <a:xfrm>
            <a:off x="8588693" y="5341938"/>
            <a:ext cx="302069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  </a:t>
            </a:r>
            <a:r>
              <a:rPr lang="zh-CN" altLang="en-US" sz="1600" b="1">
                <a:solidFill>
                  <a:srgbClr val="000000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商品的扩展信息（如库存）</a:t>
            </a:r>
            <a:endParaRPr lang="en-US" altLang="zh-CN" sz="1200" b="1">
              <a:solidFill>
                <a:srgbClr val="000000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库存数量，图文描述信息，</a:t>
            </a:r>
            <a:br>
              <a:rPr lang="zh-CN" altLang="en-US" sz="16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</a:br>
            <a:r>
              <a:rPr lang="zh-CN" altLang="en-US" sz="16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采购价，销售价</a:t>
            </a:r>
            <a:r>
              <a:rPr lang="zh-CN" altLang="en-US" sz="1600">
                <a:solidFill>
                  <a:srgbClr val="000000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等</a:t>
            </a:r>
            <a:endParaRPr lang="zh-CN" altLang="en-US" sz="1600">
              <a:solidFill>
                <a:srgbClr val="000000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7" name="文本框 34"/>
          <p:cNvSpPr>
            <a:spLocks noChangeArrowheads="1"/>
          </p:cNvSpPr>
          <p:nvPr/>
        </p:nvSpPr>
        <p:spPr bwMode="auto">
          <a:xfrm>
            <a:off x="3644900" y="2955925"/>
            <a:ext cx="5181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chemeClr val="bg1"/>
                </a:solidFill>
                <a:latin typeface="方正姚体简体" panose="03000509000000000000" pitchFamily="65" charset="-122"/>
                <a:ea typeface="方正姚体简体" panose="03000509000000000000" pitchFamily="65" charset="-122"/>
                <a:sym typeface="方正姚体" panose="02010601030101010101" pitchFamily="2" charset="-122"/>
              </a:rPr>
              <a:t>THANK     YOU</a:t>
            </a:r>
            <a:endParaRPr lang="zh-CN" altLang="en-US" sz="6600" b="1">
              <a:solidFill>
                <a:schemeClr val="bg1"/>
              </a:solidFill>
              <a:latin typeface="方正姚体简体" panose="03000509000000000000" pitchFamily="65" charset="-122"/>
              <a:ea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78025"/>
            <a:ext cx="5181600" cy="36893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9295"/>
            <a:ext cx="5181600" cy="3687445"/>
          </a:xfrm>
          <a:prstGeom prst="rect">
            <a:avLst/>
          </a:prstGeom>
        </p:spPr>
      </p:pic>
      <p:sp>
        <p:nvSpPr>
          <p:cNvPr id="25602" name="文本框 24"/>
          <p:cNvSpPr>
            <a:spLocks noChangeArrowheads="1"/>
          </p:cNvSpPr>
          <p:nvPr/>
        </p:nvSpPr>
        <p:spPr bwMode="auto">
          <a:xfrm>
            <a:off x="4368959" y="249238"/>
            <a:ext cx="34493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0000"/>
                </a:solidFill>
              </a:rPr>
              <a:t>商品新增界面</a:t>
            </a:r>
            <a:r>
              <a:rPr lang="zh-CN" altLang="en-US" sz="3200" b="1">
                <a:solidFill>
                  <a:srgbClr val="000000"/>
                </a:solidFill>
              </a:rPr>
              <a:t>一览</a:t>
            </a:r>
            <a:endParaRPr lang="zh-CN" altLang="en-US" sz="3200" b="1">
              <a:solidFill>
                <a:srgbClr val="000000"/>
              </a:solidFill>
            </a:endParaRP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10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1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2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13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14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5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4"/>
          <p:cNvSpPr>
            <a:spLocks noChangeArrowheads="1"/>
          </p:cNvSpPr>
          <p:nvPr/>
        </p:nvSpPr>
        <p:spPr bwMode="auto">
          <a:xfrm>
            <a:off x="5390039" y="249238"/>
            <a:ext cx="14071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商品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售卖</a:t>
            </a:r>
            <a:endParaRPr lang="zh-CN" altLang="en-US" sz="2400" b="1">
              <a:solidFill>
                <a:srgbClr val="3F3F3F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26627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26644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5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6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6628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26641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2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3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6637" name="文本框 36"/>
          <p:cNvSpPr>
            <a:spLocks noChangeArrowheads="1"/>
          </p:cNvSpPr>
          <p:nvPr/>
        </p:nvSpPr>
        <p:spPr bwMode="auto">
          <a:xfrm>
            <a:off x="1122363" y="4064000"/>
            <a:ext cx="17500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  </a:t>
            </a: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TEXT  HEE</a:t>
            </a:r>
            <a:endParaRPr lang="en-US" altLang="zh-CN" sz="2000" b="1">
              <a:solidFill>
                <a:schemeClr val="bg1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3195955"/>
            <a:ext cx="5181600" cy="160972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73705"/>
            <a:ext cx="5181600" cy="2054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4"/>
          <p:cNvSpPr>
            <a:spLocks noChangeArrowheads="1"/>
          </p:cNvSpPr>
          <p:nvPr/>
        </p:nvSpPr>
        <p:spPr bwMode="auto">
          <a:xfrm>
            <a:off x="4701064" y="249238"/>
            <a:ext cx="27851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商品售卖</a:t>
            </a:r>
            <a:r>
              <a:rPr lang="en-US" altLang="zh-CN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-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历史</a:t>
            </a:r>
            <a:r>
              <a:rPr lang="zh-CN" altLang="en-US" sz="2400" b="1">
                <a:solidFill>
                  <a:srgbClr val="3F3F3F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记录</a:t>
            </a:r>
            <a:endParaRPr lang="zh-CN" altLang="en-US" sz="2400" b="1">
              <a:solidFill>
                <a:srgbClr val="3F3F3F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grpSp>
        <p:nvGrpSpPr>
          <p:cNvPr id="26627" name="组合 3"/>
          <p:cNvGrpSpPr/>
          <p:nvPr/>
        </p:nvGrpSpPr>
        <p:grpSpPr bwMode="auto">
          <a:xfrm>
            <a:off x="2878138" y="0"/>
            <a:ext cx="922337" cy="550863"/>
            <a:chOff x="0" y="0"/>
            <a:chExt cx="1165289" cy="968188"/>
          </a:xfrm>
        </p:grpSpPr>
        <p:sp>
          <p:nvSpPr>
            <p:cNvPr id="26644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5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6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grpSp>
        <p:nvGrpSpPr>
          <p:cNvPr id="26628" name="组合 22"/>
          <p:cNvGrpSpPr/>
          <p:nvPr/>
        </p:nvGrpSpPr>
        <p:grpSpPr bwMode="auto">
          <a:xfrm>
            <a:off x="8623300" y="0"/>
            <a:ext cx="923925" cy="550863"/>
            <a:chOff x="0" y="0"/>
            <a:chExt cx="1165289" cy="968188"/>
          </a:xfrm>
        </p:grpSpPr>
        <p:sp>
          <p:nvSpPr>
            <p:cNvPr id="26641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2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26643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26637" name="文本框 36"/>
          <p:cNvSpPr>
            <a:spLocks noChangeArrowheads="1"/>
          </p:cNvSpPr>
          <p:nvPr/>
        </p:nvSpPr>
        <p:spPr bwMode="auto">
          <a:xfrm>
            <a:off x="1122363" y="4064000"/>
            <a:ext cx="17500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</a:rPr>
              <a:t>  </a:t>
            </a:r>
            <a:r>
              <a:rPr lang="en-US" altLang="zh-CN" sz="2400" b="1">
                <a:solidFill>
                  <a:schemeClr val="bg1"/>
                </a:solidFill>
                <a:latin typeface="方正姚体简体" panose="03000509000000000000" pitchFamily="65" charset="-122"/>
                <a:sym typeface="方正姚体" panose="02010601030101010101" pitchFamily="2" charset="-122"/>
              </a:rPr>
              <a:t>TEXT  HEE</a:t>
            </a:r>
            <a:endParaRPr lang="en-US" altLang="zh-CN" sz="2000" b="1">
              <a:solidFill>
                <a:schemeClr val="bg1"/>
              </a:solidFill>
              <a:latin typeface="方正姚体简体" panose="03000509000000000000" pitchFamily="65" charset="-122"/>
              <a:sym typeface="方正姚体" panose="02010601030101010101" pitchFamily="2" charset="-12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8435" y="1128395"/>
            <a:ext cx="8967470" cy="5189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Presentation</Application>
  <PresentationFormat>宽屏</PresentationFormat>
  <Paragraphs>79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方正姚体简体</vt:lpstr>
      <vt:lpstr>方正姚体</vt:lpstr>
      <vt:lpstr>Impact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SJ_one_LR</dc:creator>
  <cp:lastModifiedBy>su</cp:lastModifiedBy>
  <cp:revision>173</cp:revision>
  <dcterms:created xsi:type="dcterms:W3CDTF">2015-07-20T22:18:00Z</dcterms:created>
  <dcterms:modified xsi:type="dcterms:W3CDTF">2022-10-17T04:28:29Z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1033-11.2.0.11254</vt:lpwstr>
  </property>
  <property fmtid="{D5CDD505-2E9C-101B-9397-08002B2CF9AE}" pid="3" name="ICV">
    <vt:lpwstr>E08885ACA9CE49C699FF50525C7171A8</vt:lpwstr>
  </property>
</Properties>
</file>