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5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702221-1B25-4A64-9C6E-2C1D6B0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11447ED-6BE9-405D-8D24-8BA1B05EC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8314AB-B4D9-4ADF-9F49-3E64C5E5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97A1181-B7D4-4FEF-AAB2-8273001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6A5C1C-5160-4115-A600-60A00B8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C8F0D7-4B94-4EDF-A0DB-6F8CA32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F9988D-28F1-4C87-AD1F-15164F35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C54BBE-C766-4975-8CE3-95F05B68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F320A7-2EB4-492A-9EDD-CC1780B3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82512E-7D80-4B7F-B981-6F541BCE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3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F8E37E2-DB2F-4D4A-9C4D-BDA69BE1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F3BE048-B0C0-441F-994C-588471A6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995F53F-D83D-44A9-A6FD-5452CCCE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79E324-0EFA-4708-A7FF-2036016C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A4350D8-C216-4A08-A647-85B4BCE6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E74C6D-683C-47ED-A1F2-43AFB2B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FA6127-E2D6-47BB-B56A-6634BEFE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CD89B4F-6A9D-4581-BFE0-AE0A213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E79017C-47E4-4EA0-97A7-833D02B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EBDF02-FBA5-44E9-83BB-91A3FD2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64112A-07EF-4C9D-BB7D-F63BFED7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3DCC07-25B9-4B59-A6F0-E2E73571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10BE1E-AF51-426B-9A1C-CFB9F73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ACEA83-9CBB-4724-9F0B-982F8C86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30A7F0F-371C-4757-8D64-252BFF13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D9EBAB-4E06-4925-8E8C-FC66F29F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A385E2-4863-4676-A3DC-789CB97F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E4EAB6A-CCB0-47D9-A489-30D4D4E4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BF785DC-59FE-43E2-BAAF-E9C400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AFAC3D6-A114-4F4F-ACD9-650EFAB3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5FC8471-F428-4141-94FE-C3F53B7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B588A5-C857-4B0C-ABFE-0D42CAA4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FBC9E9-C918-4C87-99D6-15000E30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74B1FD0-231A-434D-ABBC-F9DDB06A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0BC8C35-5F4B-454B-8514-E14ADC76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328AE7-EF50-4499-A1F3-62930500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9B16250-31F9-479D-9C9B-478632D9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D9706F4-9648-4FEA-B88C-92012640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F39D328-C1B6-470C-8648-133984D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82C244-8F83-4401-B067-0025791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BEA2879-4EA6-48C4-9777-21E651D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DE09364-903A-4526-B11F-3B0648A6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4D515B8-6F88-4D02-9D9F-68B4D30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32CBE9F-434C-4002-9CDA-B356D18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3724B7F-E3F0-4A21-9A88-51646DC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70E7EAA-420B-4248-AC5D-924D522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EA59E5-7E86-4BCF-94FD-129E3777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B75C20-2061-4FD6-A841-70EC11EA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5B4F06-483A-4B6D-B9A9-2EB3BEB4A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74E3E3-F6E1-48FF-BE1E-FABB7F31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83C5046-F38F-471D-BC13-95AA82F9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B8C0D77-255E-468F-ABF6-0D546282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CD92F8-DF1D-4232-96BC-6F74E803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7EB5627-02C6-4CF1-B1CC-4140CF732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92455CF-E744-46F4-86A8-FCBDD634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1583142-95B4-4849-A6CE-313A89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E8F465-A235-4BCE-92D4-8682E91E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69BB9D-2373-41E8-B9A4-0CAA4AA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034BEA3-1151-433C-A100-670BE34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27C8D3-2F02-4C7D-9DD1-C0BCE3F3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A8C95A0-2D59-4D18-8F8C-2F393F071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568CB7D-F4B8-40C1-AA57-58F975FDB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20A16C-380A-40ED-AC11-7C9891CFE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50176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guestbook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리스트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mysite4/guest/add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삭제폼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삭제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(“/insert”)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*GuestbookVo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guestInsert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guest.guestInsert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guest.getGuest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9883439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8174825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506051" y="1395492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138386" y="1964898"/>
            <a:ext cx="154048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(name, password, content)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831144" y="1391166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2"/>
                </a:solidFill>
              </a:rPr>
              <a:t>m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odel.addAttribute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gList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30448" y="2507664"/>
            <a:ext cx="274376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9720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934647" y="2109733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451582" y="2110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86607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291425" y="211878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21786" y="2338798"/>
            <a:ext cx="976238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26604" y="214594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328948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30839" y="2516572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62955" y="2673714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79543" y="2577041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3570067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5294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0036" y="4875179"/>
            <a:ext cx="2603403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93747" y="5106009"/>
            <a:ext cx="265779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10128" y="48633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422919" y="4537788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(no, password)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2979" y="4866126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7" y="486062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55863" y="4866126"/>
            <a:ext cx="91458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853855" y="4537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57654" y="4537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286607" y="4539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908081" y="4539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506102" y="5958564"/>
            <a:ext cx="208875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34230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82201" y="5882903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81497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991352" y="539922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06326" y="5535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327517" y="5553114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47641" y="553834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52458" y="5257411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69046" y="5160738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64161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리스트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읽기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수정폼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mysite4/board/modify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(“/list”)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(“/read”)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(“/modify”)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getPost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board.modify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1002828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830156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605634" y="1395492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265824" y="2118786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939780" y="1391166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err="1">
                <a:solidFill>
                  <a:srgbClr val="ED7D31"/>
                </a:solidFill>
              </a:rPr>
              <a:t>b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List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777553" y="2109733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348806" y="2100955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134331" y="2118786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796653" y="2100955"/>
            <a:ext cx="1330492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97226" y="3551954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71053" y="3738938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47991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4449666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630638" y="4664515"/>
            <a:ext cx="243317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69847" y="443663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662558" y="409669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8489" y="329985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25177" y="567817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64095" y="58557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724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70779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79832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27965" y="4790620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394164" y="4712053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10116472" y="2493870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8443946" y="2506117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6649794" y="2497063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5068388" y="2506117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90919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777553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80654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367288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5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134329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32460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19094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3150465"/>
            <a:ext cx="105618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09145" y="315046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42529" y="3142818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7748" y="3128784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244979" y="2533195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104191" y="2577067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ED7D31"/>
                </a:solidFill>
              </a:rPr>
              <a:t>post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5" y="2542108"/>
            <a:ext cx="1123473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56830" y="4087092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3936" y="442325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890919" y="4073719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101" y="44465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234084" y="409703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79082" y="4423257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66065" y="4073718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4655462"/>
            <a:ext cx="9638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43079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516041" y="4664515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937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59436" y="420044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59436" y="5448652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5660437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643305" y="5458064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819988" y="549595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332003" y="5524291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163027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663839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1679377" y="5855744"/>
            <a:ext cx="2376572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38640" y="6006386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5927819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68478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작성폼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(“/write”)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board.write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366927"/>
            <a:ext cx="2554319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03489" y="1582803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04938" y="1584210"/>
            <a:ext cx="7393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543720" y="1951900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6" y="2524002"/>
            <a:ext cx="2712415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82372" y="1158105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6839" y="2082574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5033726" y="1966358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42181" y="196095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377421" y="197176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989296" y="1957304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38640" y="2644267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2565700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510</Words>
  <Application>Microsoft Office PowerPoint</Application>
  <PresentationFormat>사용자 지정</PresentationFormat>
  <Paragraphs>689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YOOHOJUN</cp:lastModifiedBy>
  <cp:revision>31</cp:revision>
  <dcterms:created xsi:type="dcterms:W3CDTF">2022-01-23T22:15:30Z</dcterms:created>
  <dcterms:modified xsi:type="dcterms:W3CDTF">2022-01-25T02:17:12Z</dcterms:modified>
</cp:coreProperties>
</file>