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6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0176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guestbook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삭제폼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*GuestbookVo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883439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174825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06051" y="139549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138386" y="1964898"/>
            <a:ext cx="15404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31144" y="1391166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</a:rPr>
              <a:t>m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odel.addAttribute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30448" y="2507664"/>
            <a:ext cx="274376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9720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934647" y="2109733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451582" y="2110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6607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91425" y="211878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21786" y="2338798"/>
            <a:ext cx="976238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26604" y="214594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328948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30839" y="2516572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62955" y="2673714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79543" y="2577041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3570067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5294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0036" y="4875179"/>
            <a:ext cx="260340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93747" y="5106009"/>
            <a:ext cx="265779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10128" y="48633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422919" y="4537788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(no, password)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2979" y="4866126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7" y="486062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55863" y="4866126"/>
            <a:ext cx="91458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53855" y="4537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57654" y="4537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86607" y="4539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908081" y="4539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506102" y="5958564"/>
            <a:ext cx="208875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34230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82201" y="5882903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81497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991352" y="539922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06326" y="5535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327517" y="5553114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47641" y="553834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52458" y="5257411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69046" y="5160738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4161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리스트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읽기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수정폼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(“/read”)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(“/modify”)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getPost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board.modify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1002828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30156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605634" y="1395492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265824" y="2118786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939780" y="1391166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ED7D31"/>
                </a:solidFill>
              </a:rPr>
              <a:t>b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List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777553" y="2109733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48806" y="2100955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34331" y="2118786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796653" y="2100955"/>
            <a:ext cx="1330492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”)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97226" y="3551954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71053" y="3738938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47991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4449666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630638" y="4664515"/>
            <a:ext cx="243317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69847" y="443663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62558" y="409669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8489" y="329985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25177" y="567817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64095" y="58557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724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70779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79832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27965" y="4790620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94164" y="4712053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10116472" y="2493870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8443946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6649794" y="2497063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5068388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90919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777553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80654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67288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5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34329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32460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19094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3150465"/>
            <a:ext cx="105618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09145" y="315046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2529" y="3142818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7748" y="3128784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244979" y="2533195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104191" y="2577067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post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5" y="2542108"/>
            <a:ext cx="1123473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56830" y="4087092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3936" y="442325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90919" y="4073719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101" y="44465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234084" y="409703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79082" y="4423257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866065" y="4073718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4655462"/>
            <a:ext cx="9638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3079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6041" y="4664515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937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9436" y="420044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9436" y="5448652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5660437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43305" y="5458064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4819988" y="549595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332003" y="5524291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163027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663839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679377" y="5855744"/>
            <a:ext cx="2376572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38640" y="6006386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5927819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8478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작성폼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(“/write”)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board.write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366927"/>
            <a:ext cx="255431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03489" y="1582803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04938" y="1584210"/>
            <a:ext cx="7393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543720" y="1951900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6" y="2524002"/>
            <a:ext cx="2712415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82372" y="1158105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6839" y="2082574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5033726" y="1966358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6542181" y="196095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8377421" y="197176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9989296" y="1957304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1038640" y="2644267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2565700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45850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guestbook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   리스트가 없는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616473" y="1866244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800414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8091800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27103" y="211215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6423026" y="2142128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42" cy="43172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362579" y="1870865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044201" y="1879918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42651" y="1890923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04920" y="211075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086542" y="211356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783864" y="2109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748119" y="213780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35230" y="1858674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679286" y="1524744"/>
            <a:ext cx="577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ajax</a:t>
            </a:r>
            <a:r>
              <a:rPr lang="ko-KR" altLang="en-US" sz="1000" dirty="0" smtClean="0">
                <a:solidFill>
                  <a:srgbClr val="70AD47">
                    <a:lumMod val="75000"/>
                  </a:srgbClr>
                </a:solidFill>
              </a:rPr>
              <a:t>요청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data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539089" y="2121958"/>
            <a:ext cx="2680320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2366485" y="2159881"/>
            <a:ext cx="11029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data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436177" y="2169416"/>
            <a:ext cx="11029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java script</a:t>
            </a: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587</Words>
  <Application>Microsoft Office PowerPoint</Application>
  <PresentationFormat>사용자 지정</PresentationFormat>
  <Paragraphs>833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YOOHOJUN</cp:lastModifiedBy>
  <cp:revision>41</cp:revision>
  <dcterms:created xsi:type="dcterms:W3CDTF">2022-01-23T22:15:30Z</dcterms:created>
  <dcterms:modified xsi:type="dcterms:W3CDTF">2022-01-28T07:07:35Z</dcterms:modified>
</cp:coreProperties>
</file>