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86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702221-1B25-4A64-9C6E-2C1D6B0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11447ED-6BE9-405D-8D24-8BA1B05EC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8314AB-B4D9-4ADF-9F49-3E64C5E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97A1181-B7D4-4FEF-AAB2-8273001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6A5C1C-5160-4115-A600-60A00B8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C8F0D7-4B94-4EDF-A0DB-6F8CA32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F9988D-28F1-4C87-AD1F-15164F35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C54BBE-C766-4975-8CE3-95F05B6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F320A7-2EB4-492A-9EDD-CC1780B3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82512E-7D80-4B7F-B981-6F541BC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3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F8E37E2-DB2F-4D4A-9C4D-BDA69BE1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F3BE048-B0C0-441F-994C-588471A6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995F53F-D83D-44A9-A6FD-5452CCCE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79E324-0EFA-4708-A7FF-2036016C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A4350D8-C216-4A08-A647-85B4BCE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E74C6D-683C-47ED-A1F2-43AFB2B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FA6127-E2D6-47BB-B56A-6634BEFE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CD89B4F-6A9D-4581-BFE0-AE0A213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E79017C-47E4-4EA0-97A7-833D02B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EBDF02-FBA5-44E9-83BB-91A3FD2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64112A-07EF-4C9D-BB7D-F63BFED7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3DCC07-25B9-4B59-A6F0-E2E73571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10BE1E-AF51-426B-9A1C-CFB9F73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ACEA83-9CBB-4724-9F0B-982F8C86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30A7F0F-371C-4757-8D64-252BFF13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D9EBAB-4E06-4925-8E8C-FC66F29F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9A385E2-4863-4676-A3DC-789CB97F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E4EAB6A-CCB0-47D9-A489-30D4D4E4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BF785DC-59FE-43E2-BAAF-E9C400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AFAC3D6-A114-4F4F-ACD9-650EFAB3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5FC8471-F428-4141-94FE-C3F53B7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B588A5-C857-4B0C-ABFE-0D42CAA4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FBC9E9-C918-4C87-99D6-15000E30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4B1FD0-231A-434D-ABBC-F9DDB06A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0BC8C35-5F4B-454B-8514-E14ADC76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328AE7-EF50-4499-A1F3-62930500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9B16250-31F9-479D-9C9B-478632D9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D9706F4-9648-4FEA-B88C-9201264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F39D328-C1B6-470C-8648-133984D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82C244-8F83-4401-B067-0025791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BEA2879-4EA6-48C4-9777-21E651D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DE09364-903A-4526-B11F-3B0648A6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4D515B8-6F88-4D02-9D9F-68B4D30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32CBE9F-434C-4002-9CDA-B356D18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3724B7F-E3F0-4A21-9A88-51646DC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70E7EAA-420B-4248-AC5D-924D522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EA59E5-7E86-4BCF-94FD-129E3777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B75C20-2061-4FD6-A841-70EC11EA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5B4F06-483A-4B6D-B9A9-2EB3BEB4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74E3E3-F6E1-48FF-BE1E-FABB7F31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83C5046-F38F-471D-BC13-95AA82F9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B8C0D77-255E-468F-ABF6-0D546282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CD92F8-DF1D-4232-96BC-6F74E80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7EB5627-02C6-4CF1-B1CC-4140CF73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92455CF-E744-46F4-86A8-FCBDD634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1583142-95B4-4849-A6CE-313A89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E8F465-A235-4BCE-92D4-8682E91E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69BB9D-2373-41E8-B9A4-0CAA4AA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034BEA3-1151-433C-A100-670BE34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27C8D3-2F02-4C7D-9DD1-C0BCE3F3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A8C95A0-2D59-4D18-8F8C-2F393F07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568CB7D-F4B8-40C1-AA57-58F975FD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20A16C-380A-40ED-AC11-7C9891CF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50176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guestbook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삭제폼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삭제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mysite4/guest/delete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(“/insert”)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*GuestbookVo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guestInsert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getGuest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guest.getGuest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9883439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8174825" y="1401764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06051" y="1395492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138386" y="1964898"/>
            <a:ext cx="154048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(name, password, content)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31144" y="1391166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2"/>
                </a:solidFill>
              </a:rPr>
              <a:t>m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odel.addAttribute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30448" y="2507664"/>
            <a:ext cx="274376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9720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934647" y="2109733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451582" y="2110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86607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91425" y="211878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21786" y="2338798"/>
            <a:ext cx="976238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26604" y="2145946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328948" y="2516572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30839" y="2516572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62955" y="2673714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79543" y="2577041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3570067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5294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75150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0036" y="4875179"/>
            <a:ext cx="2603403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93747" y="5106009"/>
            <a:ext cx="265779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10128" y="48633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422919" y="4537788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(no, password)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2979" y="4866126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7" y="486062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55863" y="4866126"/>
            <a:ext cx="91458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53855" y="4537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57654" y="4537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86607" y="4539787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908081" y="453978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506102" y="5958564"/>
            <a:ext cx="208875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vo.password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34230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82201" y="5882903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81497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88885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991352" y="5399226"/>
            <a:ext cx="97142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(no)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06326" y="553500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327517" y="5553114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47641" y="5538348"/>
            <a:ext cx="971420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accent6">
                    <a:lumMod val="75000"/>
                  </a:schemeClr>
                </a:solidFill>
              </a:rPr>
              <a:t>GuestbookVo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52458" y="5257411"/>
            <a:ext cx="93775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edirect:/</a:t>
            </a:r>
            <a:r>
              <a:rPr lang="en-US" altLang="ko-K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addList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69046" y="5160738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64161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리스트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읽기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수정폼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mysite4/board/modify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/mysite4/board/delete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modifyForm.jsp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(“/read”)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BoardVo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modifyForm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(“/modify”)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(“/delete”)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post()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getPost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read()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modify()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selectOne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update()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board.getPost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board.modify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62091" y="1132483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1002828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8301567" y="1401764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10128" y="1365521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605634" y="1395492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3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265824" y="2118786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1124229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127226" y="1133282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25676" y="1144287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87945" y="1364119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169567" y="136692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66889" y="136256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939780" y="1391166"/>
            <a:ext cx="87363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rgbClr val="ED7D31"/>
                </a:solidFill>
              </a:rPr>
              <a:t>List&lt;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&gt;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86950" y="1391166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err="1">
                <a:solidFill>
                  <a:srgbClr val="ED7D31"/>
                </a:solidFill>
              </a:rPr>
              <a:t>b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List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777553" y="2109733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48806" y="2100955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34331" y="2118786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796653" y="2100955"/>
            <a:ext cx="1330492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”)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97226" y="3551954"/>
            <a:ext cx="251810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3371053" y="3738938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21897" y="3747991"/>
            <a:ext cx="7223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4449666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630638" y="4664515"/>
            <a:ext cx="243317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69847" y="443663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662558" y="409669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58165" y="5059046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51582" y="5057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21715" y="505579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25676" y="5064850"/>
            <a:ext cx="944772" cy="465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9936598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320121" y="5087903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557654" y="509897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879837" y="5089759"/>
            <a:ext cx="97142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rgbClr val="ED7D31"/>
                </a:solidFill>
              </a:rPr>
              <a:t>GuestbookVo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8489" y="329985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025177" y="567817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964095" y="58557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524858" y="5725109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94768" y="5872444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346049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315959" y="5870779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56694" y="5732497"/>
            <a:ext cx="934356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826604" y="5879832"/>
            <a:ext cx="96007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27965" y="4790620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394164" y="4712053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10116472" y="2493870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8443946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6649794" y="2497063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5068388" y="2506117"/>
            <a:ext cx="684483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 smtClean="0">
                <a:solidFill>
                  <a:srgbClr val="ED7D31"/>
                </a:solidFill>
              </a:rPr>
              <a:t>BoardVo</a:t>
            </a:r>
            <a:r>
              <a:rPr lang="en-US" altLang="ko-KR" sz="1000" dirty="0" smtClean="0">
                <a:solidFill>
                  <a:srgbClr val="ED7D31"/>
                </a:solidFill>
              </a:rPr>
              <a:t> 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vo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90919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777553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80654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67288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695" y="297724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34329" y="2785274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32460" y="2969791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19094" y="2777817"/>
            <a:ext cx="1285609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>
                <a:solidFill>
                  <a:srgbClr val="70AD47">
                    <a:lumMod val="75000"/>
                  </a:srgbClr>
                </a:solidFill>
              </a:rPr>
              <a:t>(“no”)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3150465"/>
            <a:ext cx="1056188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09145" y="315046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42529" y="3142818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7748" y="3128784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244979" y="2533195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104191" y="2577067"/>
            <a:ext cx="1133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rgbClr val="ED7D31"/>
                </a:solidFill>
              </a:rPr>
              <a:t>m</a:t>
            </a:r>
            <a:r>
              <a:rPr lang="en-US" altLang="ko-KR" sz="1000" dirty="0" err="1" smtClean="0">
                <a:solidFill>
                  <a:srgbClr val="ED7D31"/>
                </a:solidFill>
              </a:rPr>
              <a:t>odel.addAttribute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ED7D31"/>
                </a:solidFill>
              </a:rPr>
              <a:t>post</a:t>
            </a:r>
            <a:endParaRPr lang="ko-KR" altLang="en-US" sz="1000" dirty="0">
              <a:solidFill>
                <a:srgbClr val="ED7D3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5" y="2542108"/>
            <a:ext cx="1123473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56830" y="4087092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3936" y="442325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90919" y="4073719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7101" y="4446575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234084" y="4097036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79082" y="4423257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866065" y="4073718"/>
            <a:ext cx="10419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(no, title, content)</a:t>
            </a:r>
            <a:endParaRPr lang="ko-KR" altLang="en-US" sz="1000" dirty="0">
              <a:solidFill>
                <a:srgbClr val="70AD47">
                  <a:lumMod val="75000"/>
                </a:srgbClr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899028" y="4655462"/>
            <a:ext cx="9638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243079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516041" y="4664515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937" y="4655462"/>
            <a:ext cx="1037326" cy="905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59436" y="4200449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59436" y="5448652"/>
            <a:ext cx="256691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/>
              <a:t>if(sessionScope.authUser.no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post.userNo</a:t>
            </a:r>
            <a:endParaRPr lang="en-US" altLang="ko-KR" sz="10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679377" y="5660437"/>
            <a:ext cx="237657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643305" y="5458064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4819988" y="549595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332003" y="5524291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163027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663839" y="5536685"/>
            <a:ext cx="1285608" cy="153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@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Requestparam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(“no”)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679377" y="5855744"/>
            <a:ext cx="2376572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38640" y="6006386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5927819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68478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board diagram(2)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작성폼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mysite4/board/read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writeForm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(“/write”)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write()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board.write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366927"/>
            <a:ext cx="2554319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03489" y="1582803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704938" y="1584210"/>
            <a:ext cx="73931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543720" y="1951900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462172" y="2302585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904082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855211" y="246099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445604" y="2299834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6442680" y="2453201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241342" y="2311638"/>
            <a:ext cx="1058875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986335" y="2293532"/>
            <a:ext cx="903577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8247471" y="2462254"/>
            <a:ext cx="1016534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9966118" y="2451646"/>
            <a:ext cx="89751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48556" y="2524002"/>
            <a:ext cx="2712415" cy="1060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82372" y="1158105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36839" y="2082574"/>
            <a:ext cx="1891186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if(</a:t>
            </a:r>
            <a:r>
              <a:rPr lang="en-US" altLang="ko-KR" sz="1000" dirty="0" err="1" smtClean="0"/>
              <a:t>sessionScope.authUser</a:t>
            </a:r>
            <a:r>
              <a:rPr lang="en-US" altLang="ko-KR" sz="1000" dirty="0" smtClean="0"/>
              <a:t> != null)</a:t>
            </a:r>
            <a:endParaRPr lang="en-US" altLang="ko-KR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5033726" y="1966358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6542181" y="196095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8377421" y="1971763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9989296" y="1957304"/>
            <a:ext cx="81753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BoardVo</a:t>
            </a:r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 </a:t>
            </a:r>
            <a:r>
              <a:rPr lang="en-US" altLang="ko-KR" sz="1000" dirty="0" err="1" smtClean="0">
                <a:solidFill>
                  <a:srgbClr val="70AD47">
                    <a:lumMod val="75000"/>
                  </a:srgbClr>
                </a:solidFill>
              </a:rPr>
              <a:t>vo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(title, content)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1038640" y="2644267"/>
            <a:ext cx="1082027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edirect:/board/list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404839" y="2565700"/>
            <a:ext cx="921331" cy="8002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27644"/>
              </p:ext>
            </p:extLst>
          </p:nvPr>
        </p:nvGraphicFramePr>
        <p:xfrm>
          <a:off x="99825" y="78467"/>
          <a:ext cx="11992350" cy="66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29">
                  <a:extLst>
                    <a:ext uri="{9D8B030D-6E8A-4147-A177-3AD203B41FA5}">
                      <a16:colId xmlns="" xmlns:a16="http://schemas.microsoft.com/office/drawing/2014/main" val="3571064474"/>
                    </a:ext>
                  </a:extLst>
                </a:gridCol>
                <a:gridCol w="1557196">
                  <a:extLst>
                    <a:ext uri="{9D8B030D-6E8A-4147-A177-3AD203B41FA5}">
                      <a16:colId xmlns="" xmlns:a16="http://schemas.microsoft.com/office/drawing/2014/main" val="4257211528"/>
                    </a:ext>
                  </a:extLst>
                </a:gridCol>
                <a:gridCol w="1665838">
                  <a:extLst>
                    <a:ext uri="{9D8B030D-6E8A-4147-A177-3AD203B41FA5}">
                      <a16:colId xmlns="" xmlns:a16="http://schemas.microsoft.com/office/drawing/2014/main" val="3023545236"/>
                    </a:ext>
                  </a:extLst>
                </a:gridCol>
                <a:gridCol w="1674891"/>
                <a:gridCol w="1738265">
                  <a:extLst>
                    <a:ext uri="{9D8B030D-6E8A-4147-A177-3AD203B41FA5}">
                      <a16:colId xmlns="" xmlns:a16="http://schemas.microsoft.com/office/drawing/2014/main" val="2920563116"/>
                    </a:ext>
                  </a:extLst>
                </a:gridCol>
                <a:gridCol w="1720158">
                  <a:extLst>
                    <a:ext uri="{9D8B030D-6E8A-4147-A177-3AD203B41FA5}">
                      <a16:colId xmlns="" xmlns:a16="http://schemas.microsoft.com/office/drawing/2014/main" val="3475859244"/>
                    </a:ext>
                  </a:extLst>
                </a:gridCol>
                <a:gridCol w="1602273">
                  <a:extLst>
                    <a:ext uri="{9D8B030D-6E8A-4147-A177-3AD203B41FA5}">
                      <a16:colId xmlns="" xmlns:a16="http://schemas.microsoft.com/office/drawing/2014/main" val="3472189352"/>
                    </a:ext>
                  </a:extLst>
                </a:gridCol>
              </a:tblGrid>
              <a:tr h="32520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guestbook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diagram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5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리스트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mysite4/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   리스트가 없는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방명록 등록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/mysite4/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/guest/add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(“/list”)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(“/insert”)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guestInsert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insert()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guest.getList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guest.guestInsert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539089" y="1135234"/>
            <a:ext cx="2680320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1616473" y="1866244"/>
            <a:ext cx="2602936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3A2AE63-3C59-4FEB-BBED-3D51275125E3}"/>
              </a:ext>
            </a:extLst>
          </p:cNvPr>
          <p:cNvSpPr txBox="1"/>
          <p:nvPr/>
        </p:nvSpPr>
        <p:spPr>
          <a:xfrm>
            <a:off x="9800414" y="2148400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D51435-1C6A-443A-871F-F312D05722E2}"/>
              </a:ext>
            </a:extLst>
          </p:cNvPr>
          <p:cNvSpPr txBox="1"/>
          <p:nvPr/>
        </p:nvSpPr>
        <p:spPr>
          <a:xfrm>
            <a:off x="8091800" y="2148400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smtClean="0">
                <a:solidFill>
                  <a:schemeClr val="accent2"/>
                </a:solidFill>
              </a:rPr>
              <a:t>List&lt;GuestBookVo&gt;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4727103" y="2112157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6423026" y="2142128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316734" y="1365520"/>
            <a:ext cx="857482" cy="14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539089" y="1366927"/>
            <a:ext cx="1032942" cy="43172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6362579" y="1870865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8044201" y="1879918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9842651" y="1890923"/>
            <a:ext cx="1072447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6404920" y="2110755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8086542" y="211356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9783864" y="2109203"/>
            <a:ext cx="1110838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748119" y="2137802"/>
            <a:ext cx="1158972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4835230" y="1858674"/>
            <a:ext cx="1195521" cy="1100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679286" y="1524744"/>
            <a:ext cx="577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ajax</a:t>
            </a:r>
            <a:r>
              <a:rPr lang="ko-KR" altLang="en-US" sz="1000" dirty="0" smtClean="0">
                <a:solidFill>
                  <a:srgbClr val="70AD47">
                    <a:lumMod val="75000"/>
                  </a:srgbClr>
                </a:solidFill>
              </a:rPr>
              <a:t>요청</a:t>
            </a:r>
            <a:endParaRPr lang="en-US" altLang="ko-KR" sz="1000" dirty="0" smtClean="0">
              <a:solidFill>
                <a:srgbClr val="70AD47">
                  <a:lumMod val="75000"/>
                </a:srgbClr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70AD47">
                    <a:lumMod val="75000"/>
                  </a:srgbClr>
                </a:solidFill>
              </a:rPr>
              <a:t>data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 flipV="1">
            <a:off x="1539089" y="2121958"/>
            <a:ext cx="2680320" cy="140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2366485" y="2159881"/>
            <a:ext cx="11029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@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Responsebody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data</a:t>
            </a: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json</a:t>
            </a:r>
            <a:r>
              <a:rPr lang="en-US" altLang="ko-KR" sz="1000" dirty="0" smtClean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36177" y="2169416"/>
            <a:ext cx="110291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java script</a:t>
            </a:r>
          </a:p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gList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1571280" y="3202669"/>
            <a:ext cx="2602936" cy="2751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D21C0EA-1B65-43C8-AAD0-87268DCF3FD2}"/>
              </a:ext>
            </a:extLst>
          </p:cNvPr>
          <p:cNvSpPr txBox="1"/>
          <p:nvPr/>
        </p:nvSpPr>
        <p:spPr>
          <a:xfrm>
            <a:off x="2098587" y="2849152"/>
            <a:ext cx="16468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GuestbookVo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6">
                    <a:lumMod val="75000"/>
                  </a:schemeClr>
                </a:solidFill>
              </a:rPr>
              <a:t>vo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 err="1" smtClean="0">
                <a:solidFill>
                  <a:schemeClr val="accent6">
                    <a:lumMod val="75000"/>
                  </a:schemeClr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6">
                    <a:lumMod val="75000"/>
                  </a:schemeClr>
                </a:solidFill>
              </a:rPr>
              <a:t>(name, password, content)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DD2FA7E-1E88-4F78-ABF6-567824DD1ECE}"/>
              </a:ext>
            </a:extLst>
          </p:cNvPr>
          <p:cNvSpPr txBox="1"/>
          <p:nvPr/>
        </p:nvSpPr>
        <p:spPr>
          <a:xfrm>
            <a:off x="4255744" y="4338391"/>
            <a:ext cx="23862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2"/>
                </a:solidFill>
              </a:rPr>
              <a:t>Guest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b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ookVo</a:t>
            </a:r>
            <a:r>
              <a:rPr lang="en-US" altLang="ko-KR" sz="1000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vo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2"/>
                </a:solidFill>
              </a:rPr>
              <a:t>(no, name, password, content, </a:t>
            </a:r>
            <a:r>
              <a:rPr lang="en-US" altLang="ko-KR" sz="1000" dirty="0" err="1" smtClean="0">
                <a:solidFill>
                  <a:schemeClr val="accent2"/>
                </a:solidFill>
              </a:rPr>
              <a:t>regDate</a:t>
            </a:r>
            <a:r>
              <a:rPr lang="en-US" altLang="ko-KR" sz="1000" dirty="0">
                <a:solidFill>
                  <a:schemeClr val="accent2"/>
                </a:solidFill>
              </a:rPr>
              <a:t>)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612</Words>
  <Application>Microsoft Office PowerPoint</Application>
  <PresentationFormat>사용자 지정</PresentationFormat>
  <Paragraphs>843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YOOHOJUN</cp:lastModifiedBy>
  <cp:revision>45</cp:revision>
  <dcterms:created xsi:type="dcterms:W3CDTF">2022-01-23T22:15:30Z</dcterms:created>
  <dcterms:modified xsi:type="dcterms:W3CDTF">2022-01-28T08:54:15Z</dcterms:modified>
</cp:coreProperties>
</file>