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-552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702221-1B25-4A64-9C6E-2C1D6B06E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11447ED-6BE9-405D-8D24-8BA1B05EC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38314AB-B4D9-4ADF-9F49-3E64C5E5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97A1181-B7D4-4FEF-AAB2-82730012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6A5C1C-5160-4115-A600-60A00B87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2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C8F0D7-4B94-4EDF-A0DB-6F8CA327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BF9988D-28F1-4C87-AD1F-15164F352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EC54BBE-C766-4975-8CE3-95F05B68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F320A7-2EB4-492A-9EDD-CC1780B3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882512E-7D80-4B7F-B981-6F541BCE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3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F8E37E2-DB2F-4D4A-9C4D-BDA69BE1E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F3BE048-B0C0-441F-994C-588471A67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995F53F-D83D-44A9-A6FD-5452CCCE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E79E324-0EFA-4708-A7FF-2036016C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A4350D8-C216-4A08-A647-85B4BCE6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E74C6D-683C-47ED-A1F2-43AFB2B5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EFA6127-E2D6-47BB-B56A-6634BEFEE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CD89B4F-6A9D-4581-BFE0-AE0A2133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E79017C-47E4-4EA0-97A7-833D02B4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0EBDF02-FBA5-44E9-83BB-91A3FD2F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9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4112A-07EF-4C9D-BB7D-F63BFED7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23DCC07-25B9-4B59-A6F0-E2E73571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610BE1E-AF51-426B-9A1C-CFB9F73A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ACEA83-9CBB-4724-9F0B-982F8C86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30A7F0F-371C-4757-8D64-252BFF13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37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D9EBAB-4E06-4925-8E8C-FC66F29F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9A385E2-4863-4676-A3DC-789CB97FE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E4EAB6A-CCB0-47D9-A489-30D4D4E4C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BF785DC-59FE-43E2-BAAF-E9C40018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AFAC3D6-A114-4F4F-ACD9-650EFAB3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5FC8471-F428-4141-94FE-C3F53B7C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6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B588A5-C857-4B0C-ABFE-0D42CAA4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1FBC9E9-C918-4C87-99D6-15000E30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74B1FD0-231A-434D-ABBC-F9DDB06A5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0BC8C35-5F4B-454B-8514-E14ADC76F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328AE7-EF50-4499-A1F3-629305002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9B16250-31F9-479D-9C9B-478632D9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D9706F4-9648-4FEA-B88C-92012640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F39D328-C1B6-470C-8648-133984DD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9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82C244-8F83-4401-B067-00257912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BEA2879-4EA6-48C4-9777-21E651D1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DE09364-903A-4526-B11F-3B0648A6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4D515B8-6F88-4D02-9D9F-68B4D307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2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32CBE9F-434C-4002-9CDA-B356D185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3724B7F-E3F0-4A21-9A88-51646DCC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70E7EAA-420B-4248-AC5D-924D5227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86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EA59E5-7E86-4BCF-94FD-129E3777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B75C20-2061-4FD6-A841-70EC11EA0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F5B4F06-483A-4B6D-B9A9-2EB3BEB4A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74E3E3-F6E1-48FF-BE1E-FABB7F31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83C5046-F38F-471D-BC13-95AA82F9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B8C0D77-255E-468F-ABF6-0D546282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8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CCD92F8-DF1D-4232-96BC-6F74E803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7EB5627-02C6-4CF1-B1CC-4140CF732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92455CF-E744-46F4-86A8-FCBDD6342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1583142-95B4-4849-A6CE-313A891B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0E8F465-A235-4BCE-92D4-8682E91E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269BB9D-2373-41E8-B9A4-0CAA4AAE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7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034BEA3-1151-433C-A100-670BE34A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927C8D3-2F02-4C7D-9DD1-C0BCE3F3F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A8C95A0-2D59-4D18-8F8C-2F393F071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3942-B8A6-4289-81E2-11C0B6F800A8}" type="datetimeFigureOut">
              <a:rPr lang="ko-KR" altLang="en-US" smtClean="0"/>
              <a:pPr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568CB7D-F4B8-40C1-AA57-58F975FDB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020A16C-380A-40ED-AC11-7C9891CFE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7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B305719E-D3E5-4E7E-B17F-23D2B8F08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50176"/>
              </p:ext>
            </p:extLst>
          </p:nvPr>
        </p:nvGraphicFramePr>
        <p:xfrm>
          <a:off x="99825" y="78467"/>
          <a:ext cx="11992350" cy="66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729">
                  <a:extLst>
                    <a:ext uri="{9D8B030D-6E8A-4147-A177-3AD203B41FA5}">
                      <a16:colId xmlns:a16="http://schemas.microsoft.com/office/drawing/2014/main" xmlns="" val="3571064474"/>
                    </a:ext>
                  </a:extLst>
                </a:gridCol>
                <a:gridCol w="1557196">
                  <a:extLst>
                    <a:ext uri="{9D8B030D-6E8A-4147-A177-3AD203B41FA5}">
                      <a16:colId xmlns:a16="http://schemas.microsoft.com/office/drawing/2014/main" xmlns="" val="4257211528"/>
                    </a:ext>
                  </a:extLst>
                </a:gridCol>
                <a:gridCol w="1665838">
                  <a:extLst>
                    <a:ext uri="{9D8B030D-6E8A-4147-A177-3AD203B41FA5}">
                      <a16:colId xmlns:a16="http://schemas.microsoft.com/office/drawing/2014/main" xmlns="" val="3023545236"/>
                    </a:ext>
                  </a:extLst>
                </a:gridCol>
                <a:gridCol w="1674891"/>
                <a:gridCol w="1738265">
                  <a:extLst>
                    <a:ext uri="{9D8B030D-6E8A-4147-A177-3AD203B41FA5}">
                      <a16:colId xmlns:a16="http://schemas.microsoft.com/office/drawing/2014/main" xmlns="" val="2920563116"/>
                    </a:ext>
                  </a:extLst>
                </a:gridCol>
                <a:gridCol w="1720158">
                  <a:extLst>
                    <a:ext uri="{9D8B030D-6E8A-4147-A177-3AD203B41FA5}">
                      <a16:colId xmlns:a16="http://schemas.microsoft.com/office/drawing/2014/main" xmlns="" val="3475859244"/>
                    </a:ext>
                  </a:extLst>
                </a:gridCol>
                <a:gridCol w="1602273">
                  <a:extLst>
                    <a:ext uri="{9D8B030D-6E8A-4147-A177-3AD203B41FA5}">
                      <a16:colId xmlns:a16="http://schemas.microsoft.com/office/drawing/2014/main" xmlns="" val="3472189352"/>
                    </a:ext>
                  </a:extLst>
                </a:gridCol>
              </a:tblGrid>
              <a:tr h="32520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* guestbook diagram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25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SqlSession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423754"/>
                  </a:ext>
                </a:extLst>
              </a:tr>
              <a:tr h="5907824"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리스트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mysite4/guest/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addList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등록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mysite4/guest/add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삭제폼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/mysite4/guest/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deleteForm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삭제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mysite4/guest/delete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deleteForm.jsp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addList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(“/insert”)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insert()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deleteForm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deleteForm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(“/delete”)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delete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*GuestbookVo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Insert()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getGuest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guestInsert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getGuest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guestDelete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selectList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insert()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selectOne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guest.getList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guest.guestInsert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guest.getGuest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guest.guestDelete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3447323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9089" y="1135234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862091" y="1132483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3A2AE63-3C59-4FEB-BBED-3D51275125E3}"/>
              </a:ext>
            </a:extLst>
          </p:cNvPr>
          <p:cNvSpPr txBox="1"/>
          <p:nvPr/>
        </p:nvSpPr>
        <p:spPr>
          <a:xfrm>
            <a:off x="9883439" y="1401764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List&lt;GuestBookVo&gt;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D51435-1C6A-443A-871F-F312D05722E2}"/>
              </a:ext>
            </a:extLst>
          </p:cNvPr>
          <p:cNvSpPr txBox="1"/>
          <p:nvPr/>
        </p:nvSpPr>
        <p:spPr>
          <a:xfrm>
            <a:off x="8174825" y="1401764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List&lt;GuestBookVo&gt;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10128" y="1365521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6506051" y="1395492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List&lt;GuestBookVo&gt;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3316734" y="1365520"/>
            <a:ext cx="857482" cy="14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539089" y="1366927"/>
            <a:ext cx="1032939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2138386" y="1964898"/>
            <a:ext cx="154048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(name, password, content)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45604" y="1124229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127226" y="1133282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25676" y="1144287"/>
            <a:ext cx="1072447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87945" y="1364119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169567" y="136692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866889" y="136256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4831144" y="1391166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List&lt;GuestBookVo&gt;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3186950" y="1391166"/>
            <a:ext cx="113332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>
                <a:solidFill>
                  <a:schemeClr val="accent2"/>
                </a:solidFill>
              </a:rPr>
              <a:t>m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odel.addAttribute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accent2"/>
                </a:solidFill>
              </a:rPr>
              <a:t>gList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462172" y="2302585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430448" y="2507664"/>
            <a:ext cx="2743768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904082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55211" y="2497205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45604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6442680" y="2516572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4934647" y="2109733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6451582" y="2110008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86607" y="231163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8291425" y="2118786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821786" y="2338798"/>
            <a:ext cx="976238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9826604" y="2145946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8328948" y="2516572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830839" y="2516572"/>
            <a:ext cx="89751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1062955" y="2673714"/>
            <a:ext cx="937757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edirect:/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addList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479543" y="2577041"/>
            <a:ext cx="921331" cy="8002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9089" y="3570067"/>
            <a:ext cx="2518107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3352947" y="3775150"/>
            <a:ext cx="7223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721897" y="3775150"/>
            <a:ext cx="7223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0036" y="4875179"/>
            <a:ext cx="2603403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493747" y="5106009"/>
            <a:ext cx="2657798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810128" y="4863375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2422919" y="4537788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(no, password)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522979" y="4866126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47697" y="486062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55863" y="4866126"/>
            <a:ext cx="91458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758165" y="5059046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51582" y="505720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221715" y="505579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925676" y="5064850"/>
            <a:ext cx="944772" cy="4655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9936598" y="509897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8320121" y="5087903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6557654" y="509897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4853855" y="4537787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6557654" y="4537786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8286607" y="4539787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9908081" y="4539786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4879837" y="508975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3506102" y="5958564"/>
            <a:ext cx="2088756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if(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post.password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eq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vo.password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5034230" y="5732497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982201" y="5882903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524858" y="5725109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94768" y="5881497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346049" y="5732497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315959" y="5888885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856694" y="5732497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826604" y="5888885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4991352" y="5399226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6506326" y="5535008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8327517" y="5553114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9847641" y="5538348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1052458" y="5257411"/>
            <a:ext cx="937757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edirect:/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addList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469046" y="5160738"/>
            <a:ext cx="921331" cy="8002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5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B305719E-D3E5-4E7E-B17F-23D2B8F08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864161"/>
              </p:ext>
            </p:extLst>
          </p:nvPr>
        </p:nvGraphicFramePr>
        <p:xfrm>
          <a:off x="99825" y="78467"/>
          <a:ext cx="11992350" cy="66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729">
                  <a:extLst>
                    <a:ext uri="{9D8B030D-6E8A-4147-A177-3AD203B41FA5}">
                      <a16:colId xmlns:a16="http://schemas.microsoft.com/office/drawing/2014/main" xmlns="" val="3571064474"/>
                    </a:ext>
                  </a:extLst>
                </a:gridCol>
                <a:gridCol w="1557196">
                  <a:extLst>
                    <a:ext uri="{9D8B030D-6E8A-4147-A177-3AD203B41FA5}">
                      <a16:colId xmlns:a16="http://schemas.microsoft.com/office/drawing/2014/main" xmlns="" val="4257211528"/>
                    </a:ext>
                  </a:extLst>
                </a:gridCol>
                <a:gridCol w="1665838">
                  <a:extLst>
                    <a:ext uri="{9D8B030D-6E8A-4147-A177-3AD203B41FA5}">
                      <a16:colId xmlns:a16="http://schemas.microsoft.com/office/drawing/2014/main" xmlns="" val="3023545236"/>
                    </a:ext>
                  </a:extLst>
                </a:gridCol>
                <a:gridCol w="1674891"/>
                <a:gridCol w="1738265">
                  <a:extLst>
                    <a:ext uri="{9D8B030D-6E8A-4147-A177-3AD203B41FA5}">
                      <a16:colId xmlns:a16="http://schemas.microsoft.com/office/drawing/2014/main" xmlns="" val="2920563116"/>
                    </a:ext>
                  </a:extLst>
                </a:gridCol>
                <a:gridCol w="1720158">
                  <a:extLst>
                    <a:ext uri="{9D8B030D-6E8A-4147-A177-3AD203B41FA5}">
                      <a16:colId xmlns:a16="http://schemas.microsoft.com/office/drawing/2014/main" xmlns="" val="3475859244"/>
                    </a:ext>
                  </a:extLst>
                </a:gridCol>
                <a:gridCol w="1602273">
                  <a:extLst>
                    <a:ext uri="{9D8B030D-6E8A-4147-A177-3AD203B41FA5}">
                      <a16:colId xmlns:a16="http://schemas.microsoft.com/office/drawing/2014/main" xmlns="" val="3472189352"/>
                    </a:ext>
                  </a:extLst>
                </a:gridCol>
              </a:tblGrid>
              <a:tr h="32520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* board diagram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25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SqlSession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423754"/>
                  </a:ext>
                </a:extLst>
              </a:tr>
              <a:tr h="5907824"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리스트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mysite4/board/list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읽기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mysite4/board/read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수정폼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/mysite4/board/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modifyForm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수정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mysite4/board/modify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삭제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/mysite4/board/delete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list.jsp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read.jsp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modifyForm.jsp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(“/list”)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(“/read”)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read()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BoardVo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modifyForm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modifyForm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(“/modify”)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modify()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(“/delete”)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list()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post()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read()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modify()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getPost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read()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modify()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delete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selectList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selectOne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update()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update()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board.getList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board.getPost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board.read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board.modify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board.delete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3447323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9089" y="1135234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862091" y="1132483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3A2AE63-3C59-4FEB-BBED-3D51275125E3}"/>
              </a:ext>
            </a:extLst>
          </p:cNvPr>
          <p:cNvSpPr txBox="1"/>
          <p:nvPr/>
        </p:nvSpPr>
        <p:spPr>
          <a:xfrm>
            <a:off x="10028287" y="1401764"/>
            <a:ext cx="873637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rgbClr val="ED7D31"/>
                </a:solidFill>
              </a:rPr>
              <a:t>List&lt;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&gt;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D51435-1C6A-443A-871F-F312D05722E2}"/>
              </a:ext>
            </a:extLst>
          </p:cNvPr>
          <p:cNvSpPr txBox="1"/>
          <p:nvPr/>
        </p:nvSpPr>
        <p:spPr>
          <a:xfrm>
            <a:off x="8301567" y="1401764"/>
            <a:ext cx="873637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rgbClr val="ED7D31"/>
                </a:solidFill>
              </a:rPr>
              <a:t>List&lt;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&gt;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10128" y="1365521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6605634" y="1395492"/>
            <a:ext cx="873637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rgbClr val="ED7D31"/>
                </a:solidFill>
              </a:rPr>
              <a:t>List&lt;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&gt;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3316734" y="1365520"/>
            <a:ext cx="857482" cy="14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539089" y="1366927"/>
            <a:ext cx="1032939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2265824" y="2118786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45604" y="1124229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127226" y="1133282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25676" y="1144287"/>
            <a:ext cx="1072447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87945" y="1364119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169567" y="136692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866889" y="136256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4939780" y="1391166"/>
            <a:ext cx="873637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rgbClr val="ED7D31"/>
                </a:solidFill>
              </a:rPr>
              <a:t>List&lt;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&gt;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3186950" y="1391166"/>
            <a:ext cx="113332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>
                <a:solidFill>
                  <a:srgbClr val="ED7D31"/>
                </a:solidFill>
              </a:rPr>
              <a:t>m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odel.addAttribute</a:t>
            </a:r>
            <a:endParaRPr lang="en-US" altLang="ko-KR" sz="1000" dirty="0" smtClean="0">
              <a:solidFill>
                <a:srgbClr val="ED7D31"/>
              </a:solidFill>
            </a:endParaRPr>
          </a:p>
          <a:p>
            <a:pPr algn="ctr"/>
            <a:r>
              <a:rPr lang="en-US" altLang="ko-KR" sz="1000" dirty="0" err="1">
                <a:solidFill>
                  <a:srgbClr val="ED7D31"/>
                </a:solidFill>
              </a:rPr>
              <a:t>b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List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462172" y="2302585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904082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55211" y="246099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45604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6442680" y="2453201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4777553" y="2109733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6348806" y="2100955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41342" y="231163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8134331" y="2118786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86335" y="2293532"/>
            <a:ext cx="903577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9796653" y="2100955"/>
            <a:ext cx="1330492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”)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8247471" y="2462254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966118" y="2451646"/>
            <a:ext cx="89751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97226" y="3551954"/>
            <a:ext cx="2518107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3371053" y="3738938"/>
            <a:ext cx="7223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721897" y="3747991"/>
            <a:ext cx="7223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679377" y="4449666"/>
            <a:ext cx="2376572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630638" y="4664515"/>
            <a:ext cx="243317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569847" y="4436631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2662558" y="4096696"/>
            <a:ext cx="10419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(no, title, content)</a:t>
            </a:r>
            <a:endParaRPr lang="ko-KR" altLang="en-US" sz="1000" dirty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758165" y="5059046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51582" y="505720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221715" y="505579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925676" y="5064850"/>
            <a:ext cx="944772" cy="4655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9936598" y="509897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rgbClr val="ED7D31"/>
                </a:solidFill>
              </a:rPr>
              <a:t>GuestbookVo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8320121" y="5087903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rgbClr val="ED7D31"/>
                </a:solidFill>
              </a:rPr>
              <a:t>GuestbookVo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6557654" y="509897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rgbClr val="ED7D31"/>
                </a:solidFill>
              </a:rPr>
              <a:t>GuestbookVo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4879837" y="508975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rgbClr val="ED7D31"/>
                </a:solidFill>
              </a:rPr>
              <a:t>GuestbookVo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68489" y="3299859"/>
            <a:ext cx="2566910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/>
              <a:t>if(sessionScope.authUser.no </a:t>
            </a:r>
            <a:r>
              <a:rPr lang="en-US" altLang="ko-KR" sz="1000" dirty="0" smtClean="0"/>
              <a:t>= </a:t>
            </a:r>
            <a:r>
              <a:rPr lang="en-US" altLang="ko-KR" sz="1000" dirty="0" err="1" smtClean="0"/>
              <a:t>post.userNo</a:t>
            </a:r>
            <a:endParaRPr lang="en-US" altLang="ko-KR" sz="100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5025177" y="5678179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964095" y="5855744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524858" y="5725109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94768" y="5872444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346049" y="5732497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315959" y="5870779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856694" y="5732497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826604" y="5879832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1027965" y="4790620"/>
            <a:ext cx="1082027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edirect:/board/list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394164" y="4712053"/>
            <a:ext cx="921331" cy="8002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83A2AE63-3C59-4FEB-BBED-3D51275125E3}"/>
              </a:ext>
            </a:extLst>
          </p:cNvPr>
          <p:cNvSpPr txBox="1"/>
          <p:nvPr/>
        </p:nvSpPr>
        <p:spPr>
          <a:xfrm>
            <a:off x="10116472" y="2493870"/>
            <a:ext cx="684483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3A2AE63-3C59-4FEB-BBED-3D51275125E3}"/>
              </a:ext>
            </a:extLst>
          </p:cNvPr>
          <p:cNvSpPr txBox="1"/>
          <p:nvPr/>
        </p:nvSpPr>
        <p:spPr>
          <a:xfrm>
            <a:off x="8443946" y="2506117"/>
            <a:ext cx="684483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83A2AE63-3C59-4FEB-BBED-3D51275125E3}"/>
              </a:ext>
            </a:extLst>
          </p:cNvPr>
          <p:cNvSpPr txBox="1"/>
          <p:nvPr/>
        </p:nvSpPr>
        <p:spPr>
          <a:xfrm>
            <a:off x="6649794" y="2497063"/>
            <a:ext cx="684483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83A2AE63-3C59-4FEB-BBED-3D51275125E3}"/>
              </a:ext>
            </a:extLst>
          </p:cNvPr>
          <p:cNvSpPr txBox="1"/>
          <p:nvPr/>
        </p:nvSpPr>
        <p:spPr>
          <a:xfrm>
            <a:off x="5068388" y="2506117"/>
            <a:ext cx="684483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890919" y="2969791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4777553" y="2777817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80654" y="297724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6367288" y="2785274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47695" y="297724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8134329" y="2785274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32460" y="2969791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9819094" y="2777817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899028" y="3150465"/>
            <a:ext cx="1056188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209145" y="3150465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42529" y="3142818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57748" y="3128784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xmlns="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3244979" y="2533195"/>
            <a:ext cx="857482" cy="14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3104191" y="2577067"/>
            <a:ext cx="113332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>
                <a:solidFill>
                  <a:srgbClr val="ED7D31"/>
                </a:solidFill>
              </a:rPr>
              <a:t>m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odel.addAttribute</a:t>
            </a:r>
            <a:endParaRPr lang="en-US" altLang="ko-KR" sz="1000" dirty="0" smtClean="0">
              <a:solidFill>
                <a:srgbClr val="ED7D3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ED7D31"/>
                </a:solidFill>
              </a:rPr>
              <a:t>post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448555" y="2542108"/>
            <a:ext cx="1123473" cy="106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6556830" y="4087092"/>
            <a:ext cx="10419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(no, title, content)</a:t>
            </a:r>
            <a:endParaRPr lang="ko-KR" altLang="en-US" sz="1000" dirty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903936" y="442325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4890919" y="4073719"/>
            <a:ext cx="10419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(no, title, content)</a:t>
            </a:r>
            <a:endParaRPr lang="ko-KR" altLang="en-US" sz="1000" dirty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47101" y="4446575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8234084" y="4097036"/>
            <a:ext cx="10419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(no, title, content)</a:t>
            </a:r>
            <a:endParaRPr lang="ko-KR" altLang="en-US" sz="1000" dirty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879082" y="4423257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9866065" y="4073718"/>
            <a:ext cx="10419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(no, title, content)</a:t>
            </a:r>
            <a:endParaRPr lang="ko-KR" altLang="en-US" sz="1000" dirty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899028" y="4655462"/>
            <a:ext cx="96381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243079" y="4655462"/>
            <a:ext cx="1037326" cy="905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516041" y="4664515"/>
            <a:ext cx="1037326" cy="905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55937" y="4655462"/>
            <a:ext cx="1037326" cy="905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59436" y="4200449"/>
            <a:ext cx="2566910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/>
              <a:t>if(sessionScope.authUser.no </a:t>
            </a:r>
            <a:r>
              <a:rPr lang="en-US" altLang="ko-KR" sz="1000" dirty="0" smtClean="0"/>
              <a:t>= </a:t>
            </a:r>
            <a:r>
              <a:rPr lang="en-US" altLang="ko-KR" sz="1000" dirty="0" err="1" smtClean="0"/>
              <a:t>post.userNo</a:t>
            </a:r>
            <a:endParaRPr lang="en-US" altLang="ko-KR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59436" y="5448652"/>
            <a:ext cx="2566910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/>
              <a:t>if(sessionScope.authUser.no </a:t>
            </a:r>
            <a:r>
              <a:rPr lang="en-US" altLang="ko-KR" sz="1000" dirty="0" smtClean="0"/>
              <a:t>= </a:t>
            </a:r>
            <a:r>
              <a:rPr lang="en-US" altLang="ko-KR" sz="1000" dirty="0" err="1" smtClean="0"/>
              <a:t>post.userNo</a:t>
            </a:r>
            <a:endParaRPr lang="en-US" altLang="ko-KR" sz="1000" dirty="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679377" y="5660437"/>
            <a:ext cx="2376572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2643305" y="5458064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4819988" y="5495955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6332003" y="5524291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8163027" y="5536685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9663839" y="5536685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1679377" y="5855744"/>
            <a:ext cx="2376572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1038640" y="6006386"/>
            <a:ext cx="1082027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edirect:/board/list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404839" y="5927819"/>
            <a:ext cx="921331" cy="8002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9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B305719E-D3E5-4E7E-B17F-23D2B8F08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668478"/>
              </p:ext>
            </p:extLst>
          </p:nvPr>
        </p:nvGraphicFramePr>
        <p:xfrm>
          <a:off x="99825" y="78467"/>
          <a:ext cx="11992350" cy="66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729">
                  <a:extLst>
                    <a:ext uri="{9D8B030D-6E8A-4147-A177-3AD203B41FA5}">
                      <a16:colId xmlns:a16="http://schemas.microsoft.com/office/drawing/2014/main" xmlns="" val="3571064474"/>
                    </a:ext>
                  </a:extLst>
                </a:gridCol>
                <a:gridCol w="1557196">
                  <a:extLst>
                    <a:ext uri="{9D8B030D-6E8A-4147-A177-3AD203B41FA5}">
                      <a16:colId xmlns:a16="http://schemas.microsoft.com/office/drawing/2014/main" xmlns="" val="4257211528"/>
                    </a:ext>
                  </a:extLst>
                </a:gridCol>
                <a:gridCol w="1665838">
                  <a:extLst>
                    <a:ext uri="{9D8B030D-6E8A-4147-A177-3AD203B41FA5}">
                      <a16:colId xmlns:a16="http://schemas.microsoft.com/office/drawing/2014/main" xmlns="" val="3023545236"/>
                    </a:ext>
                  </a:extLst>
                </a:gridCol>
                <a:gridCol w="1674891"/>
                <a:gridCol w="1738265">
                  <a:extLst>
                    <a:ext uri="{9D8B030D-6E8A-4147-A177-3AD203B41FA5}">
                      <a16:colId xmlns:a16="http://schemas.microsoft.com/office/drawing/2014/main" xmlns="" val="2920563116"/>
                    </a:ext>
                  </a:extLst>
                </a:gridCol>
                <a:gridCol w="1720158">
                  <a:extLst>
                    <a:ext uri="{9D8B030D-6E8A-4147-A177-3AD203B41FA5}">
                      <a16:colId xmlns:a16="http://schemas.microsoft.com/office/drawing/2014/main" xmlns="" val="3475859244"/>
                    </a:ext>
                  </a:extLst>
                </a:gridCol>
                <a:gridCol w="1602273">
                  <a:extLst>
                    <a:ext uri="{9D8B030D-6E8A-4147-A177-3AD203B41FA5}">
                      <a16:colId xmlns:a16="http://schemas.microsoft.com/office/drawing/2014/main" xmlns="" val="3472189352"/>
                    </a:ext>
                  </a:extLst>
                </a:gridCol>
              </a:tblGrid>
              <a:tr h="32520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* board diagram(2)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25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SqlSession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423754"/>
                  </a:ext>
                </a:extLst>
              </a:tr>
              <a:tr h="5907824"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작성폼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mysite4/board/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writeForm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작성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mysite4/board/read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writeForm.jsp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writeForm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writeForm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(“/write”)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write()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write()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write()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insert()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board.write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3447323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9089" y="1366927"/>
            <a:ext cx="2554319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3303489" y="1582803"/>
            <a:ext cx="857482" cy="14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704938" y="1584210"/>
            <a:ext cx="73931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2543720" y="1951900"/>
            <a:ext cx="81753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(title, content)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462172" y="2302585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904082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55211" y="246099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45604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6442680" y="2453201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41342" y="231163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86335" y="2293532"/>
            <a:ext cx="903577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8247471" y="2462254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966118" y="2451646"/>
            <a:ext cx="89751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448556" y="2524002"/>
            <a:ext cx="2712415" cy="106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82372" y="1158105"/>
            <a:ext cx="1891186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if(</a:t>
            </a:r>
            <a:r>
              <a:rPr lang="en-US" altLang="ko-KR" sz="1000" dirty="0" err="1" smtClean="0"/>
              <a:t>sessionScope.authUser</a:t>
            </a:r>
            <a:r>
              <a:rPr lang="en-US" altLang="ko-KR" sz="1000" dirty="0" smtClean="0"/>
              <a:t> != null)</a:t>
            </a:r>
            <a:endParaRPr lang="en-US" altLang="ko-KR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36839" y="2082574"/>
            <a:ext cx="1891186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if(</a:t>
            </a:r>
            <a:r>
              <a:rPr lang="en-US" altLang="ko-KR" sz="1000" dirty="0" err="1" smtClean="0"/>
              <a:t>sessionScope.authUser</a:t>
            </a:r>
            <a:r>
              <a:rPr lang="en-US" altLang="ko-KR" sz="1000" dirty="0" smtClean="0"/>
              <a:t> != null)</a:t>
            </a:r>
            <a:endParaRPr lang="en-US" altLang="ko-KR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5033726" y="1966358"/>
            <a:ext cx="81753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(title, content)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6542181" y="1960953"/>
            <a:ext cx="81753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(title, content)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8377421" y="1971763"/>
            <a:ext cx="81753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(title, content)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9989296" y="1957304"/>
            <a:ext cx="81753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(title, content)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1038640" y="2644267"/>
            <a:ext cx="1082027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edirect:/board/list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404839" y="2565700"/>
            <a:ext cx="921331" cy="8002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B305719E-D3E5-4E7E-B17F-23D2B8F08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48564"/>
              </p:ext>
            </p:extLst>
          </p:nvPr>
        </p:nvGraphicFramePr>
        <p:xfrm>
          <a:off x="99825" y="78467"/>
          <a:ext cx="11992350" cy="66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729">
                  <a:extLst>
                    <a:ext uri="{9D8B030D-6E8A-4147-A177-3AD203B41FA5}">
                      <a16:colId xmlns:a16="http://schemas.microsoft.com/office/drawing/2014/main" xmlns="" val="3571064474"/>
                    </a:ext>
                  </a:extLst>
                </a:gridCol>
                <a:gridCol w="1557196">
                  <a:extLst>
                    <a:ext uri="{9D8B030D-6E8A-4147-A177-3AD203B41FA5}">
                      <a16:colId xmlns:a16="http://schemas.microsoft.com/office/drawing/2014/main" xmlns="" val="4257211528"/>
                    </a:ext>
                  </a:extLst>
                </a:gridCol>
                <a:gridCol w="1665838">
                  <a:extLst>
                    <a:ext uri="{9D8B030D-6E8A-4147-A177-3AD203B41FA5}">
                      <a16:colId xmlns:a16="http://schemas.microsoft.com/office/drawing/2014/main" xmlns="" val="3023545236"/>
                    </a:ext>
                  </a:extLst>
                </a:gridCol>
                <a:gridCol w="1674891"/>
                <a:gridCol w="1738265">
                  <a:extLst>
                    <a:ext uri="{9D8B030D-6E8A-4147-A177-3AD203B41FA5}">
                      <a16:colId xmlns:a16="http://schemas.microsoft.com/office/drawing/2014/main" xmlns="" val="2920563116"/>
                    </a:ext>
                  </a:extLst>
                </a:gridCol>
                <a:gridCol w="1720158">
                  <a:extLst>
                    <a:ext uri="{9D8B030D-6E8A-4147-A177-3AD203B41FA5}">
                      <a16:colId xmlns:a16="http://schemas.microsoft.com/office/drawing/2014/main" xmlns="" val="3475859244"/>
                    </a:ext>
                  </a:extLst>
                </a:gridCol>
                <a:gridCol w="1602273">
                  <a:extLst>
                    <a:ext uri="{9D8B030D-6E8A-4147-A177-3AD203B41FA5}">
                      <a16:colId xmlns:a16="http://schemas.microsoft.com/office/drawing/2014/main" xmlns="" val="3472189352"/>
                    </a:ext>
                  </a:extLst>
                </a:gridCol>
              </a:tblGrid>
              <a:tr h="32520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*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guestbook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diagram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25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SqlSession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423754"/>
                  </a:ext>
                </a:extLst>
              </a:tr>
              <a:tr h="5907824"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리스트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/guest/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addList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   리스트가 없는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등록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/mysite4/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/guest/add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addList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(“/list”)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list()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(“/add”)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add()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addresult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addSelectKey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getGuest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selectList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insert()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selectOne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guest.getList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guest.addSelect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guest.getGuest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3447323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9089" y="1135234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1616473" y="1866244"/>
            <a:ext cx="2602936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3A2AE63-3C59-4FEB-BBED-3D51275125E3}"/>
              </a:ext>
            </a:extLst>
          </p:cNvPr>
          <p:cNvSpPr txBox="1"/>
          <p:nvPr/>
        </p:nvSpPr>
        <p:spPr>
          <a:xfrm>
            <a:off x="9800414" y="2148400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chemeClr val="accent2"/>
                </a:solidFill>
              </a:rPr>
              <a:t>List&lt;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D51435-1C6A-443A-871F-F312D05722E2}"/>
              </a:ext>
            </a:extLst>
          </p:cNvPr>
          <p:cNvSpPr txBox="1"/>
          <p:nvPr/>
        </p:nvSpPr>
        <p:spPr>
          <a:xfrm>
            <a:off x="8091800" y="2148400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List&lt;GuestBookVo&gt;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727103" y="211215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6423026" y="2142128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chemeClr val="accent2"/>
                </a:solidFill>
              </a:rPr>
              <a:t>List&lt;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3316734" y="1365520"/>
            <a:ext cx="857482" cy="14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539089" y="1366927"/>
            <a:ext cx="1032942" cy="43172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362579" y="1870865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044201" y="1879918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842651" y="1890923"/>
            <a:ext cx="1072447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04920" y="2110755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086542" y="211356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783864" y="210920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4748119" y="2146855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chemeClr val="accent2"/>
                </a:solidFill>
              </a:rPr>
              <a:t>List&lt;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835230" y="1858674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2679286" y="1524744"/>
            <a:ext cx="577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ajax</a:t>
            </a:r>
            <a:r>
              <a:rPr lang="ko-KR" altLang="en-US" sz="1000" dirty="0" smtClean="0">
                <a:solidFill>
                  <a:srgbClr val="70AD47">
                    <a:lumMod val="75000"/>
                  </a:srgbClr>
                </a:solidFill>
              </a:rPr>
              <a:t>요청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data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1539089" y="2121958"/>
            <a:ext cx="2680320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2366485" y="2159881"/>
            <a:ext cx="110291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@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ResponseBody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data</a:t>
            </a: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json</a:t>
            </a:r>
            <a:r>
              <a:rPr lang="en-US" altLang="ko-KR" sz="1000" dirty="0" smtClean="0">
                <a:solidFill>
                  <a:schemeClr val="accent2"/>
                </a:solidFill>
              </a:rPr>
              <a:t>)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436177" y="2169416"/>
            <a:ext cx="110291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java script</a:t>
            </a:r>
          </a:p>
          <a:p>
            <a:pPr algn="ctr"/>
            <a:r>
              <a:rPr lang="en-US" altLang="ko-KR" sz="1000" dirty="0" err="1" smtClean="0">
                <a:solidFill>
                  <a:schemeClr val="accent2"/>
                </a:solidFill>
              </a:rPr>
              <a:t>gList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1571280" y="3202669"/>
            <a:ext cx="2602936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2098587" y="2849152"/>
            <a:ext cx="16468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dirty="0" err="1" smtClean="0">
                <a:solidFill>
                  <a:schemeClr val="accent6">
                    <a:lumMod val="75000"/>
                  </a:schemeClr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(name, password, content)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727103" y="3166977"/>
            <a:ext cx="1319509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521381" y="3177025"/>
            <a:ext cx="984329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89894" y="3188030"/>
            <a:ext cx="1105318" cy="550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813876" y="3188030"/>
            <a:ext cx="1105318" cy="550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4981948" y="2976336"/>
            <a:ext cx="831986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Guestbook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6586519" y="2988409"/>
            <a:ext cx="831986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Guestbook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8386368" y="2990434"/>
            <a:ext cx="831986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Guestbook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9923715" y="3001623"/>
            <a:ext cx="831986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Guestbook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824481" y="3526021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3A2AE63-3C59-4FEB-BBED-3D51275125E3}"/>
              </a:ext>
            </a:extLst>
          </p:cNvPr>
          <p:cNvSpPr txBox="1"/>
          <p:nvPr/>
        </p:nvSpPr>
        <p:spPr>
          <a:xfrm>
            <a:off x="9807923" y="3575268"/>
            <a:ext cx="128240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2"/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(no, name, password, </a:t>
            </a: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content)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289894" y="3524615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3A2AE63-3C59-4FEB-BBED-3D51275125E3}"/>
              </a:ext>
            </a:extLst>
          </p:cNvPr>
          <p:cNvSpPr txBox="1"/>
          <p:nvPr/>
        </p:nvSpPr>
        <p:spPr>
          <a:xfrm>
            <a:off x="8273336" y="3573862"/>
            <a:ext cx="128240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2"/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(no, name, password, </a:t>
            </a: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content)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47262" y="3523209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3A2AE63-3C59-4FEB-BBED-3D51275125E3}"/>
              </a:ext>
            </a:extLst>
          </p:cNvPr>
          <p:cNvSpPr txBox="1"/>
          <p:nvPr/>
        </p:nvSpPr>
        <p:spPr>
          <a:xfrm>
            <a:off x="6430704" y="3572456"/>
            <a:ext cx="128240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2"/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(no, name, password, </a:t>
            </a: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content)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573771" y="4342634"/>
            <a:ext cx="984329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73336" y="4341677"/>
            <a:ext cx="984329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45461" y="4340720"/>
            <a:ext cx="984329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6432051" y="4156688"/>
            <a:ext cx="1219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int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no=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vo.getNo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8091800" y="4156688"/>
            <a:ext cx="1219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int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no=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vo.getNo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9827915" y="4156688"/>
            <a:ext cx="1219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int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no=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vo.getNo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3A2AE63-3C59-4FEB-BBED-3D51275125E3}"/>
              </a:ext>
            </a:extLst>
          </p:cNvPr>
          <p:cNvSpPr txBox="1"/>
          <p:nvPr/>
        </p:nvSpPr>
        <p:spPr>
          <a:xfrm>
            <a:off x="9793556" y="4633471"/>
            <a:ext cx="128240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2"/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(no, name, password, </a:t>
            </a: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content,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regDate</a:t>
            </a:r>
            <a:r>
              <a:rPr lang="en-US" altLang="ko-KR" sz="1000" dirty="0">
                <a:solidFill>
                  <a:schemeClr val="accent2"/>
                </a:solidFill>
              </a:rPr>
              <a:t>)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903395" y="4572501"/>
            <a:ext cx="1035671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3A2AE63-3C59-4FEB-BBED-3D51275125E3}"/>
              </a:ext>
            </a:extLst>
          </p:cNvPr>
          <p:cNvSpPr txBox="1"/>
          <p:nvPr/>
        </p:nvSpPr>
        <p:spPr>
          <a:xfrm>
            <a:off x="8137825" y="4621905"/>
            <a:ext cx="128240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2"/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(no, name, password, </a:t>
            </a: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content,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regDate</a:t>
            </a:r>
            <a:r>
              <a:rPr lang="en-US" altLang="ko-KR" sz="1000" dirty="0">
                <a:solidFill>
                  <a:schemeClr val="accent2"/>
                </a:solidFill>
              </a:rPr>
              <a:t>)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247664" y="4560935"/>
            <a:ext cx="1035671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3A2AE63-3C59-4FEB-BBED-3D51275125E3}"/>
              </a:ext>
            </a:extLst>
          </p:cNvPr>
          <p:cNvSpPr txBox="1"/>
          <p:nvPr/>
        </p:nvSpPr>
        <p:spPr>
          <a:xfrm>
            <a:off x="6404920" y="4634877"/>
            <a:ext cx="128240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2"/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(no, name, password, </a:t>
            </a: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content,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regDate</a:t>
            </a:r>
            <a:r>
              <a:rPr lang="en-US" altLang="ko-KR" sz="1000" dirty="0">
                <a:solidFill>
                  <a:schemeClr val="accent2"/>
                </a:solidFill>
              </a:rPr>
              <a:t>)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514759" y="4573907"/>
            <a:ext cx="1035671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4662535" y="3528833"/>
            <a:ext cx="1384078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3A2AE63-3C59-4FEB-BBED-3D51275125E3}"/>
              </a:ext>
            </a:extLst>
          </p:cNvPr>
          <p:cNvSpPr txBox="1"/>
          <p:nvPr/>
        </p:nvSpPr>
        <p:spPr>
          <a:xfrm>
            <a:off x="4756740" y="3575268"/>
            <a:ext cx="128240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2"/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(no, name, password, </a:t>
            </a: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content,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regDate</a:t>
            </a:r>
            <a:r>
              <a:rPr lang="en-US" altLang="ko-KR" sz="1000" dirty="0">
                <a:solidFill>
                  <a:schemeClr val="accent2"/>
                </a:solidFill>
              </a:rPr>
              <a:t>)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1539089" y="3521191"/>
            <a:ext cx="271773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3A2AE63-3C59-4FEB-BBED-3D51275125E3}"/>
              </a:ext>
            </a:extLst>
          </p:cNvPr>
          <p:cNvSpPr txBox="1"/>
          <p:nvPr/>
        </p:nvSpPr>
        <p:spPr>
          <a:xfrm>
            <a:off x="2336399" y="3575268"/>
            <a:ext cx="115812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@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ResponseBody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accent2"/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json</a:t>
            </a:r>
            <a:r>
              <a:rPr lang="en-US" altLang="ko-KR" sz="1000" dirty="0" smtClean="0">
                <a:solidFill>
                  <a:schemeClr val="accent2"/>
                </a:solidFill>
              </a:rPr>
              <a:t>)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9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719</Words>
  <Application>Microsoft Office PowerPoint</Application>
  <PresentationFormat>사용자 지정</PresentationFormat>
  <Paragraphs>897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T23623</dc:creator>
  <cp:lastModifiedBy>YOOHOJUN</cp:lastModifiedBy>
  <cp:revision>47</cp:revision>
  <dcterms:created xsi:type="dcterms:W3CDTF">2022-01-23T22:15:30Z</dcterms:created>
  <dcterms:modified xsi:type="dcterms:W3CDTF">2022-01-29T06:19:52Z</dcterms:modified>
</cp:coreProperties>
</file>