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7"/>
  </p:handoutMasterIdLst>
  <p:sldIdLst>
    <p:sldId id="256" r:id="rId3"/>
    <p:sldId id="259" r:id="rId4"/>
    <p:sldId id="278" r:id="rId5"/>
    <p:sldId id="279" r:id="rId7"/>
    <p:sldId id="267" r:id="rId8"/>
    <p:sldId id="289" r:id="rId9"/>
    <p:sldId id="262" r:id="rId10"/>
    <p:sldId id="263" r:id="rId11"/>
    <p:sldId id="264" r:id="rId12"/>
    <p:sldId id="265" r:id="rId13"/>
    <p:sldId id="290" r:id="rId14"/>
    <p:sldId id="271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72" autoAdjust="0"/>
  </p:normalViewPr>
  <p:slideViewPr>
    <p:cSldViewPr snapToGrid="0">
      <p:cViewPr varScale="1">
        <p:scale>
          <a:sx n="62" d="100"/>
          <a:sy n="62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7" Type="http://schemas.openxmlformats.org/officeDocument/2006/relationships/image" Target="../media/image22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9C767-91AB-4B9B-B94A-BB23FAD3669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A032587-80C2-41F1-8691-280B53B90A8C}">
      <dgm:prSet phldrT="[文本]"/>
      <dgm:spPr/>
      <dgm:t>
        <a:bodyPr/>
        <a:lstStyle/>
        <a:p>
          <a:r>
            <a:rPr lang="zh-CN" altLang="en-US" dirty="0" smtClean="0"/>
            <a:t>大数据概述</a:t>
          </a:r>
          <a:endParaRPr lang="zh-CN" altLang="en-US" dirty="0"/>
        </a:p>
      </dgm:t>
    </dgm:pt>
    <dgm:pt modelId="{09DE950A-5BDB-4406-9E1C-3048E8C584EF}" cxnId="{6D28DA1C-4527-48E8-8FFC-38683526C8BF}" type="parTrans">
      <dgm:prSet/>
      <dgm:spPr/>
      <dgm:t>
        <a:bodyPr/>
        <a:lstStyle/>
        <a:p>
          <a:endParaRPr lang="zh-CN" altLang="en-US"/>
        </a:p>
      </dgm:t>
    </dgm:pt>
    <dgm:pt modelId="{53E6675D-C5CA-4815-BFBD-5CF1AFA52CA3}" cxnId="{6D28DA1C-4527-48E8-8FFC-38683526C8BF}" type="sibTrans">
      <dgm:prSet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468" b="-34532"/>
          </a:stretch>
        </a:blipFill>
      </dgm:spPr>
      <dgm:t>
        <a:bodyPr/>
        <a:lstStyle/>
        <a:p>
          <a:endParaRPr lang="zh-CN" altLang="en-US"/>
        </a:p>
      </dgm:t>
    </dgm:pt>
    <dgm:pt modelId="{8A37BCCB-EEBF-4EA3-95C9-FC24EBF3F02B}">
      <dgm:prSet phldrT="[文本]"/>
      <dgm:spPr/>
      <dgm:t>
        <a:bodyPr/>
        <a:lstStyle/>
        <a:p>
          <a:r>
            <a:rPr lang="en-US" dirty="0" smtClean="0"/>
            <a:t>Java</a:t>
          </a:r>
          <a:r>
            <a:rPr lang="zh-CN" dirty="0" smtClean="0"/>
            <a:t>调试技巧</a:t>
          </a:r>
          <a:endParaRPr lang="zh-CN" altLang="en-US" dirty="0"/>
        </a:p>
      </dgm:t>
    </dgm:pt>
    <dgm:pt modelId="{459E656A-F58B-4E16-AC4D-B235326D88A3}" cxnId="{0ED2C9B5-F318-46F5-B695-5A48CCFAF0F2}" type="parTrans">
      <dgm:prSet/>
      <dgm:spPr/>
      <dgm:t>
        <a:bodyPr/>
        <a:lstStyle/>
        <a:p>
          <a:endParaRPr lang="zh-CN" altLang="en-US"/>
        </a:p>
      </dgm:t>
    </dgm:pt>
    <dgm:pt modelId="{25A762FE-1DAB-42F1-9EE2-0428DE5A942D}" cxnId="{0ED2C9B5-F318-46F5-B695-5A48CCFAF0F2}" type="sibTrans">
      <dgm:prSet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46" t="-15133" r="-4546" b="-27843"/>
          </a:stretch>
        </a:blipFill>
      </dgm:spPr>
      <dgm:t>
        <a:bodyPr/>
        <a:lstStyle/>
        <a:p>
          <a:endParaRPr lang="zh-CN" altLang="en-US"/>
        </a:p>
      </dgm:t>
    </dgm:pt>
    <dgm:pt modelId="{1186A3E0-EB9A-4770-BBBB-855E14CDC06C}">
      <dgm:prSet phldrT="[文本]"/>
      <dgm:spPr/>
      <dgm:t>
        <a:bodyPr/>
        <a:lstStyle/>
        <a:p>
          <a:r>
            <a:rPr lang="zh-CN" dirty="0" smtClean="0"/>
            <a:t>流处理技术</a:t>
          </a:r>
          <a:endParaRPr lang="zh-CN" altLang="en-US" dirty="0"/>
        </a:p>
      </dgm:t>
    </dgm:pt>
    <dgm:pt modelId="{409D6FA9-CFA7-4EF1-AFFA-86E7A0BAFBCF}" cxnId="{10B717FD-3619-4215-A8D8-E98506E91BF6}" type="parTrans">
      <dgm:prSet/>
      <dgm:spPr/>
      <dgm:t>
        <a:bodyPr/>
        <a:lstStyle/>
        <a:p>
          <a:endParaRPr lang="zh-CN" altLang="en-US"/>
        </a:p>
      </dgm:t>
    </dgm:pt>
    <dgm:pt modelId="{2DE55D61-9B80-4FFA-9474-E1F2AFF37941}" cxnId="{10B717FD-3619-4215-A8D8-E98506E91BF6}" type="sibTrans">
      <dgm:prSet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19" t="-10367" r="-1819" b="-23078"/>
          </a:stretch>
        </a:blipFill>
      </dgm:spPr>
      <dgm:t>
        <a:bodyPr/>
        <a:lstStyle/>
        <a:p>
          <a:endParaRPr lang="zh-CN" altLang="en-US"/>
        </a:p>
      </dgm:t>
    </dgm:pt>
    <dgm:pt modelId="{09F75BD8-6830-49B3-9998-3BBC289BCEDD}">
      <dgm:prSet phldrT="[文本]"/>
      <dgm:spPr/>
      <dgm:t>
        <a:bodyPr/>
        <a:lstStyle/>
        <a:p>
          <a:r>
            <a:rPr lang="zh-CN" dirty="0" smtClean="0"/>
            <a:t>移动架构技术介绍</a:t>
          </a:r>
          <a:endParaRPr lang="zh-CN" altLang="en-US" dirty="0"/>
        </a:p>
      </dgm:t>
    </dgm:pt>
    <dgm:pt modelId="{20BD643C-B8F9-4278-B9D9-FA99568D176A}" cxnId="{5E3B833D-0FE5-4421-B03F-269ADFA8B588}" type="parTrans">
      <dgm:prSet/>
      <dgm:spPr/>
      <dgm:t>
        <a:bodyPr/>
        <a:lstStyle/>
        <a:p>
          <a:endParaRPr lang="zh-CN" altLang="en-US"/>
        </a:p>
      </dgm:t>
    </dgm:pt>
    <dgm:pt modelId="{516B86E1-1430-4100-9CD3-F489DE0AD2E6}" cxnId="{5E3B833D-0FE5-4421-B03F-269ADFA8B588}" type="sibTrans">
      <dgm:prSet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114" b="-40886"/>
          </a:stretch>
        </a:blipFill>
      </dgm:spPr>
      <dgm:t>
        <a:bodyPr/>
        <a:lstStyle/>
        <a:p>
          <a:endParaRPr lang="zh-CN" altLang="en-US"/>
        </a:p>
      </dgm:t>
    </dgm:pt>
    <dgm:pt modelId="{EDEE1BCF-F40C-4079-9E58-0EE5395FDE32}">
      <dgm:prSet phldrT="[文本]"/>
      <dgm:spPr/>
      <dgm:t>
        <a:bodyPr/>
        <a:lstStyle/>
        <a:p>
          <a:r>
            <a:rPr lang="en-US" dirty="0" smtClean="0"/>
            <a:t>Hadoop</a:t>
          </a:r>
          <a:r>
            <a:rPr lang="zh-CN" dirty="0" smtClean="0"/>
            <a:t>生态圈</a:t>
          </a:r>
          <a:endParaRPr lang="zh-CN" altLang="en-US" dirty="0"/>
        </a:p>
      </dgm:t>
    </dgm:pt>
    <dgm:pt modelId="{9F4154AD-86C4-48A1-A2E3-028633E74912}" cxnId="{6AB2AF42-2BD8-4983-AAF0-92CF85F7B552}" type="parTrans">
      <dgm:prSet/>
      <dgm:spPr/>
      <dgm:t>
        <a:bodyPr/>
        <a:lstStyle/>
        <a:p>
          <a:endParaRPr lang="zh-CN" altLang="en-US"/>
        </a:p>
      </dgm:t>
    </dgm:pt>
    <dgm:pt modelId="{D552BD25-FC3E-49CB-A575-6F53ED224DDB}" cxnId="{6AB2AF42-2BD8-4983-AAF0-92CF85F7B552}" type="sibTrans">
      <dgm:prSet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645" b="-41355"/>
          </a:stretch>
        </a:blipFill>
      </dgm:spPr>
      <dgm:t>
        <a:bodyPr/>
        <a:lstStyle/>
        <a:p>
          <a:endParaRPr lang="zh-CN" altLang="en-US"/>
        </a:p>
      </dgm:t>
    </dgm:pt>
    <dgm:pt modelId="{F8F5E2B7-B9FF-42E0-B938-303975554149}">
      <dgm:prSet phldrT="[文本]"/>
      <dgm:spPr/>
      <dgm:t>
        <a:bodyPr/>
        <a:lstStyle/>
        <a:p>
          <a:r>
            <a:rPr lang="en-US" dirty="0" smtClean="0"/>
            <a:t>UI</a:t>
          </a:r>
          <a:r>
            <a:rPr lang="zh-CN" dirty="0" smtClean="0"/>
            <a:t>设计理念</a:t>
          </a:r>
          <a:endParaRPr lang="zh-CN" altLang="en-US" dirty="0"/>
        </a:p>
      </dgm:t>
    </dgm:pt>
    <dgm:pt modelId="{7677FD7C-F22A-4944-B8A8-12578D2B5C43}" cxnId="{42831143-B4C5-444A-9EFD-F93A44BAC910}" type="parTrans">
      <dgm:prSet/>
      <dgm:spPr/>
      <dgm:t>
        <a:bodyPr/>
        <a:lstStyle/>
        <a:p>
          <a:endParaRPr lang="zh-CN" altLang="en-US"/>
        </a:p>
      </dgm:t>
    </dgm:pt>
    <dgm:pt modelId="{C9AA4C7A-278E-4742-AF45-DB35D2FBAD28}" cxnId="{42831143-B4C5-444A-9EFD-F93A44BAC910}" type="sibTrans">
      <dgm:prSet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8" t="5518" r="908" b="5518"/>
          </a:stretch>
        </a:blipFill>
      </dgm:spPr>
      <dgm:t>
        <a:bodyPr/>
        <a:lstStyle/>
        <a:p>
          <a:endParaRPr lang="zh-CN" altLang="en-US"/>
        </a:p>
      </dgm:t>
    </dgm:pt>
    <dgm:pt modelId="{159850A6-F8BC-4B92-831D-96C73421C40A}">
      <dgm:prSet phldrT="[文本]"/>
      <dgm:spPr/>
      <dgm:t>
        <a:bodyPr/>
        <a:lstStyle/>
        <a:p>
          <a:r>
            <a:rPr lang="zh-CN" dirty="0" smtClean="0"/>
            <a:t>微服务技术</a:t>
          </a:r>
          <a:endParaRPr lang="zh-CN" altLang="en-US" dirty="0"/>
        </a:p>
      </dgm:t>
    </dgm:pt>
    <dgm:pt modelId="{0E9C74B4-187A-4E06-88FD-977E52FC9403}" cxnId="{5DCC0B10-6187-4A7D-B845-6B9F05721110}" type="parTrans">
      <dgm:prSet/>
      <dgm:spPr/>
      <dgm:t>
        <a:bodyPr/>
        <a:lstStyle/>
        <a:p>
          <a:endParaRPr lang="zh-CN" altLang="en-US"/>
        </a:p>
      </dgm:t>
    </dgm:pt>
    <dgm:pt modelId="{1F9A090E-F3FE-497F-B6AC-4A6C29AED805}" cxnId="{5DCC0B10-6187-4A7D-B845-6B9F05721110}" type="sibTrans">
      <dgm:prSet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36" b="-40064"/>
          </a:stretch>
        </a:blipFill>
      </dgm:spPr>
      <dgm:t>
        <a:bodyPr/>
        <a:lstStyle/>
        <a:p>
          <a:endParaRPr lang="zh-CN" altLang="en-US"/>
        </a:p>
      </dgm:t>
    </dgm:pt>
    <dgm:pt modelId="{DF2BC407-03D2-4F70-848C-BA1A75D8118A}">
      <dgm:prSet phldrT="[文本]"/>
      <dgm:spPr/>
      <dgm:t>
        <a:bodyPr/>
        <a:lstStyle/>
        <a:p>
          <a:r>
            <a:rPr lang="zh-CN" dirty="0" smtClean="0"/>
            <a:t>活动总结</a:t>
          </a:r>
          <a:r>
            <a:rPr lang="zh-CN" altLang="en-US" dirty="0" smtClean="0"/>
            <a:t>会</a:t>
          </a:r>
          <a:endParaRPr lang="zh-CN" altLang="en-US" dirty="0"/>
        </a:p>
      </dgm:t>
    </dgm:pt>
    <dgm:pt modelId="{DA333009-A046-4690-A40A-3C1882E5CF9E}" cxnId="{D6CEE7B8-E6A3-417E-9EB1-666C2CCF08A3}" type="parTrans">
      <dgm:prSet/>
      <dgm:spPr/>
      <dgm:t>
        <a:bodyPr/>
        <a:lstStyle/>
        <a:p>
          <a:endParaRPr lang="zh-CN" altLang="en-US"/>
        </a:p>
      </dgm:t>
    </dgm:pt>
    <dgm:pt modelId="{BD0D4CCE-E2AF-469C-8A58-D6A7B97EBA5E}" cxnId="{D6CEE7B8-E6A3-417E-9EB1-666C2CCF08A3}" type="sibTrans">
      <dgm:prSet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zh-CN" altLang="en-US"/>
        </a:p>
      </dgm:t>
    </dgm:pt>
    <dgm:pt modelId="{24ABF688-251D-4BBB-8DE4-F0C96DBF2E4B}" type="pres">
      <dgm:prSet presAssocID="{F189C767-91AB-4B9B-B94A-BB23FAD3669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83B39B6-359B-4D60-A62D-B64BFE67E88B}" type="pres">
      <dgm:prSet presAssocID="{0A032587-80C2-41F1-8691-280B53B90A8C}" presName="text1" presStyleCnt="0"/>
      <dgm:spPr/>
    </dgm:pt>
    <dgm:pt modelId="{0F291708-E8A8-4A14-9CCF-088A3B4663C3}" type="pres">
      <dgm:prSet presAssocID="{0A032587-80C2-41F1-8691-280B53B90A8C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85FF0-27E5-4C39-B560-E6E0F55CFD0F}" type="pres">
      <dgm:prSet presAssocID="{0A032587-80C2-41F1-8691-280B53B90A8C}" presName="textaccent1" presStyleCnt="0"/>
      <dgm:spPr/>
    </dgm:pt>
    <dgm:pt modelId="{DCCC4CC9-EC4A-4613-B2B6-A4756EA85CDB}" type="pres">
      <dgm:prSet presAssocID="{0A032587-80C2-41F1-8691-280B53B90A8C}" presName="accentRepeatNode" presStyleLbl="solidAlignAcc1" presStyleIdx="0" presStyleCnt="16"/>
      <dgm:spPr/>
    </dgm:pt>
    <dgm:pt modelId="{05EF8FA6-3696-42CA-B005-FD2816481117}" type="pres">
      <dgm:prSet presAssocID="{53E6675D-C5CA-4815-BFBD-5CF1AFA52CA3}" presName="image1" presStyleCnt="0"/>
      <dgm:spPr/>
    </dgm:pt>
    <dgm:pt modelId="{7162AD79-329D-4D8A-9F67-EB29530B1CD7}" type="pres">
      <dgm:prSet presAssocID="{53E6675D-C5CA-4815-BFBD-5CF1AFA52CA3}" presName="imageRepeatNode" presStyleLbl="alignAcc1" presStyleIdx="0" presStyleCnt="8"/>
      <dgm:spPr/>
      <dgm:t>
        <a:bodyPr/>
        <a:lstStyle/>
        <a:p>
          <a:endParaRPr lang="zh-CN" altLang="en-US"/>
        </a:p>
      </dgm:t>
    </dgm:pt>
    <dgm:pt modelId="{B1EEE544-3666-400F-9C4B-8F7AC28E47AD}" type="pres">
      <dgm:prSet presAssocID="{53E6675D-C5CA-4815-BFBD-5CF1AFA52CA3}" presName="imageaccent1" presStyleCnt="0"/>
      <dgm:spPr/>
    </dgm:pt>
    <dgm:pt modelId="{C9B1F187-EB51-4275-97B2-445E3C534FB1}" type="pres">
      <dgm:prSet presAssocID="{53E6675D-C5CA-4815-BFBD-5CF1AFA52CA3}" presName="accentRepeatNode" presStyleLbl="solidAlignAcc1" presStyleIdx="1" presStyleCnt="16"/>
      <dgm:spPr/>
    </dgm:pt>
    <dgm:pt modelId="{0EFAD2C9-C694-41E9-A81E-A09AAD5C72E7}" type="pres">
      <dgm:prSet presAssocID="{8A37BCCB-EEBF-4EA3-95C9-FC24EBF3F02B}" presName="text2" presStyleCnt="0"/>
      <dgm:spPr/>
    </dgm:pt>
    <dgm:pt modelId="{E4C228E9-298D-48AE-8AF4-42620BC3F29B}" type="pres">
      <dgm:prSet presAssocID="{8A37BCCB-EEBF-4EA3-95C9-FC24EBF3F02B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41C28-470A-4063-A762-6A65ADA93673}" type="pres">
      <dgm:prSet presAssocID="{8A37BCCB-EEBF-4EA3-95C9-FC24EBF3F02B}" presName="textaccent2" presStyleCnt="0"/>
      <dgm:spPr/>
    </dgm:pt>
    <dgm:pt modelId="{588A948A-9F63-422B-95C3-08B9DB8B9469}" type="pres">
      <dgm:prSet presAssocID="{8A37BCCB-EEBF-4EA3-95C9-FC24EBF3F02B}" presName="accentRepeatNode" presStyleLbl="solidAlignAcc1" presStyleIdx="2" presStyleCnt="16"/>
      <dgm:spPr/>
    </dgm:pt>
    <dgm:pt modelId="{D9E44369-7E39-4119-AB97-B26E08BD3A1B}" type="pres">
      <dgm:prSet presAssocID="{25A762FE-1DAB-42F1-9EE2-0428DE5A942D}" presName="image2" presStyleCnt="0"/>
      <dgm:spPr/>
    </dgm:pt>
    <dgm:pt modelId="{64A1D995-9349-416D-BE40-64011DB0E720}" type="pres">
      <dgm:prSet presAssocID="{25A762FE-1DAB-42F1-9EE2-0428DE5A942D}" presName="imageRepeatNode" presStyleLbl="alignAcc1" presStyleIdx="1" presStyleCnt="8"/>
      <dgm:spPr/>
      <dgm:t>
        <a:bodyPr/>
        <a:lstStyle/>
        <a:p>
          <a:endParaRPr lang="zh-CN" altLang="en-US"/>
        </a:p>
      </dgm:t>
    </dgm:pt>
    <dgm:pt modelId="{81B7FB6A-C0EA-4244-AB18-EF7B14D44128}" type="pres">
      <dgm:prSet presAssocID="{25A762FE-1DAB-42F1-9EE2-0428DE5A942D}" presName="imageaccent2" presStyleCnt="0"/>
      <dgm:spPr/>
    </dgm:pt>
    <dgm:pt modelId="{62E4DE8E-3AE8-41DE-9A17-E89D5C3D77B8}" type="pres">
      <dgm:prSet presAssocID="{25A762FE-1DAB-42F1-9EE2-0428DE5A942D}" presName="accentRepeatNode" presStyleLbl="solidAlignAcc1" presStyleIdx="3" presStyleCnt="16"/>
      <dgm:spPr/>
    </dgm:pt>
    <dgm:pt modelId="{F7E918C0-1A3F-4F38-B7FC-A232B55B315A}" type="pres">
      <dgm:prSet presAssocID="{1186A3E0-EB9A-4770-BBBB-855E14CDC06C}" presName="text3" presStyleCnt="0"/>
      <dgm:spPr/>
    </dgm:pt>
    <dgm:pt modelId="{AC2C5A7C-F4F6-4B27-ABDD-62A7880E900B}" type="pres">
      <dgm:prSet presAssocID="{1186A3E0-EB9A-4770-BBBB-855E14CDC06C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D2DED-CE13-4DA6-B912-32BDAA30CED1}" type="pres">
      <dgm:prSet presAssocID="{1186A3E0-EB9A-4770-BBBB-855E14CDC06C}" presName="textaccent3" presStyleCnt="0"/>
      <dgm:spPr/>
    </dgm:pt>
    <dgm:pt modelId="{A5571FCB-6FF1-43D3-BA16-7448B5DB0299}" type="pres">
      <dgm:prSet presAssocID="{1186A3E0-EB9A-4770-BBBB-855E14CDC06C}" presName="accentRepeatNode" presStyleLbl="solidAlignAcc1" presStyleIdx="4" presStyleCnt="16"/>
      <dgm:spPr/>
    </dgm:pt>
    <dgm:pt modelId="{768F1283-7907-4C47-B37B-0B9EC858FB92}" type="pres">
      <dgm:prSet presAssocID="{2DE55D61-9B80-4FFA-9474-E1F2AFF37941}" presName="image3" presStyleCnt="0"/>
      <dgm:spPr/>
    </dgm:pt>
    <dgm:pt modelId="{E62C70B2-7E69-4BEA-A6E3-FD723D3313CE}" type="pres">
      <dgm:prSet presAssocID="{2DE55D61-9B80-4FFA-9474-E1F2AFF37941}" presName="imageRepeatNode" presStyleLbl="alignAcc1" presStyleIdx="2" presStyleCnt="8"/>
      <dgm:spPr/>
      <dgm:t>
        <a:bodyPr/>
        <a:lstStyle/>
        <a:p>
          <a:endParaRPr lang="zh-CN" altLang="en-US"/>
        </a:p>
      </dgm:t>
    </dgm:pt>
    <dgm:pt modelId="{85ED628C-A813-4792-A3EF-FD4428B02C23}" type="pres">
      <dgm:prSet presAssocID="{2DE55D61-9B80-4FFA-9474-E1F2AFF37941}" presName="imageaccent3" presStyleCnt="0"/>
      <dgm:spPr/>
    </dgm:pt>
    <dgm:pt modelId="{D3014068-8F92-4C2F-A132-2BD4612AC834}" type="pres">
      <dgm:prSet presAssocID="{2DE55D61-9B80-4FFA-9474-E1F2AFF37941}" presName="accentRepeatNode" presStyleLbl="solidAlignAcc1" presStyleIdx="5" presStyleCnt="16"/>
      <dgm:spPr/>
    </dgm:pt>
    <dgm:pt modelId="{396E5F26-8F85-4DC7-91EB-9D0CA2EEE765}" type="pres">
      <dgm:prSet presAssocID="{EDEE1BCF-F40C-4079-9E58-0EE5395FDE32}" presName="text4" presStyleCnt="0"/>
      <dgm:spPr/>
    </dgm:pt>
    <dgm:pt modelId="{BCF74C97-534E-433D-90A4-5AE83EDB5EF4}" type="pres">
      <dgm:prSet presAssocID="{EDEE1BCF-F40C-4079-9E58-0EE5395FDE32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BCE92-C42C-40AD-BA6B-0244ADD0486E}" type="pres">
      <dgm:prSet presAssocID="{EDEE1BCF-F40C-4079-9E58-0EE5395FDE32}" presName="textaccent4" presStyleCnt="0"/>
      <dgm:spPr/>
    </dgm:pt>
    <dgm:pt modelId="{286062BE-962A-4DCC-8334-2A044FF35CA3}" type="pres">
      <dgm:prSet presAssocID="{EDEE1BCF-F40C-4079-9E58-0EE5395FDE32}" presName="accentRepeatNode" presStyleLbl="solidAlignAcc1" presStyleIdx="6" presStyleCnt="16"/>
      <dgm:spPr/>
    </dgm:pt>
    <dgm:pt modelId="{C7307FC7-279A-4C76-8C8C-94415EB4B32E}" type="pres">
      <dgm:prSet presAssocID="{D552BD25-FC3E-49CB-A575-6F53ED224DDB}" presName="image4" presStyleCnt="0"/>
      <dgm:spPr/>
    </dgm:pt>
    <dgm:pt modelId="{C34DFB78-F2A9-471B-8E84-E8EAB9126C6B}" type="pres">
      <dgm:prSet presAssocID="{D552BD25-FC3E-49CB-A575-6F53ED224DDB}" presName="imageRepeatNode" presStyleLbl="alignAcc1" presStyleIdx="3" presStyleCnt="8"/>
      <dgm:spPr/>
      <dgm:t>
        <a:bodyPr/>
        <a:lstStyle/>
        <a:p>
          <a:endParaRPr lang="zh-CN" altLang="en-US"/>
        </a:p>
      </dgm:t>
    </dgm:pt>
    <dgm:pt modelId="{103178CD-FA98-4E14-AFF5-882564133501}" type="pres">
      <dgm:prSet presAssocID="{D552BD25-FC3E-49CB-A575-6F53ED224DDB}" presName="imageaccent4" presStyleCnt="0"/>
      <dgm:spPr/>
    </dgm:pt>
    <dgm:pt modelId="{D712B4A9-1D5C-44F5-A93F-5FEEE021D1C2}" type="pres">
      <dgm:prSet presAssocID="{D552BD25-FC3E-49CB-A575-6F53ED224DDB}" presName="accentRepeatNode" presStyleLbl="solidAlignAcc1" presStyleIdx="7" presStyleCnt="16"/>
      <dgm:spPr/>
    </dgm:pt>
    <dgm:pt modelId="{294D18D5-2AE2-4F74-9894-ABECBEF43828}" type="pres">
      <dgm:prSet presAssocID="{F8F5E2B7-B9FF-42E0-B938-303975554149}" presName="text5" presStyleCnt="0"/>
      <dgm:spPr/>
    </dgm:pt>
    <dgm:pt modelId="{D55BC295-9EB2-40FC-B613-A3FE9D14BA5C}" type="pres">
      <dgm:prSet presAssocID="{F8F5E2B7-B9FF-42E0-B938-303975554149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64493-230F-4858-BE1D-09C7D68ABD75}" type="pres">
      <dgm:prSet presAssocID="{F8F5E2B7-B9FF-42E0-B938-303975554149}" presName="textaccent5" presStyleCnt="0"/>
      <dgm:spPr/>
    </dgm:pt>
    <dgm:pt modelId="{739CF4E8-7BF6-4357-897C-0EC393460429}" type="pres">
      <dgm:prSet presAssocID="{F8F5E2B7-B9FF-42E0-B938-303975554149}" presName="accentRepeatNode" presStyleLbl="solidAlignAcc1" presStyleIdx="8" presStyleCnt="16"/>
      <dgm:spPr/>
    </dgm:pt>
    <dgm:pt modelId="{7B3C87FA-F88B-4CB4-9EA5-287751061CCF}" type="pres">
      <dgm:prSet presAssocID="{C9AA4C7A-278E-4742-AF45-DB35D2FBAD28}" presName="image5" presStyleCnt="0"/>
      <dgm:spPr/>
    </dgm:pt>
    <dgm:pt modelId="{0AFD0E74-1770-4276-8922-E4670A422552}" type="pres">
      <dgm:prSet presAssocID="{C9AA4C7A-278E-4742-AF45-DB35D2FBAD28}" presName="imageRepeatNode" presStyleLbl="alignAcc1" presStyleIdx="4" presStyleCnt="8"/>
      <dgm:spPr/>
      <dgm:t>
        <a:bodyPr/>
        <a:lstStyle/>
        <a:p>
          <a:endParaRPr lang="zh-CN" altLang="en-US"/>
        </a:p>
      </dgm:t>
    </dgm:pt>
    <dgm:pt modelId="{BC3E97F4-8285-4FD6-B126-B28779B8A222}" type="pres">
      <dgm:prSet presAssocID="{C9AA4C7A-278E-4742-AF45-DB35D2FBAD28}" presName="imageaccent5" presStyleCnt="0"/>
      <dgm:spPr/>
    </dgm:pt>
    <dgm:pt modelId="{FC3515F6-6834-46EC-AA39-5B5A8D0FFB36}" type="pres">
      <dgm:prSet presAssocID="{C9AA4C7A-278E-4742-AF45-DB35D2FBAD28}" presName="accentRepeatNode" presStyleLbl="solidAlignAcc1" presStyleIdx="9" presStyleCnt="16"/>
      <dgm:spPr/>
    </dgm:pt>
    <dgm:pt modelId="{7FDFBF43-3ED2-4723-AB2E-F20F3CAE0EE9}" type="pres">
      <dgm:prSet presAssocID="{159850A6-F8BC-4B92-831D-96C73421C40A}" presName="text6" presStyleCnt="0"/>
      <dgm:spPr/>
    </dgm:pt>
    <dgm:pt modelId="{82D22ACE-7EF1-4391-8328-B8F37ADDFBBC}" type="pres">
      <dgm:prSet presAssocID="{159850A6-F8BC-4B92-831D-96C73421C40A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EB339-A3E5-4B97-9724-04918489F48A}" type="pres">
      <dgm:prSet presAssocID="{159850A6-F8BC-4B92-831D-96C73421C40A}" presName="textaccent6" presStyleCnt="0"/>
      <dgm:spPr/>
    </dgm:pt>
    <dgm:pt modelId="{A715A3A6-9F73-45FC-9300-29B234017C35}" type="pres">
      <dgm:prSet presAssocID="{159850A6-F8BC-4B92-831D-96C73421C40A}" presName="accentRepeatNode" presStyleLbl="solidAlignAcc1" presStyleIdx="10" presStyleCnt="16"/>
      <dgm:spPr/>
    </dgm:pt>
    <dgm:pt modelId="{C5909AD2-86C0-41B3-A17C-5306A2E0EED1}" type="pres">
      <dgm:prSet presAssocID="{1F9A090E-F3FE-497F-B6AC-4A6C29AED805}" presName="image6" presStyleCnt="0"/>
      <dgm:spPr/>
    </dgm:pt>
    <dgm:pt modelId="{84311BA3-B77E-485D-AFD8-2728667A4CF7}" type="pres">
      <dgm:prSet presAssocID="{1F9A090E-F3FE-497F-B6AC-4A6C29AED805}" presName="imageRepeatNode" presStyleLbl="alignAcc1" presStyleIdx="5" presStyleCnt="8"/>
      <dgm:spPr/>
      <dgm:t>
        <a:bodyPr/>
        <a:lstStyle/>
        <a:p>
          <a:endParaRPr lang="zh-CN" altLang="en-US"/>
        </a:p>
      </dgm:t>
    </dgm:pt>
    <dgm:pt modelId="{8684AA58-DB5B-452C-AC80-08C628BB026A}" type="pres">
      <dgm:prSet presAssocID="{1F9A090E-F3FE-497F-B6AC-4A6C29AED805}" presName="imageaccent6" presStyleCnt="0"/>
      <dgm:spPr/>
    </dgm:pt>
    <dgm:pt modelId="{15CD53E3-D701-4CF3-8777-3FF596E0DF60}" type="pres">
      <dgm:prSet presAssocID="{1F9A090E-F3FE-497F-B6AC-4A6C29AED805}" presName="accentRepeatNode" presStyleLbl="solidAlignAcc1" presStyleIdx="11" presStyleCnt="16"/>
      <dgm:spPr/>
    </dgm:pt>
    <dgm:pt modelId="{546D7050-CDA6-4EF8-B720-F9C795BFCA60}" type="pres">
      <dgm:prSet presAssocID="{09F75BD8-6830-49B3-9998-3BBC289BCEDD}" presName="text7" presStyleCnt="0"/>
      <dgm:spPr/>
    </dgm:pt>
    <dgm:pt modelId="{BB80E79C-B65B-4796-9CB6-A2A2C1D516FA}" type="pres">
      <dgm:prSet presAssocID="{09F75BD8-6830-49B3-9998-3BBC289BCEDD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40E84-3DA2-4595-A383-2BC96DE2ED12}" type="pres">
      <dgm:prSet presAssocID="{09F75BD8-6830-49B3-9998-3BBC289BCEDD}" presName="textaccent7" presStyleCnt="0"/>
      <dgm:spPr/>
    </dgm:pt>
    <dgm:pt modelId="{67671E8C-ACCA-4ABC-9CCA-45B539ACDA0F}" type="pres">
      <dgm:prSet presAssocID="{09F75BD8-6830-49B3-9998-3BBC289BCEDD}" presName="accentRepeatNode" presStyleLbl="solidAlignAcc1" presStyleIdx="12" presStyleCnt="16"/>
      <dgm:spPr/>
    </dgm:pt>
    <dgm:pt modelId="{6303F321-AA56-4798-AD16-83A5CF251E3A}" type="pres">
      <dgm:prSet presAssocID="{516B86E1-1430-4100-9CD3-F489DE0AD2E6}" presName="image7" presStyleCnt="0"/>
      <dgm:spPr/>
    </dgm:pt>
    <dgm:pt modelId="{FDA6856E-3361-49F6-AB94-021CB8590380}" type="pres">
      <dgm:prSet presAssocID="{516B86E1-1430-4100-9CD3-F489DE0AD2E6}" presName="imageRepeatNode" presStyleLbl="alignAcc1" presStyleIdx="6" presStyleCnt="8"/>
      <dgm:spPr/>
      <dgm:t>
        <a:bodyPr/>
        <a:lstStyle/>
        <a:p>
          <a:endParaRPr lang="zh-CN" altLang="en-US"/>
        </a:p>
      </dgm:t>
    </dgm:pt>
    <dgm:pt modelId="{2E62CFE3-A4BC-4BAA-AB0E-4116E244AC19}" type="pres">
      <dgm:prSet presAssocID="{516B86E1-1430-4100-9CD3-F489DE0AD2E6}" presName="imageaccent7" presStyleCnt="0"/>
      <dgm:spPr/>
    </dgm:pt>
    <dgm:pt modelId="{9117E25A-0A59-4CC2-AA1C-20EA9246AAF6}" type="pres">
      <dgm:prSet presAssocID="{516B86E1-1430-4100-9CD3-F489DE0AD2E6}" presName="accentRepeatNode" presStyleLbl="solidAlignAcc1" presStyleIdx="13" presStyleCnt="16"/>
      <dgm:spPr/>
    </dgm:pt>
    <dgm:pt modelId="{097AB78D-C89C-4BD9-B84E-DAD0D3A112B2}" type="pres">
      <dgm:prSet presAssocID="{DF2BC407-03D2-4F70-848C-BA1A75D8118A}" presName="text8" presStyleCnt="0"/>
      <dgm:spPr/>
    </dgm:pt>
    <dgm:pt modelId="{B517C53C-657C-4AEF-8602-57237C8486A0}" type="pres">
      <dgm:prSet presAssocID="{DF2BC407-03D2-4F70-848C-BA1A75D8118A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43FBC-2258-45D1-8FE2-4E5C37081B7E}" type="pres">
      <dgm:prSet presAssocID="{DF2BC407-03D2-4F70-848C-BA1A75D8118A}" presName="textaccent8" presStyleCnt="0"/>
      <dgm:spPr/>
    </dgm:pt>
    <dgm:pt modelId="{E2C5C70A-C14B-4E7E-AD71-9781A0AA9E8B}" type="pres">
      <dgm:prSet presAssocID="{DF2BC407-03D2-4F70-848C-BA1A75D8118A}" presName="accentRepeatNode" presStyleLbl="solidAlignAcc1" presStyleIdx="14" presStyleCnt="16"/>
      <dgm:spPr/>
    </dgm:pt>
    <dgm:pt modelId="{E1D7CA40-4773-4AB9-BC65-287BC17112A6}" type="pres">
      <dgm:prSet presAssocID="{BD0D4CCE-E2AF-469C-8A58-D6A7B97EBA5E}" presName="image8" presStyleCnt="0"/>
      <dgm:spPr/>
    </dgm:pt>
    <dgm:pt modelId="{259987A4-5D53-4C01-A8E5-C55A53651DE3}" type="pres">
      <dgm:prSet presAssocID="{BD0D4CCE-E2AF-469C-8A58-D6A7B97EBA5E}" presName="imageRepeatNode" presStyleLbl="alignAcc1" presStyleIdx="7" presStyleCnt="8"/>
      <dgm:spPr/>
      <dgm:t>
        <a:bodyPr/>
        <a:lstStyle/>
        <a:p>
          <a:endParaRPr lang="zh-CN" altLang="en-US"/>
        </a:p>
      </dgm:t>
    </dgm:pt>
    <dgm:pt modelId="{E4DD79EA-8C90-4F58-B2C8-CF2233EB7631}" type="pres">
      <dgm:prSet presAssocID="{BD0D4CCE-E2AF-469C-8A58-D6A7B97EBA5E}" presName="imageaccent8" presStyleCnt="0"/>
      <dgm:spPr/>
    </dgm:pt>
    <dgm:pt modelId="{0F5DF080-6494-4EF8-8D7F-7CFF235AD48B}" type="pres">
      <dgm:prSet presAssocID="{BD0D4CCE-E2AF-469C-8A58-D6A7B97EBA5E}" presName="accentRepeatNode" presStyleLbl="solidAlignAcc1" presStyleIdx="15" presStyleCnt="16"/>
      <dgm:spPr/>
    </dgm:pt>
  </dgm:ptLst>
  <dgm:cxnLst>
    <dgm:cxn modelId="{58D20B37-2456-4160-B0BA-CF5158CCD3A3}" type="presOf" srcId="{F8F5E2B7-B9FF-42E0-B938-303975554149}" destId="{D55BC295-9EB2-40FC-B613-A3FE9D14BA5C}" srcOrd="0" destOrd="0" presId="urn:microsoft.com/office/officeart/2008/layout/HexagonCluster"/>
    <dgm:cxn modelId="{CCACED3E-8AB4-44E8-BAC0-5FED9FAC7A66}" type="presOf" srcId="{1F9A090E-F3FE-497F-B6AC-4A6C29AED805}" destId="{84311BA3-B77E-485D-AFD8-2728667A4CF7}" srcOrd="0" destOrd="0" presId="urn:microsoft.com/office/officeart/2008/layout/HexagonCluster"/>
    <dgm:cxn modelId="{6D28DA1C-4527-48E8-8FFC-38683526C8BF}" srcId="{F189C767-91AB-4B9B-B94A-BB23FAD36692}" destId="{0A032587-80C2-41F1-8691-280B53B90A8C}" srcOrd="0" destOrd="0" parTransId="{09DE950A-5BDB-4406-9E1C-3048E8C584EF}" sibTransId="{53E6675D-C5CA-4815-BFBD-5CF1AFA52CA3}"/>
    <dgm:cxn modelId="{42831143-B4C5-444A-9EFD-F93A44BAC910}" srcId="{F189C767-91AB-4B9B-B94A-BB23FAD36692}" destId="{F8F5E2B7-B9FF-42E0-B938-303975554149}" srcOrd="4" destOrd="0" parTransId="{7677FD7C-F22A-4944-B8A8-12578D2B5C43}" sibTransId="{C9AA4C7A-278E-4742-AF45-DB35D2FBAD28}"/>
    <dgm:cxn modelId="{F06EEDD7-CEF1-4683-BFDA-4AD81C7F8142}" type="presOf" srcId="{516B86E1-1430-4100-9CD3-F489DE0AD2E6}" destId="{FDA6856E-3361-49F6-AB94-021CB8590380}" srcOrd="0" destOrd="0" presId="urn:microsoft.com/office/officeart/2008/layout/HexagonCluster"/>
    <dgm:cxn modelId="{0057B7DF-DFD7-4659-BEC7-3FDBC13D6AFA}" type="presOf" srcId="{EDEE1BCF-F40C-4079-9E58-0EE5395FDE32}" destId="{BCF74C97-534E-433D-90A4-5AE83EDB5EF4}" srcOrd="0" destOrd="0" presId="urn:microsoft.com/office/officeart/2008/layout/HexagonCluster"/>
    <dgm:cxn modelId="{6260AAAE-72E2-46AF-9830-CE750355A9E3}" type="presOf" srcId="{D552BD25-FC3E-49CB-A575-6F53ED224DDB}" destId="{C34DFB78-F2A9-471B-8E84-E8EAB9126C6B}" srcOrd="0" destOrd="0" presId="urn:microsoft.com/office/officeart/2008/layout/HexagonCluster"/>
    <dgm:cxn modelId="{E3675611-E9FE-4729-8D2B-54BFD49519AA}" type="presOf" srcId="{1186A3E0-EB9A-4770-BBBB-855E14CDC06C}" destId="{AC2C5A7C-F4F6-4B27-ABDD-62A7880E900B}" srcOrd="0" destOrd="0" presId="urn:microsoft.com/office/officeart/2008/layout/HexagonCluster"/>
    <dgm:cxn modelId="{5E3B833D-0FE5-4421-B03F-269ADFA8B588}" srcId="{F189C767-91AB-4B9B-B94A-BB23FAD36692}" destId="{09F75BD8-6830-49B3-9998-3BBC289BCEDD}" srcOrd="6" destOrd="0" parTransId="{20BD643C-B8F9-4278-B9D9-FA99568D176A}" sibTransId="{516B86E1-1430-4100-9CD3-F489DE0AD2E6}"/>
    <dgm:cxn modelId="{049096C6-47BE-47FF-92B7-62905CF4E348}" type="presOf" srcId="{09F75BD8-6830-49B3-9998-3BBC289BCEDD}" destId="{BB80E79C-B65B-4796-9CB6-A2A2C1D516FA}" srcOrd="0" destOrd="0" presId="urn:microsoft.com/office/officeart/2008/layout/HexagonCluster"/>
    <dgm:cxn modelId="{0ED2C9B5-F318-46F5-B695-5A48CCFAF0F2}" srcId="{F189C767-91AB-4B9B-B94A-BB23FAD36692}" destId="{8A37BCCB-EEBF-4EA3-95C9-FC24EBF3F02B}" srcOrd="1" destOrd="0" parTransId="{459E656A-F58B-4E16-AC4D-B235326D88A3}" sibTransId="{25A762FE-1DAB-42F1-9EE2-0428DE5A942D}"/>
    <dgm:cxn modelId="{6AB2AF42-2BD8-4983-AAF0-92CF85F7B552}" srcId="{F189C767-91AB-4B9B-B94A-BB23FAD36692}" destId="{EDEE1BCF-F40C-4079-9E58-0EE5395FDE32}" srcOrd="3" destOrd="0" parTransId="{9F4154AD-86C4-48A1-A2E3-028633E74912}" sibTransId="{D552BD25-FC3E-49CB-A575-6F53ED224DDB}"/>
    <dgm:cxn modelId="{07C23F38-E946-499C-A335-D2DFB96C147B}" type="presOf" srcId="{BD0D4CCE-E2AF-469C-8A58-D6A7B97EBA5E}" destId="{259987A4-5D53-4C01-A8E5-C55A53651DE3}" srcOrd="0" destOrd="0" presId="urn:microsoft.com/office/officeart/2008/layout/HexagonCluster"/>
    <dgm:cxn modelId="{E59A767B-3B06-44A5-9EAE-1C5198E15761}" type="presOf" srcId="{159850A6-F8BC-4B92-831D-96C73421C40A}" destId="{82D22ACE-7EF1-4391-8328-B8F37ADDFBBC}" srcOrd="0" destOrd="0" presId="urn:microsoft.com/office/officeart/2008/layout/HexagonCluster"/>
    <dgm:cxn modelId="{DB6F10ED-2CED-4A4F-876E-DB4972CB72CD}" type="presOf" srcId="{DF2BC407-03D2-4F70-848C-BA1A75D8118A}" destId="{B517C53C-657C-4AEF-8602-57237C8486A0}" srcOrd="0" destOrd="0" presId="urn:microsoft.com/office/officeart/2008/layout/HexagonCluster"/>
    <dgm:cxn modelId="{D6CEE7B8-E6A3-417E-9EB1-666C2CCF08A3}" srcId="{F189C767-91AB-4B9B-B94A-BB23FAD36692}" destId="{DF2BC407-03D2-4F70-848C-BA1A75D8118A}" srcOrd="7" destOrd="0" parTransId="{DA333009-A046-4690-A40A-3C1882E5CF9E}" sibTransId="{BD0D4CCE-E2AF-469C-8A58-D6A7B97EBA5E}"/>
    <dgm:cxn modelId="{A5CDA1C7-5AC2-4569-B31B-875A33F37EEF}" type="presOf" srcId="{53E6675D-C5CA-4815-BFBD-5CF1AFA52CA3}" destId="{7162AD79-329D-4D8A-9F67-EB29530B1CD7}" srcOrd="0" destOrd="0" presId="urn:microsoft.com/office/officeart/2008/layout/HexagonCluster"/>
    <dgm:cxn modelId="{92019E76-8CA5-45CD-A677-149FBD01786C}" type="presOf" srcId="{25A762FE-1DAB-42F1-9EE2-0428DE5A942D}" destId="{64A1D995-9349-416D-BE40-64011DB0E720}" srcOrd="0" destOrd="0" presId="urn:microsoft.com/office/officeart/2008/layout/HexagonCluster"/>
    <dgm:cxn modelId="{D7858887-8714-4CF1-87F7-5B00FC796D03}" type="presOf" srcId="{C9AA4C7A-278E-4742-AF45-DB35D2FBAD28}" destId="{0AFD0E74-1770-4276-8922-E4670A422552}" srcOrd="0" destOrd="0" presId="urn:microsoft.com/office/officeart/2008/layout/HexagonCluster"/>
    <dgm:cxn modelId="{04315A65-C01C-4DDF-AC2A-A29C9ACA04CA}" type="presOf" srcId="{8A37BCCB-EEBF-4EA3-95C9-FC24EBF3F02B}" destId="{E4C228E9-298D-48AE-8AF4-42620BC3F29B}" srcOrd="0" destOrd="0" presId="urn:microsoft.com/office/officeart/2008/layout/HexagonCluster"/>
    <dgm:cxn modelId="{65E9B63B-DC76-4264-A699-58934C475A82}" type="presOf" srcId="{0A032587-80C2-41F1-8691-280B53B90A8C}" destId="{0F291708-E8A8-4A14-9CCF-088A3B4663C3}" srcOrd="0" destOrd="0" presId="urn:microsoft.com/office/officeart/2008/layout/HexagonCluster"/>
    <dgm:cxn modelId="{8F99090A-2674-4589-BB1D-0C3C00D7923A}" type="presOf" srcId="{2DE55D61-9B80-4FFA-9474-E1F2AFF37941}" destId="{E62C70B2-7E69-4BEA-A6E3-FD723D3313CE}" srcOrd="0" destOrd="0" presId="urn:microsoft.com/office/officeart/2008/layout/HexagonCluster"/>
    <dgm:cxn modelId="{3ACA6D6B-4408-4F53-82AB-EFE7F0C3DEC2}" type="presOf" srcId="{F189C767-91AB-4B9B-B94A-BB23FAD36692}" destId="{24ABF688-251D-4BBB-8DE4-F0C96DBF2E4B}" srcOrd="0" destOrd="0" presId="urn:microsoft.com/office/officeart/2008/layout/HexagonCluster"/>
    <dgm:cxn modelId="{5DCC0B10-6187-4A7D-B845-6B9F05721110}" srcId="{F189C767-91AB-4B9B-B94A-BB23FAD36692}" destId="{159850A6-F8BC-4B92-831D-96C73421C40A}" srcOrd="5" destOrd="0" parTransId="{0E9C74B4-187A-4E06-88FD-977E52FC9403}" sibTransId="{1F9A090E-F3FE-497F-B6AC-4A6C29AED805}"/>
    <dgm:cxn modelId="{10B717FD-3619-4215-A8D8-E98506E91BF6}" srcId="{F189C767-91AB-4B9B-B94A-BB23FAD36692}" destId="{1186A3E0-EB9A-4770-BBBB-855E14CDC06C}" srcOrd="2" destOrd="0" parTransId="{409D6FA9-CFA7-4EF1-AFFA-86E7A0BAFBCF}" sibTransId="{2DE55D61-9B80-4FFA-9474-E1F2AFF37941}"/>
    <dgm:cxn modelId="{D36354FE-201A-4678-B2E5-CC2997AB6605}" type="presParOf" srcId="{24ABF688-251D-4BBB-8DE4-F0C96DBF2E4B}" destId="{B83B39B6-359B-4D60-A62D-B64BFE67E88B}" srcOrd="0" destOrd="0" presId="urn:microsoft.com/office/officeart/2008/layout/HexagonCluster"/>
    <dgm:cxn modelId="{8C51D279-86A8-490C-A3F4-25C4CDC35D37}" type="presParOf" srcId="{B83B39B6-359B-4D60-A62D-B64BFE67E88B}" destId="{0F291708-E8A8-4A14-9CCF-088A3B4663C3}" srcOrd="0" destOrd="0" presId="urn:microsoft.com/office/officeart/2008/layout/HexagonCluster"/>
    <dgm:cxn modelId="{5009010A-8F66-43BA-90F3-B8D04A91BA47}" type="presParOf" srcId="{24ABF688-251D-4BBB-8DE4-F0C96DBF2E4B}" destId="{42885FF0-27E5-4C39-B560-E6E0F55CFD0F}" srcOrd="1" destOrd="0" presId="urn:microsoft.com/office/officeart/2008/layout/HexagonCluster"/>
    <dgm:cxn modelId="{0CC2E43C-4563-4E6A-BE03-F39C7C8809DB}" type="presParOf" srcId="{42885FF0-27E5-4C39-B560-E6E0F55CFD0F}" destId="{DCCC4CC9-EC4A-4613-B2B6-A4756EA85CDB}" srcOrd="0" destOrd="0" presId="urn:microsoft.com/office/officeart/2008/layout/HexagonCluster"/>
    <dgm:cxn modelId="{DCB3A2BB-6BC2-40EA-871A-D6B1B59636CF}" type="presParOf" srcId="{24ABF688-251D-4BBB-8DE4-F0C96DBF2E4B}" destId="{05EF8FA6-3696-42CA-B005-FD2816481117}" srcOrd="2" destOrd="0" presId="urn:microsoft.com/office/officeart/2008/layout/HexagonCluster"/>
    <dgm:cxn modelId="{A473DE9E-41EE-4287-9309-4FF6AFD6AF02}" type="presParOf" srcId="{05EF8FA6-3696-42CA-B005-FD2816481117}" destId="{7162AD79-329D-4D8A-9F67-EB29530B1CD7}" srcOrd="0" destOrd="0" presId="urn:microsoft.com/office/officeart/2008/layout/HexagonCluster"/>
    <dgm:cxn modelId="{4C9188C7-0E85-44E2-94B3-30BBE125A986}" type="presParOf" srcId="{24ABF688-251D-4BBB-8DE4-F0C96DBF2E4B}" destId="{B1EEE544-3666-400F-9C4B-8F7AC28E47AD}" srcOrd="3" destOrd="0" presId="urn:microsoft.com/office/officeart/2008/layout/HexagonCluster"/>
    <dgm:cxn modelId="{E298D42C-107F-4919-B8E7-5DF0B47C5BED}" type="presParOf" srcId="{B1EEE544-3666-400F-9C4B-8F7AC28E47AD}" destId="{C9B1F187-EB51-4275-97B2-445E3C534FB1}" srcOrd="0" destOrd="0" presId="urn:microsoft.com/office/officeart/2008/layout/HexagonCluster"/>
    <dgm:cxn modelId="{F0F5D151-4D1D-4E36-9C6D-B90D542376B4}" type="presParOf" srcId="{24ABF688-251D-4BBB-8DE4-F0C96DBF2E4B}" destId="{0EFAD2C9-C694-41E9-A81E-A09AAD5C72E7}" srcOrd="4" destOrd="0" presId="urn:microsoft.com/office/officeart/2008/layout/HexagonCluster"/>
    <dgm:cxn modelId="{387627D2-53F1-45EF-9301-FC3EA7221AB9}" type="presParOf" srcId="{0EFAD2C9-C694-41E9-A81E-A09AAD5C72E7}" destId="{E4C228E9-298D-48AE-8AF4-42620BC3F29B}" srcOrd="0" destOrd="0" presId="urn:microsoft.com/office/officeart/2008/layout/HexagonCluster"/>
    <dgm:cxn modelId="{E74175DF-2B5F-415C-95B8-21699B7AD7C8}" type="presParOf" srcId="{24ABF688-251D-4BBB-8DE4-F0C96DBF2E4B}" destId="{CE041C28-470A-4063-A762-6A65ADA93673}" srcOrd="5" destOrd="0" presId="urn:microsoft.com/office/officeart/2008/layout/HexagonCluster"/>
    <dgm:cxn modelId="{A14C2AA3-A7DA-4F0B-8EC3-32630C095065}" type="presParOf" srcId="{CE041C28-470A-4063-A762-6A65ADA93673}" destId="{588A948A-9F63-422B-95C3-08B9DB8B9469}" srcOrd="0" destOrd="0" presId="urn:microsoft.com/office/officeart/2008/layout/HexagonCluster"/>
    <dgm:cxn modelId="{C14BCC7C-1B07-4E18-9233-143C28701FBB}" type="presParOf" srcId="{24ABF688-251D-4BBB-8DE4-F0C96DBF2E4B}" destId="{D9E44369-7E39-4119-AB97-B26E08BD3A1B}" srcOrd="6" destOrd="0" presId="urn:microsoft.com/office/officeart/2008/layout/HexagonCluster"/>
    <dgm:cxn modelId="{8BA7FC68-C4C2-4E96-9FD5-5FDFD48A3909}" type="presParOf" srcId="{D9E44369-7E39-4119-AB97-B26E08BD3A1B}" destId="{64A1D995-9349-416D-BE40-64011DB0E720}" srcOrd="0" destOrd="0" presId="urn:microsoft.com/office/officeart/2008/layout/HexagonCluster"/>
    <dgm:cxn modelId="{2AB1BE1D-AA13-4D52-88AE-499799A8EC58}" type="presParOf" srcId="{24ABF688-251D-4BBB-8DE4-F0C96DBF2E4B}" destId="{81B7FB6A-C0EA-4244-AB18-EF7B14D44128}" srcOrd="7" destOrd="0" presId="urn:microsoft.com/office/officeart/2008/layout/HexagonCluster"/>
    <dgm:cxn modelId="{166AAAE0-DD71-4E8F-B9D4-A6487CA9FD0F}" type="presParOf" srcId="{81B7FB6A-C0EA-4244-AB18-EF7B14D44128}" destId="{62E4DE8E-3AE8-41DE-9A17-E89D5C3D77B8}" srcOrd="0" destOrd="0" presId="urn:microsoft.com/office/officeart/2008/layout/HexagonCluster"/>
    <dgm:cxn modelId="{07E64037-1689-499C-ACC8-BE1508059AAC}" type="presParOf" srcId="{24ABF688-251D-4BBB-8DE4-F0C96DBF2E4B}" destId="{F7E918C0-1A3F-4F38-B7FC-A232B55B315A}" srcOrd="8" destOrd="0" presId="urn:microsoft.com/office/officeart/2008/layout/HexagonCluster"/>
    <dgm:cxn modelId="{C8AD2FEC-1D31-4B84-854B-E8D060BE6888}" type="presParOf" srcId="{F7E918C0-1A3F-4F38-B7FC-A232B55B315A}" destId="{AC2C5A7C-F4F6-4B27-ABDD-62A7880E900B}" srcOrd="0" destOrd="0" presId="urn:microsoft.com/office/officeart/2008/layout/HexagonCluster"/>
    <dgm:cxn modelId="{693B9A14-464C-4869-BE15-9BA71E200DF3}" type="presParOf" srcId="{24ABF688-251D-4BBB-8DE4-F0C96DBF2E4B}" destId="{9A6D2DED-CE13-4DA6-B912-32BDAA30CED1}" srcOrd="9" destOrd="0" presId="urn:microsoft.com/office/officeart/2008/layout/HexagonCluster"/>
    <dgm:cxn modelId="{CD56C5A3-D5A4-407F-B55A-D195BA72BB8B}" type="presParOf" srcId="{9A6D2DED-CE13-4DA6-B912-32BDAA30CED1}" destId="{A5571FCB-6FF1-43D3-BA16-7448B5DB0299}" srcOrd="0" destOrd="0" presId="urn:microsoft.com/office/officeart/2008/layout/HexagonCluster"/>
    <dgm:cxn modelId="{F8419F50-03AA-475D-9865-B02BA4F9FBC2}" type="presParOf" srcId="{24ABF688-251D-4BBB-8DE4-F0C96DBF2E4B}" destId="{768F1283-7907-4C47-B37B-0B9EC858FB92}" srcOrd="10" destOrd="0" presId="urn:microsoft.com/office/officeart/2008/layout/HexagonCluster"/>
    <dgm:cxn modelId="{66779A84-D3AE-4896-B193-0D4D40F5A56E}" type="presParOf" srcId="{768F1283-7907-4C47-B37B-0B9EC858FB92}" destId="{E62C70B2-7E69-4BEA-A6E3-FD723D3313CE}" srcOrd="0" destOrd="0" presId="urn:microsoft.com/office/officeart/2008/layout/HexagonCluster"/>
    <dgm:cxn modelId="{86EED140-6758-4DAE-818B-CD9D8C6478EB}" type="presParOf" srcId="{24ABF688-251D-4BBB-8DE4-F0C96DBF2E4B}" destId="{85ED628C-A813-4792-A3EF-FD4428B02C23}" srcOrd="11" destOrd="0" presId="urn:microsoft.com/office/officeart/2008/layout/HexagonCluster"/>
    <dgm:cxn modelId="{4163ADE6-C0E7-45D0-AF85-347BDF3E9076}" type="presParOf" srcId="{85ED628C-A813-4792-A3EF-FD4428B02C23}" destId="{D3014068-8F92-4C2F-A132-2BD4612AC834}" srcOrd="0" destOrd="0" presId="urn:microsoft.com/office/officeart/2008/layout/HexagonCluster"/>
    <dgm:cxn modelId="{7A89EC48-5F7F-445E-9AF1-86AE9AED266F}" type="presParOf" srcId="{24ABF688-251D-4BBB-8DE4-F0C96DBF2E4B}" destId="{396E5F26-8F85-4DC7-91EB-9D0CA2EEE765}" srcOrd="12" destOrd="0" presId="urn:microsoft.com/office/officeart/2008/layout/HexagonCluster"/>
    <dgm:cxn modelId="{CCCC974E-E770-4E36-8DBF-38E4D4BB8F23}" type="presParOf" srcId="{396E5F26-8F85-4DC7-91EB-9D0CA2EEE765}" destId="{BCF74C97-534E-433D-90A4-5AE83EDB5EF4}" srcOrd="0" destOrd="0" presId="urn:microsoft.com/office/officeart/2008/layout/HexagonCluster"/>
    <dgm:cxn modelId="{5A4F1D15-EFA6-4B91-96C0-C514C4BCC556}" type="presParOf" srcId="{24ABF688-251D-4BBB-8DE4-F0C96DBF2E4B}" destId="{B7CBCE92-C42C-40AD-BA6B-0244ADD0486E}" srcOrd="13" destOrd="0" presId="urn:microsoft.com/office/officeart/2008/layout/HexagonCluster"/>
    <dgm:cxn modelId="{D96BCE5A-8D4E-4B25-8C38-975F4D9821A4}" type="presParOf" srcId="{B7CBCE92-C42C-40AD-BA6B-0244ADD0486E}" destId="{286062BE-962A-4DCC-8334-2A044FF35CA3}" srcOrd="0" destOrd="0" presId="urn:microsoft.com/office/officeart/2008/layout/HexagonCluster"/>
    <dgm:cxn modelId="{2C36BE57-FD14-4215-9C43-E1582A17137C}" type="presParOf" srcId="{24ABF688-251D-4BBB-8DE4-F0C96DBF2E4B}" destId="{C7307FC7-279A-4C76-8C8C-94415EB4B32E}" srcOrd="14" destOrd="0" presId="urn:microsoft.com/office/officeart/2008/layout/HexagonCluster"/>
    <dgm:cxn modelId="{4305A0F8-79DD-4440-A699-F3623349B144}" type="presParOf" srcId="{C7307FC7-279A-4C76-8C8C-94415EB4B32E}" destId="{C34DFB78-F2A9-471B-8E84-E8EAB9126C6B}" srcOrd="0" destOrd="0" presId="urn:microsoft.com/office/officeart/2008/layout/HexagonCluster"/>
    <dgm:cxn modelId="{B8DB2333-D621-46C3-A073-AC7E8CE79BF3}" type="presParOf" srcId="{24ABF688-251D-4BBB-8DE4-F0C96DBF2E4B}" destId="{103178CD-FA98-4E14-AFF5-882564133501}" srcOrd="15" destOrd="0" presId="urn:microsoft.com/office/officeart/2008/layout/HexagonCluster"/>
    <dgm:cxn modelId="{195C42D7-F18C-4311-808A-FF8D5430BC57}" type="presParOf" srcId="{103178CD-FA98-4E14-AFF5-882564133501}" destId="{D712B4A9-1D5C-44F5-A93F-5FEEE021D1C2}" srcOrd="0" destOrd="0" presId="urn:microsoft.com/office/officeart/2008/layout/HexagonCluster"/>
    <dgm:cxn modelId="{DBCCD642-AE1A-400A-8A68-034FC5B7E3DF}" type="presParOf" srcId="{24ABF688-251D-4BBB-8DE4-F0C96DBF2E4B}" destId="{294D18D5-2AE2-4F74-9894-ABECBEF43828}" srcOrd="16" destOrd="0" presId="urn:microsoft.com/office/officeart/2008/layout/HexagonCluster"/>
    <dgm:cxn modelId="{FEBD7A9D-39F6-495B-829D-B6649BB53A82}" type="presParOf" srcId="{294D18D5-2AE2-4F74-9894-ABECBEF43828}" destId="{D55BC295-9EB2-40FC-B613-A3FE9D14BA5C}" srcOrd="0" destOrd="0" presId="urn:microsoft.com/office/officeart/2008/layout/HexagonCluster"/>
    <dgm:cxn modelId="{CDB323E6-BE9E-4E43-B5DB-085749FF38E2}" type="presParOf" srcId="{24ABF688-251D-4BBB-8DE4-F0C96DBF2E4B}" destId="{AC264493-230F-4858-BE1D-09C7D68ABD75}" srcOrd="17" destOrd="0" presId="urn:microsoft.com/office/officeart/2008/layout/HexagonCluster"/>
    <dgm:cxn modelId="{FFBD32A9-924A-4818-AEAC-B90D789A1CDF}" type="presParOf" srcId="{AC264493-230F-4858-BE1D-09C7D68ABD75}" destId="{739CF4E8-7BF6-4357-897C-0EC393460429}" srcOrd="0" destOrd="0" presId="urn:microsoft.com/office/officeart/2008/layout/HexagonCluster"/>
    <dgm:cxn modelId="{0A0614BF-A1C3-4EAD-9809-B6A93BCD4E38}" type="presParOf" srcId="{24ABF688-251D-4BBB-8DE4-F0C96DBF2E4B}" destId="{7B3C87FA-F88B-4CB4-9EA5-287751061CCF}" srcOrd="18" destOrd="0" presId="urn:microsoft.com/office/officeart/2008/layout/HexagonCluster"/>
    <dgm:cxn modelId="{EBC7318A-4C46-4B61-87E7-275EBA9132AF}" type="presParOf" srcId="{7B3C87FA-F88B-4CB4-9EA5-287751061CCF}" destId="{0AFD0E74-1770-4276-8922-E4670A422552}" srcOrd="0" destOrd="0" presId="urn:microsoft.com/office/officeart/2008/layout/HexagonCluster"/>
    <dgm:cxn modelId="{48266709-3925-4BF0-BC44-05AB0AA0A97C}" type="presParOf" srcId="{24ABF688-251D-4BBB-8DE4-F0C96DBF2E4B}" destId="{BC3E97F4-8285-4FD6-B126-B28779B8A222}" srcOrd="19" destOrd="0" presId="urn:microsoft.com/office/officeart/2008/layout/HexagonCluster"/>
    <dgm:cxn modelId="{9EE6EA03-70F6-4F34-A2EA-639113BA91CA}" type="presParOf" srcId="{BC3E97F4-8285-4FD6-B126-B28779B8A222}" destId="{FC3515F6-6834-46EC-AA39-5B5A8D0FFB36}" srcOrd="0" destOrd="0" presId="urn:microsoft.com/office/officeart/2008/layout/HexagonCluster"/>
    <dgm:cxn modelId="{CD0C1327-044C-4B1B-BDF8-511BB2ED74C2}" type="presParOf" srcId="{24ABF688-251D-4BBB-8DE4-F0C96DBF2E4B}" destId="{7FDFBF43-3ED2-4723-AB2E-F20F3CAE0EE9}" srcOrd="20" destOrd="0" presId="urn:microsoft.com/office/officeart/2008/layout/HexagonCluster"/>
    <dgm:cxn modelId="{19C8E584-6928-4C3A-BCB8-C8C9541B51AE}" type="presParOf" srcId="{7FDFBF43-3ED2-4723-AB2E-F20F3CAE0EE9}" destId="{82D22ACE-7EF1-4391-8328-B8F37ADDFBBC}" srcOrd="0" destOrd="0" presId="urn:microsoft.com/office/officeart/2008/layout/HexagonCluster"/>
    <dgm:cxn modelId="{7A9B1D2B-7CBA-43D2-A496-F58587E1C7F4}" type="presParOf" srcId="{24ABF688-251D-4BBB-8DE4-F0C96DBF2E4B}" destId="{FD4EB339-A3E5-4B97-9724-04918489F48A}" srcOrd="21" destOrd="0" presId="urn:microsoft.com/office/officeart/2008/layout/HexagonCluster"/>
    <dgm:cxn modelId="{F7CB24FC-5E16-4081-AFD9-660B7E3ECBD4}" type="presParOf" srcId="{FD4EB339-A3E5-4B97-9724-04918489F48A}" destId="{A715A3A6-9F73-45FC-9300-29B234017C35}" srcOrd="0" destOrd="0" presId="urn:microsoft.com/office/officeart/2008/layout/HexagonCluster"/>
    <dgm:cxn modelId="{6CCA6629-88F7-4657-A0D1-939EA3490D16}" type="presParOf" srcId="{24ABF688-251D-4BBB-8DE4-F0C96DBF2E4B}" destId="{C5909AD2-86C0-41B3-A17C-5306A2E0EED1}" srcOrd="22" destOrd="0" presId="urn:microsoft.com/office/officeart/2008/layout/HexagonCluster"/>
    <dgm:cxn modelId="{750FB2BA-8796-4366-9DF9-EE7BF25368EE}" type="presParOf" srcId="{C5909AD2-86C0-41B3-A17C-5306A2E0EED1}" destId="{84311BA3-B77E-485D-AFD8-2728667A4CF7}" srcOrd="0" destOrd="0" presId="urn:microsoft.com/office/officeart/2008/layout/HexagonCluster"/>
    <dgm:cxn modelId="{69E6C924-67F1-436F-AC72-5F93047EC24C}" type="presParOf" srcId="{24ABF688-251D-4BBB-8DE4-F0C96DBF2E4B}" destId="{8684AA58-DB5B-452C-AC80-08C628BB026A}" srcOrd="23" destOrd="0" presId="urn:microsoft.com/office/officeart/2008/layout/HexagonCluster"/>
    <dgm:cxn modelId="{2DFEBD72-EBC7-4DA3-8D8D-950963303647}" type="presParOf" srcId="{8684AA58-DB5B-452C-AC80-08C628BB026A}" destId="{15CD53E3-D701-4CF3-8777-3FF596E0DF60}" srcOrd="0" destOrd="0" presId="urn:microsoft.com/office/officeart/2008/layout/HexagonCluster"/>
    <dgm:cxn modelId="{D723FF7D-6206-4C30-923B-042959C62B86}" type="presParOf" srcId="{24ABF688-251D-4BBB-8DE4-F0C96DBF2E4B}" destId="{546D7050-CDA6-4EF8-B720-F9C795BFCA60}" srcOrd="24" destOrd="0" presId="urn:microsoft.com/office/officeart/2008/layout/HexagonCluster"/>
    <dgm:cxn modelId="{0CA52288-F876-4089-AEA8-51A0CAC3A1D1}" type="presParOf" srcId="{546D7050-CDA6-4EF8-B720-F9C795BFCA60}" destId="{BB80E79C-B65B-4796-9CB6-A2A2C1D516FA}" srcOrd="0" destOrd="0" presId="urn:microsoft.com/office/officeart/2008/layout/HexagonCluster"/>
    <dgm:cxn modelId="{4ACF1CC8-9F00-4AF0-A65A-9BE964F5D092}" type="presParOf" srcId="{24ABF688-251D-4BBB-8DE4-F0C96DBF2E4B}" destId="{A4640E84-3DA2-4595-A383-2BC96DE2ED12}" srcOrd="25" destOrd="0" presId="urn:microsoft.com/office/officeart/2008/layout/HexagonCluster"/>
    <dgm:cxn modelId="{2EC5E232-2AF9-447F-8FC4-AFF3056BF17C}" type="presParOf" srcId="{A4640E84-3DA2-4595-A383-2BC96DE2ED12}" destId="{67671E8C-ACCA-4ABC-9CCA-45B539ACDA0F}" srcOrd="0" destOrd="0" presId="urn:microsoft.com/office/officeart/2008/layout/HexagonCluster"/>
    <dgm:cxn modelId="{2008E1F1-3A0F-477F-B76F-00DBAD028348}" type="presParOf" srcId="{24ABF688-251D-4BBB-8DE4-F0C96DBF2E4B}" destId="{6303F321-AA56-4798-AD16-83A5CF251E3A}" srcOrd="26" destOrd="0" presId="urn:microsoft.com/office/officeart/2008/layout/HexagonCluster"/>
    <dgm:cxn modelId="{22B4DD3B-290B-4B67-B73A-0FA59BE0327F}" type="presParOf" srcId="{6303F321-AA56-4798-AD16-83A5CF251E3A}" destId="{FDA6856E-3361-49F6-AB94-021CB8590380}" srcOrd="0" destOrd="0" presId="urn:microsoft.com/office/officeart/2008/layout/HexagonCluster"/>
    <dgm:cxn modelId="{EDD912CD-0F2F-4299-84B1-57CEAF93930F}" type="presParOf" srcId="{24ABF688-251D-4BBB-8DE4-F0C96DBF2E4B}" destId="{2E62CFE3-A4BC-4BAA-AB0E-4116E244AC19}" srcOrd="27" destOrd="0" presId="urn:microsoft.com/office/officeart/2008/layout/HexagonCluster"/>
    <dgm:cxn modelId="{0678D0D6-6EC8-48C6-B97A-D3F4C2BDD51E}" type="presParOf" srcId="{2E62CFE3-A4BC-4BAA-AB0E-4116E244AC19}" destId="{9117E25A-0A59-4CC2-AA1C-20EA9246AAF6}" srcOrd="0" destOrd="0" presId="urn:microsoft.com/office/officeart/2008/layout/HexagonCluster"/>
    <dgm:cxn modelId="{6638B863-A0B1-45EB-ABE4-3257DB7354FC}" type="presParOf" srcId="{24ABF688-251D-4BBB-8DE4-F0C96DBF2E4B}" destId="{097AB78D-C89C-4BD9-B84E-DAD0D3A112B2}" srcOrd="28" destOrd="0" presId="urn:microsoft.com/office/officeart/2008/layout/HexagonCluster"/>
    <dgm:cxn modelId="{ECF0643B-1BC0-498F-B1A5-8E7E86F1989A}" type="presParOf" srcId="{097AB78D-C89C-4BD9-B84E-DAD0D3A112B2}" destId="{B517C53C-657C-4AEF-8602-57237C8486A0}" srcOrd="0" destOrd="0" presId="urn:microsoft.com/office/officeart/2008/layout/HexagonCluster"/>
    <dgm:cxn modelId="{9FCA8850-D4C8-44C7-B0E5-E0AE72DFEBC0}" type="presParOf" srcId="{24ABF688-251D-4BBB-8DE4-F0C96DBF2E4B}" destId="{86243FBC-2258-45D1-8FE2-4E5C37081B7E}" srcOrd="29" destOrd="0" presId="urn:microsoft.com/office/officeart/2008/layout/HexagonCluster"/>
    <dgm:cxn modelId="{4AEE2F53-E8C4-4012-BCCE-FF7C5E3D59B0}" type="presParOf" srcId="{86243FBC-2258-45D1-8FE2-4E5C37081B7E}" destId="{E2C5C70A-C14B-4E7E-AD71-9781A0AA9E8B}" srcOrd="0" destOrd="0" presId="urn:microsoft.com/office/officeart/2008/layout/HexagonCluster"/>
    <dgm:cxn modelId="{E6F5C8C2-CE38-44FA-9A2E-62B1DE0F70D9}" type="presParOf" srcId="{24ABF688-251D-4BBB-8DE4-F0C96DBF2E4B}" destId="{E1D7CA40-4773-4AB9-BC65-287BC17112A6}" srcOrd="30" destOrd="0" presId="urn:microsoft.com/office/officeart/2008/layout/HexagonCluster"/>
    <dgm:cxn modelId="{E2FC2527-4769-4954-BF5A-56933EC1366E}" type="presParOf" srcId="{E1D7CA40-4773-4AB9-BC65-287BC17112A6}" destId="{259987A4-5D53-4C01-A8E5-C55A53651DE3}" srcOrd="0" destOrd="0" presId="urn:microsoft.com/office/officeart/2008/layout/HexagonCluster"/>
    <dgm:cxn modelId="{470D903D-6784-428C-BA58-D28AB86658A7}" type="presParOf" srcId="{24ABF688-251D-4BBB-8DE4-F0C96DBF2E4B}" destId="{E4DD79EA-8C90-4F58-B2C8-CF2233EB7631}" srcOrd="31" destOrd="0" presId="urn:microsoft.com/office/officeart/2008/layout/HexagonCluster"/>
    <dgm:cxn modelId="{4AAB24BF-B81F-4A3A-AB22-0C60656C3C39}" type="presParOf" srcId="{E4DD79EA-8C90-4F58-B2C8-CF2233EB7631}" destId="{0F5DF080-6494-4EF8-8D7F-7CFF235AD48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91708-E8A8-4A14-9CCF-088A3B4663C3}">
      <dsp:nvSpPr>
        <dsp:cNvPr id="0" name=""/>
        <dsp:cNvSpPr/>
      </dsp:nvSpPr>
      <dsp:spPr>
        <a:xfrm>
          <a:off x="1135481" y="2450166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大数据概述</a:t>
          </a:r>
          <a:endParaRPr lang="zh-CN" altLang="en-US" sz="1700" kern="1200" dirty="0"/>
        </a:p>
      </dsp:txBody>
      <dsp:txXfrm>
        <a:off x="1339901" y="2625636"/>
        <a:ext cx="911147" cy="782113"/>
      </dsp:txXfrm>
    </dsp:sp>
    <dsp:sp modelId="{DCCC4CC9-EC4A-4613-B2B6-A4756EA85CDB}">
      <dsp:nvSpPr>
        <dsp:cNvPr id="0" name=""/>
        <dsp:cNvSpPr/>
      </dsp:nvSpPr>
      <dsp:spPr>
        <a:xfrm>
          <a:off x="1167180" y="2956934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2AD79-329D-4D8A-9F67-EB29530B1CD7}">
      <dsp:nvSpPr>
        <dsp:cNvPr id="0" name=""/>
        <dsp:cNvSpPr/>
      </dsp:nvSpPr>
      <dsp:spPr>
        <a:xfrm>
          <a:off x="0" y="1823880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468" b="-34532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1F187-EB51-4275-97B2-445E3C534FB1}">
      <dsp:nvSpPr>
        <dsp:cNvPr id="0" name=""/>
        <dsp:cNvSpPr/>
      </dsp:nvSpPr>
      <dsp:spPr>
        <a:xfrm>
          <a:off x="903833" y="2806574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228E9-298D-48AE-8AF4-42620BC3F29B}">
      <dsp:nvSpPr>
        <dsp:cNvPr id="0" name=""/>
        <dsp:cNvSpPr/>
      </dsp:nvSpPr>
      <dsp:spPr>
        <a:xfrm>
          <a:off x="2270963" y="1820453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Java</a:t>
          </a:r>
          <a:r>
            <a:rPr lang="zh-CN" sz="1700" kern="1200" dirty="0" smtClean="0"/>
            <a:t>调试技巧</a:t>
          </a:r>
          <a:endParaRPr lang="zh-CN" altLang="en-US" sz="1700" kern="1200" dirty="0"/>
        </a:p>
      </dsp:txBody>
      <dsp:txXfrm>
        <a:off x="2475383" y="1995923"/>
        <a:ext cx="911147" cy="782113"/>
      </dsp:txXfrm>
    </dsp:sp>
    <dsp:sp modelId="{588A948A-9F63-422B-95C3-08B9DB8B9469}">
      <dsp:nvSpPr>
        <dsp:cNvPr id="0" name=""/>
        <dsp:cNvSpPr/>
      </dsp:nvSpPr>
      <dsp:spPr>
        <a:xfrm>
          <a:off x="3179673" y="2800577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D995-9349-416D-BE40-64011DB0E720}">
      <dsp:nvSpPr>
        <dsp:cNvPr id="0" name=""/>
        <dsp:cNvSpPr/>
      </dsp:nvSpPr>
      <dsp:spPr>
        <a:xfrm>
          <a:off x="3407257" y="2448024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46" t="-15133" r="-4546" b="-27843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DE8E-3AE8-41DE-9A17-E89D5C3D77B8}">
      <dsp:nvSpPr>
        <dsp:cNvPr id="0" name=""/>
        <dsp:cNvSpPr/>
      </dsp:nvSpPr>
      <dsp:spPr>
        <a:xfrm>
          <a:off x="3438956" y="2952222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C5A7C-F4F6-4B27-ABDD-62A7880E900B}">
      <dsp:nvSpPr>
        <dsp:cNvPr id="0" name=""/>
        <dsp:cNvSpPr/>
      </dsp:nvSpPr>
      <dsp:spPr>
        <a:xfrm>
          <a:off x="1135481" y="1197595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流处理技术</a:t>
          </a:r>
          <a:endParaRPr lang="zh-CN" altLang="en-US" sz="1700" kern="1200" dirty="0"/>
        </a:p>
      </dsp:txBody>
      <dsp:txXfrm>
        <a:off x="1339901" y="1373065"/>
        <a:ext cx="911147" cy="782113"/>
      </dsp:txXfrm>
    </dsp:sp>
    <dsp:sp modelId="{A5571FCB-6FF1-43D3-BA16-7448B5DB0299}">
      <dsp:nvSpPr>
        <dsp:cNvPr id="0" name=""/>
        <dsp:cNvSpPr/>
      </dsp:nvSpPr>
      <dsp:spPr>
        <a:xfrm>
          <a:off x="2033625" y="1213017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C70B2-7E69-4BEA-A6E3-FD723D3313CE}">
      <dsp:nvSpPr>
        <dsp:cNvPr id="0" name=""/>
        <dsp:cNvSpPr/>
      </dsp:nvSpPr>
      <dsp:spPr>
        <a:xfrm>
          <a:off x="2270963" y="567455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19" t="-10367" r="-1819" b="-23078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14068-8F92-4C2F-A132-2BD4612AC834}">
      <dsp:nvSpPr>
        <dsp:cNvPr id="0" name=""/>
        <dsp:cNvSpPr/>
      </dsp:nvSpPr>
      <dsp:spPr>
        <a:xfrm>
          <a:off x="2309164" y="1069511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74C97-534E-433D-90A4-5AE83EDB5EF4}">
      <dsp:nvSpPr>
        <dsp:cNvPr id="0" name=""/>
        <dsp:cNvSpPr/>
      </dsp:nvSpPr>
      <dsp:spPr>
        <a:xfrm>
          <a:off x="3407257" y="1195025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Hadoop</a:t>
          </a:r>
          <a:r>
            <a:rPr lang="zh-CN" sz="1700" kern="1200" dirty="0" smtClean="0"/>
            <a:t>生态圈</a:t>
          </a:r>
          <a:endParaRPr lang="zh-CN" altLang="en-US" sz="1700" kern="1200" dirty="0"/>
        </a:p>
      </dsp:txBody>
      <dsp:txXfrm>
        <a:off x="3611677" y="1370495"/>
        <a:ext cx="911147" cy="782113"/>
      </dsp:txXfrm>
    </dsp:sp>
    <dsp:sp modelId="{286062BE-962A-4DCC-8334-2A044FF35CA3}">
      <dsp:nvSpPr>
        <dsp:cNvPr id="0" name=""/>
        <dsp:cNvSpPr/>
      </dsp:nvSpPr>
      <dsp:spPr>
        <a:xfrm>
          <a:off x="4548428" y="1697081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DFB78-F2A9-471B-8E84-E8EAB9126C6B}">
      <dsp:nvSpPr>
        <dsp:cNvPr id="0" name=""/>
        <dsp:cNvSpPr/>
      </dsp:nvSpPr>
      <dsp:spPr>
        <a:xfrm>
          <a:off x="4542739" y="1832020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645" b="-41355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2B4A9-1D5C-44F5-A93F-5FEEE021D1C2}">
      <dsp:nvSpPr>
        <dsp:cNvPr id="0" name=""/>
        <dsp:cNvSpPr/>
      </dsp:nvSpPr>
      <dsp:spPr>
        <a:xfrm>
          <a:off x="4799583" y="1852582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BC295-9EB2-40FC-B613-A3FE9D14BA5C}">
      <dsp:nvSpPr>
        <dsp:cNvPr id="0" name=""/>
        <dsp:cNvSpPr/>
      </dsp:nvSpPr>
      <dsp:spPr>
        <a:xfrm>
          <a:off x="4542739" y="579449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</a:t>
          </a:r>
          <a:r>
            <a:rPr lang="zh-CN" sz="1700" kern="1200" dirty="0" smtClean="0"/>
            <a:t>设计理念</a:t>
          </a:r>
          <a:endParaRPr lang="zh-CN" altLang="en-US" sz="1700" kern="1200" dirty="0"/>
        </a:p>
      </dsp:txBody>
      <dsp:txXfrm>
        <a:off x="4747159" y="754919"/>
        <a:ext cx="911147" cy="782113"/>
      </dsp:txXfrm>
    </dsp:sp>
    <dsp:sp modelId="{739CF4E8-7BF6-4357-897C-0EC393460429}">
      <dsp:nvSpPr>
        <dsp:cNvPr id="0" name=""/>
        <dsp:cNvSpPr/>
      </dsp:nvSpPr>
      <dsp:spPr>
        <a:xfrm>
          <a:off x="5683910" y="1087503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D0E74-1770-4276-8922-E4670A422552}">
      <dsp:nvSpPr>
        <dsp:cNvPr id="0" name=""/>
        <dsp:cNvSpPr/>
      </dsp:nvSpPr>
      <dsp:spPr>
        <a:xfrm>
          <a:off x="5678220" y="1211732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8" t="5518" r="908" b="5518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515F6-6834-46EC-AA39-5B5A8D0FFB36}">
      <dsp:nvSpPr>
        <dsp:cNvPr id="0" name=""/>
        <dsp:cNvSpPr/>
      </dsp:nvSpPr>
      <dsp:spPr>
        <a:xfrm>
          <a:off x="5941567" y="1237006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22ACE-7EF1-4391-8328-B8F37ADDFBBC}">
      <dsp:nvSpPr>
        <dsp:cNvPr id="0" name=""/>
        <dsp:cNvSpPr/>
      </dsp:nvSpPr>
      <dsp:spPr>
        <a:xfrm>
          <a:off x="5678220" y="2462589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微服务技术</a:t>
          </a:r>
          <a:endParaRPr lang="zh-CN" altLang="en-US" sz="1700" kern="1200" dirty="0"/>
        </a:p>
      </dsp:txBody>
      <dsp:txXfrm>
        <a:off x="5882640" y="2638059"/>
        <a:ext cx="911147" cy="782113"/>
      </dsp:txXfrm>
    </dsp:sp>
    <dsp:sp modelId="{A715A3A6-9F73-45FC-9300-29B234017C35}">
      <dsp:nvSpPr>
        <dsp:cNvPr id="0" name=""/>
        <dsp:cNvSpPr/>
      </dsp:nvSpPr>
      <dsp:spPr>
        <a:xfrm>
          <a:off x="5939942" y="3455135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11BA3-B77E-485D-AFD8-2728667A4CF7}">
      <dsp:nvSpPr>
        <dsp:cNvPr id="0" name=""/>
        <dsp:cNvSpPr/>
      </dsp:nvSpPr>
      <dsp:spPr>
        <a:xfrm>
          <a:off x="4542739" y="3082877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36" b="-40064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53E3-D701-4CF3-8777-3FF596E0DF60}">
      <dsp:nvSpPr>
        <dsp:cNvPr id="0" name=""/>
        <dsp:cNvSpPr/>
      </dsp:nvSpPr>
      <dsp:spPr>
        <a:xfrm>
          <a:off x="5695289" y="3580221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0E79C-B65B-4796-9CB6-A2A2C1D516FA}">
      <dsp:nvSpPr>
        <dsp:cNvPr id="0" name=""/>
        <dsp:cNvSpPr/>
      </dsp:nvSpPr>
      <dsp:spPr>
        <a:xfrm>
          <a:off x="2270150" y="3076023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移动架构技术介绍</a:t>
          </a:r>
          <a:endParaRPr lang="zh-CN" altLang="en-US" sz="1700" kern="1200" dirty="0"/>
        </a:p>
      </dsp:txBody>
      <dsp:txXfrm>
        <a:off x="2474570" y="3251493"/>
        <a:ext cx="911147" cy="782113"/>
      </dsp:txXfrm>
    </dsp:sp>
    <dsp:sp modelId="{67671E8C-ACCA-4ABC-9CCA-45B539ACDA0F}">
      <dsp:nvSpPr>
        <dsp:cNvPr id="0" name=""/>
        <dsp:cNvSpPr/>
      </dsp:nvSpPr>
      <dsp:spPr>
        <a:xfrm>
          <a:off x="2308351" y="3578079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6856E-3361-49F6-AB94-021CB8590380}">
      <dsp:nvSpPr>
        <dsp:cNvPr id="0" name=""/>
        <dsp:cNvSpPr/>
      </dsp:nvSpPr>
      <dsp:spPr>
        <a:xfrm>
          <a:off x="1134668" y="3705735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114" b="-40886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7E25A-0A59-4CC2-AA1C-20EA9246AAF6}">
      <dsp:nvSpPr>
        <dsp:cNvPr id="0" name=""/>
        <dsp:cNvSpPr/>
      </dsp:nvSpPr>
      <dsp:spPr>
        <a:xfrm>
          <a:off x="2032812" y="3721585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7C53C-657C-4AEF-8602-57237C8486A0}">
      <dsp:nvSpPr>
        <dsp:cNvPr id="0" name=""/>
        <dsp:cNvSpPr/>
      </dsp:nvSpPr>
      <dsp:spPr>
        <a:xfrm>
          <a:off x="6808012" y="3097441"/>
          <a:ext cx="1319987" cy="113305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活动总结</a:t>
          </a:r>
          <a:r>
            <a:rPr lang="zh-CN" altLang="en-US" sz="1700" kern="1200" dirty="0" smtClean="0"/>
            <a:t>会</a:t>
          </a:r>
          <a:endParaRPr lang="zh-CN" altLang="en-US" sz="1700" kern="1200" dirty="0"/>
        </a:p>
      </dsp:txBody>
      <dsp:txXfrm>
        <a:off x="7012432" y="3272911"/>
        <a:ext cx="911147" cy="782113"/>
      </dsp:txXfrm>
    </dsp:sp>
    <dsp:sp modelId="{E2C5C70A-C14B-4E7E-AD71-9781A0AA9E8B}">
      <dsp:nvSpPr>
        <dsp:cNvPr id="0" name=""/>
        <dsp:cNvSpPr/>
      </dsp:nvSpPr>
      <dsp:spPr>
        <a:xfrm>
          <a:off x="7069734" y="4089988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987A4-5D53-4C01-A8E5-C55A53651DE3}">
      <dsp:nvSpPr>
        <dsp:cNvPr id="0" name=""/>
        <dsp:cNvSpPr/>
      </dsp:nvSpPr>
      <dsp:spPr>
        <a:xfrm>
          <a:off x="5672531" y="3718158"/>
          <a:ext cx="1319987" cy="113305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DF080-6494-4EF8-8D7F-7CFF235AD48B}">
      <dsp:nvSpPr>
        <dsp:cNvPr id="0" name=""/>
        <dsp:cNvSpPr/>
      </dsp:nvSpPr>
      <dsp:spPr>
        <a:xfrm>
          <a:off x="6825081" y="4215502"/>
          <a:ext cx="153619" cy="1327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D859-2824-4517-9E74-D6FC704502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73B91-EAE6-4C89-8619-1CB3AC02E4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9765" y="1844565"/>
            <a:ext cx="9144000" cy="1980708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05297" y="4989403"/>
            <a:ext cx="5165833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15668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44111"/>
            <a:ext cx="3932237" cy="37248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027550"/>
            <a:ext cx="10515600" cy="4994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61697"/>
            <a:ext cx="2628900" cy="521526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61697"/>
            <a:ext cx="7734300" cy="52152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249" y="126123"/>
            <a:ext cx="9222828" cy="788277"/>
          </a:xfrm>
          <a:noFill/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400" y="1709738"/>
            <a:ext cx="814705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89586" y="4589463"/>
            <a:ext cx="79578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00412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9800" y="1100412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32" y="175939"/>
            <a:ext cx="10515600" cy="51774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362" y="98747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362" y="181138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8774" y="98747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8774" y="181138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2355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222938"/>
            <a:ext cx="3932237" cy="3646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tile tx="0" ty="0" sx="100000" sy="100000" flip="none" algn="tl"/>
          </a:blipFill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249" y="126123"/>
            <a:ext cx="9222828" cy="59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27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5339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rgbClr val="05339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年度华资技术交流周</a:t>
            </a:r>
            <a:br>
              <a:rPr lang="en-US" altLang="zh-CN" dirty="0" smtClean="0"/>
            </a:br>
            <a:r>
              <a:rPr lang="zh-CN" altLang="en-US" dirty="0" smtClean="0"/>
              <a:t>总  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广州华资软件技术有限公司</a:t>
            </a:r>
            <a:endParaRPr lang="en-US" altLang="zh-CN" dirty="0" smtClean="0"/>
          </a:p>
          <a:p>
            <a:r>
              <a:rPr lang="zh-CN" altLang="en-US" dirty="0" smtClean="0"/>
              <a:t>公共技术研发中心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929" y="232803"/>
            <a:ext cx="9222828" cy="599591"/>
          </a:xfrm>
        </p:spPr>
        <p:txBody>
          <a:bodyPr/>
          <a:lstStyle/>
          <a:p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下一站，我们在哪里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27" name="Freeform 2"/>
          <p:cNvSpPr/>
          <p:nvPr/>
        </p:nvSpPr>
        <p:spPr bwMode="gray">
          <a:xfrm>
            <a:off x="5322177" y="3728601"/>
            <a:ext cx="1265237" cy="803275"/>
          </a:xfrm>
          <a:custGeom>
            <a:avLst/>
            <a:gdLst>
              <a:gd name="T0" fmla="*/ 982860645 w 797"/>
              <a:gd name="T1" fmla="*/ 0 h 506"/>
              <a:gd name="T2" fmla="*/ 1129029605 w 797"/>
              <a:gd name="T3" fmla="*/ 161290011 h 506"/>
              <a:gd name="T4" fmla="*/ 2008563122 w 797"/>
              <a:gd name="T5" fmla="*/ 1247478233 h 506"/>
              <a:gd name="T6" fmla="*/ 982860645 w 797"/>
              <a:gd name="T7" fmla="*/ 894656444 h 506"/>
              <a:gd name="T8" fmla="*/ 0 w 797"/>
              <a:gd name="T9" fmla="*/ 1275199152 h 506"/>
              <a:gd name="T10" fmla="*/ 982860645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Freeform 3"/>
          <p:cNvSpPr/>
          <p:nvPr/>
        </p:nvSpPr>
        <p:spPr bwMode="gray">
          <a:xfrm>
            <a:off x="5960352" y="2750701"/>
            <a:ext cx="1735137" cy="1117600"/>
          </a:xfrm>
          <a:custGeom>
            <a:avLst/>
            <a:gdLst>
              <a:gd name="T0" fmla="*/ 161289931 w 1093"/>
              <a:gd name="T1" fmla="*/ 1774190178 h 704"/>
              <a:gd name="T2" fmla="*/ 0 w 1093"/>
              <a:gd name="T3" fmla="*/ 1567537041 h 704"/>
              <a:gd name="T4" fmla="*/ 2066525813 w 1093"/>
              <a:gd name="T5" fmla="*/ 0 h 704"/>
              <a:gd name="T6" fmla="*/ 2147483647 w 1093"/>
              <a:gd name="T7" fmla="*/ 1141629988 h 704"/>
              <a:gd name="T8" fmla="*/ 161289931 w 1093"/>
              <a:gd name="T9" fmla="*/ 1774190178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4"/>
          <p:cNvSpPr/>
          <p:nvPr/>
        </p:nvSpPr>
        <p:spPr bwMode="gray">
          <a:xfrm>
            <a:off x="4490327" y="2777688"/>
            <a:ext cx="1470025" cy="1117600"/>
          </a:xfrm>
          <a:custGeom>
            <a:avLst/>
            <a:gdLst>
              <a:gd name="T0" fmla="*/ 2147483647 w 926"/>
              <a:gd name="T1" fmla="*/ 1539816125 h 704"/>
              <a:gd name="T2" fmla="*/ 2127012108 w 926"/>
              <a:gd name="T3" fmla="*/ 1774190178 h 704"/>
              <a:gd name="T4" fmla="*/ 0 w 926"/>
              <a:gd name="T5" fmla="*/ 1232355582 h 704"/>
              <a:gd name="T6" fmla="*/ 793850002 w 926"/>
              <a:gd name="T7" fmla="*/ 0 h 704"/>
              <a:gd name="T8" fmla="*/ 2147483647 w 926"/>
              <a:gd name="T9" fmla="*/ 1539816125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" name="Group 6"/>
          <p:cNvGrpSpPr/>
          <p:nvPr/>
        </p:nvGrpSpPr>
        <p:grpSpPr bwMode="auto">
          <a:xfrm>
            <a:off x="2726614" y="1491813"/>
            <a:ext cx="2257425" cy="2257425"/>
            <a:chOff x="867" y="738"/>
            <a:chExt cx="1422" cy="1422"/>
          </a:xfrm>
        </p:grpSpPr>
        <p:sp>
          <p:nvSpPr>
            <p:cNvPr id="31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Rectangle 9"/>
          <p:cNvSpPr>
            <a:spLocks noChangeArrowheads="1"/>
          </p:cNvSpPr>
          <p:nvPr/>
        </p:nvSpPr>
        <p:spPr bwMode="gray">
          <a:xfrm>
            <a:off x="2829802" y="2514600"/>
            <a:ext cx="19462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1200" dirty="0" smtClean="0">
                <a:solidFill>
                  <a:srgbClr val="000000"/>
                </a:solidFill>
              </a:rPr>
              <a:t>结合本次活动的经验和公司的支持，将我们的交流活动从研发中心推广到公司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4" name="Group 10"/>
          <p:cNvGrpSpPr/>
          <p:nvPr/>
        </p:nvGrpSpPr>
        <p:grpSpPr bwMode="auto">
          <a:xfrm>
            <a:off x="7217652" y="1491813"/>
            <a:ext cx="2257425" cy="2257425"/>
            <a:chOff x="867" y="738"/>
            <a:chExt cx="1422" cy="1422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gray">
          <a:xfrm>
            <a:off x="7320839" y="2531378"/>
            <a:ext cx="19462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1200" dirty="0" smtClean="0">
                <a:solidFill>
                  <a:srgbClr val="000000"/>
                </a:solidFill>
              </a:rPr>
              <a:t>本次活动作为年度最后一周的交流活动，以后可以发展为每半年一次，或定期举行。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8" name="Group 14"/>
          <p:cNvGrpSpPr/>
          <p:nvPr/>
        </p:nvGrpSpPr>
        <p:grpSpPr bwMode="auto">
          <a:xfrm>
            <a:off x="4853864" y="4263588"/>
            <a:ext cx="2257425" cy="2257425"/>
            <a:chOff x="867" y="738"/>
            <a:chExt cx="1422" cy="1422"/>
          </a:xfrm>
        </p:grpSpPr>
        <p:sp>
          <p:nvSpPr>
            <p:cNvPr id="39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Rectangle 17"/>
          <p:cNvSpPr>
            <a:spLocks noChangeArrowheads="1"/>
          </p:cNvSpPr>
          <p:nvPr/>
        </p:nvSpPr>
        <p:spPr bwMode="gray">
          <a:xfrm>
            <a:off x="4957052" y="5244430"/>
            <a:ext cx="19462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1200" dirty="0" smtClean="0">
                <a:solidFill>
                  <a:srgbClr val="000000"/>
                </a:solidFill>
              </a:rPr>
              <a:t>本次活动为研发中心目前或接下来所涉及的技术分享，以后可以扩展到业务技术分享和管理技术分享</a:t>
            </a:r>
            <a:r>
              <a:rPr lang="en-US" altLang="zh-CN" sz="1200" dirty="0" smtClean="0">
                <a:solidFill>
                  <a:srgbClr val="000000"/>
                </a:solidFill>
              </a:rPr>
              <a:t>.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43" name="Freeform 19"/>
          <p:cNvSpPr/>
          <p:nvPr/>
        </p:nvSpPr>
        <p:spPr bwMode="gray">
          <a:xfrm>
            <a:off x="4964989" y="4328676"/>
            <a:ext cx="2024063" cy="785812"/>
          </a:xfrm>
          <a:custGeom>
            <a:avLst/>
            <a:gdLst>
              <a:gd name="T0" fmla="*/ 0 w 1291"/>
              <a:gd name="T1" fmla="*/ 1247475845 h 495"/>
              <a:gd name="T2" fmla="*/ 2147483647 w 1291"/>
              <a:gd name="T3" fmla="*/ 1229835561 h 495"/>
              <a:gd name="T4" fmla="*/ 2147483647 w 1291"/>
              <a:gd name="T5" fmla="*/ 393144127 h 495"/>
              <a:gd name="T6" fmla="*/ 1560878482 w 1291"/>
              <a:gd name="T7" fmla="*/ 0 h 495"/>
              <a:gd name="T8" fmla="*/ 565357936 w 1291"/>
              <a:gd name="T9" fmla="*/ 360381331 h 495"/>
              <a:gd name="T10" fmla="*/ 0 w 1291"/>
              <a:gd name="T11" fmla="*/ 1247475845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black">
          <a:xfrm>
            <a:off x="5103102" y="4641413"/>
            <a:ext cx="1836737" cy="70788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从技术到业务到管理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21"/>
          <p:cNvSpPr/>
          <p:nvPr/>
        </p:nvSpPr>
        <p:spPr bwMode="gray">
          <a:xfrm>
            <a:off x="7327189" y="1547376"/>
            <a:ext cx="2033588" cy="781050"/>
          </a:xfrm>
          <a:custGeom>
            <a:avLst/>
            <a:gdLst>
              <a:gd name="T0" fmla="*/ 0 w 1293"/>
              <a:gd name="T1" fmla="*/ 1234876653 h 492"/>
              <a:gd name="T2" fmla="*/ 2147483647 w 1293"/>
              <a:gd name="T3" fmla="*/ 1239916964 h 492"/>
              <a:gd name="T4" fmla="*/ 2147483647 w 1293"/>
              <a:gd name="T5" fmla="*/ 403224999 h 492"/>
              <a:gd name="T6" fmla="*/ 1602890206 w 1293"/>
              <a:gd name="T7" fmla="*/ 0 h 492"/>
              <a:gd name="T8" fmla="*/ 573874424 w 1293"/>
              <a:gd name="T9" fmla="*/ 370463770 h 492"/>
              <a:gd name="T10" fmla="*/ 0 w 1293"/>
              <a:gd name="T11" fmla="*/ 1234876653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Freeform 22"/>
          <p:cNvSpPr/>
          <p:nvPr/>
        </p:nvSpPr>
        <p:spPr bwMode="gray">
          <a:xfrm>
            <a:off x="2828214" y="1548963"/>
            <a:ext cx="2038350" cy="785813"/>
          </a:xfrm>
          <a:custGeom>
            <a:avLst/>
            <a:gdLst>
              <a:gd name="T0" fmla="*/ 0 w 1284"/>
              <a:gd name="T1" fmla="*/ 1247479020 h 495"/>
              <a:gd name="T2" fmla="*/ 2147483647 w 1284"/>
              <a:gd name="T3" fmla="*/ 1239917755 h 495"/>
              <a:gd name="T4" fmla="*/ 2147483647 w 1284"/>
              <a:gd name="T5" fmla="*/ 403225256 h 495"/>
              <a:gd name="T6" fmla="*/ 1610380422 w 1284"/>
              <a:gd name="T7" fmla="*/ 0 h 495"/>
              <a:gd name="T8" fmla="*/ 561994035 w 1284"/>
              <a:gd name="T9" fmla="*/ 370464006 h 495"/>
              <a:gd name="T10" fmla="*/ 0 w 1284"/>
              <a:gd name="T11" fmla="*/ 1247479020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black">
          <a:xfrm>
            <a:off x="7438314" y="1860113"/>
            <a:ext cx="1836738" cy="70788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从一年一期到半年一期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black">
          <a:xfrm>
            <a:off x="2956802" y="1869638"/>
            <a:ext cx="1836737" cy="70788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从</a:t>
            </a:r>
            <a:r>
              <a:rPr lang="en-US" altLang="zh-CN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R&amp;D</a:t>
            </a:r>
            <a:r>
              <a:rPr lang="zh-CN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2000" b="1" dirty="0" err="1" smtClean="0">
                <a:solidFill>
                  <a:srgbClr val="FFFFFF"/>
                </a:solidFill>
                <a:latin typeface="Arial" panose="020B0604020202020204" pitchFamily="34" charset="0"/>
              </a:rPr>
              <a:t>Sinobest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" name="Freeform 25"/>
          <p:cNvSpPr/>
          <p:nvPr/>
        </p:nvSpPr>
        <p:spPr bwMode="gray">
          <a:xfrm>
            <a:off x="5709527" y="2223651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881" y="1100025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下一站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/>
      <p:bldP spid="37" grpId="0"/>
      <p:bldP spid="41" grpId="0"/>
      <p:bldP spid="43" grpId="0" animBg="1"/>
      <p:bldP spid="44" grpId="0"/>
      <p:bldP spid="45" grpId="0" animBg="1"/>
      <p:bldP spid="46" grpId="0" animBg="1"/>
      <p:bldP spid="47" grpId="0"/>
      <p:bldP spid="48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场</a:t>
            </a:r>
            <a:r>
              <a:rPr lang="zh-CN" altLang="en-US" dirty="0"/>
              <a:t>的</a:t>
            </a:r>
            <a:r>
              <a:rPr lang="zh-CN" altLang="en-US" dirty="0" smtClean="0"/>
              <a:t>精彩瞬间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7550"/>
            <a:ext cx="4053114" cy="44728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第一场</a:t>
            </a:r>
            <a:r>
              <a:rPr lang="en-US" altLang="zh-CN" dirty="0" smtClean="0"/>
              <a:t>——</a:t>
            </a:r>
            <a:r>
              <a:rPr lang="zh-CN" altLang="en-US" dirty="0"/>
              <a:t>开幕</a:t>
            </a:r>
            <a:r>
              <a:rPr lang="en-US" altLang="zh-CN" dirty="0"/>
              <a:t>&amp;</a:t>
            </a:r>
            <a:r>
              <a:rPr lang="zh-CN" altLang="en-US" dirty="0"/>
              <a:t>微服务架构介绍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5686" y="1023244"/>
            <a:ext cx="3692216" cy="44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第二场</a:t>
            </a:r>
            <a:r>
              <a:rPr lang="en-US" altLang="zh-CN" dirty="0" smtClean="0"/>
              <a:t>——</a:t>
            </a:r>
            <a:r>
              <a:rPr lang="zh-CN" altLang="en-US" dirty="0"/>
              <a:t>敏捷估算与规划</a:t>
            </a: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41129" y="1056775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第三场</a:t>
            </a:r>
            <a:r>
              <a:rPr lang="en-US" altLang="zh-CN" dirty="0"/>
              <a:t>——web</a:t>
            </a:r>
            <a:r>
              <a:rPr lang="zh-CN" altLang="en-US" dirty="0"/>
              <a:t>前端工程化介绍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" y="1499363"/>
            <a:ext cx="4502826" cy="3379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内容占位符 2"/>
          <p:cNvSpPr txBox="1"/>
          <p:nvPr/>
        </p:nvSpPr>
        <p:spPr>
          <a:xfrm>
            <a:off x="855643" y="1064929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第五场</a:t>
            </a:r>
            <a:r>
              <a:rPr lang="en-US" altLang="zh-CN" dirty="0" smtClean="0"/>
              <a:t>——</a:t>
            </a:r>
            <a:r>
              <a:rPr lang="zh-CN" altLang="en-US" dirty="0"/>
              <a:t>等级保护及应用安全问题处理</a:t>
            </a:r>
            <a:endParaRPr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848386" y="1050620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第六场</a:t>
            </a:r>
            <a:r>
              <a:rPr lang="en-US" altLang="zh-CN" dirty="0"/>
              <a:t>——Kafka</a:t>
            </a:r>
            <a:r>
              <a:rPr lang="zh-CN" altLang="en-US" dirty="0"/>
              <a:t>技术应用</a:t>
            </a:r>
            <a:endParaRPr lang="zh-CN" altLang="en-US" dirty="0"/>
          </a:p>
        </p:txBody>
      </p:sp>
      <p:sp>
        <p:nvSpPr>
          <p:cNvPr id="22" name="内容占位符 2"/>
          <p:cNvSpPr txBox="1"/>
          <p:nvPr/>
        </p:nvSpPr>
        <p:spPr>
          <a:xfrm>
            <a:off x="848386" y="1064517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zh-CN" altLang="en-US" dirty="0"/>
              <a:t>七</a:t>
            </a:r>
            <a:r>
              <a:rPr lang="zh-CN" altLang="en-US" dirty="0" smtClean="0"/>
              <a:t>场</a:t>
            </a:r>
            <a:r>
              <a:rPr lang="en-US" altLang="zh-CN" dirty="0" smtClean="0"/>
              <a:t>——</a:t>
            </a:r>
            <a:r>
              <a:rPr lang="zh-CN" altLang="en-US" dirty="0"/>
              <a:t>小程序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84" y="1779740"/>
            <a:ext cx="4502826" cy="337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33" y="2141627"/>
            <a:ext cx="4502825" cy="337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01" y="2531964"/>
            <a:ext cx="4502825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90" y="2922301"/>
            <a:ext cx="4502824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63" y="2922301"/>
            <a:ext cx="4502824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78" y="2615579"/>
            <a:ext cx="4502824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92" y="2141628"/>
            <a:ext cx="4499699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内容占位符 2"/>
          <p:cNvSpPr txBox="1"/>
          <p:nvPr/>
        </p:nvSpPr>
        <p:spPr>
          <a:xfrm>
            <a:off x="836417" y="1032251"/>
            <a:ext cx="5458375" cy="44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第四场</a:t>
            </a:r>
            <a:r>
              <a:rPr lang="en-US" altLang="zh-CN" dirty="0"/>
              <a:t>——Hadoop</a:t>
            </a:r>
            <a:r>
              <a:rPr lang="zh-CN" altLang="en-US" dirty="0"/>
              <a:t>中</a:t>
            </a:r>
            <a:r>
              <a:rPr lang="en-US" altLang="zh-CN" dirty="0"/>
              <a:t>Kerberos</a:t>
            </a:r>
            <a:r>
              <a:rPr lang="zh-CN" altLang="en-US" dirty="0"/>
              <a:t>的安全保障</a:t>
            </a:r>
            <a:endParaRPr lang="zh-CN" altLang="en-US" dirty="0"/>
          </a:p>
        </p:txBody>
      </p:sp>
      <p:sp>
        <p:nvSpPr>
          <p:cNvPr id="28" name="内容占位符 2"/>
          <p:cNvSpPr txBox="1"/>
          <p:nvPr/>
        </p:nvSpPr>
        <p:spPr>
          <a:xfrm>
            <a:off x="848386" y="1070869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zh-CN" altLang="en-US" dirty="0"/>
              <a:t>八</a:t>
            </a:r>
            <a:r>
              <a:rPr lang="zh-CN" altLang="en-US" dirty="0" smtClean="0"/>
              <a:t>场</a:t>
            </a:r>
            <a:r>
              <a:rPr lang="en-US" altLang="zh-CN" dirty="0" smtClean="0"/>
              <a:t>——UI</a:t>
            </a:r>
            <a:r>
              <a:rPr lang="zh-CN" altLang="en-US" dirty="0" smtClean="0"/>
              <a:t>那些事儿</a:t>
            </a:r>
            <a:endParaRPr lang="zh-CN" altLang="en-US" dirty="0"/>
          </a:p>
        </p:txBody>
      </p:sp>
      <p:sp>
        <p:nvSpPr>
          <p:cNvPr id="29" name="内容占位符 2"/>
          <p:cNvSpPr txBox="1"/>
          <p:nvPr/>
        </p:nvSpPr>
        <p:spPr>
          <a:xfrm>
            <a:off x="862900" y="1077977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30" name="内容占位符 2"/>
          <p:cNvSpPr txBox="1"/>
          <p:nvPr/>
        </p:nvSpPr>
        <p:spPr>
          <a:xfrm>
            <a:off x="847947" y="1077221"/>
            <a:ext cx="4871974" cy="34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zh-CN" altLang="en-US" dirty="0"/>
              <a:t>十</a:t>
            </a:r>
            <a:r>
              <a:rPr lang="zh-CN" altLang="en-US" dirty="0" smtClean="0"/>
              <a:t>场</a:t>
            </a:r>
            <a:r>
              <a:rPr lang="en-US" altLang="zh-CN" dirty="0" smtClean="0"/>
              <a:t>——</a:t>
            </a:r>
            <a:r>
              <a:rPr lang="zh-CN" altLang="en-US" dirty="0"/>
              <a:t>地址数据模糊匹配（机器学习）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06" y="1779125"/>
            <a:ext cx="4499699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41" y="1411732"/>
            <a:ext cx="4499699" cy="337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9" grpId="0"/>
      <p:bldP spid="9" grpId="1"/>
      <p:bldP spid="12" grpId="0"/>
      <p:bldP spid="12" grpId="1"/>
      <p:bldP spid="15" grpId="0"/>
      <p:bldP spid="15" grpId="1"/>
      <p:bldP spid="22" grpId="0"/>
      <p:bldP spid="22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zh-CN" altLang="en-US" dirty="0" smtClean="0"/>
              <a:t>工作人员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活动组委会成员：</a:t>
            </a:r>
            <a:r>
              <a:rPr lang="zh-CN" altLang="en-US" sz="2800" dirty="0" smtClean="0">
                <a:solidFill>
                  <a:schemeClr val="accent2"/>
                </a:solidFill>
              </a:rPr>
              <a:t>彭本、胡启明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活动主持人：</a:t>
            </a:r>
            <a:r>
              <a:rPr lang="zh-CN" altLang="en-US" sz="2800" dirty="0" smtClean="0">
                <a:solidFill>
                  <a:schemeClr val="accent2"/>
                </a:solidFill>
              </a:rPr>
              <a:t>胡启明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活动宣传员：</a:t>
            </a:r>
            <a:r>
              <a:rPr lang="zh-CN" altLang="en-US" sz="2800" dirty="0" smtClean="0">
                <a:solidFill>
                  <a:schemeClr val="accent2"/>
                </a:solidFill>
              </a:rPr>
              <a:t>李思欣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endParaRPr lang="en-US" altLang="zh-CN" sz="2800" dirty="0"/>
          </a:p>
          <a:p>
            <a:r>
              <a:rPr lang="zh-CN" altLang="en-US" sz="2800" dirty="0" smtClean="0"/>
              <a:t>讲师（课程先后排序）：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chemeClr val="accent2"/>
                </a:solidFill>
              </a:rPr>
              <a:t>彭本、刘军、张士松、何美秀、赵观明、梁靖梨、余健、赖树良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ChangeArrowheads="1"/>
          </p:cNvSpPr>
          <p:nvPr/>
        </p:nvSpPr>
        <p:spPr bwMode="auto">
          <a:xfrm>
            <a:off x="2577638" y="4074795"/>
            <a:ext cx="77724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500" dirty="0" smtClean="0">
                <a:sym typeface="宋体" panose="02010600030101010101" pitchFamily="2" charset="-122"/>
              </a:rPr>
              <a:t>谢谢各位的捧场！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7638" y="3206398"/>
            <a:ext cx="740138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谢谢我们本次活动的主持人</a:t>
            </a:r>
            <a:r>
              <a:rPr lang="en-US" altLang="zh-CN" sz="3500" b="1" dirty="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—</a:t>
            </a:r>
            <a:r>
              <a:rPr lang="zh-CN" altLang="en-US" sz="3500" b="1" dirty="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胡启明</a:t>
            </a:r>
            <a:endParaRPr lang="zh-CN" altLang="en-US" sz="3500" b="1" dirty="0">
              <a:solidFill>
                <a:srgbClr val="05339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68533" y="2200841"/>
            <a:ext cx="60195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谢谢我们本次活动</a:t>
            </a:r>
            <a:r>
              <a:rPr lang="zh-CN" altLang="en-US" sz="3500" b="1" dirty="0" smtClean="0">
                <a:solidFill>
                  <a:srgbClr val="0533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的所有讲师</a:t>
            </a:r>
            <a:endParaRPr lang="zh-CN" altLang="en-US" sz="3500" b="1" dirty="0">
              <a:solidFill>
                <a:srgbClr val="05339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3D小人图片素材\1156939_122647073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1" y="1668608"/>
            <a:ext cx="7623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5053" y="1029478"/>
            <a:ext cx="1189545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谨代表所有的听众感谢各位优秀的讲师</a:t>
            </a:r>
            <a:endParaRPr lang="zh-CN" altLang="en-US" sz="5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17" name="TextBox 42      (向天歌演示原创作品：www.TopPPT.cn)"/>
          <p:cNvSpPr txBox="1"/>
          <p:nvPr/>
        </p:nvSpPr>
        <p:spPr>
          <a:xfrm>
            <a:off x="757238" y="243840"/>
            <a:ext cx="1958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参加人数</a:t>
            </a:r>
            <a:endParaRPr lang="zh-CN" altLang="en-US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51180" y="860425"/>
          <a:ext cx="11028680" cy="551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05"/>
                <a:gridCol w="2515235"/>
                <a:gridCol w="1386840"/>
                <a:gridCol w="1360805"/>
                <a:gridCol w="1115695"/>
              </a:tblGrid>
              <a:tr h="594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主题名称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讲师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现场人数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远程人数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合计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11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微服务架构介绍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余健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466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敏捷估计与规划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覃春红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521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前端工程化介绍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赖树良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438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Hadoop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Kerberos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的安全保障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499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等级保护介绍及应用安全问题处理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雷邦宁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李璐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55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Kafka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技术应用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杨宇翔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511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周玉晨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那些事儿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赵观明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袁渊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梁靖梨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张惠芳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551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自动化测试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雷邦宁</a:t>
                      </a:r>
                      <a:r>
                        <a:rPr lang="en-US" altLang="zh-CN" sz="1800"/>
                        <a:t>&amp;</a:t>
                      </a:r>
                      <a:r>
                        <a:rPr lang="zh-CN" altLang="en-US" sz="1800"/>
                        <a:t>麦浩铭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 anchor="ctr" anchorCtr="0"/>
                </a:tc>
              </a:tr>
              <a:tr h="414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地址数据模糊匹配（机器学习）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彭本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17" name="TextBox 42      (向天歌演示原创作品：www.TopPPT.cn)"/>
          <p:cNvSpPr txBox="1"/>
          <p:nvPr/>
        </p:nvSpPr>
        <p:spPr>
          <a:xfrm>
            <a:off x="772795" y="228600"/>
            <a:ext cx="2701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参加人数图表</a:t>
            </a:r>
            <a:endParaRPr lang="zh-CN" altLang="en-US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 80"/>
          <p:cNvSpPr>
            <a:spLocks noGrp="1"/>
          </p:cNvSpPr>
          <p:nvPr>
            <p:ph type="title"/>
          </p:nvPr>
        </p:nvSpPr>
        <p:spPr>
          <a:xfrm>
            <a:off x="782474" y="219468"/>
            <a:ext cx="9222828" cy="59959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讲师风采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2" name="图示 81"/>
          <p:cNvGraphicFramePr/>
          <p:nvPr/>
        </p:nvGraphicFramePr>
        <p:xfrm>
          <a:off x="2032000" y="8568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169" y="232803"/>
            <a:ext cx="9222828" cy="59959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这个过程中的数据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2770" name="组合 2      (向天歌演示原创作品：www.TopPPT.cn)"/>
          <p:cNvGrpSpPr/>
          <p:nvPr/>
        </p:nvGrpSpPr>
        <p:grpSpPr>
          <a:xfrm>
            <a:off x="3933825" y="1531620"/>
            <a:ext cx="4068355" cy="4438650"/>
            <a:chOff x="581025" y="1789113"/>
            <a:chExt cx="3938588" cy="4244975"/>
          </a:xfrm>
        </p:grpSpPr>
        <p:sp>
          <p:nvSpPr>
            <p:cNvPr id="16" name="Oval 4      (向天歌演示原创作品：www.TopPPT.cn)"/>
            <p:cNvSpPr>
              <a:spLocks noChangeArrowheads="1"/>
            </p:cNvSpPr>
            <p:nvPr/>
          </p:nvSpPr>
          <p:spPr bwMode="gray">
            <a:xfrm>
              <a:off x="893763" y="2130425"/>
              <a:ext cx="3355975" cy="3355975"/>
            </a:xfrm>
            <a:prstGeom prst="ellipse">
              <a:avLst/>
            </a:prstGeom>
            <a:noFill/>
            <a:ln w="12700" algn="ctr">
              <a:solidFill>
                <a:srgbClr val="2B2E3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Oval 5      (向天歌演示原创作品：www.TopPPT.cn)"/>
            <p:cNvSpPr>
              <a:spLocks noChangeArrowheads="1"/>
            </p:cNvSpPr>
            <p:nvPr/>
          </p:nvSpPr>
          <p:spPr bwMode="gray">
            <a:xfrm>
              <a:off x="581025" y="2378075"/>
              <a:ext cx="1143000" cy="1143000"/>
            </a:xfrm>
            <a:prstGeom prst="ellipse">
              <a:avLst/>
            </a:prstGeom>
            <a:solidFill>
              <a:srgbClr val="2B2E30"/>
            </a:solidFill>
            <a:ln w="38100" algn="ctr">
              <a:solidFill>
                <a:srgbClr val="EBF5FF"/>
              </a:solidFill>
              <a:round/>
            </a:ln>
            <a:effectLst/>
          </p:spPr>
          <p:txBody>
            <a:bodyPr wrap="squar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kern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+mn-ea"/>
                </a:rPr>
                <a:t>466   人次</a:t>
              </a:r>
              <a:endParaRPr kumimoji="0" 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Oval 6      (向天歌演示原创作品：www.TopPPT.cn)"/>
            <p:cNvSpPr>
              <a:spLocks noChangeArrowheads="1"/>
            </p:cNvSpPr>
            <p:nvPr/>
          </p:nvSpPr>
          <p:spPr bwMode="gray">
            <a:xfrm>
              <a:off x="3376613" y="2378075"/>
              <a:ext cx="1143000" cy="1143000"/>
            </a:xfrm>
            <a:prstGeom prst="ellipse">
              <a:avLst/>
            </a:prstGeom>
            <a:solidFill>
              <a:srgbClr val="2B2E30"/>
            </a:solidFill>
            <a:ln w="38100" algn="ctr">
              <a:solidFill>
                <a:srgbClr val="EBF5FF"/>
              </a:solidFill>
              <a:round/>
            </a:ln>
            <a:effectLst/>
          </p:spPr>
          <p:txBody>
            <a:bodyPr wrap="squar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10</a:t>
              </a: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个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Oval 7      (向天歌演示原创作品：www.TopPPT.cn)"/>
            <p:cNvSpPr>
              <a:spLocks noChangeArrowheads="1"/>
            </p:cNvSpPr>
            <p:nvPr/>
          </p:nvSpPr>
          <p:spPr bwMode="gray">
            <a:xfrm>
              <a:off x="2030413" y="4891088"/>
              <a:ext cx="1143000" cy="1143000"/>
            </a:xfrm>
            <a:prstGeom prst="ellipse">
              <a:avLst/>
            </a:prstGeom>
            <a:solidFill>
              <a:srgbClr val="2B2E30"/>
            </a:solidFill>
            <a:ln w="38100" algn="ctr">
              <a:solidFill>
                <a:srgbClr val="EBF5FF"/>
              </a:solidFill>
              <a:round/>
            </a:ln>
            <a:effectLst/>
          </p:spPr>
          <p:txBody>
            <a:bodyPr wrap="squar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700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Oval 8      (向天歌演示原创作品：www.TopPPT.cn)"/>
            <p:cNvSpPr>
              <a:spLocks noChangeArrowheads="1"/>
            </p:cNvSpPr>
            <p:nvPr/>
          </p:nvSpPr>
          <p:spPr bwMode="gray">
            <a:xfrm>
              <a:off x="2163763" y="1789113"/>
              <a:ext cx="777875" cy="777875"/>
            </a:xfrm>
            <a:prstGeom prst="ellipse">
              <a:avLst/>
            </a:prstGeom>
            <a:solidFill>
              <a:srgbClr val="21A3D0"/>
            </a:solidFill>
            <a:ln w="381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主题数</a:t>
              </a:r>
              <a:endParaRPr kumimoji="0" 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9      (向天歌演示原创作品：www.TopPPT.cn)"/>
            <p:cNvSpPr>
              <a:spLocks noChangeArrowheads="1"/>
            </p:cNvSpPr>
            <p:nvPr/>
          </p:nvSpPr>
          <p:spPr bwMode="gray">
            <a:xfrm>
              <a:off x="3621088" y="4160838"/>
              <a:ext cx="777875" cy="777875"/>
            </a:xfrm>
            <a:prstGeom prst="ellipse">
              <a:avLst/>
            </a:prstGeom>
            <a:solidFill>
              <a:srgbClr val="21A3D0"/>
            </a:solidFill>
            <a:ln w="381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总课时</a:t>
              </a:r>
              <a:endParaRPr kumimoji="0" 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10      (向天歌演示原创作品：www.TopPPT.cn)"/>
            <p:cNvSpPr>
              <a:spLocks noChangeArrowheads="1"/>
            </p:cNvSpPr>
            <p:nvPr/>
          </p:nvSpPr>
          <p:spPr bwMode="gray">
            <a:xfrm>
              <a:off x="698500" y="4198938"/>
              <a:ext cx="777875" cy="777875"/>
            </a:xfrm>
            <a:prstGeom prst="ellipse">
              <a:avLst/>
            </a:prstGeom>
            <a:solidFill>
              <a:srgbClr val="21A3D0"/>
            </a:solidFill>
            <a:ln w="381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参加人次</a:t>
              </a:r>
              <a:endParaRPr kumimoji="0" 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32784" name="AutoShape 11      (向天歌演示原创作品：www.TopPPT.cn)"/>
            <p:cNvCxnSpPr>
              <a:stCxn id="19" idx="0"/>
            </p:cNvCxnSpPr>
            <p:nvPr/>
          </p:nvCxnSpPr>
          <p:spPr>
            <a:xfrm flipH="1" flipV="1">
              <a:off x="2592388" y="4419600"/>
              <a:ext cx="9525" cy="452438"/>
            </a:xfrm>
            <a:prstGeom prst="straightConnector1">
              <a:avLst/>
            </a:prstGeom>
            <a:ln w="9525" cap="flat" cmpd="sng">
              <a:solidFill>
                <a:srgbClr val="2B2E3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2785" name="AutoShape 12      (向天歌演示原创作品：www.TopPPT.cn)"/>
            <p:cNvCxnSpPr>
              <a:stCxn id="18" idx="3"/>
            </p:cNvCxnSpPr>
            <p:nvPr/>
          </p:nvCxnSpPr>
          <p:spPr>
            <a:xfrm flipH="1">
              <a:off x="3132138" y="3373438"/>
              <a:ext cx="411162" cy="109537"/>
            </a:xfrm>
            <a:prstGeom prst="straightConnector1">
              <a:avLst/>
            </a:prstGeom>
            <a:ln w="9525" cap="flat" cmpd="sng">
              <a:solidFill>
                <a:srgbClr val="2B2E3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2786" name="AutoShape 13      (向天歌演示原创作品：www.TopPPT.cn)"/>
            <p:cNvCxnSpPr>
              <a:stCxn id="17" idx="5"/>
            </p:cNvCxnSpPr>
            <p:nvPr/>
          </p:nvCxnSpPr>
          <p:spPr>
            <a:xfrm>
              <a:off x="1557338" y="3373438"/>
              <a:ext cx="495300" cy="109537"/>
            </a:xfrm>
            <a:prstGeom prst="straightConnector1">
              <a:avLst/>
            </a:prstGeom>
            <a:ln w="9525" cap="flat" cmpd="sng">
              <a:solidFill>
                <a:srgbClr val="2B2E3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4" name="Oval 16      (向天歌演示原创作品：www.TopPPT.cn)"/>
            <p:cNvSpPr>
              <a:spLocks noChangeArrowheads="1"/>
            </p:cNvSpPr>
            <p:nvPr/>
          </p:nvSpPr>
          <p:spPr bwMode="gray">
            <a:xfrm>
              <a:off x="1835696" y="2996952"/>
              <a:ext cx="1472355" cy="1440160"/>
            </a:xfrm>
            <a:prstGeom prst="ellipse">
              <a:avLst/>
            </a:prstGeom>
            <a:solidFill>
              <a:srgbClr val="21A3D0"/>
            </a:solidFill>
            <a:ln w="381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信任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409" y="263283"/>
            <a:ext cx="9222828" cy="59959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我们收获的建议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756787" y="1703068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gray">
          <a:xfrm>
            <a:off x="932999" y="2141218"/>
            <a:ext cx="3700463" cy="30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A20000"/>
                </a:solidFill>
              </a:rPr>
              <a:t>1.</a:t>
            </a:r>
            <a:r>
              <a:rPr lang="zh-CN" altLang="en-US" b="1" dirty="0" smtClean="0">
                <a:solidFill>
                  <a:srgbClr val="A20000"/>
                </a:solidFill>
              </a:rPr>
              <a:t>好的地方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/>
              <a:t>    - </a:t>
            </a:r>
            <a:r>
              <a:rPr lang="zh-CN" altLang="en-US" sz="1400" b="1" dirty="0" smtClean="0"/>
              <a:t>大会</a:t>
            </a:r>
            <a:r>
              <a:rPr lang="zh-CN" altLang="en-US" sz="1400" b="1" dirty="0"/>
              <a:t>组织有序，气氛融洽</a:t>
            </a:r>
            <a:endParaRPr lang="zh-CN" altLang="en-US" sz="14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- </a:t>
            </a:r>
            <a:r>
              <a:rPr lang="zh-CN" altLang="en-US" sz="1400" b="1" dirty="0" smtClean="0"/>
              <a:t>讲师</a:t>
            </a:r>
            <a:r>
              <a:rPr lang="zh-CN" altLang="en-US" sz="1400" b="1" dirty="0"/>
              <a:t>准备充分，声音洪亮</a:t>
            </a:r>
            <a:endParaRPr lang="zh-CN" altLang="en-US" sz="14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 smtClean="0"/>
              <a:t>    - </a:t>
            </a:r>
            <a:r>
              <a:rPr lang="zh-CN" altLang="en-US" sz="1400" b="1" dirty="0" smtClean="0"/>
              <a:t>能够</a:t>
            </a:r>
            <a:r>
              <a:rPr lang="zh-CN" altLang="en-US" sz="1400" b="1" dirty="0"/>
              <a:t>开拓自己的技术领域</a:t>
            </a:r>
            <a:endParaRPr lang="zh-CN" altLang="en-US" sz="14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- </a:t>
            </a:r>
            <a:r>
              <a:rPr lang="zh-CN" altLang="en-US" sz="1400" b="1" dirty="0" smtClean="0"/>
              <a:t>内容</a:t>
            </a:r>
            <a:r>
              <a:rPr lang="zh-CN" altLang="en-US" sz="1400" b="1" dirty="0"/>
              <a:t>丰富，干货</a:t>
            </a:r>
            <a:r>
              <a:rPr lang="zh-CN" altLang="en-US" sz="1400" b="1" dirty="0" smtClean="0"/>
              <a:t>较多</a:t>
            </a:r>
            <a:endParaRPr lang="en-US" altLang="zh-CN" sz="1400" b="1" dirty="0" smtClean="0"/>
          </a:p>
          <a:p>
            <a:pPr eaLnBrk="1" hangingPunct="1">
              <a:lnSpc>
                <a:spcPct val="120000"/>
              </a:lnSpc>
            </a:pPr>
            <a:endParaRPr lang="en-US" altLang="zh-CN" sz="1400" b="1" dirty="0"/>
          </a:p>
          <a:p>
            <a:pPr eaLnBrk="1" hangingPunct="1"/>
            <a:r>
              <a:rPr lang="en-US" altLang="zh-CN" b="1" dirty="0" smtClean="0">
                <a:solidFill>
                  <a:srgbClr val="D30B0B"/>
                </a:solidFill>
              </a:rPr>
              <a:t>2.</a:t>
            </a:r>
            <a:r>
              <a:rPr lang="zh-CN" altLang="en-US" b="1" dirty="0" smtClean="0">
                <a:solidFill>
                  <a:srgbClr val="D30B0B"/>
                </a:solidFill>
              </a:rPr>
              <a:t>有待改进的地方</a:t>
            </a:r>
            <a:endParaRPr lang="en-US" altLang="zh-CN" b="1" dirty="0">
              <a:solidFill>
                <a:srgbClr val="D30B0B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/>
              <a:t>    - </a:t>
            </a:r>
            <a:r>
              <a:rPr lang="zh-CN" altLang="zh-CN" sz="1400" b="1" dirty="0" smtClean="0"/>
              <a:t>分享</a:t>
            </a:r>
            <a:r>
              <a:rPr lang="zh-CN" altLang="zh-CN" sz="1400" b="1" dirty="0"/>
              <a:t>内容可结合实例适当增加有趣的</a:t>
            </a:r>
            <a:r>
              <a:rPr lang="zh-CN" altLang="zh-CN" sz="1400" b="1" dirty="0" smtClean="0"/>
              <a:t>主</a:t>
            </a:r>
            <a:r>
              <a:rPr lang="en-US" altLang="zh-CN" sz="1400" b="1" dirty="0" smtClean="0"/>
              <a:t>      </a:t>
            </a:r>
            <a:r>
              <a:rPr lang="zh-CN" altLang="zh-CN" sz="1400" b="1" dirty="0" smtClean="0"/>
              <a:t>题</a:t>
            </a:r>
            <a:r>
              <a:rPr lang="zh-CN" altLang="zh-CN" sz="1400" b="1" dirty="0"/>
              <a:t>运用故事</a:t>
            </a:r>
            <a:endParaRPr lang="zh-CN" altLang="zh-CN" sz="14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- </a:t>
            </a:r>
            <a:r>
              <a:rPr lang="zh-CN" altLang="zh-CN" sz="1400" b="1" dirty="0" smtClean="0"/>
              <a:t>增加</a:t>
            </a:r>
            <a:r>
              <a:rPr lang="zh-CN" altLang="zh-CN" sz="1400" b="1" dirty="0"/>
              <a:t>一点全端开发的培训</a:t>
            </a:r>
            <a:endParaRPr lang="zh-CN" altLang="zh-CN" sz="14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- </a:t>
            </a:r>
            <a:r>
              <a:rPr lang="zh-CN" altLang="zh-CN" sz="1400" b="1" dirty="0" smtClean="0"/>
              <a:t>希望</a:t>
            </a:r>
            <a:r>
              <a:rPr lang="zh-CN" altLang="zh-CN" sz="1400" b="1" dirty="0"/>
              <a:t>多几场类似这种的技术分享会</a:t>
            </a:r>
            <a:endParaRPr lang="en-US" altLang="zh-CN" sz="1400" b="1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153662" y="1393505"/>
            <a:ext cx="3230562" cy="538163"/>
            <a:chOff x="1259" y="2302"/>
            <a:chExt cx="1368" cy="240"/>
          </a:xfrm>
        </p:grpSpPr>
        <p:sp>
          <p:nvSpPr>
            <p:cNvPr id="7" name="AutoShape 23"/>
            <p:cNvSpPr>
              <a:spLocks noChangeArrowheads="1"/>
            </p:cNvSpPr>
            <p:nvPr/>
          </p:nvSpPr>
          <p:spPr bwMode="gray">
            <a:xfrm>
              <a:off x="1259" y="2302"/>
              <a:ext cx="1368" cy="240"/>
            </a:xfrm>
            <a:prstGeom prst="roundRect">
              <a:avLst>
                <a:gd name="adj" fmla="val 14583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5882"/>
                    <a:invGamma/>
                  </a:schemeClr>
                </a:gs>
              </a:gsLst>
              <a:lin ang="5400000" scaled="1"/>
            </a:gradFill>
            <a:ln w="19050" algn="ctr">
              <a:solidFill>
                <a:schemeClr val="accent1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Freeform 24"/>
            <p:cNvSpPr/>
            <p:nvPr/>
          </p:nvSpPr>
          <p:spPr bwMode="gray">
            <a:xfrm>
              <a:off x="1262" y="2352"/>
              <a:ext cx="1361" cy="183"/>
            </a:xfrm>
            <a:custGeom>
              <a:avLst/>
              <a:gdLst/>
              <a:ahLst/>
              <a:cxnLst>
                <a:cxn ang="0">
                  <a:pos x="3" y="44"/>
                </a:cxn>
                <a:cxn ang="0">
                  <a:pos x="3" y="143"/>
                </a:cxn>
                <a:cxn ang="0">
                  <a:pos x="52" y="183"/>
                </a:cxn>
                <a:cxn ang="0">
                  <a:pos x="1315" y="183"/>
                </a:cxn>
                <a:cxn ang="0">
                  <a:pos x="1360" y="140"/>
                </a:cxn>
                <a:cxn ang="0">
                  <a:pos x="1360" y="0"/>
                </a:cxn>
                <a:cxn ang="0">
                  <a:pos x="985" y="96"/>
                </a:cxn>
                <a:cxn ang="0">
                  <a:pos x="316" y="15"/>
                </a:cxn>
                <a:cxn ang="0">
                  <a:pos x="3" y="44"/>
                </a:cxn>
              </a:cxnLst>
              <a:rect l="0" t="0" r="r" b="b"/>
              <a:pathLst>
                <a:path w="1360" h="183">
                  <a:moveTo>
                    <a:pt x="3" y="44"/>
                  </a:moveTo>
                  <a:lnTo>
                    <a:pt x="3" y="143"/>
                  </a:lnTo>
                  <a:cubicBezTo>
                    <a:pt x="4" y="162"/>
                    <a:pt x="0" y="181"/>
                    <a:pt x="52" y="183"/>
                  </a:cubicBezTo>
                  <a:lnTo>
                    <a:pt x="1315" y="183"/>
                  </a:lnTo>
                  <a:cubicBezTo>
                    <a:pt x="1351" y="183"/>
                    <a:pt x="1360" y="168"/>
                    <a:pt x="1360" y="140"/>
                  </a:cubicBezTo>
                  <a:lnTo>
                    <a:pt x="1360" y="0"/>
                  </a:lnTo>
                  <a:cubicBezTo>
                    <a:pt x="1281" y="26"/>
                    <a:pt x="1213" y="95"/>
                    <a:pt x="985" y="96"/>
                  </a:cubicBezTo>
                  <a:cubicBezTo>
                    <a:pt x="802" y="101"/>
                    <a:pt x="481" y="26"/>
                    <a:pt x="316" y="15"/>
                  </a:cubicBezTo>
                  <a:cubicBezTo>
                    <a:pt x="152" y="6"/>
                    <a:pt x="70" y="40"/>
                    <a:pt x="3" y="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6392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solidFill>
                <a:schemeClr val="accent1"/>
              </a:solidFill>
              <a:prstDash val="solid"/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gray">
          <a:xfrm>
            <a:off x="1485449" y="1434780"/>
            <a:ext cx="244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FFFF"/>
                </a:solidFill>
              </a:rPr>
              <a:t>本次活动的建议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939008">
            <a:off x="5423951" y="707599"/>
            <a:ext cx="4234850" cy="19580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5976">
            <a:off x="6570051" y="1242990"/>
            <a:ext cx="4730322" cy="18245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778">
            <a:off x="5175238" y="2119091"/>
            <a:ext cx="4973199" cy="17170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4626">
            <a:off x="6659433" y="2143372"/>
            <a:ext cx="5021441" cy="1748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087" y="3153642"/>
            <a:ext cx="5304762" cy="18285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2093">
            <a:off x="5337133" y="4167927"/>
            <a:ext cx="5295238" cy="16285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423" y="4932461"/>
            <a:ext cx="5295238" cy="1438095"/>
          </a:xfrm>
          <a:prstGeom prst="rect">
            <a:avLst/>
          </a:prstGeom>
        </p:spPr>
      </p:pic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449" y="263283"/>
            <a:ext cx="9222828" cy="59959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本次活动的准备过程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 rot="3419336">
            <a:off x="8398502" y="1526957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14315" y="2871569"/>
            <a:ext cx="2159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梳理数据，回顾整个过程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做总结</a:t>
            </a:r>
            <a:endParaRPr lang="en-US" altLang="zh-CN" sz="1400" dirty="0">
              <a:solidFill>
                <a:srgbClr val="5F5F5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 rot="3419336">
            <a:off x="2543802" y="2234982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gray">
          <a:xfrm>
            <a:off x="2466411" y="2593757"/>
            <a:ext cx="10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月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10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日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3978902" y="4139982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gray">
          <a:xfrm>
            <a:off x="3970330" y="4498757"/>
            <a:ext cx="8966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月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3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日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 rot="3419336">
            <a:off x="6049002" y="2987457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gray">
          <a:xfrm>
            <a:off x="5976930" y="3346232"/>
            <a:ext cx="10236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月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29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日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gray">
          <a:xfrm>
            <a:off x="8389930" y="1885732"/>
            <a:ext cx="8966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FFFFFF"/>
                </a:solidFill>
              </a:rPr>
              <a:t>2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月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2</a:t>
            </a:r>
            <a:r>
              <a:rPr lang="zh-CN" altLang="en-US" sz="1800" b="1" dirty="0" smtClean="0">
                <a:solidFill>
                  <a:srgbClr val="FFFFFF"/>
                </a:solidFill>
              </a:rPr>
              <a:t>日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42315" y="3189069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942515" y="3722469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7076115" y="2338169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47115" y="1773019"/>
            <a:ext cx="41148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我们一路走来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570915" y="5462369"/>
            <a:ext cx="302768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确定活动，开始做日程，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公开在公司内部征集讲师和主题，讲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师们开始准备，报名，会议室</a:t>
            </a:r>
            <a:r>
              <a:rPr lang="en-US" altLang="zh-CN" sz="1400" dirty="0" smtClean="0">
                <a:solidFill>
                  <a:srgbClr val="5F5F5F"/>
                </a:solidFill>
              </a:rPr>
              <a:t>…</a:t>
            </a:r>
            <a:endParaRPr lang="en-US" altLang="zh-CN" sz="1400" dirty="0">
              <a:solidFill>
                <a:srgbClr val="5F5F5F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856915" y="4395569"/>
            <a:ext cx="2159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第一讲顺利开始，不断地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优化活动开展的流程</a:t>
            </a:r>
            <a:endParaRPr lang="en-US" altLang="zh-CN" sz="1400" dirty="0">
              <a:solidFill>
                <a:srgbClr val="5F5F5F"/>
              </a:solidFill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37315" y="3557369"/>
            <a:ext cx="21595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萌生了组织技术交流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5F5F5F"/>
                </a:solidFill>
              </a:rPr>
              <a:t>活动</a:t>
            </a:r>
            <a:r>
              <a:rPr lang="zh-CN" altLang="en-US" sz="1400" dirty="0" smtClean="0">
                <a:solidFill>
                  <a:srgbClr val="5F5F5F"/>
                </a:solidFill>
              </a:rPr>
              <a:t>的想法，探讨可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行性，找讲师，找领导，</a:t>
            </a:r>
            <a:endParaRPr lang="en-US" altLang="zh-CN" sz="1400" dirty="0" smtClean="0">
              <a:solidFill>
                <a:srgbClr val="5F5F5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5F5F5F"/>
                </a:solidFill>
              </a:rPr>
              <a:t>推敲中</a:t>
            </a:r>
            <a:r>
              <a:rPr lang="en-US" altLang="zh-CN" sz="1400" dirty="0" smtClean="0">
                <a:solidFill>
                  <a:srgbClr val="5F5F5F"/>
                </a:solidFill>
              </a:rPr>
              <a:t>…</a:t>
            </a:r>
            <a:endParaRPr lang="en-US" altLang="zh-CN" sz="1400" dirty="0" smtClean="0">
              <a:solidFill>
                <a:srgbClr val="5F5F5F"/>
              </a:solidFill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169" y="248043"/>
            <a:ext cx="9222828" cy="599591"/>
          </a:xfrm>
        </p:spPr>
        <p:txBody>
          <a:bodyPr/>
          <a:lstStyle/>
          <a:p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我们做的几件“</a:t>
            </a:r>
            <a:r>
              <a:rPr lang="en-US" altLang="zh-CN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QUQU</a:t>
            </a:r>
            <a:r>
              <a:rPr lang="zh-CN" alt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”小事</a:t>
            </a:r>
            <a:endParaRPr lang="zh-CN" altLang="en-US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 Box 3"/>
          <p:cNvSpPr txBox="1">
            <a:spLocks noChangeArrowheads="1"/>
          </p:cNvSpPr>
          <p:nvPr/>
        </p:nvSpPr>
        <p:spPr bwMode="black">
          <a:xfrm>
            <a:off x="2332616" y="2801797"/>
            <a:ext cx="13404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何</a:t>
            </a:r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足</a:t>
            </a:r>
            <a:endParaRPr lang="en-US" altLang="zh-CN" sz="32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挂齿</a:t>
            </a:r>
            <a:endParaRPr lang="en-US" altLang="zh-CN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black">
          <a:xfrm>
            <a:off x="5665077" y="1580742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1800" b="1" dirty="0">
                <a:solidFill>
                  <a:schemeClr val="accent1"/>
                </a:solidFill>
              </a:rPr>
              <a:t> </a:t>
            </a:r>
            <a:r>
              <a:rPr lang="en-US" altLang="zh-CN" sz="1800" b="1" dirty="0" smtClean="0">
                <a:solidFill>
                  <a:schemeClr val="accent1"/>
                </a:solidFill>
              </a:rPr>
              <a:t>QQ</a:t>
            </a:r>
            <a:r>
              <a:rPr lang="zh-CN" altLang="en-US" sz="1800" b="1" dirty="0" smtClean="0">
                <a:solidFill>
                  <a:schemeClr val="accent1"/>
                </a:solidFill>
              </a:rPr>
              <a:t>投票报名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invGray">
          <a:xfrm>
            <a:off x="5809539" y="1950630"/>
            <a:ext cx="4702175" cy="52322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/>
              <a:t>通过在</a:t>
            </a:r>
            <a:r>
              <a:rPr lang="en-US" altLang="zh-CN" sz="1400" dirty="0" smtClean="0"/>
              <a:t>QQ</a:t>
            </a:r>
            <a:r>
              <a:rPr lang="zh-CN" altLang="en-US" sz="1400" dirty="0" smtClean="0"/>
              <a:t>讨论组上进行活动的推广和报名，在半天的时间内完成报名和每场分享的人数统计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black">
          <a:xfrm>
            <a:off x="5665077" y="2587217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1800" b="1" dirty="0" smtClean="0">
                <a:solidFill>
                  <a:schemeClr val="accent1"/>
                </a:solidFill>
              </a:rPr>
              <a:t> 线</a:t>
            </a:r>
            <a:r>
              <a:rPr lang="zh-CN" altLang="en-US" sz="1800" b="1" dirty="0">
                <a:solidFill>
                  <a:schemeClr val="accent1"/>
                </a:solidFill>
              </a:rPr>
              <a:t>上线下同步“直播”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invGray">
          <a:xfrm>
            <a:off x="5809539" y="2945992"/>
            <a:ext cx="4702175" cy="52322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/>
              <a:t>会议室空间有限，部分同事无法达到现场，采用</a:t>
            </a:r>
            <a:r>
              <a:rPr lang="en-US" altLang="zh-CN" sz="1400" dirty="0" smtClean="0"/>
              <a:t>QQ</a:t>
            </a:r>
            <a:r>
              <a:rPr lang="zh-CN" altLang="en-US" sz="1400" dirty="0" smtClean="0"/>
              <a:t>分享桌面实现“线上线下同步直播”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sp>
        <p:nvSpPr>
          <p:cNvPr id="99" name="Rectangle 8"/>
          <p:cNvSpPr>
            <a:spLocks noChangeArrowheads="1"/>
          </p:cNvSpPr>
          <p:nvPr/>
        </p:nvSpPr>
        <p:spPr bwMode="black">
          <a:xfrm>
            <a:off x="5665077" y="3560355"/>
            <a:ext cx="381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1800" b="1" dirty="0">
                <a:solidFill>
                  <a:schemeClr val="accent1"/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1"/>
                </a:solidFill>
              </a:rPr>
              <a:t>在线反馈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invGray">
          <a:xfrm>
            <a:off x="5809539" y="3919130"/>
            <a:ext cx="4702175" cy="52322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/>
              <a:t>为了活动能有“下一站”，我们需要大家的“点赞”和“抛砖”，利用问卷星实现在线反馈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black">
          <a:xfrm>
            <a:off x="5665077" y="4530317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1800" b="1" dirty="0">
                <a:solidFill>
                  <a:schemeClr val="accent1"/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1"/>
                </a:solidFill>
              </a:rPr>
              <a:t>数据梳理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sp>
        <p:nvSpPr>
          <p:cNvPr id="102" name="Text Box 11"/>
          <p:cNvSpPr txBox="1">
            <a:spLocks noChangeArrowheads="1"/>
          </p:cNvSpPr>
          <p:nvPr/>
        </p:nvSpPr>
        <p:spPr bwMode="invGray">
          <a:xfrm>
            <a:off x="5809539" y="4900205"/>
            <a:ext cx="4702175" cy="52322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/>
              <a:t>利用数据的统计和分析，让大家看到活动的价值，也是对本次活动的鼓励和认可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grpSp>
        <p:nvGrpSpPr>
          <p:cNvPr id="103" name="Group 12"/>
          <p:cNvGrpSpPr/>
          <p:nvPr/>
        </p:nvGrpSpPr>
        <p:grpSpPr bwMode="auto">
          <a:xfrm>
            <a:off x="1315465" y="1649003"/>
            <a:ext cx="3312975" cy="3423359"/>
            <a:chOff x="358" y="1306"/>
            <a:chExt cx="2118" cy="2118"/>
          </a:xfrm>
        </p:grpSpPr>
        <p:sp>
          <p:nvSpPr>
            <p:cNvPr id="104" name="AutoShape 13"/>
            <p:cNvSpPr>
              <a:spLocks noChangeArrowheads="1"/>
            </p:cNvSpPr>
            <p:nvPr/>
          </p:nvSpPr>
          <p:spPr bwMode="gray">
            <a:xfrm rot="279351">
              <a:off x="358" y="1306"/>
              <a:ext cx="2118" cy="21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1 w 21600"/>
                <a:gd name="T19" fmla="*/ 3161 h 21600"/>
                <a:gd name="T20" fmla="*/ 18439 w 21600"/>
                <a:gd name="T21" fmla="*/ 1843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094" y="10228"/>
                  </a:moveTo>
                  <a:cubicBezTo>
                    <a:pt x="17884" y="7551"/>
                    <a:pt x="16225" y="5204"/>
                    <a:pt x="13771" y="4113"/>
                  </a:cubicBezTo>
                  <a:lnTo>
                    <a:pt x="15186" y="930"/>
                  </a:lnTo>
                  <a:cubicBezTo>
                    <a:pt x="18808" y="2540"/>
                    <a:pt x="21257" y="6004"/>
                    <a:pt x="21566" y="9955"/>
                  </a:cubicBezTo>
                  <a:lnTo>
                    <a:pt x="24258" y="9744"/>
                  </a:lnTo>
                  <a:lnTo>
                    <a:pt x="20179" y="14520"/>
                  </a:lnTo>
                  <a:lnTo>
                    <a:pt x="15402" y="10439"/>
                  </a:lnTo>
                  <a:lnTo>
                    <a:pt x="18094" y="102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</a:ln>
            <a:scene3d>
              <a:camera prst="legacyPerspectiveBottom">
                <a:rot lat="20699991" lon="19499991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5" name="AutoShape 14"/>
            <p:cNvSpPr>
              <a:spLocks noChangeArrowheads="1"/>
            </p:cNvSpPr>
            <p:nvPr/>
          </p:nvSpPr>
          <p:spPr bwMode="gray">
            <a:xfrm rot="-5626853">
              <a:off x="358" y="1306"/>
              <a:ext cx="2118" cy="21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1 w 21600"/>
                <a:gd name="T19" fmla="*/ 3161 h 21600"/>
                <a:gd name="T20" fmla="*/ 18439 w 21600"/>
                <a:gd name="T21" fmla="*/ 1843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28" y="11944"/>
                  </a:moveTo>
                  <a:cubicBezTo>
                    <a:pt x="17989" y="11566"/>
                    <a:pt x="18020" y="11183"/>
                    <a:pt x="18020" y="10800"/>
                  </a:cubicBezTo>
                  <a:cubicBezTo>
                    <a:pt x="18020" y="8737"/>
                    <a:pt x="17138" y="6774"/>
                    <a:pt x="15597" y="5404"/>
                  </a:cubicBezTo>
                  <a:lnTo>
                    <a:pt x="17975" y="2728"/>
                  </a:lnTo>
                  <a:cubicBezTo>
                    <a:pt x="20281" y="4778"/>
                    <a:pt x="21600" y="7715"/>
                    <a:pt x="21600" y="10800"/>
                  </a:cubicBezTo>
                  <a:cubicBezTo>
                    <a:pt x="21600" y="11373"/>
                    <a:pt x="21554" y="11946"/>
                    <a:pt x="21463" y="12512"/>
                  </a:cubicBezTo>
                  <a:lnTo>
                    <a:pt x="24129" y="12940"/>
                  </a:lnTo>
                  <a:lnTo>
                    <a:pt x="18983" y="16661"/>
                  </a:lnTo>
                  <a:lnTo>
                    <a:pt x="15262" y="11516"/>
                  </a:lnTo>
                  <a:lnTo>
                    <a:pt x="17928" y="119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</a:ln>
            <a:scene3d>
              <a:camera prst="legacyPerspectiveBottom">
                <a:rot lat="20699991" lon="19499991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6" name="AutoShape 15"/>
            <p:cNvSpPr>
              <a:spLocks noChangeArrowheads="1"/>
            </p:cNvSpPr>
            <p:nvPr/>
          </p:nvSpPr>
          <p:spPr bwMode="gray">
            <a:xfrm rot="10800000">
              <a:off x="358" y="1306"/>
              <a:ext cx="2118" cy="21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1 w 21600"/>
                <a:gd name="T19" fmla="*/ 3161 h 21600"/>
                <a:gd name="T20" fmla="*/ 18439 w 21600"/>
                <a:gd name="T21" fmla="*/ 1843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37" y="11142"/>
                  </a:moveTo>
                  <a:cubicBezTo>
                    <a:pt x="17943" y="11028"/>
                    <a:pt x="17946" y="10914"/>
                    <a:pt x="17946" y="10800"/>
                  </a:cubicBezTo>
                  <a:cubicBezTo>
                    <a:pt x="17946" y="8337"/>
                    <a:pt x="16678" y="6048"/>
                    <a:pt x="14591" y="4742"/>
                  </a:cubicBezTo>
                  <a:lnTo>
                    <a:pt x="16529" y="1645"/>
                  </a:lnTo>
                  <a:cubicBezTo>
                    <a:pt x="19684" y="3619"/>
                    <a:pt x="21600" y="7078"/>
                    <a:pt x="21600" y="10800"/>
                  </a:cubicBezTo>
                  <a:cubicBezTo>
                    <a:pt x="21600" y="10972"/>
                    <a:pt x="21595" y="11145"/>
                    <a:pt x="21587" y="11318"/>
                  </a:cubicBezTo>
                  <a:lnTo>
                    <a:pt x="24284" y="11447"/>
                  </a:lnTo>
                  <a:lnTo>
                    <a:pt x="19545" y="15752"/>
                  </a:lnTo>
                  <a:lnTo>
                    <a:pt x="15240" y="11013"/>
                  </a:lnTo>
                  <a:lnTo>
                    <a:pt x="17937" y="1114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round/>
            </a:ln>
            <a:scene3d>
              <a:camera prst="legacyPerspectiveBottom">
                <a:rot lat="20699991" lon="19499991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gray">
            <a:xfrm rot="5400000">
              <a:off x="358" y="1306"/>
              <a:ext cx="2118" cy="21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1 w 21600"/>
                <a:gd name="T19" fmla="*/ 3161 h 21600"/>
                <a:gd name="T20" fmla="*/ 18439 w 21600"/>
                <a:gd name="T21" fmla="*/ 1843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12" y="10646"/>
                  </a:moveTo>
                  <a:cubicBezTo>
                    <a:pt x="17854" y="7955"/>
                    <a:pt x="16282" y="5527"/>
                    <a:pt x="13851" y="4373"/>
                  </a:cubicBezTo>
                  <a:lnTo>
                    <a:pt x="15432" y="1043"/>
                  </a:lnTo>
                  <a:cubicBezTo>
                    <a:pt x="19123" y="2796"/>
                    <a:pt x="21509" y="6481"/>
                    <a:pt x="21597" y="10566"/>
                  </a:cubicBezTo>
                  <a:lnTo>
                    <a:pt x="24296" y="10507"/>
                  </a:lnTo>
                  <a:lnTo>
                    <a:pt x="19852" y="15148"/>
                  </a:lnTo>
                  <a:lnTo>
                    <a:pt x="15212" y="10704"/>
                  </a:lnTo>
                  <a:lnTo>
                    <a:pt x="17912" y="1064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round/>
            </a:ln>
            <a:scene3d>
              <a:camera prst="legacyPerspectiveBottom">
                <a:rot lat="20699991" lon="19499991" rev="0"/>
              </a:camera>
              <a:lightRig rig="legacyHarsh1" dir="t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演示</Application>
  <PresentationFormat>宽屏</PresentationFormat>
  <Paragraphs>245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华文琥珀</vt:lpstr>
      <vt:lpstr>华文行楷</vt:lpstr>
      <vt:lpstr>Calibri</vt:lpstr>
      <vt:lpstr>Arial Unicode MS</vt:lpstr>
      <vt:lpstr>Impact</vt:lpstr>
      <vt:lpstr>Office 主题</vt:lpstr>
      <vt:lpstr>2017年技术交流大会 总  结</vt:lpstr>
      <vt:lpstr>PowerPoint 演示文稿</vt:lpstr>
      <vt:lpstr>PowerPoint 演示文稿</vt:lpstr>
      <vt:lpstr>PowerPoint 演示文稿</vt:lpstr>
      <vt:lpstr>讲师风采</vt:lpstr>
      <vt:lpstr>这个过程中的数据</vt:lpstr>
      <vt:lpstr>我们收获的建议</vt:lpstr>
      <vt:lpstr>本次活动的准备过程</vt:lpstr>
      <vt:lpstr>我们做的几件“QUQU”小事</vt:lpstr>
      <vt:lpstr>下一站，我们在哪里？</vt:lpstr>
      <vt:lpstr>每一场的精彩瞬间</vt:lpstr>
      <vt:lpstr>活动工作人员</vt:lpstr>
      <vt:lpstr>PowerPoint 演示文稿</vt:lpstr>
    </vt:vector>
  </TitlesOfParts>
  <Company>hnisi.com.cn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彭本</dc:creator>
  <cp:lastModifiedBy>思欣</cp:lastModifiedBy>
  <cp:revision>59</cp:revision>
  <dcterms:created xsi:type="dcterms:W3CDTF">2016-05-01T10:15:00Z</dcterms:created>
  <dcterms:modified xsi:type="dcterms:W3CDTF">2018-02-01T13:02:57Z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2052-10.1.0.7106</vt:lpwstr>
  </property>
</Properties>
</file>