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8" r:id="rId3"/>
    <p:sldId id="269" r:id="rId4"/>
    <p:sldId id="280" r:id="rId5"/>
    <p:sldId id="283" r:id="rId6"/>
    <p:sldId id="285" r:id="rId7"/>
    <p:sldId id="286" r:id="rId8"/>
    <p:sldId id="282" r:id="rId9"/>
    <p:sldId id="276" r:id="rId10"/>
    <p:sldId id="281" r:id="rId11"/>
    <p:sldId id="284" r:id="rId12"/>
    <p:sldId id="272" r:id="rId13"/>
    <p:sldId id="274" r:id="rId14"/>
    <p:sldId id="275" r:id="rId15"/>
    <p:sldId id="262" r:id="rId16"/>
    <p:sldId id="277" r:id="rId17"/>
    <p:sldId id="258" r:id="rId18"/>
    <p:sldId id="257" r:id="rId19"/>
    <p:sldId id="261" r:id="rId20"/>
    <p:sldId id="259" r:id="rId21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8214"/>
    <a:srgbClr val="50AAE6"/>
    <a:srgbClr val="5A6EB4"/>
    <a:srgbClr val="A00078"/>
    <a:srgbClr val="A01E28"/>
    <a:srgbClr val="A08232"/>
    <a:srgbClr val="DCA01E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1212" autoAdjust="0"/>
  </p:normalViewPr>
  <p:slideViewPr>
    <p:cSldViewPr>
      <p:cViewPr varScale="1">
        <p:scale>
          <a:sx n="92" d="100"/>
          <a:sy n="92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1ECB7D-2775-4D98-986E-2DFFAAA8E49A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0896588-947B-44D2-918F-9A259BB7CCEE}">
      <dgm:prSet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dirty="0"/>
            <a:t>Toe and heel raise</a:t>
          </a:r>
          <a:endParaRPr lang="de-DE" dirty="0"/>
        </a:p>
      </dgm:t>
    </dgm:pt>
    <dgm:pt modelId="{A2944F0E-D6AE-433F-989B-0844ECF02807}" type="parTrans" cxnId="{89771EC7-3D5C-4494-9C34-E5F2A96372D3}">
      <dgm:prSet/>
      <dgm:spPr/>
      <dgm:t>
        <a:bodyPr/>
        <a:lstStyle/>
        <a:p>
          <a:endParaRPr lang="de-DE"/>
        </a:p>
      </dgm:t>
    </dgm:pt>
    <dgm:pt modelId="{AF7CFE38-8CBA-4436-B6EF-D231EEA2513C}" type="sibTrans" cxnId="{89771EC7-3D5C-4494-9C34-E5F2A96372D3}">
      <dgm:prSet/>
      <dgm:spPr/>
      <dgm:t>
        <a:bodyPr/>
        <a:lstStyle/>
        <a:p>
          <a:endParaRPr lang="de-DE"/>
        </a:p>
      </dgm:t>
    </dgm:pt>
    <dgm:pt modelId="{5AF320BF-FC3C-4259-98D9-418DE606488B}">
      <dgm:prSet/>
      <dgm:spPr/>
      <dgm:t>
        <a:bodyPr/>
        <a:lstStyle/>
        <a:p>
          <a:r>
            <a:rPr lang="en-US" dirty="0" err="1"/>
            <a:t>Suspination</a:t>
          </a:r>
          <a:r>
            <a:rPr lang="en-US" dirty="0"/>
            <a:t> and pronation</a:t>
          </a:r>
          <a:endParaRPr lang="de-DE" dirty="0"/>
        </a:p>
      </dgm:t>
    </dgm:pt>
    <dgm:pt modelId="{64B591D4-339C-479F-BB6A-51FA0C8878BC}" type="parTrans" cxnId="{928F9D1C-9A39-44E7-94F1-D8CED3242C65}">
      <dgm:prSet/>
      <dgm:spPr/>
      <dgm:t>
        <a:bodyPr/>
        <a:lstStyle/>
        <a:p>
          <a:endParaRPr lang="de-DE"/>
        </a:p>
      </dgm:t>
    </dgm:pt>
    <dgm:pt modelId="{986BBBE3-CFBE-4985-A853-B0C387D48FC5}" type="sibTrans" cxnId="{928F9D1C-9A39-44E7-94F1-D8CED3242C65}">
      <dgm:prSet/>
      <dgm:spPr/>
      <dgm:t>
        <a:bodyPr/>
        <a:lstStyle/>
        <a:p>
          <a:endParaRPr lang="de-DE"/>
        </a:p>
      </dgm:t>
    </dgm:pt>
    <dgm:pt modelId="{75F14A61-3D1D-4B66-A8BF-BAB1A5BA432B}">
      <dgm:prSet/>
      <dgm:spPr/>
      <dgm:t>
        <a:bodyPr/>
        <a:lstStyle/>
        <a:p>
          <a:r>
            <a:rPr lang="en-US" dirty="0"/>
            <a:t>Front and Back slide</a:t>
          </a:r>
          <a:endParaRPr lang="de-DE" dirty="0"/>
        </a:p>
      </dgm:t>
    </dgm:pt>
    <dgm:pt modelId="{2F78B674-B00B-4ABB-B870-1A142D05BF04}" type="parTrans" cxnId="{28D52402-4B05-4C12-BE63-AE5DC9BB4128}">
      <dgm:prSet/>
      <dgm:spPr/>
      <dgm:t>
        <a:bodyPr/>
        <a:lstStyle/>
        <a:p>
          <a:endParaRPr lang="de-DE"/>
        </a:p>
      </dgm:t>
    </dgm:pt>
    <dgm:pt modelId="{D88E93C6-DB0F-45EB-BE70-DB3E07ED2F38}" type="sibTrans" cxnId="{28D52402-4B05-4C12-BE63-AE5DC9BB4128}">
      <dgm:prSet/>
      <dgm:spPr/>
      <dgm:t>
        <a:bodyPr/>
        <a:lstStyle/>
        <a:p>
          <a:endParaRPr lang="de-DE"/>
        </a:p>
      </dgm:t>
    </dgm:pt>
    <dgm:pt modelId="{5FC3E7E6-31D5-4CE9-A0B6-81EFEF8C4999}">
      <dgm:prSet/>
      <dgm:spPr/>
      <dgm:t>
        <a:bodyPr/>
        <a:lstStyle/>
        <a:p>
          <a:r>
            <a:rPr lang="en-US" dirty="0"/>
            <a:t>Rotate toe left and right</a:t>
          </a:r>
          <a:endParaRPr lang="de-DE" dirty="0"/>
        </a:p>
      </dgm:t>
    </dgm:pt>
    <dgm:pt modelId="{837A3423-3415-420A-84A8-5DFC7793C08B}" type="parTrans" cxnId="{A0895DF5-098A-4E11-B93C-3783A364E11E}">
      <dgm:prSet/>
      <dgm:spPr/>
      <dgm:t>
        <a:bodyPr/>
        <a:lstStyle/>
        <a:p>
          <a:endParaRPr lang="de-DE"/>
        </a:p>
      </dgm:t>
    </dgm:pt>
    <dgm:pt modelId="{93C5BF5C-BB95-4822-AD9A-7EC6CA6677B6}" type="sibTrans" cxnId="{A0895DF5-098A-4E11-B93C-3783A364E11E}">
      <dgm:prSet/>
      <dgm:spPr/>
      <dgm:t>
        <a:bodyPr/>
        <a:lstStyle/>
        <a:p>
          <a:endParaRPr lang="de-DE"/>
        </a:p>
      </dgm:t>
    </dgm:pt>
    <dgm:pt modelId="{4BE01793-E18A-46CF-824D-1A2443A4573F}">
      <dgm:prSet/>
      <dgm:spPr/>
      <dgm:t>
        <a:bodyPr/>
        <a:lstStyle/>
        <a:p>
          <a:r>
            <a:rPr lang="de-DE" dirty="0"/>
            <a:t>Next </a:t>
          </a:r>
          <a:r>
            <a:rPr lang="de-DE" dirty="0" err="1"/>
            <a:t>or</a:t>
          </a:r>
          <a:r>
            <a:rPr lang="de-DE" dirty="0"/>
            <a:t> </a:t>
          </a:r>
          <a:r>
            <a:rPr lang="de-DE" dirty="0" err="1"/>
            <a:t>previous</a:t>
          </a:r>
          <a:r>
            <a:rPr lang="de-DE" dirty="0"/>
            <a:t> </a:t>
          </a:r>
          <a:r>
            <a:rPr lang="de-DE" dirty="0" err="1"/>
            <a:t>graph</a:t>
          </a:r>
          <a:endParaRPr lang="de-DE" dirty="0"/>
        </a:p>
      </dgm:t>
    </dgm:pt>
    <dgm:pt modelId="{4DF898ED-6B8B-4B3B-9E8A-5C3D4048E860}" type="parTrans" cxnId="{2F7EEE10-8656-43A4-851F-10A7F19E9B0F}">
      <dgm:prSet/>
      <dgm:spPr/>
      <dgm:t>
        <a:bodyPr/>
        <a:lstStyle/>
        <a:p>
          <a:endParaRPr lang="de-DE"/>
        </a:p>
      </dgm:t>
    </dgm:pt>
    <dgm:pt modelId="{BC2472B0-97B7-4509-A7F8-2106A68F3B14}" type="sibTrans" cxnId="{2F7EEE10-8656-43A4-851F-10A7F19E9B0F}">
      <dgm:prSet/>
      <dgm:spPr/>
      <dgm:t>
        <a:bodyPr/>
        <a:lstStyle/>
        <a:p>
          <a:endParaRPr lang="de-DE"/>
        </a:p>
      </dgm:t>
    </dgm:pt>
    <dgm:pt modelId="{4066B4F9-5DB4-44CC-8D37-D2E27985618A}">
      <dgm:prSet/>
      <dgm:spPr/>
      <dgm:t>
        <a:bodyPr/>
        <a:lstStyle/>
        <a:p>
          <a:r>
            <a:rPr lang="de-DE" dirty="0" err="1"/>
            <a:t>Redraw</a:t>
          </a:r>
          <a:r>
            <a:rPr lang="de-DE" dirty="0"/>
            <a:t> </a:t>
          </a:r>
          <a:r>
            <a:rPr lang="de-DE" dirty="0" err="1"/>
            <a:t>graph</a:t>
          </a:r>
          <a:r>
            <a:rPr lang="de-DE" dirty="0"/>
            <a:t> in </a:t>
          </a:r>
          <a:r>
            <a:rPr lang="de-DE" dirty="0" err="1"/>
            <a:t>next</a:t>
          </a:r>
          <a:r>
            <a:rPr lang="de-DE" dirty="0"/>
            <a:t> </a:t>
          </a:r>
          <a:r>
            <a:rPr lang="de-DE" dirty="0" err="1"/>
            <a:t>or</a:t>
          </a:r>
          <a:r>
            <a:rPr lang="de-DE" dirty="0"/>
            <a:t> </a:t>
          </a:r>
          <a:r>
            <a:rPr lang="de-DE" dirty="0" err="1"/>
            <a:t>previous</a:t>
          </a:r>
          <a:r>
            <a:rPr lang="de-DE" dirty="0"/>
            <a:t> </a:t>
          </a:r>
          <a:r>
            <a:rPr lang="de-DE" dirty="0" err="1"/>
            <a:t>ode</a:t>
          </a:r>
          <a:endParaRPr lang="de-DE" dirty="0"/>
        </a:p>
      </dgm:t>
    </dgm:pt>
    <dgm:pt modelId="{27714AC9-E6BB-4335-B484-03C0EF53B9BD}" type="parTrans" cxnId="{CDCE2226-7A22-46ED-96CD-FCA8B7EBEA01}">
      <dgm:prSet/>
      <dgm:spPr/>
      <dgm:t>
        <a:bodyPr/>
        <a:lstStyle/>
        <a:p>
          <a:endParaRPr lang="de-DE"/>
        </a:p>
      </dgm:t>
    </dgm:pt>
    <dgm:pt modelId="{E85B38E4-3861-42FD-88D4-C8EBB2B08CE5}" type="sibTrans" cxnId="{CDCE2226-7A22-46ED-96CD-FCA8B7EBEA01}">
      <dgm:prSet/>
      <dgm:spPr/>
      <dgm:t>
        <a:bodyPr/>
        <a:lstStyle/>
        <a:p>
          <a:endParaRPr lang="de-DE"/>
        </a:p>
      </dgm:t>
    </dgm:pt>
    <dgm:pt modelId="{DA304148-E419-40D0-8591-751CB6A8ABAA}">
      <dgm:prSet/>
      <dgm:spPr/>
      <dgm:t>
        <a:bodyPr/>
        <a:lstStyle/>
        <a:p>
          <a:r>
            <a:rPr lang="de-DE" dirty="0"/>
            <a:t>Zoom in </a:t>
          </a:r>
          <a:r>
            <a:rPr lang="de-DE" dirty="0" err="1"/>
            <a:t>or</a:t>
          </a:r>
          <a:r>
            <a:rPr lang="de-DE" dirty="0"/>
            <a:t> out</a:t>
          </a:r>
        </a:p>
      </dgm:t>
    </dgm:pt>
    <dgm:pt modelId="{026679CB-903E-4988-9342-0B4705A64EE6}" type="parTrans" cxnId="{111C5DE2-5A59-48A1-A62E-F37A7793489C}">
      <dgm:prSet/>
      <dgm:spPr/>
      <dgm:t>
        <a:bodyPr/>
        <a:lstStyle/>
        <a:p>
          <a:endParaRPr lang="de-DE"/>
        </a:p>
      </dgm:t>
    </dgm:pt>
    <dgm:pt modelId="{9F5CE5AD-3E89-4BF2-8695-8B98B4591E8D}" type="sibTrans" cxnId="{111C5DE2-5A59-48A1-A62E-F37A7793489C}">
      <dgm:prSet/>
      <dgm:spPr/>
      <dgm:t>
        <a:bodyPr/>
        <a:lstStyle/>
        <a:p>
          <a:endParaRPr lang="de-DE"/>
        </a:p>
      </dgm:t>
    </dgm:pt>
    <dgm:pt modelId="{445E2D35-14C1-4B0F-AC4C-EFF9832DF282}">
      <dgm:prSet/>
      <dgm:spPr/>
      <dgm:t>
        <a:bodyPr/>
        <a:lstStyle/>
        <a:p>
          <a:r>
            <a:rPr lang="de-DE" dirty="0"/>
            <a:t>Next </a:t>
          </a:r>
          <a:r>
            <a:rPr lang="de-DE" dirty="0" err="1"/>
            <a:t>or</a:t>
          </a:r>
          <a:r>
            <a:rPr lang="de-DE" dirty="0"/>
            <a:t> </a:t>
          </a:r>
          <a:r>
            <a:rPr lang="de-DE" dirty="0" err="1"/>
            <a:t>previous</a:t>
          </a:r>
          <a:r>
            <a:rPr lang="de-DE" dirty="0"/>
            <a:t> </a:t>
          </a:r>
          <a:r>
            <a:rPr lang="de-DE" dirty="0" err="1"/>
            <a:t>year</a:t>
          </a:r>
          <a:endParaRPr lang="de-DE" dirty="0"/>
        </a:p>
      </dgm:t>
    </dgm:pt>
    <dgm:pt modelId="{AC46D5EA-A95B-4814-B2AB-A503D66B7F60}" type="parTrans" cxnId="{E05C03FB-CB4F-4FB0-8AEA-44CB29417D6D}">
      <dgm:prSet/>
      <dgm:spPr/>
      <dgm:t>
        <a:bodyPr/>
        <a:lstStyle/>
        <a:p>
          <a:endParaRPr lang="de-DE"/>
        </a:p>
      </dgm:t>
    </dgm:pt>
    <dgm:pt modelId="{11F5FF9C-826A-439E-A2BA-7699AA333F0B}" type="sibTrans" cxnId="{E05C03FB-CB4F-4FB0-8AEA-44CB29417D6D}">
      <dgm:prSet/>
      <dgm:spPr/>
      <dgm:t>
        <a:bodyPr/>
        <a:lstStyle/>
        <a:p>
          <a:endParaRPr lang="de-DE"/>
        </a:p>
      </dgm:t>
    </dgm:pt>
    <dgm:pt modelId="{908DB579-F894-45E9-A142-7D19C5C7FC89}" type="pres">
      <dgm:prSet presAssocID="{4C1ECB7D-2775-4D98-986E-2DFFAAA8E49A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AA5133DF-96B6-4B7A-A2A5-0B052779B6C5}" type="pres">
      <dgm:prSet presAssocID="{20896588-947B-44D2-918F-9A259BB7CCEE}" presName="horFlow" presStyleCnt="0"/>
      <dgm:spPr/>
    </dgm:pt>
    <dgm:pt modelId="{E31C29B1-E040-4D1A-9E00-A2D2FC32A7E3}" type="pres">
      <dgm:prSet presAssocID="{20896588-947B-44D2-918F-9A259BB7CCEE}" presName="bigChev" presStyleLbl="node1" presStyleIdx="0" presStyleCnt="4" custScaleX="143472"/>
      <dgm:spPr/>
    </dgm:pt>
    <dgm:pt modelId="{F1D5213E-3C76-432D-8CF9-DE253938B9BB}" type="pres">
      <dgm:prSet presAssocID="{4DF898ED-6B8B-4B3B-9E8A-5C3D4048E860}" presName="parTrans" presStyleCnt="0"/>
      <dgm:spPr/>
    </dgm:pt>
    <dgm:pt modelId="{4F484DCA-5ECB-487B-B10F-209098A020D5}" type="pres">
      <dgm:prSet presAssocID="{4BE01793-E18A-46CF-824D-1A2443A4573F}" presName="node" presStyleLbl="alignAccFollowNode1" presStyleIdx="0" presStyleCnt="4" custScaleX="192771">
        <dgm:presLayoutVars>
          <dgm:bulletEnabled val="1"/>
        </dgm:presLayoutVars>
      </dgm:prSet>
      <dgm:spPr/>
    </dgm:pt>
    <dgm:pt modelId="{D22D588A-A9CD-4BF3-A8DD-BB8D95C4794F}" type="pres">
      <dgm:prSet presAssocID="{20896588-947B-44D2-918F-9A259BB7CCEE}" presName="vSp" presStyleCnt="0"/>
      <dgm:spPr/>
    </dgm:pt>
    <dgm:pt modelId="{5DABBE30-64F2-40A1-ABA5-891CC6475605}" type="pres">
      <dgm:prSet presAssocID="{5AF320BF-FC3C-4259-98D9-418DE606488B}" presName="horFlow" presStyleCnt="0"/>
      <dgm:spPr/>
    </dgm:pt>
    <dgm:pt modelId="{99CC9BF0-241E-492A-8FB5-C569E03ADECF}" type="pres">
      <dgm:prSet presAssocID="{5AF320BF-FC3C-4259-98D9-418DE606488B}" presName="bigChev" presStyleLbl="node1" presStyleIdx="1" presStyleCnt="4" custScaleX="143472"/>
      <dgm:spPr/>
    </dgm:pt>
    <dgm:pt modelId="{FC8898F7-DFCF-4C67-AB1D-0656C7900F13}" type="pres">
      <dgm:prSet presAssocID="{27714AC9-E6BB-4335-B484-03C0EF53B9BD}" presName="parTrans" presStyleCnt="0"/>
      <dgm:spPr/>
    </dgm:pt>
    <dgm:pt modelId="{7D15963A-8469-4A10-9B89-82554805BD18}" type="pres">
      <dgm:prSet presAssocID="{4066B4F9-5DB4-44CC-8D37-D2E27985618A}" presName="node" presStyleLbl="alignAccFollowNode1" presStyleIdx="1" presStyleCnt="4" custScaleX="192771">
        <dgm:presLayoutVars>
          <dgm:bulletEnabled val="1"/>
        </dgm:presLayoutVars>
      </dgm:prSet>
      <dgm:spPr/>
    </dgm:pt>
    <dgm:pt modelId="{994D180D-67D9-4EAB-B9BE-88A67CD810AE}" type="pres">
      <dgm:prSet presAssocID="{5AF320BF-FC3C-4259-98D9-418DE606488B}" presName="vSp" presStyleCnt="0"/>
      <dgm:spPr/>
    </dgm:pt>
    <dgm:pt modelId="{1760F021-3B37-4334-9BE9-EC5E79E0265E}" type="pres">
      <dgm:prSet presAssocID="{75F14A61-3D1D-4B66-A8BF-BAB1A5BA432B}" presName="horFlow" presStyleCnt="0"/>
      <dgm:spPr/>
    </dgm:pt>
    <dgm:pt modelId="{45250F89-BD9B-401D-8323-831E34AAC47E}" type="pres">
      <dgm:prSet presAssocID="{75F14A61-3D1D-4B66-A8BF-BAB1A5BA432B}" presName="bigChev" presStyleLbl="node1" presStyleIdx="2" presStyleCnt="4" custScaleX="143472"/>
      <dgm:spPr/>
    </dgm:pt>
    <dgm:pt modelId="{62EB7FF7-36C8-4F8C-B462-AB5243DA7070}" type="pres">
      <dgm:prSet presAssocID="{026679CB-903E-4988-9342-0B4705A64EE6}" presName="parTrans" presStyleCnt="0"/>
      <dgm:spPr/>
    </dgm:pt>
    <dgm:pt modelId="{C6E5344F-270B-40AE-ADA9-478F47413E7B}" type="pres">
      <dgm:prSet presAssocID="{DA304148-E419-40D0-8591-751CB6A8ABAA}" presName="node" presStyleLbl="alignAccFollowNode1" presStyleIdx="2" presStyleCnt="4" custScaleX="192771">
        <dgm:presLayoutVars>
          <dgm:bulletEnabled val="1"/>
        </dgm:presLayoutVars>
      </dgm:prSet>
      <dgm:spPr/>
    </dgm:pt>
    <dgm:pt modelId="{63E2D576-9748-483F-B0EA-953D4622588A}" type="pres">
      <dgm:prSet presAssocID="{75F14A61-3D1D-4B66-A8BF-BAB1A5BA432B}" presName="vSp" presStyleCnt="0"/>
      <dgm:spPr/>
    </dgm:pt>
    <dgm:pt modelId="{4C196293-A2A5-42E7-B271-5289427A8633}" type="pres">
      <dgm:prSet presAssocID="{5FC3E7E6-31D5-4CE9-A0B6-81EFEF8C4999}" presName="horFlow" presStyleCnt="0"/>
      <dgm:spPr/>
    </dgm:pt>
    <dgm:pt modelId="{034B8660-578E-45F3-BA45-41A7578B5F88}" type="pres">
      <dgm:prSet presAssocID="{5FC3E7E6-31D5-4CE9-A0B6-81EFEF8C4999}" presName="bigChev" presStyleLbl="node1" presStyleIdx="3" presStyleCnt="4" custScaleX="143472"/>
      <dgm:spPr/>
    </dgm:pt>
    <dgm:pt modelId="{B6F36FC0-08AE-44FA-87B5-9EA6CDD5E373}" type="pres">
      <dgm:prSet presAssocID="{AC46D5EA-A95B-4814-B2AB-A503D66B7F60}" presName="parTrans" presStyleCnt="0"/>
      <dgm:spPr/>
    </dgm:pt>
    <dgm:pt modelId="{E61779A8-2999-4C97-B06D-7681B4BACE14}" type="pres">
      <dgm:prSet presAssocID="{445E2D35-14C1-4B0F-AC4C-EFF9832DF282}" presName="node" presStyleLbl="alignAccFollowNode1" presStyleIdx="3" presStyleCnt="4" custScaleX="192771">
        <dgm:presLayoutVars>
          <dgm:bulletEnabled val="1"/>
        </dgm:presLayoutVars>
      </dgm:prSet>
      <dgm:spPr/>
    </dgm:pt>
  </dgm:ptLst>
  <dgm:cxnLst>
    <dgm:cxn modelId="{28D52402-4B05-4C12-BE63-AE5DC9BB4128}" srcId="{4C1ECB7D-2775-4D98-986E-2DFFAAA8E49A}" destId="{75F14A61-3D1D-4B66-A8BF-BAB1A5BA432B}" srcOrd="2" destOrd="0" parTransId="{2F78B674-B00B-4ABB-B870-1A142D05BF04}" sibTransId="{D88E93C6-DB0F-45EB-BE70-DB3E07ED2F38}"/>
    <dgm:cxn modelId="{2F7EEE10-8656-43A4-851F-10A7F19E9B0F}" srcId="{20896588-947B-44D2-918F-9A259BB7CCEE}" destId="{4BE01793-E18A-46CF-824D-1A2443A4573F}" srcOrd="0" destOrd="0" parTransId="{4DF898ED-6B8B-4B3B-9E8A-5C3D4048E860}" sibTransId="{BC2472B0-97B7-4509-A7F8-2106A68F3B14}"/>
    <dgm:cxn modelId="{928F9D1C-9A39-44E7-94F1-D8CED3242C65}" srcId="{4C1ECB7D-2775-4D98-986E-2DFFAAA8E49A}" destId="{5AF320BF-FC3C-4259-98D9-418DE606488B}" srcOrd="1" destOrd="0" parTransId="{64B591D4-339C-479F-BB6A-51FA0C8878BC}" sibTransId="{986BBBE3-CFBE-4985-A853-B0C387D48FC5}"/>
    <dgm:cxn modelId="{CDCE2226-7A22-46ED-96CD-FCA8B7EBEA01}" srcId="{5AF320BF-FC3C-4259-98D9-418DE606488B}" destId="{4066B4F9-5DB4-44CC-8D37-D2E27985618A}" srcOrd="0" destOrd="0" parTransId="{27714AC9-E6BB-4335-B484-03C0EF53B9BD}" sibTransId="{E85B38E4-3861-42FD-88D4-C8EBB2B08CE5}"/>
    <dgm:cxn modelId="{00CC632B-E7D0-4E7C-8341-01B77AC756D7}" type="presOf" srcId="{20896588-947B-44D2-918F-9A259BB7CCEE}" destId="{E31C29B1-E040-4D1A-9E00-A2D2FC32A7E3}" srcOrd="0" destOrd="0" presId="urn:microsoft.com/office/officeart/2005/8/layout/lProcess3"/>
    <dgm:cxn modelId="{78CEF02B-5EBE-4E93-B84C-98049500F797}" type="presOf" srcId="{445E2D35-14C1-4B0F-AC4C-EFF9832DF282}" destId="{E61779A8-2999-4C97-B06D-7681B4BACE14}" srcOrd="0" destOrd="0" presId="urn:microsoft.com/office/officeart/2005/8/layout/lProcess3"/>
    <dgm:cxn modelId="{A6C7A535-7F59-4837-96CD-CA40C7D3314F}" type="presOf" srcId="{4BE01793-E18A-46CF-824D-1A2443A4573F}" destId="{4F484DCA-5ECB-487B-B10F-209098A020D5}" srcOrd="0" destOrd="0" presId="urn:microsoft.com/office/officeart/2005/8/layout/lProcess3"/>
    <dgm:cxn modelId="{632EA63B-D2F3-4869-827D-E9A2975104C6}" type="presOf" srcId="{4C1ECB7D-2775-4D98-986E-2DFFAAA8E49A}" destId="{908DB579-F894-45E9-A142-7D19C5C7FC89}" srcOrd="0" destOrd="0" presId="urn:microsoft.com/office/officeart/2005/8/layout/lProcess3"/>
    <dgm:cxn modelId="{7897BB55-F225-4A4C-B891-10599653AAD7}" type="presOf" srcId="{5AF320BF-FC3C-4259-98D9-418DE606488B}" destId="{99CC9BF0-241E-492A-8FB5-C569E03ADECF}" srcOrd="0" destOrd="0" presId="urn:microsoft.com/office/officeart/2005/8/layout/lProcess3"/>
    <dgm:cxn modelId="{94CE3759-BFF0-4AF4-A66E-F706D4C28E65}" type="presOf" srcId="{4066B4F9-5DB4-44CC-8D37-D2E27985618A}" destId="{7D15963A-8469-4A10-9B89-82554805BD18}" srcOrd="0" destOrd="0" presId="urn:microsoft.com/office/officeart/2005/8/layout/lProcess3"/>
    <dgm:cxn modelId="{994D0D9A-B385-4705-B0AE-234E66A621DF}" type="presOf" srcId="{75F14A61-3D1D-4B66-A8BF-BAB1A5BA432B}" destId="{45250F89-BD9B-401D-8323-831E34AAC47E}" srcOrd="0" destOrd="0" presId="urn:microsoft.com/office/officeart/2005/8/layout/lProcess3"/>
    <dgm:cxn modelId="{89771EC7-3D5C-4494-9C34-E5F2A96372D3}" srcId="{4C1ECB7D-2775-4D98-986E-2DFFAAA8E49A}" destId="{20896588-947B-44D2-918F-9A259BB7CCEE}" srcOrd="0" destOrd="0" parTransId="{A2944F0E-D6AE-433F-989B-0844ECF02807}" sibTransId="{AF7CFE38-8CBA-4436-B6EF-D231EEA2513C}"/>
    <dgm:cxn modelId="{CA9243DC-EA7C-4DFD-9C17-29E987E328EA}" type="presOf" srcId="{5FC3E7E6-31D5-4CE9-A0B6-81EFEF8C4999}" destId="{034B8660-578E-45F3-BA45-41A7578B5F88}" srcOrd="0" destOrd="0" presId="urn:microsoft.com/office/officeart/2005/8/layout/lProcess3"/>
    <dgm:cxn modelId="{111C5DE2-5A59-48A1-A62E-F37A7793489C}" srcId="{75F14A61-3D1D-4B66-A8BF-BAB1A5BA432B}" destId="{DA304148-E419-40D0-8591-751CB6A8ABAA}" srcOrd="0" destOrd="0" parTransId="{026679CB-903E-4988-9342-0B4705A64EE6}" sibTransId="{9F5CE5AD-3E89-4BF2-8695-8B98B4591E8D}"/>
    <dgm:cxn modelId="{D38628EC-C0A0-45D1-A9A3-FEAC03655670}" type="presOf" srcId="{DA304148-E419-40D0-8591-751CB6A8ABAA}" destId="{C6E5344F-270B-40AE-ADA9-478F47413E7B}" srcOrd="0" destOrd="0" presId="urn:microsoft.com/office/officeart/2005/8/layout/lProcess3"/>
    <dgm:cxn modelId="{A0895DF5-098A-4E11-B93C-3783A364E11E}" srcId="{4C1ECB7D-2775-4D98-986E-2DFFAAA8E49A}" destId="{5FC3E7E6-31D5-4CE9-A0B6-81EFEF8C4999}" srcOrd="3" destOrd="0" parTransId="{837A3423-3415-420A-84A8-5DFC7793C08B}" sibTransId="{93C5BF5C-BB95-4822-AD9A-7EC6CA6677B6}"/>
    <dgm:cxn modelId="{E05C03FB-CB4F-4FB0-8AEA-44CB29417D6D}" srcId="{5FC3E7E6-31D5-4CE9-A0B6-81EFEF8C4999}" destId="{445E2D35-14C1-4B0F-AC4C-EFF9832DF282}" srcOrd="0" destOrd="0" parTransId="{AC46D5EA-A95B-4814-B2AB-A503D66B7F60}" sibTransId="{11F5FF9C-826A-439E-A2BA-7699AA333F0B}"/>
    <dgm:cxn modelId="{F298F2D9-4994-4323-967D-CF48A9059053}" type="presParOf" srcId="{908DB579-F894-45E9-A142-7D19C5C7FC89}" destId="{AA5133DF-96B6-4B7A-A2A5-0B052779B6C5}" srcOrd="0" destOrd="0" presId="urn:microsoft.com/office/officeart/2005/8/layout/lProcess3"/>
    <dgm:cxn modelId="{5D43D40E-F2CC-4130-AC2E-D60821A32A92}" type="presParOf" srcId="{AA5133DF-96B6-4B7A-A2A5-0B052779B6C5}" destId="{E31C29B1-E040-4D1A-9E00-A2D2FC32A7E3}" srcOrd="0" destOrd="0" presId="urn:microsoft.com/office/officeart/2005/8/layout/lProcess3"/>
    <dgm:cxn modelId="{99C4F9B2-F9F8-4972-B699-CCF4CFB4A072}" type="presParOf" srcId="{AA5133DF-96B6-4B7A-A2A5-0B052779B6C5}" destId="{F1D5213E-3C76-432D-8CF9-DE253938B9BB}" srcOrd="1" destOrd="0" presId="urn:microsoft.com/office/officeart/2005/8/layout/lProcess3"/>
    <dgm:cxn modelId="{AAC3A46E-16F9-4635-83F7-8DDAFDFC95F1}" type="presParOf" srcId="{AA5133DF-96B6-4B7A-A2A5-0B052779B6C5}" destId="{4F484DCA-5ECB-487B-B10F-209098A020D5}" srcOrd="2" destOrd="0" presId="urn:microsoft.com/office/officeart/2005/8/layout/lProcess3"/>
    <dgm:cxn modelId="{7273DC5E-DF7E-49F8-8224-03DF828D4DB6}" type="presParOf" srcId="{908DB579-F894-45E9-A142-7D19C5C7FC89}" destId="{D22D588A-A9CD-4BF3-A8DD-BB8D95C4794F}" srcOrd="1" destOrd="0" presId="urn:microsoft.com/office/officeart/2005/8/layout/lProcess3"/>
    <dgm:cxn modelId="{CC8B769C-668F-4B8E-93E3-E8771773BF16}" type="presParOf" srcId="{908DB579-F894-45E9-A142-7D19C5C7FC89}" destId="{5DABBE30-64F2-40A1-ABA5-891CC6475605}" srcOrd="2" destOrd="0" presId="urn:microsoft.com/office/officeart/2005/8/layout/lProcess3"/>
    <dgm:cxn modelId="{5CE71AAE-CA56-4719-8F4F-977A0D045F2F}" type="presParOf" srcId="{5DABBE30-64F2-40A1-ABA5-891CC6475605}" destId="{99CC9BF0-241E-492A-8FB5-C569E03ADECF}" srcOrd="0" destOrd="0" presId="urn:microsoft.com/office/officeart/2005/8/layout/lProcess3"/>
    <dgm:cxn modelId="{143EA320-BB4A-491C-AF8E-DF8D7E12B1D2}" type="presParOf" srcId="{5DABBE30-64F2-40A1-ABA5-891CC6475605}" destId="{FC8898F7-DFCF-4C67-AB1D-0656C7900F13}" srcOrd="1" destOrd="0" presId="urn:microsoft.com/office/officeart/2005/8/layout/lProcess3"/>
    <dgm:cxn modelId="{8255C716-F6DD-4C79-8FDC-ED69D3BDCC1B}" type="presParOf" srcId="{5DABBE30-64F2-40A1-ABA5-891CC6475605}" destId="{7D15963A-8469-4A10-9B89-82554805BD18}" srcOrd="2" destOrd="0" presId="urn:microsoft.com/office/officeart/2005/8/layout/lProcess3"/>
    <dgm:cxn modelId="{6223A695-8326-4F71-AAB1-52E33DD4F6AB}" type="presParOf" srcId="{908DB579-F894-45E9-A142-7D19C5C7FC89}" destId="{994D180D-67D9-4EAB-B9BE-88A67CD810AE}" srcOrd="3" destOrd="0" presId="urn:microsoft.com/office/officeart/2005/8/layout/lProcess3"/>
    <dgm:cxn modelId="{3B6D1512-E870-49A2-80D2-C7EF3FB08C89}" type="presParOf" srcId="{908DB579-F894-45E9-A142-7D19C5C7FC89}" destId="{1760F021-3B37-4334-9BE9-EC5E79E0265E}" srcOrd="4" destOrd="0" presId="urn:microsoft.com/office/officeart/2005/8/layout/lProcess3"/>
    <dgm:cxn modelId="{C6EC1B6D-3BE0-4AB9-B600-7C456CD70100}" type="presParOf" srcId="{1760F021-3B37-4334-9BE9-EC5E79E0265E}" destId="{45250F89-BD9B-401D-8323-831E34AAC47E}" srcOrd="0" destOrd="0" presId="urn:microsoft.com/office/officeart/2005/8/layout/lProcess3"/>
    <dgm:cxn modelId="{B4C244E5-A7C8-44CD-8727-2CB20E8D6D98}" type="presParOf" srcId="{1760F021-3B37-4334-9BE9-EC5E79E0265E}" destId="{62EB7FF7-36C8-4F8C-B462-AB5243DA7070}" srcOrd="1" destOrd="0" presId="urn:microsoft.com/office/officeart/2005/8/layout/lProcess3"/>
    <dgm:cxn modelId="{5FC3013C-5253-4F8F-BF5F-936483FEA8C3}" type="presParOf" srcId="{1760F021-3B37-4334-9BE9-EC5E79E0265E}" destId="{C6E5344F-270B-40AE-ADA9-478F47413E7B}" srcOrd="2" destOrd="0" presId="urn:microsoft.com/office/officeart/2005/8/layout/lProcess3"/>
    <dgm:cxn modelId="{50E43247-7093-439E-B9B7-230E2E093919}" type="presParOf" srcId="{908DB579-F894-45E9-A142-7D19C5C7FC89}" destId="{63E2D576-9748-483F-B0EA-953D4622588A}" srcOrd="5" destOrd="0" presId="urn:microsoft.com/office/officeart/2005/8/layout/lProcess3"/>
    <dgm:cxn modelId="{15BC91C9-8B44-44CD-BFF9-703587620EA1}" type="presParOf" srcId="{908DB579-F894-45E9-A142-7D19C5C7FC89}" destId="{4C196293-A2A5-42E7-B271-5289427A8633}" srcOrd="6" destOrd="0" presId="urn:microsoft.com/office/officeart/2005/8/layout/lProcess3"/>
    <dgm:cxn modelId="{68EB12CA-84F5-4FAD-A3C8-8F377820FAB8}" type="presParOf" srcId="{4C196293-A2A5-42E7-B271-5289427A8633}" destId="{034B8660-578E-45F3-BA45-41A7578B5F88}" srcOrd="0" destOrd="0" presId="urn:microsoft.com/office/officeart/2005/8/layout/lProcess3"/>
    <dgm:cxn modelId="{64B3680F-B4B0-4185-9806-CD750E26D851}" type="presParOf" srcId="{4C196293-A2A5-42E7-B271-5289427A8633}" destId="{B6F36FC0-08AE-44FA-87B5-9EA6CDD5E373}" srcOrd="1" destOrd="0" presId="urn:microsoft.com/office/officeart/2005/8/layout/lProcess3"/>
    <dgm:cxn modelId="{FC4561E3-9527-4EF3-8EBF-CE2910308DCE}" type="presParOf" srcId="{4C196293-A2A5-42E7-B271-5289427A8633}" destId="{E61779A8-2999-4C97-B06D-7681B4BACE14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F6A46A-6DB2-4F84-9E73-BAF1387D9858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82BD26-367E-431C-843B-2E7C14EBDB2A}">
      <dgm:prSet phldrT="[Text]"/>
      <dgm:spPr/>
      <dgm:t>
        <a:bodyPr/>
        <a:lstStyle/>
        <a:p>
          <a:endParaRPr lang="en-GB" noProof="0" dirty="0"/>
        </a:p>
      </dgm:t>
    </dgm:pt>
    <dgm:pt modelId="{F1D38C3D-867E-44C9-9633-436820D897E8}" type="parTrans" cxnId="{D7DC80E8-DB9A-4BF6-B8E1-D9AA10F79523}">
      <dgm:prSet/>
      <dgm:spPr/>
      <dgm:t>
        <a:bodyPr/>
        <a:lstStyle/>
        <a:p>
          <a:endParaRPr lang="en-GB" noProof="0" dirty="0"/>
        </a:p>
      </dgm:t>
    </dgm:pt>
    <dgm:pt modelId="{D29E288C-BD90-4CE4-8CA3-7CECC1E6C510}" type="sibTrans" cxnId="{D7DC80E8-DB9A-4BF6-B8E1-D9AA10F79523}">
      <dgm:prSet/>
      <dgm:spPr/>
      <dgm:t>
        <a:bodyPr/>
        <a:lstStyle/>
        <a:p>
          <a:endParaRPr lang="en-GB" noProof="0" dirty="0"/>
        </a:p>
      </dgm:t>
    </dgm:pt>
    <dgm:pt modelId="{1340367C-4231-41DF-AA13-0212F4DDD60A}">
      <dgm:prSet phldrT="[Text]"/>
      <dgm:spPr/>
      <dgm:t>
        <a:bodyPr/>
        <a:lstStyle/>
        <a:p>
          <a:r>
            <a:rPr lang="en-GB" noProof="0" dirty="0"/>
            <a:t>Instruction on the process of the evaluation</a:t>
          </a:r>
        </a:p>
      </dgm:t>
    </dgm:pt>
    <dgm:pt modelId="{AF0430AC-80A0-46A2-9A39-648FC05C45F8}" type="parTrans" cxnId="{AB6C4A2C-C0D6-45DB-B4BE-B24C862E38E7}">
      <dgm:prSet/>
      <dgm:spPr/>
      <dgm:t>
        <a:bodyPr/>
        <a:lstStyle/>
        <a:p>
          <a:endParaRPr lang="en-GB" noProof="0" dirty="0"/>
        </a:p>
      </dgm:t>
    </dgm:pt>
    <dgm:pt modelId="{A1B5F726-60A8-414A-B4C7-9835CB8C3A85}" type="sibTrans" cxnId="{AB6C4A2C-C0D6-45DB-B4BE-B24C862E38E7}">
      <dgm:prSet/>
      <dgm:spPr/>
      <dgm:t>
        <a:bodyPr/>
        <a:lstStyle/>
        <a:p>
          <a:endParaRPr lang="en-GB" noProof="0" dirty="0"/>
        </a:p>
      </dgm:t>
    </dgm:pt>
    <dgm:pt modelId="{A790D01F-D6B7-4D84-98D6-5444E20CA392}">
      <dgm:prSet phldrT="[Text]"/>
      <dgm:spPr/>
      <dgm:t>
        <a:bodyPr/>
        <a:lstStyle/>
        <a:p>
          <a:endParaRPr lang="en-GB" noProof="0" dirty="0"/>
        </a:p>
      </dgm:t>
    </dgm:pt>
    <dgm:pt modelId="{6CF6E8F7-A42C-43F4-8ADB-AC524D802BB8}" type="parTrans" cxnId="{A81D99E3-7A90-4385-8361-708B50F6C477}">
      <dgm:prSet/>
      <dgm:spPr/>
      <dgm:t>
        <a:bodyPr/>
        <a:lstStyle/>
        <a:p>
          <a:endParaRPr lang="en-GB" noProof="0" dirty="0"/>
        </a:p>
      </dgm:t>
    </dgm:pt>
    <dgm:pt modelId="{26B957D6-8476-4C50-B147-4170E20CB321}" type="sibTrans" cxnId="{A81D99E3-7A90-4385-8361-708B50F6C477}">
      <dgm:prSet/>
      <dgm:spPr/>
      <dgm:t>
        <a:bodyPr/>
        <a:lstStyle/>
        <a:p>
          <a:endParaRPr lang="en-GB" noProof="0" dirty="0"/>
        </a:p>
      </dgm:t>
    </dgm:pt>
    <dgm:pt modelId="{A530C3AD-5E51-4866-9792-8C983D6F2784}">
      <dgm:prSet phldrT="[Text]"/>
      <dgm:spPr/>
      <dgm:t>
        <a:bodyPr/>
        <a:lstStyle/>
        <a:p>
          <a:r>
            <a:rPr lang="en-GB" noProof="0" dirty="0"/>
            <a:t>The participants are given set of tasks to perform. </a:t>
          </a:r>
        </a:p>
      </dgm:t>
    </dgm:pt>
    <dgm:pt modelId="{1D1EF305-E3AE-40F0-9EAD-FD2A2C2B27D5}" type="parTrans" cxnId="{8D957E7C-DD45-48DF-B376-532250686C1B}">
      <dgm:prSet/>
      <dgm:spPr/>
      <dgm:t>
        <a:bodyPr/>
        <a:lstStyle/>
        <a:p>
          <a:endParaRPr lang="en-GB" noProof="0" dirty="0"/>
        </a:p>
      </dgm:t>
    </dgm:pt>
    <dgm:pt modelId="{9587056B-561C-4106-A95A-6298E4FE9446}" type="sibTrans" cxnId="{8D957E7C-DD45-48DF-B376-532250686C1B}">
      <dgm:prSet/>
      <dgm:spPr/>
      <dgm:t>
        <a:bodyPr/>
        <a:lstStyle/>
        <a:p>
          <a:endParaRPr lang="en-GB" noProof="0" dirty="0"/>
        </a:p>
      </dgm:t>
    </dgm:pt>
    <dgm:pt modelId="{52747FB6-6946-42E0-837A-4215B54758F5}">
      <dgm:prSet phldrT="[Text]"/>
      <dgm:spPr/>
      <dgm:t>
        <a:bodyPr/>
        <a:lstStyle/>
        <a:p>
          <a:endParaRPr lang="en-GB" noProof="0" dirty="0"/>
        </a:p>
      </dgm:t>
    </dgm:pt>
    <dgm:pt modelId="{C0FE43BA-139E-4193-B4B1-A5943542AB37}" type="parTrans" cxnId="{8FC1EBD6-5594-48E2-A761-490DDDD246C5}">
      <dgm:prSet/>
      <dgm:spPr/>
      <dgm:t>
        <a:bodyPr/>
        <a:lstStyle/>
        <a:p>
          <a:endParaRPr lang="en-GB" noProof="0" dirty="0"/>
        </a:p>
      </dgm:t>
    </dgm:pt>
    <dgm:pt modelId="{3ED0B297-2D51-48E6-935E-AD0475E3A4A4}" type="sibTrans" cxnId="{8FC1EBD6-5594-48E2-A761-490DDDD246C5}">
      <dgm:prSet/>
      <dgm:spPr/>
      <dgm:t>
        <a:bodyPr/>
        <a:lstStyle/>
        <a:p>
          <a:endParaRPr lang="en-GB" noProof="0" dirty="0"/>
        </a:p>
      </dgm:t>
    </dgm:pt>
    <dgm:pt modelId="{63E50638-58E8-4C88-9EE9-B0E235C62F04}">
      <dgm:prSet phldrT="[Text]"/>
      <dgm:spPr/>
      <dgm:t>
        <a:bodyPr/>
        <a:lstStyle/>
        <a:p>
          <a:r>
            <a:rPr lang="en-GB" noProof="0" dirty="0"/>
            <a:t>The opinion of the participants and performance indicators are measured</a:t>
          </a:r>
        </a:p>
      </dgm:t>
    </dgm:pt>
    <dgm:pt modelId="{2D636756-8B5D-4623-8ED1-0D5F52FB7E2E}" type="parTrans" cxnId="{82C78306-9570-40C2-9D21-1848099F94A8}">
      <dgm:prSet/>
      <dgm:spPr/>
      <dgm:t>
        <a:bodyPr/>
        <a:lstStyle/>
        <a:p>
          <a:endParaRPr lang="en-GB" noProof="0" dirty="0"/>
        </a:p>
      </dgm:t>
    </dgm:pt>
    <dgm:pt modelId="{357F532B-5E87-446F-AB15-B6C877571A8C}" type="sibTrans" cxnId="{82C78306-9570-40C2-9D21-1848099F94A8}">
      <dgm:prSet/>
      <dgm:spPr/>
      <dgm:t>
        <a:bodyPr/>
        <a:lstStyle/>
        <a:p>
          <a:endParaRPr lang="en-GB" noProof="0" dirty="0"/>
        </a:p>
      </dgm:t>
    </dgm:pt>
    <dgm:pt modelId="{9B2C0D63-0023-45A5-9B75-5AFC3EEB2450}" type="pres">
      <dgm:prSet presAssocID="{29F6A46A-6DB2-4F84-9E73-BAF1387D9858}" presName="linearFlow" presStyleCnt="0">
        <dgm:presLayoutVars>
          <dgm:dir/>
          <dgm:animLvl val="lvl"/>
          <dgm:resizeHandles val="exact"/>
        </dgm:presLayoutVars>
      </dgm:prSet>
      <dgm:spPr/>
    </dgm:pt>
    <dgm:pt modelId="{010D047D-C8EE-4863-9EA5-ECBD9612A3C6}" type="pres">
      <dgm:prSet presAssocID="{8382BD26-367E-431C-843B-2E7C14EBDB2A}" presName="composite" presStyleCnt="0"/>
      <dgm:spPr/>
    </dgm:pt>
    <dgm:pt modelId="{8EBDA32D-EBDD-4E44-B95E-DD12BBEF2BC3}" type="pres">
      <dgm:prSet presAssocID="{8382BD26-367E-431C-843B-2E7C14EBDB2A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2C9EE4B3-67B2-4126-B124-2FF399990CC0}" type="pres">
      <dgm:prSet presAssocID="{8382BD26-367E-431C-843B-2E7C14EBDB2A}" presName="descendantText" presStyleLbl="alignAcc1" presStyleIdx="0" presStyleCnt="3">
        <dgm:presLayoutVars>
          <dgm:bulletEnabled val="1"/>
        </dgm:presLayoutVars>
      </dgm:prSet>
      <dgm:spPr/>
    </dgm:pt>
    <dgm:pt modelId="{1A11D71A-556E-4123-B798-2A22FE6D7587}" type="pres">
      <dgm:prSet presAssocID="{D29E288C-BD90-4CE4-8CA3-7CECC1E6C510}" presName="sp" presStyleCnt="0"/>
      <dgm:spPr/>
    </dgm:pt>
    <dgm:pt modelId="{556D5AAE-ABE0-4C64-AE29-87EA0F4DE930}" type="pres">
      <dgm:prSet presAssocID="{A790D01F-D6B7-4D84-98D6-5444E20CA392}" presName="composite" presStyleCnt="0"/>
      <dgm:spPr/>
    </dgm:pt>
    <dgm:pt modelId="{55C8EF97-FE2C-45BC-B3B5-F6E934C01C16}" type="pres">
      <dgm:prSet presAssocID="{A790D01F-D6B7-4D84-98D6-5444E20CA392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5C4DEC0F-AEFA-45A2-883D-FABF9DB29115}" type="pres">
      <dgm:prSet presAssocID="{A790D01F-D6B7-4D84-98D6-5444E20CA392}" presName="descendantText" presStyleLbl="alignAcc1" presStyleIdx="1" presStyleCnt="3">
        <dgm:presLayoutVars>
          <dgm:bulletEnabled val="1"/>
        </dgm:presLayoutVars>
      </dgm:prSet>
      <dgm:spPr/>
    </dgm:pt>
    <dgm:pt modelId="{7E7D501A-E8EA-4BFB-9762-EB6A2ADA2CEB}" type="pres">
      <dgm:prSet presAssocID="{26B957D6-8476-4C50-B147-4170E20CB321}" presName="sp" presStyleCnt="0"/>
      <dgm:spPr/>
    </dgm:pt>
    <dgm:pt modelId="{D09B82D3-DAAE-48F9-B710-37469CBEF43D}" type="pres">
      <dgm:prSet presAssocID="{52747FB6-6946-42E0-837A-4215B54758F5}" presName="composite" presStyleCnt="0"/>
      <dgm:spPr/>
    </dgm:pt>
    <dgm:pt modelId="{73EAE748-FCCC-46C8-9EFC-C434C5144562}" type="pres">
      <dgm:prSet presAssocID="{52747FB6-6946-42E0-837A-4215B54758F5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EB35E926-F32E-4173-AED5-1C611E515A11}" type="pres">
      <dgm:prSet presAssocID="{52747FB6-6946-42E0-837A-4215B54758F5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82C78306-9570-40C2-9D21-1848099F94A8}" srcId="{52747FB6-6946-42E0-837A-4215B54758F5}" destId="{63E50638-58E8-4C88-9EE9-B0E235C62F04}" srcOrd="0" destOrd="0" parTransId="{2D636756-8B5D-4623-8ED1-0D5F52FB7E2E}" sibTransId="{357F532B-5E87-446F-AB15-B6C877571A8C}"/>
    <dgm:cxn modelId="{F01C8820-92C5-4B5D-8FB4-0BEA37183755}" type="presOf" srcId="{8382BD26-367E-431C-843B-2E7C14EBDB2A}" destId="{8EBDA32D-EBDD-4E44-B95E-DD12BBEF2BC3}" srcOrd="0" destOrd="0" presId="urn:microsoft.com/office/officeart/2005/8/layout/chevron2"/>
    <dgm:cxn modelId="{6B0A892B-73BB-42CD-94C4-3C3E295A8DF8}" type="presOf" srcId="{A790D01F-D6B7-4D84-98D6-5444E20CA392}" destId="{55C8EF97-FE2C-45BC-B3B5-F6E934C01C16}" srcOrd="0" destOrd="0" presId="urn:microsoft.com/office/officeart/2005/8/layout/chevron2"/>
    <dgm:cxn modelId="{AB6C4A2C-C0D6-45DB-B4BE-B24C862E38E7}" srcId="{8382BD26-367E-431C-843B-2E7C14EBDB2A}" destId="{1340367C-4231-41DF-AA13-0212F4DDD60A}" srcOrd="0" destOrd="0" parTransId="{AF0430AC-80A0-46A2-9A39-648FC05C45F8}" sibTransId="{A1B5F726-60A8-414A-B4C7-9835CB8C3A85}"/>
    <dgm:cxn modelId="{7B49022D-65BA-4798-AB7D-FFAC10248EFC}" type="presOf" srcId="{A530C3AD-5E51-4866-9792-8C983D6F2784}" destId="{5C4DEC0F-AEFA-45A2-883D-FABF9DB29115}" srcOrd="0" destOrd="0" presId="urn:microsoft.com/office/officeart/2005/8/layout/chevron2"/>
    <dgm:cxn modelId="{05191234-E3AF-40A1-8C4F-E0F4A2EAE725}" type="presOf" srcId="{63E50638-58E8-4C88-9EE9-B0E235C62F04}" destId="{EB35E926-F32E-4173-AED5-1C611E515A11}" srcOrd="0" destOrd="0" presId="urn:microsoft.com/office/officeart/2005/8/layout/chevron2"/>
    <dgm:cxn modelId="{F09FFE3F-940B-4088-9436-2816D19F9491}" type="presOf" srcId="{29F6A46A-6DB2-4F84-9E73-BAF1387D9858}" destId="{9B2C0D63-0023-45A5-9B75-5AFC3EEB2450}" srcOrd="0" destOrd="0" presId="urn:microsoft.com/office/officeart/2005/8/layout/chevron2"/>
    <dgm:cxn modelId="{8D957E7C-DD45-48DF-B376-532250686C1B}" srcId="{A790D01F-D6B7-4D84-98D6-5444E20CA392}" destId="{A530C3AD-5E51-4866-9792-8C983D6F2784}" srcOrd="0" destOrd="0" parTransId="{1D1EF305-E3AE-40F0-9EAD-FD2A2C2B27D5}" sibTransId="{9587056B-561C-4106-A95A-6298E4FE9446}"/>
    <dgm:cxn modelId="{8CCC69B7-AAB9-4306-A60F-F591FAFD5AD7}" type="presOf" srcId="{1340367C-4231-41DF-AA13-0212F4DDD60A}" destId="{2C9EE4B3-67B2-4126-B124-2FF399990CC0}" srcOrd="0" destOrd="0" presId="urn:microsoft.com/office/officeart/2005/8/layout/chevron2"/>
    <dgm:cxn modelId="{723EDEC3-A259-4F6B-9298-95BBEDC88954}" type="presOf" srcId="{52747FB6-6946-42E0-837A-4215B54758F5}" destId="{73EAE748-FCCC-46C8-9EFC-C434C5144562}" srcOrd="0" destOrd="0" presId="urn:microsoft.com/office/officeart/2005/8/layout/chevron2"/>
    <dgm:cxn modelId="{8FC1EBD6-5594-48E2-A761-490DDDD246C5}" srcId="{29F6A46A-6DB2-4F84-9E73-BAF1387D9858}" destId="{52747FB6-6946-42E0-837A-4215B54758F5}" srcOrd="2" destOrd="0" parTransId="{C0FE43BA-139E-4193-B4B1-A5943542AB37}" sibTransId="{3ED0B297-2D51-48E6-935E-AD0475E3A4A4}"/>
    <dgm:cxn modelId="{A81D99E3-7A90-4385-8361-708B50F6C477}" srcId="{29F6A46A-6DB2-4F84-9E73-BAF1387D9858}" destId="{A790D01F-D6B7-4D84-98D6-5444E20CA392}" srcOrd="1" destOrd="0" parTransId="{6CF6E8F7-A42C-43F4-8ADB-AC524D802BB8}" sibTransId="{26B957D6-8476-4C50-B147-4170E20CB321}"/>
    <dgm:cxn modelId="{D7DC80E8-DB9A-4BF6-B8E1-D9AA10F79523}" srcId="{29F6A46A-6DB2-4F84-9E73-BAF1387D9858}" destId="{8382BD26-367E-431C-843B-2E7C14EBDB2A}" srcOrd="0" destOrd="0" parTransId="{F1D38C3D-867E-44C9-9633-436820D897E8}" sibTransId="{D29E288C-BD90-4CE4-8CA3-7CECC1E6C510}"/>
    <dgm:cxn modelId="{07444DA0-85FD-4362-AF90-B4E8AAFEFDEE}" type="presParOf" srcId="{9B2C0D63-0023-45A5-9B75-5AFC3EEB2450}" destId="{010D047D-C8EE-4863-9EA5-ECBD9612A3C6}" srcOrd="0" destOrd="0" presId="urn:microsoft.com/office/officeart/2005/8/layout/chevron2"/>
    <dgm:cxn modelId="{270CC0DA-6660-406B-8463-24C8040FAAF9}" type="presParOf" srcId="{010D047D-C8EE-4863-9EA5-ECBD9612A3C6}" destId="{8EBDA32D-EBDD-4E44-B95E-DD12BBEF2BC3}" srcOrd="0" destOrd="0" presId="urn:microsoft.com/office/officeart/2005/8/layout/chevron2"/>
    <dgm:cxn modelId="{51A20AC2-5392-459D-BC7D-6020A88F62EB}" type="presParOf" srcId="{010D047D-C8EE-4863-9EA5-ECBD9612A3C6}" destId="{2C9EE4B3-67B2-4126-B124-2FF399990CC0}" srcOrd="1" destOrd="0" presId="urn:microsoft.com/office/officeart/2005/8/layout/chevron2"/>
    <dgm:cxn modelId="{7987CEAC-760F-4F59-9AD1-6AB18D80F445}" type="presParOf" srcId="{9B2C0D63-0023-45A5-9B75-5AFC3EEB2450}" destId="{1A11D71A-556E-4123-B798-2A22FE6D7587}" srcOrd="1" destOrd="0" presId="urn:microsoft.com/office/officeart/2005/8/layout/chevron2"/>
    <dgm:cxn modelId="{8E22F0B7-E738-4AC2-BD0F-C0268C8FB6E2}" type="presParOf" srcId="{9B2C0D63-0023-45A5-9B75-5AFC3EEB2450}" destId="{556D5AAE-ABE0-4C64-AE29-87EA0F4DE930}" srcOrd="2" destOrd="0" presId="urn:microsoft.com/office/officeart/2005/8/layout/chevron2"/>
    <dgm:cxn modelId="{FBB7C7F3-C381-4CD9-915F-52D25FFB7552}" type="presParOf" srcId="{556D5AAE-ABE0-4C64-AE29-87EA0F4DE930}" destId="{55C8EF97-FE2C-45BC-B3B5-F6E934C01C16}" srcOrd="0" destOrd="0" presId="urn:microsoft.com/office/officeart/2005/8/layout/chevron2"/>
    <dgm:cxn modelId="{E96A328C-06A3-42B1-9897-B8D4D135AEC0}" type="presParOf" srcId="{556D5AAE-ABE0-4C64-AE29-87EA0F4DE930}" destId="{5C4DEC0F-AEFA-45A2-883D-FABF9DB29115}" srcOrd="1" destOrd="0" presId="urn:microsoft.com/office/officeart/2005/8/layout/chevron2"/>
    <dgm:cxn modelId="{65C30953-36C8-45E7-BA5C-B5CC4F2DE493}" type="presParOf" srcId="{9B2C0D63-0023-45A5-9B75-5AFC3EEB2450}" destId="{7E7D501A-E8EA-4BFB-9762-EB6A2ADA2CEB}" srcOrd="3" destOrd="0" presId="urn:microsoft.com/office/officeart/2005/8/layout/chevron2"/>
    <dgm:cxn modelId="{CA4C93D1-AFC0-49D7-A69E-8BAEC02A5E6F}" type="presParOf" srcId="{9B2C0D63-0023-45A5-9B75-5AFC3EEB2450}" destId="{D09B82D3-DAAE-48F9-B710-37469CBEF43D}" srcOrd="4" destOrd="0" presId="urn:microsoft.com/office/officeart/2005/8/layout/chevron2"/>
    <dgm:cxn modelId="{D0CB143C-8869-41FD-8949-DFD585DA285E}" type="presParOf" srcId="{D09B82D3-DAAE-48F9-B710-37469CBEF43D}" destId="{73EAE748-FCCC-46C8-9EFC-C434C5144562}" srcOrd="0" destOrd="0" presId="urn:microsoft.com/office/officeart/2005/8/layout/chevron2"/>
    <dgm:cxn modelId="{4D9C4A19-8CB1-4C65-8A69-98F3794E2039}" type="presParOf" srcId="{D09B82D3-DAAE-48F9-B710-37469CBEF43D}" destId="{EB35E926-F32E-4173-AED5-1C611E515A1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1C29B1-E040-4D1A-9E00-A2D2FC32A7E3}">
      <dsp:nvSpPr>
        <dsp:cNvPr id="0" name=""/>
        <dsp:cNvSpPr/>
      </dsp:nvSpPr>
      <dsp:spPr>
        <a:xfrm>
          <a:off x="1805213" y="1751"/>
          <a:ext cx="2345048" cy="653799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Toe and heel raise</a:t>
          </a:r>
          <a:endParaRPr lang="de-DE" sz="2100" kern="1200" dirty="0"/>
        </a:p>
      </dsp:txBody>
      <dsp:txXfrm>
        <a:off x="2132113" y="1751"/>
        <a:ext cx="1691249" cy="653799"/>
      </dsp:txXfrm>
    </dsp:sp>
    <dsp:sp modelId="{4F484DCA-5ECB-487B-B10F-209098A020D5}">
      <dsp:nvSpPr>
        <dsp:cNvPr id="0" name=""/>
        <dsp:cNvSpPr/>
      </dsp:nvSpPr>
      <dsp:spPr>
        <a:xfrm>
          <a:off x="3937777" y="57324"/>
          <a:ext cx="2615197" cy="542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Next </a:t>
          </a:r>
          <a:r>
            <a:rPr lang="de-DE" sz="1700" kern="1200" dirty="0" err="1"/>
            <a:t>or</a:t>
          </a:r>
          <a:r>
            <a:rPr lang="de-DE" sz="1700" kern="1200" dirty="0"/>
            <a:t> </a:t>
          </a:r>
          <a:r>
            <a:rPr lang="de-DE" sz="1700" kern="1200" dirty="0" err="1"/>
            <a:t>previous</a:t>
          </a:r>
          <a:r>
            <a:rPr lang="de-DE" sz="1700" kern="1200" dirty="0"/>
            <a:t> </a:t>
          </a:r>
          <a:r>
            <a:rPr lang="de-DE" sz="1700" kern="1200" dirty="0" err="1"/>
            <a:t>graph</a:t>
          </a:r>
          <a:endParaRPr lang="de-DE" sz="1700" kern="1200" dirty="0"/>
        </a:p>
      </dsp:txBody>
      <dsp:txXfrm>
        <a:off x="4209104" y="57324"/>
        <a:ext cx="2072544" cy="542653"/>
      </dsp:txXfrm>
    </dsp:sp>
    <dsp:sp modelId="{99CC9BF0-241E-492A-8FB5-C569E03ADECF}">
      <dsp:nvSpPr>
        <dsp:cNvPr id="0" name=""/>
        <dsp:cNvSpPr/>
      </dsp:nvSpPr>
      <dsp:spPr>
        <a:xfrm>
          <a:off x="1805213" y="747083"/>
          <a:ext cx="2345048" cy="6537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Suspination</a:t>
          </a:r>
          <a:r>
            <a:rPr lang="en-US" sz="2100" kern="1200" dirty="0"/>
            <a:t> and pronation</a:t>
          </a:r>
          <a:endParaRPr lang="de-DE" sz="2100" kern="1200" dirty="0"/>
        </a:p>
      </dsp:txBody>
      <dsp:txXfrm>
        <a:off x="2132113" y="747083"/>
        <a:ext cx="1691249" cy="653799"/>
      </dsp:txXfrm>
    </dsp:sp>
    <dsp:sp modelId="{7D15963A-8469-4A10-9B89-82554805BD18}">
      <dsp:nvSpPr>
        <dsp:cNvPr id="0" name=""/>
        <dsp:cNvSpPr/>
      </dsp:nvSpPr>
      <dsp:spPr>
        <a:xfrm>
          <a:off x="3937777" y="802656"/>
          <a:ext cx="2615197" cy="542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Redraw</a:t>
          </a:r>
          <a:r>
            <a:rPr lang="de-DE" sz="1700" kern="1200" dirty="0"/>
            <a:t> </a:t>
          </a:r>
          <a:r>
            <a:rPr lang="de-DE" sz="1700" kern="1200" dirty="0" err="1"/>
            <a:t>graph</a:t>
          </a:r>
          <a:r>
            <a:rPr lang="de-DE" sz="1700" kern="1200" dirty="0"/>
            <a:t> in </a:t>
          </a:r>
          <a:r>
            <a:rPr lang="de-DE" sz="1700" kern="1200" dirty="0" err="1"/>
            <a:t>next</a:t>
          </a:r>
          <a:r>
            <a:rPr lang="de-DE" sz="1700" kern="1200" dirty="0"/>
            <a:t> </a:t>
          </a:r>
          <a:r>
            <a:rPr lang="de-DE" sz="1700" kern="1200" dirty="0" err="1"/>
            <a:t>or</a:t>
          </a:r>
          <a:r>
            <a:rPr lang="de-DE" sz="1700" kern="1200" dirty="0"/>
            <a:t> </a:t>
          </a:r>
          <a:r>
            <a:rPr lang="de-DE" sz="1700" kern="1200" dirty="0" err="1"/>
            <a:t>previous</a:t>
          </a:r>
          <a:r>
            <a:rPr lang="de-DE" sz="1700" kern="1200" dirty="0"/>
            <a:t> </a:t>
          </a:r>
          <a:r>
            <a:rPr lang="de-DE" sz="1700" kern="1200" dirty="0" err="1"/>
            <a:t>ode</a:t>
          </a:r>
          <a:endParaRPr lang="de-DE" sz="1700" kern="1200" dirty="0"/>
        </a:p>
      </dsp:txBody>
      <dsp:txXfrm>
        <a:off x="4209104" y="802656"/>
        <a:ext cx="2072544" cy="542653"/>
      </dsp:txXfrm>
    </dsp:sp>
    <dsp:sp modelId="{45250F89-BD9B-401D-8323-831E34AAC47E}">
      <dsp:nvSpPr>
        <dsp:cNvPr id="0" name=""/>
        <dsp:cNvSpPr/>
      </dsp:nvSpPr>
      <dsp:spPr>
        <a:xfrm>
          <a:off x="1805213" y="1492414"/>
          <a:ext cx="2345048" cy="6537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Front and Back slide</a:t>
          </a:r>
          <a:endParaRPr lang="de-DE" sz="2100" kern="1200" dirty="0"/>
        </a:p>
      </dsp:txBody>
      <dsp:txXfrm>
        <a:off x="2132113" y="1492414"/>
        <a:ext cx="1691249" cy="653799"/>
      </dsp:txXfrm>
    </dsp:sp>
    <dsp:sp modelId="{C6E5344F-270B-40AE-ADA9-478F47413E7B}">
      <dsp:nvSpPr>
        <dsp:cNvPr id="0" name=""/>
        <dsp:cNvSpPr/>
      </dsp:nvSpPr>
      <dsp:spPr>
        <a:xfrm>
          <a:off x="3937777" y="1547987"/>
          <a:ext cx="2615197" cy="542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Zoom in </a:t>
          </a:r>
          <a:r>
            <a:rPr lang="de-DE" sz="1700" kern="1200" dirty="0" err="1"/>
            <a:t>or</a:t>
          </a:r>
          <a:r>
            <a:rPr lang="de-DE" sz="1700" kern="1200" dirty="0"/>
            <a:t> out</a:t>
          </a:r>
        </a:p>
      </dsp:txBody>
      <dsp:txXfrm>
        <a:off x="4209104" y="1547987"/>
        <a:ext cx="2072544" cy="542653"/>
      </dsp:txXfrm>
    </dsp:sp>
    <dsp:sp modelId="{034B8660-578E-45F3-BA45-41A7578B5F88}">
      <dsp:nvSpPr>
        <dsp:cNvPr id="0" name=""/>
        <dsp:cNvSpPr/>
      </dsp:nvSpPr>
      <dsp:spPr>
        <a:xfrm>
          <a:off x="1805213" y="2237746"/>
          <a:ext cx="2345048" cy="6537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Rotate toe left and right</a:t>
          </a:r>
          <a:endParaRPr lang="de-DE" sz="2100" kern="1200" dirty="0"/>
        </a:p>
      </dsp:txBody>
      <dsp:txXfrm>
        <a:off x="2132113" y="2237746"/>
        <a:ext cx="1691249" cy="653799"/>
      </dsp:txXfrm>
    </dsp:sp>
    <dsp:sp modelId="{E61779A8-2999-4C97-B06D-7681B4BACE14}">
      <dsp:nvSpPr>
        <dsp:cNvPr id="0" name=""/>
        <dsp:cNvSpPr/>
      </dsp:nvSpPr>
      <dsp:spPr>
        <a:xfrm>
          <a:off x="3937777" y="2293319"/>
          <a:ext cx="2615197" cy="542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Next </a:t>
          </a:r>
          <a:r>
            <a:rPr lang="de-DE" sz="1700" kern="1200" dirty="0" err="1"/>
            <a:t>or</a:t>
          </a:r>
          <a:r>
            <a:rPr lang="de-DE" sz="1700" kern="1200" dirty="0"/>
            <a:t> </a:t>
          </a:r>
          <a:r>
            <a:rPr lang="de-DE" sz="1700" kern="1200" dirty="0" err="1"/>
            <a:t>previous</a:t>
          </a:r>
          <a:r>
            <a:rPr lang="de-DE" sz="1700" kern="1200" dirty="0"/>
            <a:t> </a:t>
          </a:r>
          <a:r>
            <a:rPr lang="de-DE" sz="1700" kern="1200" dirty="0" err="1"/>
            <a:t>year</a:t>
          </a:r>
          <a:endParaRPr lang="de-DE" sz="1700" kern="1200" dirty="0"/>
        </a:p>
      </dsp:txBody>
      <dsp:txXfrm>
        <a:off x="4209104" y="2293319"/>
        <a:ext cx="2072544" cy="5426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BDA32D-EBDD-4E44-B95E-DD12BBEF2BC3}">
      <dsp:nvSpPr>
        <dsp:cNvPr id="0" name=""/>
        <dsp:cNvSpPr/>
      </dsp:nvSpPr>
      <dsp:spPr>
        <a:xfrm rot="5400000">
          <a:off x="-176793" y="177677"/>
          <a:ext cx="1178624" cy="8250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 noProof="0" dirty="0"/>
        </a:p>
      </dsp:txBody>
      <dsp:txXfrm rot="-5400000">
        <a:off x="1" y="413401"/>
        <a:ext cx="825036" cy="353588"/>
      </dsp:txXfrm>
    </dsp:sp>
    <dsp:sp modelId="{2C9EE4B3-67B2-4126-B124-2FF399990CC0}">
      <dsp:nvSpPr>
        <dsp:cNvPr id="0" name=""/>
        <dsp:cNvSpPr/>
      </dsp:nvSpPr>
      <dsp:spPr>
        <a:xfrm rot="5400000">
          <a:off x="3773881" y="-2947960"/>
          <a:ext cx="766105" cy="66637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noProof="0" dirty="0"/>
            <a:t>Instruction on the process of the evaluation</a:t>
          </a:r>
        </a:p>
      </dsp:txBody>
      <dsp:txXfrm rot="-5400000">
        <a:off x="825036" y="38283"/>
        <a:ext cx="6626397" cy="691309"/>
      </dsp:txXfrm>
    </dsp:sp>
    <dsp:sp modelId="{55C8EF97-FE2C-45BC-B3B5-F6E934C01C16}">
      <dsp:nvSpPr>
        <dsp:cNvPr id="0" name=""/>
        <dsp:cNvSpPr/>
      </dsp:nvSpPr>
      <dsp:spPr>
        <a:xfrm rot="5400000">
          <a:off x="-176793" y="1154898"/>
          <a:ext cx="1178624" cy="8250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 noProof="0" dirty="0"/>
        </a:p>
      </dsp:txBody>
      <dsp:txXfrm rot="-5400000">
        <a:off x="1" y="1390622"/>
        <a:ext cx="825036" cy="353588"/>
      </dsp:txXfrm>
    </dsp:sp>
    <dsp:sp modelId="{5C4DEC0F-AEFA-45A2-883D-FABF9DB29115}">
      <dsp:nvSpPr>
        <dsp:cNvPr id="0" name=""/>
        <dsp:cNvSpPr/>
      </dsp:nvSpPr>
      <dsp:spPr>
        <a:xfrm rot="5400000">
          <a:off x="3773881" y="-1970739"/>
          <a:ext cx="766105" cy="66637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noProof="0" dirty="0"/>
            <a:t>The participants are given set of tasks to perform. </a:t>
          </a:r>
        </a:p>
      </dsp:txBody>
      <dsp:txXfrm rot="-5400000">
        <a:off x="825036" y="1015504"/>
        <a:ext cx="6626397" cy="691309"/>
      </dsp:txXfrm>
    </dsp:sp>
    <dsp:sp modelId="{73EAE748-FCCC-46C8-9EFC-C434C5144562}">
      <dsp:nvSpPr>
        <dsp:cNvPr id="0" name=""/>
        <dsp:cNvSpPr/>
      </dsp:nvSpPr>
      <dsp:spPr>
        <a:xfrm rot="5400000">
          <a:off x="-176793" y="2132119"/>
          <a:ext cx="1178624" cy="8250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 noProof="0" dirty="0"/>
        </a:p>
      </dsp:txBody>
      <dsp:txXfrm rot="-5400000">
        <a:off x="1" y="2367843"/>
        <a:ext cx="825036" cy="353588"/>
      </dsp:txXfrm>
    </dsp:sp>
    <dsp:sp modelId="{EB35E926-F32E-4173-AED5-1C611E515A11}">
      <dsp:nvSpPr>
        <dsp:cNvPr id="0" name=""/>
        <dsp:cNvSpPr/>
      </dsp:nvSpPr>
      <dsp:spPr>
        <a:xfrm rot="5400000">
          <a:off x="3773881" y="-993518"/>
          <a:ext cx="766105" cy="66637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noProof="0" dirty="0"/>
            <a:t>The opinion of the participants and performance indicators are measured</a:t>
          </a:r>
        </a:p>
      </dsp:txBody>
      <dsp:txXfrm rot="-5400000">
        <a:off x="825036" y="1992725"/>
        <a:ext cx="6626397" cy="6913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theme" Target="../theme/theme3.xml"/><Relationship Id="rId4" Type="http://schemas.openxmlformats.org/officeDocument/2006/relationships/image" Target="../media/image8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>
            <a:extLst>
              <a:ext uri="{FF2B5EF4-FFF2-40B4-BE49-F238E27FC236}">
                <a16:creationId xmlns:a16="http://schemas.microsoft.com/office/drawing/2014/main" id="{DDE2E56A-2B4B-4E42-9F35-B5F8C2AB031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 smtClean="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pic>
        <p:nvPicPr>
          <p:cNvPr id="9219" name="Picture 6" descr="KITlogo_RGB">
            <a:extLst>
              <a:ext uri="{FF2B5EF4-FFF2-40B4-BE49-F238E27FC236}">
                <a16:creationId xmlns:a16="http://schemas.microsoft.com/office/drawing/2014/main" id="{92C51FBA-AB99-49A6-8407-AA638BA4B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07950"/>
            <a:ext cx="10810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1" name="Text Box 7">
            <a:extLst>
              <a:ext uri="{FF2B5EF4-FFF2-40B4-BE49-F238E27FC236}">
                <a16:creationId xmlns:a16="http://schemas.microsoft.com/office/drawing/2014/main" id="{378BE8C6-969E-42AD-A1CA-F3DBB8D86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8" y="8532813"/>
            <a:ext cx="2592387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800">
                <a:latin typeface="Arial" charset="0"/>
              </a:rPr>
              <a:t>KIT – die Kooperation von 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800">
                <a:latin typeface="Arial" charset="0"/>
              </a:rPr>
              <a:t>Forschungszentrum Karlsruhe GmbH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800">
                <a:latin typeface="Arial" charset="0"/>
              </a:rPr>
              <a:t>und Universität Karlsruhe (TH)</a:t>
            </a:r>
          </a:p>
        </p:txBody>
      </p:sp>
      <p:pic>
        <p:nvPicPr>
          <p:cNvPr id="9221" name="Picture 9" descr="fzk_sw">
            <a:extLst>
              <a:ext uri="{FF2B5EF4-FFF2-40B4-BE49-F238E27FC236}">
                <a16:creationId xmlns:a16="http://schemas.microsoft.com/office/drawing/2014/main" id="{6A25C27A-7751-4652-BC25-7EEB52DF4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900" y="8493125"/>
            <a:ext cx="11525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10" descr="Wortbildmarke_schwarz">
            <a:extLst>
              <a:ext uri="{FF2B5EF4-FFF2-40B4-BE49-F238E27FC236}">
                <a16:creationId xmlns:a16="http://schemas.microsoft.com/office/drawing/2014/main" id="{C73EF493-4FBF-4839-B9D8-F9A54462A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325" y="8493125"/>
            <a:ext cx="12922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41A2628-F9CF-4957-8123-C67AA340C85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EF0BAD6E-E845-4CBE-83DD-FACD1C1AFFE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816D1ED3-0332-4FA1-A1AD-EBE11F0079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FC641696-367E-4A1B-B189-C25EF65EBCF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B3DDF08B-B4AA-4702-9766-52646C6D89E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6F7A20EA-A0FF-42EB-AFF0-09C7FA3759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8D49B4A-F010-47A4-B600-BCB64135305B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mustertitelbild_oe">
            <a:extLst>
              <a:ext uri="{FF2B5EF4-FFF2-40B4-BE49-F238E27FC236}">
                <a16:creationId xmlns:a16="http://schemas.microsoft.com/office/drawing/2014/main" id="{970175D3-9F9E-4211-AF84-DEB2D4462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6475"/>
            <a:ext cx="932497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II_rahmen_neu_titel">
            <a:extLst>
              <a:ext uri="{FF2B5EF4-FFF2-40B4-BE49-F238E27FC236}">
                <a16:creationId xmlns:a16="http://schemas.microsoft.com/office/drawing/2014/main" id="{918E9310-C0A4-465A-ADA0-58B5F0E95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14">
            <a:extLst>
              <a:ext uri="{FF2B5EF4-FFF2-40B4-BE49-F238E27FC236}">
                <a16:creationId xmlns:a16="http://schemas.microsoft.com/office/drawing/2014/main" id="{70715FE4-A1AF-4C89-965B-27EA449D5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6475413"/>
            <a:ext cx="36703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/>
              <a:t>KIT – Universität des Landes Baden-Württemberg und</a:t>
            </a:r>
          </a:p>
          <a:p>
            <a:pPr eaLnBrk="1" hangingPunct="1"/>
            <a:r>
              <a:rPr lang="de-DE" altLang="de-DE" sz="800"/>
              <a:t>nationales Großforschungszentrum in der Helmholtz-Gemeinschaft</a:t>
            </a:r>
          </a:p>
        </p:txBody>
      </p:sp>
      <p:sp>
        <p:nvSpPr>
          <p:cNvPr id="7" name="Text Box 21">
            <a:extLst>
              <a:ext uri="{FF2B5EF4-FFF2-40B4-BE49-F238E27FC236}">
                <a16:creationId xmlns:a16="http://schemas.microsoft.com/office/drawing/2014/main" id="{DF5BA61E-71CD-44E9-9D48-E8DE6EAAA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3367088"/>
            <a:ext cx="45370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>
                <a:solidFill>
                  <a:schemeClr val="bg1"/>
                </a:solidFill>
                <a:latin typeface="Arial" charset="0"/>
              </a:rPr>
              <a:t>INSTITUTS-, FAKULTÄTS-, ABTEILUNGSNAME (in der Masteransicht ändern)</a:t>
            </a:r>
          </a:p>
        </p:txBody>
      </p:sp>
      <p:sp>
        <p:nvSpPr>
          <p:cNvPr id="8" name="Text Box 14">
            <a:extLst>
              <a:ext uri="{FF2B5EF4-FFF2-40B4-BE49-F238E27FC236}">
                <a16:creationId xmlns:a16="http://schemas.microsoft.com/office/drawing/2014/main" id="{272898D8-5DB0-4F57-9169-3B2811B8D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de-DE" alt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9" name="Picture 11" descr="KIT-Logo-rgb_de">
            <a:extLst>
              <a:ext uri="{FF2B5EF4-FFF2-40B4-BE49-F238E27FC236}">
                <a16:creationId xmlns:a16="http://schemas.microsoft.com/office/drawing/2014/main" id="{8A4041E0-36A5-45DC-97F4-A87DD203D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89937" cy="649287"/>
          </a:xfrm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232025"/>
            <a:ext cx="8370888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r>
              <a:rPr lang="de-DE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99895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7566D6B-C7AD-499A-AF8C-BC75E4168A2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Prof. Mädche – footbased-activity revognition</a:t>
            </a:r>
          </a:p>
        </p:txBody>
      </p:sp>
    </p:spTree>
    <p:extLst>
      <p:ext uri="{BB962C8B-B14F-4D97-AF65-F5344CB8AC3E}">
        <p14:creationId xmlns:p14="http://schemas.microsoft.com/office/powerpoint/2010/main" val="298533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9508C8C-9A55-4DF8-9861-CCC0F56201D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Prof. Mädche – footbased-activity revognition</a:t>
            </a:r>
          </a:p>
        </p:txBody>
      </p:sp>
    </p:spTree>
    <p:extLst>
      <p:ext uri="{BB962C8B-B14F-4D97-AF65-F5344CB8AC3E}">
        <p14:creationId xmlns:p14="http://schemas.microsoft.com/office/powerpoint/2010/main" val="3477637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sz="4640"/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428289427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sz="4640"/>
            </a:lvl1pPr>
          </a:lstStyle>
          <a:p>
            <a:r>
              <a:rPr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82315505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06064C9-8404-45A0-8FD3-8D4E399767E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Prof. Mädche – footbased-activity revognition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953114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6D01079-58EE-42C9-B278-CC7E1590357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Prof. Mädche – footbased-activity revognition</a:t>
            </a:r>
          </a:p>
        </p:txBody>
      </p:sp>
    </p:spTree>
    <p:extLst>
      <p:ext uri="{BB962C8B-B14F-4D97-AF65-F5344CB8AC3E}">
        <p14:creationId xmlns:p14="http://schemas.microsoft.com/office/powerpoint/2010/main" val="226648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E034107-56E2-4F6C-8236-EDC3D7DC74D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Prof. Mädche – footbased-activity revognition</a:t>
            </a:r>
          </a:p>
        </p:txBody>
      </p:sp>
    </p:spTree>
    <p:extLst>
      <p:ext uri="{BB962C8B-B14F-4D97-AF65-F5344CB8AC3E}">
        <p14:creationId xmlns:p14="http://schemas.microsoft.com/office/powerpoint/2010/main" val="4052086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257056F-41CE-4CD6-AB14-DC7CBA2BAD4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Prof. Mädche – footbased-activity revognition</a:t>
            </a:r>
          </a:p>
        </p:txBody>
      </p:sp>
    </p:spTree>
    <p:extLst>
      <p:ext uri="{BB962C8B-B14F-4D97-AF65-F5344CB8AC3E}">
        <p14:creationId xmlns:p14="http://schemas.microsoft.com/office/powerpoint/2010/main" val="346086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1D9B170-3612-40FF-BC43-67E80359118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Prof. Mädche – footbased-activity revognition</a:t>
            </a:r>
          </a:p>
        </p:txBody>
      </p:sp>
    </p:spTree>
    <p:extLst>
      <p:ext uri="{BB962C8B-B14F-4D97-AF65-F5344CB8AC3E}">
        <p14:creationId xmlns:p14="http://schemas.microsoft.com/office/powerpoint/2010/main" val="43689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773D85AB-ED37-47FE-89CB-54D3A018E25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Prof. Mädche – footbased-activity revognition</a:t>
            </a:r>
          </a:p>
        </p:txBody>
      </p:sp>
    </p:spTree>
    <p:extLst>
      <p:ext uri="{BB962C8B-B14F-4D97-AF65-F5344CB8AC3E}">
        <p14:creationId xmlns:p14="http://schemas.microsoft.com/office/powerpoint/2010/main" val="3371081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ABA9DB-C614-4297-938B-4E7F0E31B91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Prof. Mädche – footbased-activity revognition</a:t>
            </a:r>
          </a:p>
        </p:txBody>
      </p:sp>
    </p:spTree>
    <p:extLst>
      <p:ext uri="{BB962C8B-B14F-4D97-AF65-F5344CB8AC3E}">
        <p14:creationId xmlns:p14="http://schemas.microsoft.com/office/powerpoint/2010/main" val="3913428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94ACECF-393F-4999-893C-403AE5D5F16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Prof. Mädche – footbased-activity revognition</a:t>
            </a:r>
          </a:p>
        </p:txBody>
      </p:sp>
    </p:spTree>
    <p:extLst>
      <p:ext uri="{BB962C8B-B14F-4D97-AF65-F5344CB8AC3E}">
        <p14:creationId xmlns:p14="http://schemas.microsoft.com/office/powerpoint/2010/main" val="4153834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II_rahmen_neu_folge">
            <a:extLst>
              <a:ext uri="{FF2B5EF4-FFF2-40B4-BE49-F238E27FC236}">
                <a16:creationId xmlns:a16="http://schemas.microsoft.com/office/drawing/2014/main" id="{2C8E3F86-04FD-4AC4-8DF2-84F50CA45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CF6FEB90-41A2-4F9E-B7F2-1A754ED39F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Folientitel durch klicken hinzufügen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57402E53-C33B-4FBF-BA2B-EAE7BE47EF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Karlsruhe Institute of Technology (KIT).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2830467-2FB1-4714-87C9-7CB54E931CA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0688" y="6454775"/>
            <a:ext cx="4176712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900"/>
            </a:lvl1pPr>
          </a:lstStyle>
          <a:p>
            <a:r>
              <a:rPr lang="de-DE" altLang="de-DE"/>
              <a:t>Prof. Mädche – footbased-activity revognition</a:t>
            </a: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CBD5EF9F-4A2E-4E3D-AA62-64DC649EA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6453188"/>
            <a:ext cx="273685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spcBef>
                <a:spcPct val="50000"/>
              </a:spcBef>
            </a:pPr>
            <a:r>
              <a:rPr lang="de-DE" altLang="de-DE" sz="900"/>
              <a:t>Abteilungs-, Fakultäts-, Institutsbezeichnung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27F060E7-86A8-4B6F-ACBB-1D8821651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3254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fld id="{984E1CDE-0B81-43BB-989E-4026467FCC3C}" type="slidenum">
              <a:rPr lang="de-DE" altLang="de-DE" sz="900" b="1"/>
              <a:pPr>
                <a:spcBef>
                  <a:spcPct val="50000"/>
                </a:spcBef>
              </a:pPr>
              <a:t>‹Nr.›</a:t>
            </a:fld>
            <a:endParaRPr lang="de-DE" altLang="de-DE" sz="900" b="1"/>
          </a:p>
        </p:txBody>
      </p:sp>
      <p:sp>
        <p:nvSpPr>
          <p:cNvPr id="1036" name="Text Box 12">
            <a:extLst>
              <a:ext uri="{FF2B5EF4-FFF2-40B4-BE49-F238E27FC236}">
                <a16:creationId xmlns:a16="http://schemas.microsoft.com/office/drawing/2014/main" id="{4E29144F-1466-4414-91A4-CA0D51C28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6453188"/>
            <a:ext cx="8143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de-DE" altLang="de-DE" sz="900"/>
              <a:t>25.09.2009</a:t>
            </a:r>
          </a:p>
        </p:txBody>
      </p:sp>
      <p:pic>
        <p:nvPicPr>
          <p:cNvPr id="1037" name="Picture 13" descr="KIT-Logo-rgb_de">
            <a:extLst>
              <a:ext uri="{FF2B5EF4-FFF2-40B4-BE49-F238E27FC236}">
                <a16:creationId xmlns:a16="http://schemas.microsoft.com/office/drawing/2014/main" id="{7362AEF8-2A7D-490F-8ADC-AD6833DC9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333375"/>
            <a:ext cx="1076325" cy="49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2" r:id="rId12"/>
    <p:sldLayoutId id="2147483673" r:id="rId1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17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7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7"/>
        </a:buBlip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7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7"/>
        </a:buBlip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7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7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7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7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D825BAC-54D3-4A79-9BE4-E05882B2508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95288" y="1484313"/>
            <a:ext cx="8389937" cy="649287"/>
          </a:xfrm>
        </p:spPr>
        <p:txBody>
          <a:bodyPr/>
          <a:lstStyle/>
          <a:p>
            <a:pPr eaLnBrk="1" hangingPunct="1"/>
            <a:r>
              <a:rPr lang="de-DE" altLang="de-DE" dirty="0"/>
              <a:t>Final </a:t>
            </a:r>
            <a:r>
              <a:rPr lang="de-DE" altLang="de-DE" dirty="0" err="1"/>
              <a:t>presentation</a:t>
            </a:r>
            <a:br>
              <a:rPr lang="de-DE" altLang="de-DE" dirty="0"/>
            </a:br>
            <a:r>
              <a:rPr lang="de-DE" altLang="de-DE" dirty="0" err="1"/>
              <a:t>foot-based</a:t>
            </a:r>
            <a:r>
              <a:rPr lang="de-DE" altLang="de-DE" dirty="0"/>
              <a:t> </a:t>
            </a:r>
            <a:r>
              <a:rPr lang="de-DE" altLang="de-DE" dirty="0" err="1"/>
              <a:t>activity</a:t>
            </a:r>
            <a:r>
              <a:rPr lang="de-DE" altLang="de-DE" dirty="0"/>
              <a:t> </a:t>
            </a:r>
            <a:r>
              <a:rPr lang="de-DE" altLang="de-DE"/>
              <a:t>recognition</a:t>
            </a:r>
            <a:endParaRPr lang="de-DE" altLang="de-DE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0C09A2F-C54B-461B-A4C7-5120E8F2E59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96875" y="2349500"/>
            <a:ext cx="8370888" cy="620713"/>
          </a:xfrm>
        </p:spPr>
        <p:txBody>
          <a:bodyPr/>
          <a:lstStyle/>
          <a:p>
            <a:pPr eaLnBrk="1" hangingPunct="1"/>
            <a:r>
              <a:rPr lang="de-DE" altLang="de-DE"/>
              <a:t>Untertitel: Arial 18pt fett</a:t>
            </a:r>
          </a:p>
          <a:p>
            <a:pPr eaLnBrk="1" hangingPunct="1"/>
            <a:r>
              <a:rPr lang="de-DE" altLang="de-DE"/>
              <a:t>Auch mehrzeilig möglich.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0D60BF-60CB-4F2F-9A7A-B449FEBB7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 - </a:t>
            </a:r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24CB45-1962-4CC6-A767-1F31E2733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goal</a:t>
            </a:r>
            <a:r>
              <a:rPr lang="de-DE" dirty="0"/>
              <a:t> was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asses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foot</a:t>
            </a:r>
            <a:r>
              <a:rPr lang="de-DE" dirty="0"/>
              <a:t>-bases </a:t>
            </a:r>
            <a:r>
              <a:rPr lang="de-DE" dirty="0" err="1"/>
              <a:t>sensor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evaluation</a:t>
            </a:r>
            <a:r>
              <a:rPr lang="de-DE" dirty="0"/>
              <a:t>: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DE01315-BC3D-4F26-B536-8324630FB9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Prof. Mädche – footbased-activity revognition</a:t>
            </a:r>
            <a:endParaRPr lang="de-DE" altLang="de-DE" dirty="0"/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B55E3907-17FB-412D-A57F-4C4B34B548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2110282"/>
              </p:ext>
            </p:extLst>
          </p:nvPr>
        </p:nvGraphicFramePr>
        <p:xfrm>
          <a:off x="683568" y="2742438"/>
          <a:ext cx="7488832" cy="3134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9148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0D60BF-60CB-4F2F-9A7A-B449FEBB7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 -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24CB45-1962-4CC6-A767-1F31E2733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Multiple </a:t>
            </a:r>
            <a:r>
              <a:rPr lang="de-DE" dirty="0" err="1"/>
              <a:t>pie</a:t>
            </a:r>
            <a:r>
              <a:rPr lang="de-DE" dirty="0"/>
              <a:t> and bar </a:t>
            </a:r>
            <a:r>
              <a:rPr lang="de-DE" dirty="0" err="1"/>
              <a:t>charts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made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evaluation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evaluation</a:t>
            </a:r>
            <a:r>
              <a:rPr lang="de-DE" dirty="0"/>
              <a:t> </a:t>
            </a:r>
            <a:r>
              <a:rPr lang="de-DE" dirty="0" err="1"/>
              <a:t>had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XXX </a:t>
            </a:r>
            <a:r>
              <a:rPr lang="de-DE" dirty="0" err="1"/>
              <a:t>participants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: </a:t>
            </a:r>
          </a:p>
          <a:p>
            <a:pPr lvl="1"/>
            <a:r>
              <a:rPr lang="de-DE" dirty="0"/>
              <a:t>F1 </a:t>
            </a:r>
            <a:r>
              <a:rPr lang="de-DE" dirty="0" err="1"/>
              <a:t>Measure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(</a:t>
            </a:r>
            <a:r>
              <a:rPr lang="de-DE" dirty="0" err="1">
                <a:solidFill>
                  <a:srgbClr val="FF0000"/>
                </a:solidFill>
              </a:rPr>
              <a:t>or</a:t>
            </a:r>
            <a:r>
              <a:rPr lang="de-DE" dirty="0">
                <a:solidFill>
                  <a:srgbClr val="FF0000"/>
                </a:solidFill>
              </a:rPr>
              <a:t> Precision and Recall)</a:t>
            </a:r>
          </a:p>
          <a:p>
            <a:pPr lvl="1"/>
            <a:r>
              <a:rPr lang="en-US" dirty="0"/>
              <a:t>Each tasks difficulty to perform:	1 - 5</a:t>
            </a:r>
          </a:p>
          <a:p>
            <a:pPr lvl="1"/>
            <a:r>
              <a:rPr lang="en-US" dirty="0"/>
              <a:t>Precision of sensor:		1 - 5</a:t>
            </a:r>
          </a:p>
          <a:p>
            <a:pPr lvl="1"/>
            <a:r>
              <a:rPr lang="en-US" dirty="0"/>
              <a:t>Usability of sensor: 		1 - 5</a:t>
            </a:r>
          </a:p>
          <a:p>
            <a:pPr lvl="1"/>
            <a:r>
              <a:rPr lang="en-US" dirty="0"/>
              <a:t>Would you use it in your everyday work? (Given the sensor would be smaller, wireless and with a good battery) 1 - 5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DE01315-BC3D-4F26-B536-8324630FB9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Prof. Mädche – footbased-activity revognition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78755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ubtask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Possible </a:t>
            </a:r>
            <a:r>
              <a:rPr lang="de-DE" dirty="0" err="1"/>
              <a:t>applications</a:t>
            </a:r>
            <a:endParaRPr dirty="0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905D8EE-0EDD-46B9-8060-6860D4B47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04986" indent="-404986">
              <a:lnSpc>
                <a:spcPct val="120000"/>
              </a:lnSpc>
            </a:pPr>
            <a:r>
              <a:rPr lang="en-GB" sz="1687" dirty="0"/>
              <a:t>The foot sensor can be used as an input device, similar to the use of a mouse or keyboard</a:t>
            </a:r>
          </a:p>
          <a:p>
            <a:pPr marL="717514" lvl="1" indent="-404986">
              <a:lnSpc>
                <a:spcPct val="120000"/>
              </a:lnSpc>
            </a:pPr>
            <a:r>
              <a:rPr lang="en-GB" dirty="0"/>
              <a:t>Individual control binding enables a highly personalized use</a:t>
            </a:r>
          </a:p>
          <a:p>
            <a:pPr marL="717514" lvl="1" indent="-404986">
              <a:lnSpc>
                <a:spcPct val="120000"/>
              </a:lnSpc>
            </a:pPr>
            <a:r>
              <a:rPr lang="en-GB" dirty="0"/>
              <a:t>Frees the hands</a:t>
            </a:r>
          </a:p>
          <a:p>
            <a:pPr marL="717514" lvl="1" indent="-404986">
              <a:lnSpc>
                <a:spcPct val="120000"/>
              </a:lnSpc>
            </a:pPr>
            <a:r>
              <a:rPr lang="en-GB" dirty="0"/>
              <a:t>Use the sensor as a second mouse, which eliminates the need to take the hands from the keyboard</a:t>
            </a:r>
          </a:p>
        </p:txBody>
      </p:sp>
    </p:spTree>
    <p:extLst>
      <p:ext uri="{BB962C8B-B14F-4D97-AF65-F5344CB8AC3E}">
        <p14:creationId xmlns:p14="http://schemas.microsoft.com/office/powerpoint/2010/main" val="2019783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Movement examp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Movement</a:t>
            </a:r>
            <a:r>
              <a:rPr lang="de-DE" dirty="0"/>
              <a:t>s</a:t>
            </a:r>
            <a:endParaRPr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472774-C06A-48FA-BEE9-1F66D731D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1">
            <a:extLst>
              <a:ext uri="{FF2B5EF4-FFF2-40B4-BE49-F238E27FC236}">
                <a16:creationId xmlns:a16="http://schemas.microsoft.com/office/drawing/2014/main" id="{590EA84A-05DE-43B9-ACFB-BC3BA9BDB129}"/>
              </a:ext>
            </a:extLst>
          </p:cNvPr>
          <p:cNvSpPr txBox="1">
            <a:spLocks/>
          </p:cNvSpPr>
          <p:nvPr/>
        </p:nvSpPr>
        <p:spPr>
          <a:xfrm>
            <a:off x="669727" y="1821656"/>
            <a:ext cx="7804547" cy="4420195"/>
          </a:xfrm>
          <a:prstGeom prst="rect">
            <a:avLst/>
          </a:prstGeom>
        </p:spPr>
        <p:txBody>
          <a:bodyPr>
            <a:noAutofit/>
          </a:bodyPr>
          <a:lstStyle>
            <a:lvl1pPr marL="444500" marR="0" indent="-360000" algn="l" defTabSz="584200" rtl="0" latinLnBrk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360000" algn="l" defTabSz="584200" rtl="0" latinLnBrk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360000" algn="l" defTabSz="584200" rtl="0" latinLnBrk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360000" algn="l" defTabSz="584200" rtl="0" latinLnBrk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360000" algn="l" defTabSz="584200" rtl="0" latinLnBrk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241093" indent="-241093">
              <a:defRPr>
                <a:solidFill>
                  <a:srgbClr val="549E8A"/>
                </a:solidFill>
              </a:defRPr>
            </a:pPr>
            <a:r>
              <a:rPr lang="en-US" sz="1687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Movements should be easy to use in an everyday office environment</a:t>
            </a:r>
          </a:p>
          <a:p>
            <a:pPr marL="241093" indent="-241093">
              <a:defRPr>
                <a:solidFill>
                  <a:srgbClr val="549E8A"/>
                </a:solidFill>
              </a:defRPr>
            </a:pPr>
            <a:r>
              <a:rPr lang="en-US" sz="1687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Planned movements and mapped actions (excerpt):</a:t>
            </a:r>
          </a:p>
          <a:p>
            <a:pPr marL="553621" lvl="1" indent="-241093">
              <a:defRPr>
                <a:solidFill>
                  <a:srgbClr val="549E8A"/>
                </a:solidFill>
              </a:defRPr>
            </a:pPr>
            <a:r>
              <a:rPr lang="en-US" sz="1687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Toe and heel raise				</a:t>
            </a:r>
            <a:r>
              <a:rPr lang="en-US" sz="1687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→	</a:t>
            </a:r>
            <a:r>
              <a:rPr lang="en-US" sz="1687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zoom in or out on the </a:t>
            </a:r>
            <a:r>
              <a:rPr lang="en-US" sz="1687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dasboard</a:t>
            </a:r>
            <a:endParaRPr lang="en-US" sz="1687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53621" lvl="1" indent="-241093">
              <a:defRPr>
                <a:solidFill>
                  <a:srgbClr val="549E8A"/>
                </a:solidFill>
              </a:defRPr>
            </a:pPr>
            <a:r>
              <a:rPr lang="en-US" sz="1687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foot hover					</a:t>
            </a:r>
            <a:r>
              <a:rPr lang="en-US" sz="1687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→	</a:t>
            </a:r>
            <a:r>
              <a:rPr lang="en-US" sz="1687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end current application (Alt + F4)</a:t>
            </a:r>
            <a:endParaRPr lang="en-US" sz="1687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53621" lvl="1" indent="-241093">
              <a:defRPr>
                <a:solidFill>
                  <a:srgbClr val="549E8A"/>
                </a:solidFill>
              </a:defRPr>
            </a:pPr>
            <a:r>
              <a:rPr lang="en-US" sz="1687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Toe tap						</a:t>
            </a:r>
            <a:r>
              <a:rPr lang="en-US" sz="1687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→	</a:t>
            </a:r>
            <a:r>
              <a:rPr lang="en-US" sz="1687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scrolling</a:t>
            </a:r>
            <a:endParaRPr lang="en-US" sz="1687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53621" lvl="1" indent="-241093">
              <a:defRPr>
                <a:solidFill>
                  <a:srgbClr val="549E8A"/>
                </a:solidFill>
              </a:defRPr>
            </a:pPr>
            <a:r>
              <a:rPr lang="en-US" sz="1687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 and right side supination	</a:t>
            </a:r>
            <a:r>
              <a:rPr lang="en-US" sz="1687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→	</a:t>
            </a:r>
            <a:r>
              <a:rPr lang="en-US" sz="1687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scrolling</a:t>
            </a:r>
            <a:endParaRPr lang="en-US" sz="1687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53621" lvl="1" indent="-241093">
              <a:defRPr>
                <a:solidFill>
                  <a:srgbClr val="549E8A"/>
                </a:solidFill>
              </a:defRPr>
            </a:pPr>
            <a:r>
              <a:rPr lang="en-US" sz="1687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Slides							</a:t>
            </a:r>
            <a:r>
              <a:rPr lang="en-US" sz="1687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→	</a:t>
            </a:r>
            <a:r>
              <a:rPr lang="en-US" sz="1687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scrolling up or down</a:t>
            </a:r>
            <a:endParaRPr lang="en-US" sz="1687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53621" lvl="1" indent="-241093">
              <a:defRPr>
                <a:solidFill>
                  <a:srgbClr val="549E8A"/>
                </a:solidFill>
              </a:defRPr>
            </a:pPr>
            <a:r>
              <a:rPr lang="en-US" sz="1687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Toe and heel rotation			</a:t>
            </a:r>
            <a:r>
              <a:rPr lang="en-US" sz="1687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→	</a:t>
            </a:r>
            <a:r>
              <a:rPr lang="en-US" sz="1687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swipe to next or previous dashboard</a:t>
            </a:r>
            <a:endParaRPr lang="en-US" sz="1687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53621" lvl="1" indent="-241093">
              <a:defRPr>
                <a:solidFill>
                  <a:srgbClr val="549E8A"/>
                </a:solidFill>
              </a:defRPr>
            </a:pPr>
            <a:endParaRPr lang="en-US" sz="1687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>
                <a:solidFill>
                  <a:srgbClr val="549E8A"/>
                </a:solidFill>
              </a:defRPr>
            </a:pPr>
            <a:endParaRPr lang="en-US" sz="1687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>
                <a:solidFill>
                  <a:srgbClr val="549E8A"/>
                </a:solidFill>
              </a:defRPr>
            </a:pPr>
            <a:endParaRPr lang="en-US" sz="1687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4986" indent="-404986">
              <a:lnSpc>
                <a:spcPct val="120000"/>
              </a:lnSpc>
            </a:pPr>
            <a:endParaRPr lang="de-DE" sz="1687" dirty="0"/>
          </a:p>
        </p:txBody>
      </p:sp>
    </p:spTree>
    <p:extLst>
      <p:ext uri="{BB962C8B-B14F-4D97-AF65-F5344CB8AC3E}">
        <p14:creationId xmlns:p14="http://schemas.microsoft.com/office/powerpoint/2010/main" val="332515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Hardware schem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Hardware scheme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14AD1E-FA9B-4933-A774-090EDA022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43" name="Footbased.png" descr="Footbas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1883" y="3026900"/>
            <a:ext cx="7340235" cy="3217417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platzhalter 1">
            <a:extLst>
              <a:ext uri="{FF2B5EF4-FFF2-40B4-BE49-F238E27FC236}">
                <a16:creationId xmlns:a16="http://schemas.microsoft.com/office/drawing/2014/main" id="{A1D61A87-9B84-43D2-92F2-DD03EA6C70F6}"/>
              </a:ext>
            </a:extLst>
          </p:cNvPr>
          <p:cNvSpPr txBox="1">
            <a:spLocks/>
          </p:cNvSpPr>
          <p:nvPr/>
        </p:nvSpPr>
        <p:spPr>
          <a:xfrm>
            <a:off x="669727" y="1821656"/>
            <a:ext cx="7804547" cy="4420195"/>
          </a:xfrm>
          <a:prstGeom prst="rect">
            <a:avLst/>
          </a:prstGeom>
        </p:spPr>
        <p:txBody>
          <a:bodyPr>
            <a:noAutofit/>
          </a:bodyPr>
          <a:lstStyle>
            <a:lvl1pPr marL="444500" marR="0" indent="-360000" algn="l" defTabSz="584200" rtl="0" latinLnBrk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360000" algn="l" defTabSz="584200" rtl="0" latinLnBrk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360000" algn="l" defTabSz="584200" rtl="0" latinLnBrk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360000" algn="l" defTabSz="584200" rtl="0" latinLnBrk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360000" algn="l" defTabSz="584200" rtl="0" latinLnBrk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04986" indent="-404986">
              <a:lnSpc>
                <a:spcPct val="120000"/>
              </a:lnSpc>
            </a:pPr>
            <a:r>
              <a:rPr lang="en-GB" sz="1687" dirty="0"/>
              <a:t>Our Hardware consist of three components (left to right):</a:t>
            </a:r>
          </a:p>
          <a:p>
            <a:pPr marL="717514" lvl="1" indent="-404986">
              <a:lnSpc>
                <a:spcPct val="120000"/>
              </a:lnSpc>
            </a:pPr>
            <a:r>
              <a:rPr lang="en-GB" sz="1687" dirty="0"/>
              <a:t>Bluetooth module, Arduino and the sensor module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oftwa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Sensor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output</a:t>
            </a:r>
            <a:endParaRPr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816488E-43EA-4790-B23E-4AB8FC279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1">
            <a:extLst>
              <a:ext uri="{FF2B5EF4-FFF2-40B4-BE49-F238E27FC236}">
                <a16:creationId xmlns:a16="http://schemas.microsoft.com/office/drawing/2014/main" id="{01C32BE4-A79F-4670-B891-46D9F1A6B3B9}"/>
              </a:ext>
            </a:extLst>
          </p:cNvPr>
          <p:cNvSpPr txBox="1">
            <a:spLocks/>
          </p:cNvSpPr>
          <p:nvPr/>
        </p:nvSpPr>
        <p:spPr>
          <a:xfrm>
            <a:off x="669727" y="1821656"/>
            <a:ext cx="7804547" cy="4420195"/>
          </a:xfrm>
          <a:prstGeom prst="rect">
            <a:avLst/>
          </a:prstGeom>
        </p:spPr>
        <p:txBody>
          <a:bodyPr>
            <a:noAutofit/>
          </a:bodyPr>
          <a:lstStyle>
            <a:lvl1pPr marL="444500" marR="0" indent="-360000" algn="l" defTabSz="584200" rtl="0" latinLnBrk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360000" algn="l" defTabSz="584200" rtl="0" latinLnBrk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360000" algn="l" defTabSz="584200" rtl="0" latinLnBrk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360000" algn="l" defTabSz="584200" rtl="0" latinLnBrk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360000" algn="l" defTabSz="584200" rtl="0" latinLnBrk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04986" indent="-404986">
              <a:defRPr>
                <a:solidFill>
                  <a:srgbClr val="549E8A"/>
                </a:solidFill>
              </a:defRPr>
            </a:pPr>
            <a:r>
              <a:rPr lang="de-DE" sz="1687" dirty="0">
                <a:solidFill>
                  <a:schemeClr val="tx1"/>
                </a:solidFill>
              </a:rPr>
              <a:t>This </a:t>
            </a:r>
            <a:r>
              <a:rPr lang="de-DE" sz="1687" dirty="0" err="1">
                <a:solidFill>
                  <a:schemeClr val="tx1"/>
                </a:solidFill>
              </a:rPr>
              <a:t>is</a:t>
            </a:r>
            <a:r>
              <a:rPr lang="de-DE" sz="1687" dirty="0">
                <a:solidFill>
                  <a:schemeClr val="tx1"/>
                </a:solidFill>
              </a:rPr>
              <a:t> </a:t>
            </a:r>
            <a:r>
              <a:rPr lang="de-DE" sz="1687" dirty="0" err="1">
                <a:solidFill>
                  <a:schemeClr val="tx1"/>
                </a:solidFill>
              </a:rPr>
              <a:t>the</a:t>
            </a:r>
            <a:r>
              <a:rPr lang="de-DE" sz="1687" dirty="0">
                <a:solidFill>
                  <a:schemeClr val="tx1"/>
                </a:solidFill>
              </a:rPr>
              <a:t> </a:t>
            </a:r>
            <a:r>
              <a:rPr lang="de-DE" sz="1687" dirty="0" err="1">
                <a:solidFill>
                  <a:schemeClr val="tx1"/>
                </a:solidFill>
              </a:rPr>
              <a:t>data</a:t>
            </a:r>
            <a:r>
              <a:rPr lang="de-DE" sz="1687" dirty="0">
                <a:solidFill>
                  <a:schemeClr val="tx1"/>
                </a:solidFill>
              </a:rPr>
              <a:t> </a:t>
            </a:r>
            <a:r>
              <a:rPr lang="de-DE" sz="1687" dirty="0" err="1">
                <a:solidFill>
                  <a:schemeClr val="tx1"/>
                </a:solidFill>
              </a:rPr>
              <a:t>we</a:t>
            </a:r>
            <a:r>
              <a:rPr lang="de-DE" sz="1687" dirty="0">
                <a:solidFill>
                  <a:schemeClr val="tx1"/>
                </a:solidFill>
              </a:rPr>
              <a:t> </a:t>
            </a:r>
            <a:r>
              <a:rPr lang="de-DE" sz="1687" dirty="0" err="1">
                <a:solidFill>
                  <a:schemeClr val="tx1"/>
                </a:solidFill>
              </a:rPr>
              <a:t>receive</a:t>
            </a:r>
            <a:r>
              <a:rPr lang="de-DE" sz="1687" dirty="0">
                <a:solidFill>
                  <a:schemeClr val="tx1"/>
                </a:solidFill>
              </a:rPr>
              <a:t> </a:t>
            </a:r>
            <a:r>
              <a:rPr lang="de-DE" sz="1687" dirty="0" err="1">
                <a:solidFill>
                  <a:schemeClr val="tx1"/>
                </a:solidFill>
              </a:rPr>
              <a:t>from</a:t>
            </a:r>
            <a:r>
              <a:rPr lang="de-DE" sz="1687" dirty="0">
                <a:solidFill>
                  <a:schemeClr val="tx1"/>
                </a:solidFill>
              </a:rPr>
              <a:t> out </a:t>
            </a:r>
            <a:r>
              <a:rPr lang="de-DE" sz="1687" dirty="0" err="1">
                <a:solidFill>
                  <a:schemeClr val="tx1"/>
                </a:solidFill>
              </a:rPr>
              <a:t>sensor</a:t>
            </a:r>
            <a:r>
              <a:rPr lang="de-DE" sz="1687" dirty="0">
                <a:solidFill>
                  <a:schemeClr val="tx1"/>
                </a:solidFill>
              </a:rPr>
              <a:t> </a:t>
            </a:r>
            <a:r>
              <a:rPr lang="de-DE" sz="1687" dirty="0" err="1">
                <a:solidFill>
                  <a:schemeClr val="tx1"/>
                </a:solidFill>
              </a:rPr>
              <a:t>for</a:t>
            </a:r>
            <a:r>
              <a:rPr lang="de-DE" sz="1687" dirty="0">
                <a:solidFill>
                  <a:schemeClr val="tx1"/>
                </a:solidFill>
              </a:rPr>
              <a:t> </a:t>
            </a:r>
            <a:r>
              <a:rPr lang="de-DE" sz="1687" dirty="0" err="1">
                <a:solidFill>
                  <a:schemeClr val="tx1"/>
                </a:solidFill>
              </a:rPr>
              <a:t>the</a:t>
            </a:r>
            <a:r>
              <a:rPr lang="de-DE" sz="1687" dirty="0">
                <a:solidFill>
                  <a:schemeClr val="tx1"/>
                </a:solidFill>
              </a:rPr>
              <a:t> </a:t>
            </a:r>
            <a:r>
              <a:rPr lang="de-DE" sz="1687" dirty="0" err="1">
                <a:solidFill>
                  <a:schemeClr val="tx1"/>
                </a:solidFill>
              </a:rPr>
              <a:t>movement</a:t>
            </a:r>
            <a:r>
              <a:rPr lang="de-DE" sz="1687" dirty="0">
                <a:solidFill>
                  <a:schemeClr val="tx1"/>
                </a:solidFill>
              </a:rPr>
              <a:t> „</a:t>
            </a:r>
            <a:r>
              <a:rPr lang="de-DE" sz="1687" dirty="0" err="1">
                <a:solidFill>
                  <a:schemeClr val="tx1"/>
                </a:solidFill>
              </a:rPr>
              <a:t>suspination</a:t>
            </a:r>
            <a:r>
              <a:rPr lang="de-DE" sz="1687" dirty="0">
                <a:solidFill>
                  <a:schemeClr val="tx1"/>
                </a:solidFill>
              </a:rPr>
              <a:t>“</a:t>
            </a:r>
          </a:p>
          <a:p>
            <a:pPr marL="717514" lvl="1" indent="-404986">
              <a:defRPr>
                <a:solidFill>
                  <a:srgbClr val="549E8A"/>
                </a:solidFill>
              </a:defRPr>
            </a:pPr>
            <a:r>
              <a:rPr lang="de-DE" sz="1687" dirty="0">
                <a:solidFill>
                  <a:schemeClr val="tx1"/>
                </a:solidFill>
              </a:rPr>
              <a:t>In </a:t>
            </a:r>
            <a:r>
              <a:rPr lang="de-DE" sz="1687" dirty="0" err="1">
                <a:solidFill>
                  <a:schemeClr val="tx1"/>
                </a:solidFill>
              </a:rPr>
              <a:t>the</a:t>
            </a:r>
            <a:r>
              <a:rPr lang="de-DE" sz="1687" dirty="0">
                <a:solidFill>
                  <a:schemeClr val="tx1"/>
                </a:solidFill>
              </a:rPr>
              <a:t> </a:t>
            </a:r>
            <a:r>
              <a:rPr lang="de-DE" sz="1687" dirty="0" err="1">
                <a:solidFill>
                  <a:schemeClr val="tx1"/>
                </a:solidFill>
              </a:rPr>
              <a:t>future</a:t>
            </a:r>
            <a:r>
              <a:rPr lang="de-DE" sz="1687" dirty="0">
                <a:solidFill>
                  <a:schemeClr val="tx1"/>
                </a:solidFill>
              </a:rPr>
              <a:t> </a:t>
            </a:r>
            <a:r>
              <a:rPr lang="de-DE" sz="1687" dirty="0" err="1">
                <a:solidFill>
                  <a:schemeClr val="tx1"/>
                </a:solidFill>
              </a:rPr>
              <a:t>the</a:t>
            </a:r>
            <a:r>
              <a:rPr lang="de-DE" sz="1687" dirty="0">
                <a:solidFill>
                  <a:schemeClr val="tx1"/>
                </a:solidFill>
              </a:rPr>
              <a:t> </a:t>
            </a:r>
            <a:r>
              <a:rPr lang="de-DE" sz="1687" dirty="0" err="1">
                <a:solidFill>
                  <a:schemeClr val="tx1"/>
                </a:solidFill>
              </a:rPr>
              <a:t>system</a:t>
            </a:r>
            <a:r>
              <a:rPr lang="de-DE" sz="1687" dirty="0">
                <a:solidFill>
                  <a:schemeClr val="tx1"/>
                </a:solidFill>
              </a:rPr>
              <a:t> </a:t>
            </a:r>
            <a:r>
              <a:rPr lang="de-DE" sz="1687" dirty="0" err="1">
                <a:solidFill>
                  <a:schemeClr val="tx1"/>
                </a:solidFill>
              </a:rPr>
              <a:t>can</a:t>
            </a:r>
            <a:r>
              <a:rPr lang="de-DE" sz="1687" dirty="0">
                <a:solidFill>
                  <a:schemeClr val="tx1"/>
                </a:solidFill>
              </a:rPr>
              <a:t> </a:t>
            </a:r>
            <a:r>
              <a:rPr lang="de-DE" sz="1687" dirty="0" err="1">
                <a:solidFill>
                  <a:schemeClr val="tx1"/>
                </a:solidFill>
              </a:rPr>
              <a:t>differentiate</a:t>
            </a:r>
            <a:r>
              <a:rPr lang="de-DE" sz="1687" dirty="0">
                <a:solidFill>
                  <a:schemeClr val="tx1"/>
                </a:solidFill>
              </a:rPr>
              <a:t> </a:t>
            </a:r>
            <a:r>
              <a:rPr lang="de-DE" sz="1687" dirty="0" err="1">
                <a:solidFill>
                  <a:schemeClr val="tx1"/>
                </a:solidFill>
              </a:rPr>
              <a:t>between</a:t>
            </a:r>
            <a:r>
              <a:rPr lang="de-DE" sz="1687" dirty="0">
                <a:solidFill>
                  <a:schemeClr val="tx1"/>
                </a:solidFill>
              </a:rPr>
              <a:t> </a:t>
            </a:r>
            <a:r>
              <a:rPr lang="de-DE" sz="1687" dirty="0" err="1">
                <a:solidFill>
                  <a:schemeClr val="tx1"/>
                </a:solidFill>
              </a:rPr>
              <a:t>the</a:t>
            </a:r>
            <a:r>
              <a:rPr lang="de-DE" sz="1687" dirty="0">
                <a:solidFill>
                  <a:schemeClr val="tx1"/>
                </a:solidFill>
              </a:rPr>
              <a:t> </a:t>
            </a:r>
            <a:r>
              <a:rPr lang="de-DE" sz="1687" dirty="0" err="1">
                <a:solidFill>
                  <a:schemeClr val="tx1"/>
                </a:solidFill>
              </a:rPr>
              <a:t>movements</a:t>
            </a:r>
            <a:r>
              <a:rPr lang="de-DE" sz="1687" dirty="0">
                <a:solidFill>
                  <a:schemeClr val="tx1"/>
                </a:solidFill>
              </a:rPr>
              <a:t> </a:t>
            </a:r>
            <a:r>
              <a:rPr lang="de-DE" sz="1687" dirty="0" err="1">
                <a:solidFill>
                  <a:schemeClr val="tx1"/>
                </a:solidFill>
              </a:rPr>
              <a:t>based</a:t>
            </a:r>
            <a:r>
              <a:rPr lang="de-DE" sz="1687" dirty="0">
                <a:solidFill>
                  <a:schemeClr val="tx1"/>
                </a:solidFill>
              </a:rPr>
              <a:t> on </a:t>
            </a:r>
            <a:r>
              <a:rPr lang="de-DE" sz="1687" dirty="0" err="1">
                <a:solidFill>
                  <a:schemeClr val="tx1"/>
                </a:solidFill>
              </a:rPr>
              <a:t>the</a:t>
            </a:r>
            <a:r>
              <a:rPr lang="de-DE" sz="1687" dirty="0">
                <a:solidFill>
                  <a:schemeClr val="tx1"/>
                </a:solidFill>
              </a:rPr>
              <a:t> </a:t>
            </a:r>
            <a:r>
              <a:rPr lang="de-DE" sz="1687" dirty="0" err="1">
                <a:solidFill>
                  <a:schemeClr val="tx1"/>
                </a:solidFill>
              </a:rPr>
              <a:t>data</a:t>
            </a:r>
            <a:r>
              <a:rPr lang="de-DE" sz="1687" dirty="0">
                <a:solidFill>
                  <a:schemeClr val="tx1"/>
                </a:solidFill>
              </a:rPr>
              <a:t> </a:t>
            </a:r>
            <a:r>
              <a:rPr lang="de-DE" sz="1687" dirty="0" err="1">
                <a:solidFill>
                  <a:schemeClr val="tx1"/>
                </a:solidFill>
              </a:rPr>
              <a:t>alone</a:t>
            </a:r>
            <a:endParaRPr lang="de-DE" sz="1687" dirty="0">
              <a:solidFill>
                <a:schemeClr val="tx1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DD19CC6-E9C9-4192-BD09-B52F1F8ED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1618" y="3148524"/>
            <a:ext cx="9882474" cy="256944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Dashboar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Dashboard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C26832-B9A3-4F50-8CF3-E53D93B06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29" name="Spend_7.png" descr="Spend_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0958" y="1337956"/>
            <a:ext cx="7930295" cy="37569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B3D8528D-C515-4BA6-AE0F-D077B6C14DB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altLang="de-DE"/>
              <a:t>Prof. Mädche – footbased-activity revognition</a:t>
            </a:r>
          </a:p>
        </p:txBody>
      </p:sp>
      <p:sp>
        <p:nvSpPr>
          <p:cNvPr id="4101" name="Rectangle 2">
            <a:extLst>
              <a:ext uri="{FF2B5EF4-FFF2-40B4-BE49-F238E27FC236}">
                <a16:creationId xmlns:a16="http://schemas.microsoft.com/office/drawing/2014/main" id="{810BF0C1-59F5-4F77-BEEC-878A42EC73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z="2000"/>
              <a:t>Masterfolie </a:t>
            </a:r>
            <a:br>
              <a:rPr lang="de-DE" altLang="de-DE" sz="2000"/>
            </a:br>
            <a:r>
              <a:rPr lang="de-DE" altLang="de-DE" sz="2000"/>
              <a:t>(über: </a:t>
            </a:r>
            <a:r>
              <a:rPr lang="de-DE" altLang="de-DE" sz="2000" i="1"/>
              <a:t>Ansicht – Master – Folienmaster</a:t>
            </a:r>
            <a:r>
              <a:rPr lang="de-DE" altLang="de-DE" sz="2000"/>
              <a:t>)</a:t>
            </a:r>
            <a:endParaRPr lang="de-DE" altLang="de-DE" sz="2000" i="1"/>
          </a:p>
        </p:txBody>
      </p:sp>
      <p:sp>
        <p:nvSpPr>
          <p:cNvPr id="4102" name="Rectangle 3">
            <a:extLst>
              <a:ext uri="{FF2B5EF4-FFF2-40B4-BE49-F238E27FC236}">
                <a16:creationId xmlns:a16="http://schemas.microsoft.com/office/drawing/2014/main" id="{90888C2A-3FFF-4A28-B89C-2BD241FA5E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altLang="de-DE"/>
              <a:t>Die Masterfolie wird genutzt, um grundlegende Elemente der Präsentation festzulegen und ggf. zu ändern.</a:t>
            </a:r>
          </a:p>
          <a:p>
            <a:pPr eaLnBrk="1" hangingPunct="1">
              <a:lnSpc>
                <a:spcPct val="90000"/>
              </a:lnSpc>
            </a:pPr>
            <a:endParaRPr lang="de-DE" altLang="de-DE"/>
          </a:p>
          <a:p>
            <a:pPr eaLnBrk="1" hangingPunct="1">
              <a:lnSpc>
                <a:spcPct val="90000"/>
              </a:lnSpc>
            </a:pPr>
            <a:r>
              <a:rPr lang="de-DE" altLang="de-DE"/>
              <a:t>Folgende Elemente können Sie in der Normalansicht individuell eintragen:</a:t>
            </a:r>
          </a:p>
          <a:p>
            <a:pPr lvl="1" eaLnBrk="1" hangingPunct="1">
              <a:lnSpc>
                <a:spcPct val="90000"/>
              </a:lnSpc>
            </a:pPr>
            <a:endParaRPr lang="de-DE" altLang="de-DE"/>
          </a:p>
          <a:p>
            <a:pPr lvl="1" eaLnBrk="1" hangingPunct="1">
              <a:lnSpc>
                <a:spcPct val="90000"/>
              </a:lnSpc>
            </a:pPr>
            <a:r>
              <a:rPr lang="de-DE" altLang="de-DE"/>
              <a:t>Inhaltsbereich:</a:t>
            </a:r>
          </a:p>
          <a:p>
            <a:pPr lvl="2" eaLnBrk="1" hangingPunct="1">
              <a:lnSpc>
                <a:spcPct val="90000"/>
              </a:lnSpc>
            </a:pPr>
            <a:r>
              <a:rPr lang="de-DE" altLang="de-DE" sz="1800"/>
              <a:t>Präsentationsüberschrift</a:t>
            </a:r>
          </a:p>
          <a:p>
            <a:pPr lvl="2" eaLnBrk="1" hangingPunct="1">
              <a:lnSpc>
                <a:spcPct val="90000"/>
              </a:lnSpc>
            </a:pPr>
            <a:r>
              <a:rPr lang="de-DE" altLang="de-DE" sz="1800"/>
              <a:t>Unterüberschrift</a:t>
            </a:r>
          </a:p>
          <a:p>
            <a:pPr lvl="2" eaLnBrk="1" hangingPunct="1">
              <a:lnSpc>
                <a:spcPct val="90000"/>
              </a:lnSpc>
            </a:pPr>
            <a:r>
              <a:rPr lang="de-DE" altLang="de-DE" sz="1800"/>
              <a:t>Fakultätsbezeichnung</a:t>
            </a:r>
          </a:p>
          <a:p>
            <a:pPr lvl="2" eaLnBrk="1" hangingPunct="1">
              <a:lnSpc>
                <a:spcPct val="90000"/>
              </a:lnSpc>
            </a:pPr>
            <a:r>
              <a:rPr lang="de-DE" altLang="de-DE" sz="1800"/>
              <a:t>Bildaustausch (graue Lasche am rechten Folienrand – zum leichteren Austausch)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e-DE" altLang="de-DE"/>
          </a:p>
          <a:p>
            <a:pPr lvl="1" eaLnBrk="1" hangingPunct="1">
              <a:lnSpc>
                <a:spcPct val="90000"/>
              </a:lnSpc>
            </a:pPr>
            <a:r>
              <a:rPr lang="de-DE" altLang="de-DE"/>
              <a:t>Fußzeile (über: Ansicht – </a:t>
            </a:r>
            <a:r>
              <a:rPr lang="de-DE" altLang="de-DE" i="1"/>
              <a:t>Kopf- und Fußzeile</a:t>
            </a:r>
            <a:r>
              <a:rPr lang="de-DE" altLang="de-DE"/>
              <a:t>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BA5DFAE4-140E-4A9D-B6B9-9C2940EF633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altLang="de-DE"/>
              <a:t>Prof. Mädche – footbased-activity revognition</a:t>
            </a:r>
          </a:p>
        </p:txBody>
      </p:sp>
      <p:sp>
        <p:nvSpPr>
          <p:cNvPr id="5125" name="Rectangle 2">
            <a:extLst>
              <a:ext uri="{FF2B5EF4-FFF2-40B4-BE49-F238E27FC236}">
                <a16:creationId xmlns:a16="http://schemas.microsoft.com/office/drawing/2014/main" id="{99E879B6-EC90-4104-831B-02CA95FFCB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z="2000"/>
              <a:t>Folientitel: Arial 24pt fett</a:t>
            </a:r>
            <a:br>
              <a:rPr lang="de-DE" altLang="de-DE" sz="2000"/>
            </a:br>
            <a:r>
              <a:rPr lang="de-DE" altLang="de-DE" sz="2000"/>
              <a:t>2-zeilig: Arial 20pt fett</a:t>
            </a:r>
          </a:p>
        </p:txBody>
      </p:sp>
      <p:sp>
        <p:nvSpPr>
          <p:cNvPr id="5126" name="Rectangle 3">
            <a:extLst>
              <a:ext uri="{FF2B5EF4-FFF2-40B4-BE49-F238E27FC236}">
                <a16:creationId xmlns:a16="http://schemas.microsoft.com/office/drawing/2014/main" id="{25879E36-61D1-4619-8418-68DA824D0F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2113" y="1198563"/>
            <a:ext cx="8248650" cy="4894262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altLang="de-DE"/>
              <a:t>Fließtext: Arial 24pt regular</a:t>
            </a:r>
          </a:p>
          <a:p>
            <a:pPr eaLnBrk="1" hangingPunct="1">
              <a:lnSpc>
                <a:spcPct val="90000"/>
              </a:lnSpc>
            </a:pPr>
            <a:r>
              <a:rPr lang="de-DE" altLang="de-DE"/>
              <a:t>Fußzeile: Arial 9pt regular</a:t>
            </a:r>
          </a:p>
          <a:p>
            <a:pPr eaLnBrk="1" hangingPunct="1">
              <a:lnSpc>
                <a:spcPct val="90000"/>
              </a:lnSpc>
            </a:pPr>
            <a:r>
              <a:rPr lang="de-DE" altLang="de-DE"/>
              <a:t>Seitenzahl: Arial 9pt fett</a:t>
            </a:r>
          </a:p>
          <a:p>
            <a:pPr eaLnBrk="1" hangingPunct="1">
              <a:lnSpc>
                <a:spcPct val="90000"/>
              </a:lnSpc>
            </a:pPr>
            <a:endParaRPr lang="de-DE" altLang="de-DE"/>
          </a:p>
          <a:p>
            <a:pPr eaLnBrk="1" hangingPunct="1">
              <a:lnSpc>
                <a:spcPct val="90000"/>
              </a:lnSpc>
            </a:pPr>
            <a:r>
              <a:rPr lang="de-DE" altLang="de-DE"/>
              <a:t>Aufzählungspunkte, falls nicht auf Folie vorhanden:</a:t>
            </a:r>
          </a:p>
          <a:p>
            <a:pPr marL="827088" lvl="1" eaLnBrk="1" hangingPunct="1">
              <a:lnSpc>
                <a:spcPct val="90000"/>
              </a:lnSpc>
            </a:pPr>
            <a:r>
              <a:rPr lang="de-DE" altLang="de-DE" i="1"/>
              <a:t>Format – Nummerierung- und Aufzählungszeichen – Bild – Importieren</a:t>
            </a:r>
          </a:p>
          <a:p>
            <a:pPr marL="827088" lvl="1" eaLnBrk="1" hangingPunct="1">
              <a:lnSpc>
                <a:spcPct val="90000"/>
              </a:lnSpc>
            </a:pPr>
            <a:r>
              <a:rPr lang="de-DE" altLang="de-DE"/>
              <a:t>Die Datei</a:t>
            </a:r>
            <a:r>
              <a:rPr lang="de-DE" altLang="de-DE" i="1"/>
              <a:t> </a:t>
            </a:r>
            <a:r>
              <a:rPr lang="de-DE" altLang="de-DE">
                <a:solidFill>
                  <a:schemeClr val="accent1"/>
                </a:solidFill>
              </a:rPr>
              <a:t>„kit-point.png“</a:t>
            </a:r>
            <a:r>
              <a:rPr lang="de-DE" altLang="de-DE"/>
              <a:t> auswählen</a:t>
            </a:r>
          </a:p>
          <a:p>
            <a:pPr marL="827088" lvl="1" eaLnBrk="1" hangingPunct="1">
              <a:lnSpc>
                <a:spcPct val="90000"/>
              </a:lnSpc>
            </a:pPr>
            <a:r>
              <a:rPr lang="de-DE" altLang="de-DE"/>
              <a:t>Größe: </a:t>
            </a:r>
            <a:r>
              <a:rPr lang="de-DE" altLang="de-DE">
                <a:solidFill>
                  <a:schemeClr val="accent1"/>
                </a:solidFill>
              </a:rPr>
              <a:t>„70% vom Text“</a:t>
            </a:r>
          </a:p>
          <a:p>
            <a:pPr marL="827088" lvl="1" eaLnBrk="1" hangingPunct="1">
              <a:lnSpc>
                <a:spcPct val="90000"/>
              </a:lnSpc>
            </a:pPr>
            <a:endParaRPr lang="de-DE" altLang="de-DE">
              <a:solidFill>
                <a:schemeClr val="accent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de-DE" altLang="de-DE"/>
              <a:t>Farben:</a:t>
            </a:r>
          </a:p>
          <a:p>
            <a:pPr marL="827088" lvl="1" eaLnBrk="1" hangingPunct="1">
              <a:lnSpc>
                <a:spcPct val="90000"/>
              </a:lnSpc>
            </a:pPr>
            <a:r>
              <a:rPr lang="de-DE" altLang="de-DE"/>
              <a:t>Sind bereits voreingestellt. Sie erhalten automatisch die KIT-Farbpalette</a:t>
            </a:r>
          </a:p>
          <a:p>
            <a:pPr eaLnBrk="1" hangingPunct="1">
              <a:lnSpc>
                <a:spcPct val="90000"/>
              </a:lnSpc>
            </a:pPr>
            <a:endParaRPr lang="de-DE" altLang="de-DE"/>
          </a:p>
        </p:txBody>
      </p:sp>
      <p:sp>
        <p:nvSpPr>
          <p:cNvPr id="1039" name="Rectangle 15">
            <a:extLst>
              <a:ext uri="{FF2B5EF4-FFF2-40B4-BE49-F238E27FC236}">
                <a16:creationId xmlns:a16="http://schemas.microsoft.com/office/drawing/2014/main" id="{EE6DA821-B4CE-4273-A776-975D0BE50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524625"/>
            <a:ext cx="868363" cy="1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900"/>
            </a:lvl1pPr>
          </a:lstStyle>
          <a:p>
            <a:pPr>
              <a:defRPr/>
            </a:pPr>
            <a:fld id="{F7A4AFA6-9E74-410F-9898-DA510230AF5E}" type="datetime1">
              <a:rPr lang="de-DE" smtClean="0">
                <a:latin typeface="Arial" charset="0"/>
              </a:rPr>
              <a:pPr>
                <a:defRPr/>
              </a:pPr>
              <a:t>08.07.2018</a:t>
            </a:fld>
            <a:endParaRPr lang="de-DE">
              <a:latin typeface="Arial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FAE77AEE-0C24-4CBD-A273-108FCBA0E2E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altLang="de-DE"/>
              <a:t>Prof. Mädche – footbased-activity revognition</a:t>
            </a:r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19E6B206-B57E-4FDA-869F-E8EE332C9C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Generelle Hinweise</a:t>
            </a:r>
          </a:p>
        </p:txBody>
      </p:sp>
      <p:sp>
        <p:nvSpPr>
          <p:cNvPr id="6150" name="Rectangle 3">
            <a:extLst>
              <a:ext uri="{FF2B5EF4-FFF2-40B4-BE49-F238E27FC236}">
                <a16:creationId xmlns:a16="http://schemas.microsoft.com/office/drawing/2014/main" id="{56BC0F19-BE00-4B05-B441-CBAECF90DA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Das Foliendesign sollte nicht geändert werden</a:t>
            </a:r>
          </a:p>
          <a:p>
            <a:pPr eaLnBrk="1" hangingPunct="1"/>
            <a:r>
              <a:rPr lang="de-DE" altLang="de-DE"/>
              <a:t>Wenn Sie aus einem anderen Office-Programm Texte kopieren, wird Powerpoint die Formatierungen beibehalten. Hier müssen Sie die Texte evtl. neu formatieren.</a:t>
            </a:r>
          </a:p>
          <a:p>
            <a:pPr eaLnBrk="1" hangingPunct="1"/>
            <a:r>
              <a:rPr lang="de-DE" altLang="de-DE"/>
              <a:t>Grundlegende Elemente wie diese im grauen KIT-Rahmen, das KIT-Logo oder die Platzhalter sollten in der Position nicht verändert oder gelöscht werden.</a:t>
            </a:r>
          </a:p>
          <a:p>
            <a:pPr eaLnBrk="1" hangingPunct="1">
              <a:buFontTx/>
              <a:buNone/>
            </a:pPr>
            <a:endParaRPr lang="de-DE" altLang="de-DE"/>
          </a:p>
          <a:p>
            <a:pPr eaLnBrk="1" hangingPunct="1"/>
            <a:endParaRPr lang="de-DE" alt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B6F09-3F58-4F85-9BC6-F1872B48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704CFC-50BF-49FD-BFCD-FA6975F54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Goal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project</a:t>
            </a:r>
            <a:endParaRPr lang="de-DE" dirty="0"/>
          </a:p>
          <a:p>
            <a:r>
              <a:rPr lang="de-DE" dirty="0" err="1"/>
              <a:t>Overview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Movements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Hardware scheme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Sensor data output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Machine learning pipeline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Graphic user interface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Results of the Evaluation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B0741A-C12D-4AD2-9F70-D6F30FB3BC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Prof. Mädche – footbased-activity revognition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81453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06C64F5E-8E78-4CC6-BFC6-8A4FE9FA00E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altLang="de-DE"/>
              <a:t>Prof. Mädche – footbased-activity revognition</a:t>
            </a:r>
          </a:p>
        </p:txBody>
      </p:sp>
      <p:sp>
        <p:nvSpPr>
          <p:cNvPr id="7173" name="Rectangle 2">
            <a:extLst>
              <a:ext uri="{FF2B5EF4-FFF2-40B4-BE49-F238E27FC236}">
                <a16:creationId xmlns:a16="http://schemas.microsoft.com/office/drawing/2014/main" id="{775B2171-1BF0-42F3-AAD7-F8F2D0A278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Tipps zur Verwendung von Powerpoint</a:t>
            </a:r>
          </a:p>
        </p:txBody>
      </p:sp>
      <p:sp>
        <p:nvSpPr>
          <p:cNvPr id="7174" name="Rectangle 3">
            <a:extLst>
              <a:ext uri="{FF2B5EF4-FFF2-40B4-BE49-F238E27FC236}">
                <a16:creationId xmlns:a16="http://schemas.microsoft.com/office/drawing/2014/main" id="{8F4ED7F3-E01C-48B1-96F8-06C305ECE1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Seitenaufbau</a:t>
            </a:r>
          </a:p>
          <a:p>
            <a:pPr lvl="1" eaLnBrk="1" hangingPunct="1"/>
            <a:r>
              <a:rPr lang="de-DE" altLang="de-DE"/>
              <a:t>Text und Grafiken:</a:t>
            </a:r>
            <a:br>
              <a:rPr lang="de-DE" altLang="de-DE"/>
            </a:br>
            <a:r>
              <a:rPr lang="de-DE" altLang="de-DE"/>
              <a:t>Diese Elemente sollten gezielt und zurückhaltend eingesetzt werden. Empfohlen werden zehn Worte pro Zeile und fünf Zeilen pro Folie. </a:t>
            </a:r>
          </a:p>
          <a:p>
            <a:pPr lvl="1" eaLnBrk="1" hangingPunct="1"/>
            <a:endParaRPr lang="de-DE" altLang="de-DE"/>
          </a:p>
          <a:p>
            <a:pPr lvl="1" eaLnBrk="1" hangingPunct="1"/>
            <a:r>
              <a:rPr lang="de-DE" altLang="de-DE"/>
              <a:t>Zahlen und Daten</a:t>
            </a:r>
            <a:br>
              <a:rPr lang="de-DE" altLang="de-DE"/>
            </a:br>
            <a:r>
              <a:rPr lang="de-DE" altLang="de-DE"/>
              <a:t>Effektive PowerPoint-Präsentationen enthalten wenig Zahlen: ausführliche Daten können Sie nach der Präsentation auf Handouts verteilen.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ubtask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Goal</a:t>
            </a:r>
            <a:endParaRPr dirty="0"/>
          </a:p>
        </p:txBody>
      </p:sp>
      <p:sp>
        <p:nvSpPr>
          <p:cNvPr id="8" name="Textplatzhalter 1">
            <a:extLst>
              <a:ext uri="{FF2B5EF4-FFF2-40B4-BE49-F238E27FC236}">
                <a16:creationId xmlns:a16="http://schemas.microsoft.com/office/drawing/2014/main" id="{4284B9BC-B241-43F8-B70E-DF82525C3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41093" indent="-241093">
              <a:defRPr>
                <a:solidFill>
                  <a:srgbClr val="549E8A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a foot-based movement recognition system </a:t>
            </a:r>
          </a:p>
          <a:p>
            <a:pPr marL="241093" indent="-241093">
              <a:defRPr>
                <a:solidFill>
                  <a:srgbClr val="549E8A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Controls can be mapped to interact with KPMG Dashboards and other applications (presentations, software development and others)</a:t>
            </a:r>
          </a:p>
          <a:p>
            <a:pPr marL="241093" indent="-241093">
              <a:defRPr>
                <a:solidFill>
                  <a:srgbClr val="549E8A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focus on usability and reliability in everyday use</a:t>
            </a:r>
          </a:p>
          <a:p>
            <a:pPr marL="0" indent="0">
              <a:buNone/>
              <a:defRPr>
                <a:solidFill>
                  <a:srgbClr val="549E8A"/>
                </a:solidFill>
              </a:defRPr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>
                <a:solidFill>
                  <a:srgbClr val="549E8A"/>
                </a:solidFill>
              </a:defRPr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4986" indent="-404986">
              <a:lnSpc>
                <a:spcPct val="120000"/>
              </a:lnSpc>
            </a:pPr>
            <a:endParaRPr lang="de-DE" sz="1687" dirty="0"/>
          </a:p>
        </p:txBody>
      </p:sp>
      <p:pic>
        <p:nvPicPr>
          <p:cNvPr id="4" name="Spend_7.png" descr="Spend_7.png">
            <a:extLst>
              <a:ext uri="{FF2B5EF4-FFF2-40B4-BE49-F238E27FC236}">
                <a16:creationId xmlns:a16="http://schemas.microsoft.com/office/drawing/2014/main" id="{2B976A03-134D-4EC2-82BA-078B3E339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4517" y="3678520"/>
            <a:ext cx="4834967" cy="229055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9E106B68-974B-4F5E-A6C4-A982B4D49C7C}"/>
              </a:ext>
            </a:extLst>
          </p:cNvPr>
          <p:cNvSpPr/>
          <p:nvPr/>
        </p:nvSpPr>
        <p:spPr>
          <a:xfrm rot="1541309">
            <a:off x="7353159" y="1170218"/>
            <a:ext cx="1368152" cy="438374"/>
          </a:xfrm>
          <a:prstGeom prst="rect">
            <a:avLst/>
          </a:prstGeom>
          <a:solidFill>
            <a:srgbClr val="FA8214"/>
          </a:solidFill>
          <a:ln>
            <a:solidFill>
              <a:srgbClr val="FA82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Mid-term presentation</a:t>
            </a:r>
          </a:p>
        </p:txBody>
      </p:sp>
    </p:spTree>
    <p:extLst>
      <p:ext uri="{BB962C8B-B14F-4D97-AF65-F5344CB8AC3E}">
        <p14:creationId xmlns:p14="http://schemas.microsoft.com/office/powerpoint/2010/main" val="2720190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95289E6D-B3BB-4DFC-AE83-076CC5C2A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CC608D89-DE21-4671-AA96-631B4888C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: Python</a:t>
            </a:r>
          </a:p>
          <a:p>
            <a:r>
              <a:rPr lang="de-DE" dirty="0"/>
              <a:t>Project </a:t>
            </a:r>
            <a:r>
              <a:rPr lang="de-DE" dirty="0" err="1"/>
              <a:t>organisation</a:t>
            </a:r>
            <a:r>
              <a:rPr lang="de-DE" dirty="0"/>
              <a:t>: </a:t>
            </a:r>
            <a:r>
              <a:rPr lang="de-DE" dirty="0" err="1"/>
              <a:t>Gannt</a:t>
            </a:r>
            <a:r>
              <a:rPr lang="de-DE" dirty="0"/>
              <a:t> </a:t>
            </a:r>
            <a:r>
              <a:rPr lang="de-DE" dirty="0" err="1"/>
              <a:t>diagram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206FBEC-CD52-4CBD-AC0F-58ACD513D1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Prof. Mädche – footbased-activity revognition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932203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77C70393-C89E-4531-AF2C-221453EEB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Movements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FA75E6E-4A50-4F79-9565-2DE1D9CD10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Movements should be easy to use in an everyday office environment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Implemented movements: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Toe and heel raise</a:t>
            </a:r>
          </a:p>
          <a:p>
            <a:pPr lvl="1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Suspination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pronation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Front and Back slide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Rotate toe left and right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0C5FF02-96BC-4F0B-9529-9AFDEF2B5C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Prof. Mädche – footbased-activity revognition</a:t>
            </a:r>
            <a:endParaRPr lang="de-DE" altLang="de-DE" dirty="0"/>
          </a:p>
        </p:txBody>
      </p:sp>
      <p:pic>
        <p:nvPicPr>
          <p:cNvPr id="8" name="Screen Shot 2018-06-18 at 13.15.50.png" descr="Screen Shot 2018-06-18 at 13.15.50.png">
            <a:extLst>
              <a:ext uri="{FF2B5EF4-FFF2-40B4-BE49-F238E27FC236}">
                <a16:creationId xmlns:a16="http://schemas.microsoft.com/office/drawing/2014/main" id="{499783AF-573A-46A7-98C6-AA88103184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4649789" y="1198564"/>
            <a:ext cx="3882651" cy="2400004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Screen Shot 2018-06-18 at 13.16.19.png" descr="Screen Shot 2018-06-18 at 13.16.19.png">
            <a:extLst>
              <a:ext uri="{FF2B5EF4-FFF2-40B4-BE49-F238E27FC236}">
                <a16:creationId xmlns:a16="http://schemas.microsoft.com/office/drawing/2014/main" id="{063C1153-A27E-4BEE-8CC0-DF9271E476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49789" y="3645694"/>
            <a:ext cx="3849857" cy="24012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A893B0BF-72A7-4DA5-B029-168A0C512216}"/>
              </a:ext>
            </a:extLst>
          </p:cNvPr>
          <p:cNvSpPr/>
          <p:nvPr/>
        </p:nvSpPr>
        <p:spPr>
          <a:xfrm rot="1541309">
            <a:off x="7353159" y="1170218"/>
            <a:ext cx="1368152" cy="438374"/>
          </a:xfrm>
          <a:prstGeom prst="rect">
            <a:avLst/>
          </a:prstGeom>
          <a:solidFill>
            <a:srgbClr val="FA8214"/>
          </a:solidFill>
          <a:ln>
            <a:solidFill>
              <a:srgbClr val="FA82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Mid-term presentation</a:t>
            </a:r>
          </a:p>
        </p:txBody>
      </p:sp>
    </p:spTree>
    <p:extLst>
      <p:ext uri="{BB962C8B-B14F-4D97-AF65-F5344CB8AC3E}">
        <p14:creationId xmlns:p14="http://schemas.microsoft.com/office/powerpoint/2010/main" val="3264316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77C70393-C89E-4531-AF2C-221453EEB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Movements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FA75E6E-4A50-4F79-9565-2DE1D9CD1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112" y="1198563"/>
            <a:ext cx="8356601" cy="4894262"/>
          </a:xfrm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Movements should be easy to use 			          in an everyday office environment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Implemented movements: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Toe and heel raise</a:t>
            </a:r>
          </a:p>
          <a:p>
            <a:pPr lvl="1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Suspination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pronation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Front and Back slide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Rotate toe left and right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0C5FF02-96BC-4F0B-9529-9AFDEF2B5C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Prof. Mädche – footbased-activity revognition</a:t>
            </a:r>
            <a:endParaRPr lang="de-DE" alt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893B0BF-72A7-4DA5-B029-168A0C512216}"/>
              </a:ext>
            </a:extLst>
          </p:cNvPr>
          <p:cNvSpPr/>
          <p:nvPr/>
        </p:nvSpPr>
        <p:spPr>
          <a:xfrm rot="1541309">
            <a:off x="7353159" y="1170218"/>
            <a:ext cx="1368152" cy="438374"/>
          </a:xfrm>
          <a:prstGeom prst="rect">
            <a:avLst/>
          </a:prstGeom>
          <a:solidFill>
            <a:srgbClr val="FA8214"/>
          </a:solidFill>
          <a:ln>
            <a:solidFill>
              <a:srgbClr val="FA82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Mid-term presentation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3294234-B07B-4D7D-99FC-3DF2759ABB8F}"/>
              </a:ext>
            </a:extLst>
          </p:cNvPr>
          <p:cNvSpPr/>
          <p:nvPr/>
        </p:nvSpPr>
        <p:spPr>
          <a:xfrm>
            <a:off x="2284412" y="4365413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2000" dirty="0">
                <a:cs typeface="Arial" panose="020B0604020202020204" pitchFamily="34" charset="0"/>
              </a:rPr>
              <a:t>Toe and heel raise</a:t>
            </a:r>
          </a:p>
          <a:p>
            <a:pPr lvl="1"/>
            <a:r>
              <a:rPr lang="en-US" sz="2000" dirty="0" err="1">
                <a:cs typeface="Arial" panose="020B0604020202020204" pitchFamily="34" charset="0"/>
              </a:rPr>
              <a:t>Suspination</a:t>
            </a:r>
            <a:r>
              <a:rPr lang="en-US" sz="2000" dirty="0">
                <a:cs typeface="Arial" panose="020B0604020202020204" pitchFamily="34" charset="0"/>
              </a:rPr>
              <a:t> and pronation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Front and Back slide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Rotate toe left and right</a:t>
            </a:r>
          </a:p>
        </p:txBody>
      </p:sp>
    </p:spTree>
    <p:extLst>
      <p:ext uri="{BB962C8B-B14F-4D97-AF65-F5344CB8AC3E}">
        <p14:creationId xmlns:p14="http://schemas.microsoft.com/office/powerpoint/2010/main" val="3972071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77C70393-C89E-4531-AF2C-221453EEB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Movements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FA75E6E-4A50-4F79-9565-2DE1D9CD1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112" y="1198563"/>
            <a:ext cx="8356601" cy="4894262"/>
          </a:xfrm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Movements should be easy to use 			          in an everyday office environment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Movements and mapped functions in the demo: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0C5FF02-96BC-4F0B-9529-9AFDEF2B5C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Prof. Mädche – footbased-activity revognition</a:t>
            </a:r>
            <a:endParaRPr lang="de-DE" alt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893B0BF-72A7-4DA5-B029-168A0C512216}"/>
              </a:ext>
            </a:extLst>
          </p:cNvPr>
          <p:cNvSpPr/>
          <p:nvPr/>
        </p:nvSpPr>
        <p:spPr>
          <a:xfrm rot="1541309">
            <a:off x="7353159" y="1170218"/>
            <a:ext cx="1368152" cy="438374"/>
          </a:xfrm>
          <a:prstGeom prst="rect">
            <a:avLst/>
          </a:prstGeom>
          <a:solidFill>
            <a:srgbClr val="FA8214"/>
          </a:solidFill>
          <a:ln>
            <a:solidFill>
              <a:srgbClr val="FA82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Mid-term presentation</a:t>
            </a:r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09E86924-24C9-4937-A602-F981CA916A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3961958"/>
              </p:ext>
            </p:extLst>
          </p:nvPr>
        </p:nvGraphicFramePr>
        <p:xfrm>
          <a:off x="390525" y="2983974"/>
          <a:ext cx="8358188" cy="2893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26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C308DF-5EE3-404C-9EF6-7FC16A277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pipeline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D32666-7FA9-43A2-A19C-1E0CCCC92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„</a:t>
            </a:r>
            <a:r>
              <a:rPr lang="de-DE" dirty="0" err="1"/>
              <a:t>sklearn</a:t>
            </a:r>
            <a:r>
              <a:rPr lang="de-DE" dirty="0"/>
              <a:t>“ </a:t>
            </a:r>
            <a:r>
              <a:rPr lang="de-DE" dirty="0" err="1"/>
              <a:t>bibliothek</a:t>
            </a:r>
            <a:endParaRPr lang="de-DE" dirty="0"/>
          </a:p>
          <a:p>
            <a:pPr lvl="1"/>
            <a:r>
              <a:rPr lang="de-DE" dirty="0"/>
              <a:t>More </a:t>
            </a:r>
            <a:r>
              <a:rPr lang="de-DE" dirty="0" err="1"/>
              <a:t>than</a:t>
            </a:r>
            <a:r>
              <a:rPr lang="de-DE" dirty="0"/>
              <a:t> 200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recorded</a:t>
            </a:r>
            <a:r>
              <a:rPr lang="de-DE" dirty="0"/>
              <a:t> and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</a:t>
            </a:r>
            <a:r>
              <a:rPr lang="de-DE" dirty="0" err="1"/>
              <a:t>sets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training</a:t>
            </a:r>
            <a:endParaRPr lang="de-DE" dirty="0"/>
          </a:p>
          <a:p>
            <a:pPr lvl="1"/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cross</a:t>
            </a:r>
            <a:r>
              <a:rPr lang="de-DE" dirty="0"/>
              <a:t> </a:t>
            </a:r>
            <a:r>
              <a:rPr lang="de-DE" dirty="0" err="1"/>
              <a:t>validation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XXX</a:t>
            </a:r>
            <a:r>
              <a:rPr lang="de-DE" dirty="0"/>
              <a:t>, but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also </a:t>
            </a:r>
            <a:r>
              <a:rPr lang="de-DE" dirty="0" err="1"/>
              <a:t>good</a:t>
            </a:r>
            <a:endParaRPr lang="de-DE" dirty="0"/>
          </a:p>
          <a:p>
            <a:pPr lvl="1"/>
            <a:r>
              <a:rPr lang="de-DE" dirty="0"/>
              <a:t>A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integral and </a:t>
            </a:r>
            <a:r>
              <a:rPr lang="de-DE" dirty="0" err="1">
                <a:solidFill>
                  <a:srgbClr val="FF0000"/>
                </a:solidFill>
              </a:rPr>
              <a:t>furier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transformations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feature </a:t>
            </a:r>
            <a:r>
              <a:rPr lang="de-DE" dirty="0" err="1"/>
              <a:t>extraction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>
                <a:solidFill>
                  <a:srgbClr val="FF0000"/>
                </a:solidFill>
              </a:rPr>
              <a:t>this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algorithms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tried</a:t>
            </a:r>
            <a:r>
              <a:rPr lang="de-DE" dirty="0"/>
              <a:t>, but </a:t>
            </a:r>
            <a:r>
              <a:rPr lang="de-DE" dirty="0" err="1"/>
              <a:t>replaced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…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6B1DE53-C2C2-4FA8-8CE4-A34E5C4793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Prof. Mädche – footbased-activity revognition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433012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CD4F22-FE2A-4D84-8A6D-72BFBF00C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694298-9C7B-4AD7-B6C3-020976C8B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Finish </a:t>
            </a:r>
            <a:r>
              <a:rPr lang="de-DE" dirty="0" err="1"/>
              <a:t>implementing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(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) </a:t>
            </a:r>
            <a:r>
              <a:rPr lang="de-DE" dirty="0" err="1"/>
              <a:t>pipeline</a:t>
            </a:r>
            <a:r>
              <a:rPr lang="de-DE" dirty="0"/>
              <a:t>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marL="404986" indent="-404986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Implement a user interface </a:t>
            </a:r>
          </a:p>
          <a:p>
            <a:pPr marL="404986" indent="-404986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Finish the documentation and create the final presentation</a:t>
            </a:r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6FEDCA0-68B3-43C3-95DB-C9B59514D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783" y="1700808"/>
            <a:ext cx="5262434" cy="233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360998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final presenation_foot-based activity recognition</Template>
  <TotalTime>0</TotalTime>
  <Words>754</Words>
  <Application>Microsoft Office PowerPoint</Application>
  <PresentationFormat>Bildschirmpräsentation (4:3)</PresentationFormat>
  <Paragraphs>159</Paragraphs>
  <Slides>20</Slides>
  <Notes>0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Arial</vt:lpstr>
      <vt:lpstr>Cambria Math</vt:lpstr>
      <vt:lpstr>Helvetica Neue</vt:lpstr>
      <vt:lpstr>Standarddesign</vt:lpstr>
      <vt:lpstr>Final presentation foot-based activity recognition</vt:lpstr>
      <vt:lpstr>Table of contents</vt:lpstr>
      <vt:lpstr>Goal</vt:lpstr>
      <vt:lpstr>Overview</vt:lpstr>
      <vt:lpstr>Movements</vt:lpstr>
      <vt:lpstr>Movements</vt:lpstr>
      <vt:lpstr>Movements</vt:lpstr>
      <vt:lpstr>Machine learning pipeline</vt:lpstr>
      <vt:lpstr>Next Steps</vt:lpstr>
      <vt:lpstr>Evaluation - Overview</vt:lpstr>
      <vt:lpstr>Evaluation - Results</vt:lpstr>
      <vt:lpstr>Possible applications</vt:lpstr>
      <vt:lpstr>Movements</vt:lpstr>
      <vt:lpstr>Hardware scheme</vt:lpstr>
      <vt:lpstr>Sensor data output</vt:lpstr>
      <vt:lpstr>Dashboard</vt:lpstr>
      <vt:lpstr>Masterfolie  (über: Ansicht – Master – Folienmaster)</vt:lpstr>
      <vt:lpstr>Folientitel: Arial 24pt fett 2-zeilig: Arial 20pt fett</vt:lpstr>
      <vt:lpstr>Generelle Hinweise</vt:lpstr>
      <vt:lpstr>Tipps zur Verwendung von Powerpoint</vt:lpstr>
    </vt:vector>
  </TitlesOfParts>
  <Company>DER PUNKT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 foot-based activity recognition</dc:title>
  <dc:creator>Alexey Nevezhin</dc:creator>
  <cp:lastModifiedBy>Alexey Nevezhin</cp:lastModifiedBy>
  <cp:revision>17</cp:revision>
  <dcterms:created xsi:type="dcterms:W3CDTF">2018-07-03T10:51:00Z</dcterms:created>
  <dcterms:modified xsi:type="dcterms:W3CDTF">2018-07-09T14:17:58Z</dcterms:modified>
</cp:coreProperties>
</file>