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61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1212" autoAdjust="0"/>
  </p:normalViewPr>
  <p:slideViewPr>
    <p:cSldViewPr>
      <p:cViewPr varScale="1">
        <p:scale>
          <a:sx n="92" d="100"/>
          <a:sy n="92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DDE2E56A-2B4B-4E42-9F35-B5F8C2AB03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>
            <a:extLst>
              <a:ext uri="{FF2B5EF4-FFF2-40B4-BE49-F238E27FC236}">
                <a16:creationId xmlns:a16="http://schemas.microsoft.com/office/drawing/2014/main" id="{92C51FBA-AB99-49A6-8407-AA638BA4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378BE8C6-969E-42AD-A1CA-F3DBB8D8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>
            <a:extLst>
              <a:ext uri="{FF2B5EF4-FFF2-40B4-BE49-F238E27FC236}">
                <a16:creationId xmlns:a16="http://schemas.microsoft.com/office/drawing/2014/main" id="{6A25C27A-7751-4652-BC25-7EEB52DF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>
            <a:extLst>
              <a:ext uri="{FF2B5EF4-FFF2-40B4-BE49-F238E27FC236}">
                <a16:creationId xmlns:a16="http://schemas.microsoft.com/office/drawing/2014/main" id="{C73EF493-4FBF-4839-B9D8-F9A54462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1A2628-F9CF-4957-8123-C67AA340C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0BAD6E-E845-4CBE-83DD-FACD1C1AFF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16D1ED3-0332-4FA1-A1AD-EBE11F00799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C641696-367E-4A1B-B189-C25EF65EBC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DDF08B-B4AA-4702-9766-52646C6D8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7A20EA-A0FF-42EB-AFF0-09C7FA37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D49B4A-F010-47A4-B600-BCB64135305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>
            <a:extLst>
              <a:ext uri="{FF2B5EF4-FFF2-40B4-BE49-F238E27FC236}">
                <a16:creationId xmlns:a16="http://schemas.microsoft.com/office/drawing/2014/main" id="{970175D3-9F9E-4211-AF84-DEB2D446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918E9310-C0A4-465A-ADA0-58B5F0E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70715FE4-A1AF-4C89-965B-27EA449D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KIT – Universität des Landes Baden-Württemberg und</a:t>
            </a:r>
          </a:p>
          <a:p>
            <a:pPr eaLnBrk="1" hangingPunct="1"/>
            <a:r>
              <a:rPr lang="de-DE" altLang="de-DE" sz="800"/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DF5BA61E-71CD-44E9-9D48-E8DE6EAA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>
                <a:solidFill>
                  <a:schemeClr val="bg1"/>
                </a:solidFill>
                <a:latin typeface="Arial" charset="0"/>
              </a:rPr>
              <a:t>INSTITUTS-, FAKULTÄTS-, ABTEILUNGSNAME (in der Masteransicht ändern)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72898D8-5DB0-4F57-9169-3B2811B8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8A4041E0-36A5-45DC-97F4-A87DD203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98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566D6B-C7AD-499A-AF8C-BC75E4168A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9853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508C8C-9A55-4DF8-9861-CCC0F56201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47763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6064C9-8404-45A0-8FD3-8D4E39976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9531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D01079-58EE-42C9-B278-CC7E15903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2664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34107-56E2-4F6C-8236-EDC3D7DC7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0520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57056F-41CE-4CD6-AB14-DC7CBA2BA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4608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D9B170-3612-40FF-BC43-67E803591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368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3D85AB-ED37-47FE-89CB-54D3A018E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37108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BA9DB-C614-4297-938B-4E7F0E31B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9134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4ACECF-393F-4999-893C-403AE5D5F1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538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>
            <a:extLst>
              <a:ext uri="{FF2B5EF4-FFF2-40B4-BE49-F238E27FC236}">
                <a16:creationId xmlns:a16="http://schemas.microsoft.com/office/drawing/2014/main" id="{2C8E3F86-04FD-4AC4-8DF2-84F50CA4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F6FEB90-41A2-4F9E-B7F2-1A754ED3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7402E53-C33B-4FBF-BA2B-EAE7BE47E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830467-2FB1-4714-87C9-7CB54E931C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/>
              <a:t>Prof. Max Mustermann – Präsentationstitel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BD5EF9F-4A2E-4E3D-AA62-64DC649E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altLang="de-DE" sz="900"/>
              <a:t>Abteilungs-, Fakultäts-, Institutsbezeichnung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27F060E7-86A8-4B6F-ACBB-1D882165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984E1CDE-0B81-43BB-989E-4026467FCC3C}" type="slidenum">
              <a:rPr lang="de-DE" altLang="de-DE" sz="900" b="1"/>
              <a:pPr>
                <a:spcBef>
                  <a:spcPct val="50000"/>
                </a:spcBef>
              </a:pPr>
              <a:t>‹Nr.›</a:t>
            </a:fld>
            <a:endParaRPr lang="de-DE" altLang="de-DE" sz="900" b="1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4E29144F-1466-4414-91A4-CA0D51C2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/>
              <a:t>25.09.2009</a:t>
            </a:r>
          </a:p>
        </p:txBody>
      </p:sp>
      <p:pic>
        <p:nvPicPr>
          <p:cNvPr id="1037" name="Picture 13" descr="KIT-Logo-rgb_de">
            <a:extLst>
              <a:ext uri="{FF2B5EF4-FFF2-40B4-BE49-F238E27FC236}">
                <a16:creationId xmlns:a16="http://schemas.microsoft.com/office/drawing/2014/main" id="{7362AEF8-2A7D-490F-8ADC-AD6833DC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825BAC-54D3-4A79-9BE4-E05882B25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pPr eaLnBrk="1" hangingPunct="1"/>
            <a:r>
              <a:rPr lang="de-DE" altLang="de-DE" dirty="0"/>
              <a:t>Final </a:t>
            </a:r>
            <a:r>
              <a:rPr lang="de-DE" altLang="de-DE" dirty="0" err="1"/>
              <a:t>presentation</a:t>
            </a:r>
            <a:br>
              <a:rPr lang="de-DE" altLang="de-DE" dirty="0"/>
            </a:br>
            <a:r>
              <a:rPr lang="de-DE" altLang="de-DE" dirty="0" err="1"/>
              <a:t>foot-based</a:t>
            </a:r>
            <a:r>
              <a:rPr lang="de-DE" altLang="de-DE" dirty="0"/>
              <a:t> </a:t>
            </a:r>
            <a:r>
              <a:rPr lang="de-DE" altLang="de-DE" dirty="0" err="1"/>
              <a:t>activity</a:t>
            </a:r>
            <a:r>
              <a:rPr lang="de-DE" altLang="de-DE" dirty="0"/>
              <a:t> </a:t>
            </a:r>
            <a:r>
              <a:rPr lang="de-DE" altLang="de-DE"/>
              <a:t>recognition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C09A2F-C54B-461B-A4C7-5120E8F2E5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pPr eaLnBrk="1" hangingPunct="1"/>
            <a:r>
              <a:rPr lang="de-DE" altLang="de-DE"/>
              <a:t>Untertitel: Arial 18pt fett</a:t>
            </a:r>
          </a:p>
          <a:p>
            <a:pPr eaLnBrk="1" hangingPunct="1"/>
            <a:r>
              <a:rPr lang="de-DE" altLang="de-DE"/>
              <a:t>Auch mehrzeilig möglich.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3D8528D-C515-4BA6-AE0F-D077B6C14D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810BF0C1-59F5-4F77-BEEC-878A42EC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0888C2A-3FFF-4A28-B89C-2BD241FA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 eaLnBrk="1" hangingPunct="1">
              <a:lnSpc>
                <a:spcPct val="90000"/>
              </a:lnSpc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A5DFAE4-140E-4A9D-B6B9-9C2940EF6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99E879B6-EC90-4104-831B-02CA95FFC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5879E36-61D1-4619-8418-68DA824D0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48650" cy="4894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 eaLnBrk="1" hangingPunct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EE6DA821-B4CE-4273-A776-975D0BE5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25"/>
            <a:ext cx="868363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900"/>
            </a:lvl1pPr>
          </a:lstStyle>
          <a:p>
            <a:pPr>
              <a:defRPr/>
            </a:pPr>
            <a:fld id="{F7A4AFA6-9E74-410F-9898-DA510230AF5E}" type="datetime1">
              <a:rPr lang="de-DE" smtClean="0">
                <a:latin typeface="Arial" charset="0"/>
              </a:rPr>
              <a:pPr>
                <a:defRPr/>
              </a:pPr>
              <a:t>03.07.2018</a:t>
            </a:fld>
            <a:endParaRPr lang="de-DE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AE77AEE-0C24-4CBD-A273-108FCBA0E2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9E6B206-B57E-4FDA-869F-E8EE332C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Generelle Hinweise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6BC0F19-BE00-4B05-B441-CBAECF90D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Foliendesign sollte nicht geändert werden</a:t>
            </a:r>
          </a:p>
          <a:p>
            <a:pPr eaLnBrk="1" hangingPunct="1"/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pPr eaLnBrk="1" hangingPunct="1"/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 eaLnBrk="1" hangingPunct="1">
              <a:buFontTx/>
              <a:buNone/>
            </a:pPr>
            <a:endParaRPr lang="de-DE" altLang="de-DE"/>
          </a:p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6C64F5E-8E78-4CC6-BFC6-8A4FE9FA0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75B2171-1BF0-42F3-AAD7-F8F2D0A27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Tipps zur Verwendung von Powerpoint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8F4ED7F3-E01C-48B1-96F8-06C305ECE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Seitenaufbau</a:t>
            </a:r>
          </a:p>
          <a:p>
            <a:pPr lvl="1" eaLnBrk="1" hangingPunct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presenation_foot-based activity recognition</Template>
  <TotalTime>0</TotalTime>
  <Words>221</Words>
  <Application>Microsoft Office PowerPoint</Application>
  <PresentationFormat>Bildschirmpräsentation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Standarddesign</vt:lpstr>
      <vt:lpstr>Final presentation foot-based activity recognition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foot-based activity recognition</dc:title>
  <dc:creator>Alexey Nevezhin</dc:creator>
  <cp:lastModifiedBy>Alexey Nevezhin</cp:lastModifiedBy>
  <cp:revision>1</cp:revision>
  <dcterms:created xsi:type="dcterms:W3CDTF">2018-07-03T10:51:00Z</dcterms:created>
  <dcterms:modified xsi:type="dcterms:W3CDTF">2018-07-03T10:53:17Z</dcterms:modified>
</cp:coreProperties>
</file>