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based Activity Recogni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Footbased Activity Recognition</a:t>
            </a:r>
          </a:p>
        </p:txBody>
      </p:sp>
      <p:sp>
        <p:nvSpPr>
          <p:cNvPr id="120" name="Alphan Yilmaz…"/>
          <p:cNvSpPr txBox="1"/>
          <p:nvPr>
            <p:ph type="subTitle" sz="quarter" idx="1"/>
          </p:nvPr>
        </p:nvSpPr>
        <p:spPr>
          <a:xfrm>
            <a:off x="1270000" y="5041900"/>
            <a:ext cx="10464800" cy="2022227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Alphan Yilmaz</a:t>
            </a:r>
          </a:p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Alexey Nevezhin</a:t>
            </a:r>
          </a:p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Anastasia Kryzhanovskaya</a:t>
            </a:r>
          </a:p>
          <a:p>
            <a:pPr defTabSz="457200">
              <a:lnSpc>
                <a:spcPts val="5400"/>
              </a:lnSpc>
              <a:defRPr sz="328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Anna Sinitsyna</a:t>
            </a:r>
          </a:p>
        </p:txBody>
      </p:sp>
      <p:pic>
        <p:nvPicPr>
          <p:cNvPr id="121" name="Logo_KIT.svg.png" descr="Logo_KIT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8445" y="7255480"/>
            <a:ext cx="3551398" cy="1775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Subtasks</a:t>
            </a:r>
          </a:p>
        </p:txBody>
      </p:sp>
      <p:pic>
        <p:nvPicPr>
          <p:cNvPr id="124" name="Logo_KIT.svg.png" descr="Logo_KIT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8445" y="7255480"/>
            <a:ext cx="3551398" cy="177569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Design a foot-based movement recognition system for interacting with KPMG Dashboards…"/>
          <p:cNvSpPr txBox="1"/>
          <p:nvPr/>
        </p:nvSpPr>
        <p:spPr>
          <a:xfrm>
            <a:off x="2126515" y="2519020"/>
            <a:ext cx="8751770" cy="340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>
                <a:solidFill>
                  <a:srgbClr val="549E8A"/>
                </a:solidFill>
              </a:defRPr>
            </a:pPr>
            <a:r>
              <a:t>Design a foot-based movement recognition system for interacting with KPMG Dashboards</a:t>
            </a:r>
          </a:p>
          <a:p>
            <a:pPr marL="333375" indent="-333375" algn="l">
              <a:buSzPct val="145000"/>
              <a:buChar char="•"/>
            </a:pPr>
            <a:r>
              <a:t>Come up with user-friendly foot movements </a:t>
            </a:r>
          </a:p>
          <a:p>
            <a:pPr marL="333375" indent="-333375" algn="l">
              <a:buSzPct val="145000"/>
              <a:buChar char="•"/>
            </a:pPr>
            <a:r>
              <a:t>Interface with provided sensors (Gyroscope, Accelerometer, Magnetometer) </a:t>
            </a:r>
          </a:p>
          <a:p>
            <a:pPr marL="333375" indent="-333375" algn="l">
              <a:buSzPct val="145000"/>
              <a:buChar char="•"/>
            </a:pPr>
            <a:r>
              <a:t>Sample data</a:t>
            </a:r>
          </a:p>
          <a:p>
            <a:pPr marL="333375" indent="-333375" algn="l">
              <a:buSzPct val="145000"/>
              <a:buChar char="•"/>
            </a:pPr>
            <a:r>
              <a:t>Use machine learning on the data samples to differentiate between foot movements</a:t>
            </a:r>
          </a:p>
          <a:p>
            <a:pPr marL="333375" indent="-333375" algn="l">
              <a:buSzPct val="145000"/>
              <a:buChar char="•"/>
            </a:pPr>
            <a:r>
              <a:t>Design a user interface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shbo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Dashboard</a:t>
            </a:r>
          </a:p>
        </p:txBody>
      </p:sp>
      <p:pic>
        <p:nvPicPr>
          <p:cNvPr id="128" name="Logo_KIT.svg.png" descr="Logo_KIT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8445" y="7255480"/>
            <a:ext cx="3551398" cy="1775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pend_7.png" descr="Spend_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251" y="1902870"/>
            <a:ext cx="11278642" cy="5343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ovement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Movement examples</a:t>
            </a:r>
          </a:p>
        </p:txBody>
      </p:sp>
      <p:pic>
        <p:nvPicPr>
          <p:cNvPr id="132" name="Logo_KIT.svg.png" descr="Logo_KIT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8445" y="7255480"/>
            <a:ext cx="3551398" cy="1775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 Shot 2018-06-18 at 13.16.19.png" descr="Screen Shot 2018-06-18 at 13.16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3303" y="2184350"/>
            <a:ext cx="5015488" cy="3128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 Shot 2018-06-18 at 13.15.50.png" descr="Screen Shot 2018-06-18 at 13.15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6059" y="2246419"/>
            <a:ext cx="4859905" cy="3004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 Shot 2018-06-18 at 13.15.39.png" descr="Screen Shot 2018-06-18 at 13.15.3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3237" y="5709762"/>
            <a:ext cx="4813838" cy="3004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ard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</a:t>
            </a:r>
          </a:p>
        </p:txBody>
      </p:sp>
      <p:pic>
        <p:nvPicPr>
          <p:cNvPr id="138" name="Logo_KIT.svg.png" descr="Logo_KIT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8445" y="7255480"/>
            <a:ext cx="3551398" cy="177569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Hier das Bild von den Sensoren?"/>
          <p:cNvSpPr txBox="1"/>
          <p:nvPr/>
        </p:nvSpPr>
        <p:spPr>
          <a:xfrm>
            <a:off x="3980434" y="4805020"/>
            <a:ext cx="48280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Hier das Bild von den Sensoren?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ardware sche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Hardware scheme</a:t>
            </a:r>
          </a:p>
        </p:txBody>
      </p:sp>
      <p:pic>
        <p:nvPicPr>
          <p:cNvPr id="142" name="Logo_KIT.svg.png" descr="Logo_KIT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8445" y="7255480"/>
            <a:ext cx="3551398" cy="1775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Footbased.png" descr="Footbas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2677" y="2588859"/>
            <a:ext cx="10439446" cy="457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oft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</a:t>
            </a:r>
          </a:p>
        </p:txBody>
      </p:sp>
      <p:pic>
        <p:nvPicPr>
          <p:cNvPr id="146" name="Logo_KIT.svg.png" descr="Logo_KIT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8445" y="7255480"/>
            <a:ext cx="3551398" cy="1775699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Noch besprechen"/>
          <p:cNvSpPr txBox="1"/>
          <p:nvPr/>
        </p:nvSpPr>
        <p:spPr>
          <a:xfrm>
            <a:off x="5055768" y="4805020"/>
            <a:ext cx="26773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Noch besprechen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emo"/>
          <p:cNvSpPr txBox="1"/>
          <p:nvPr>
            <p:ph type="title"/>
          </p:nvPr>
        </p:nvSpPr>
        <p:spPr>
          <a:xfrm>
            <a:off x="508000" y="34417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150" name="Logo_KIT.svg.png" descr="Logo_KIT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8445" y="7255480"/>
            <a:ext cx="3551398" cy="1775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