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75" d="100"/>
          <a:sy n="75" d="100"/>
        </p:scale>
        <p:origin x="926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304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884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0231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51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387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212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738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8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2744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73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98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28CA9-9871-443D-9AA5-09AFABD3011E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DDBA1-CAE5-4F91-933E-8A7EFA453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352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123" y="652341"/>
            <a:ext cx="112589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/>
              <a:t>`</a:t>
            </a:r>
            <a:r>
              <a:rPr lang="en-US" altLang="ko-KR" sz="1200" dirty="0" err="1" smtClean="0"/>
              <a:t>org.springframework.boot.SpringApplication</a:t>
            </a:r>
            <a:r>
              <a:rPr lang="en-US" altLang="ko-KR" sz="1200" dirty="0" smtClean="0"/>
              <a:t>` </a:t>
            </a:r>
            <a:r>
              <a:rPr lang="ko-KR" altLang="en-US" sz="1200" dirty="0" smtClean="0"/>
              <a:t>에서 부트스트랩을 하기 위해 아래의 과정을 거칩니다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 smtClean="0"/>
          </a:p>
          <a:p>
            <a:r>
              <a:rPr lang="ko-KR" altLang="en-US" sz="1200" dirty="0" smtClean="0"/>
              <a:t>•</a:t>
            </a:r>
            <a:r>
              <a:rPr lang="ko-KR" altLang="en-US" sz="1200" dirty="0" err="1" smtClean="0"/>
              <a:t>Create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appropriate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ApplicationContext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instance</a:t>
            </a:r>
            <a:r>
              <a:rPr lang="ko-KR" altLang="en-US" sz="1200" dirty="0" smtClean="0"/>
              <a:t> (</a:t>
            </a:r>
            <a:r>
              <a:rPr lang="ko-KR" altLang="en-US" sz="1200" dirty="0" err="1" smtClean="0"/>
              <a:t>depending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yourclasspath</a:t>
            </a:r>
            <a:r>
              <a:rPr lang="ko-KR" altLang="en-US" sz="1200" dirty="0" smtClean="0"/>
              <a:t>)</a:t>
            </a:r>
          </a:p>
          <a:p>
            <a:r>
              <a:rPr lang="ko-KR" altLang="en-US" sz="1200" dirty="0" smtClean="0"/>
              <a:t>•</a:t>
            </a:r>
            <a:r>
              <a:rPr lang="ko-KR" altLang="en-US" sz="1200" dirty="0" err="1" smtClean="0"/>
              <a:t>Register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CommandLinePropertySource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to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expose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command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line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arguments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asSpring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properties</a:t>
            </a:r>
            <a:endParaRPr lang="ko-KR" altLang="en-US" sz="1200" dirty="0" smtClean="0"/>
          </a:p>
          <a:p>
            <a:r>
              <a:rPr lang="ko-KR" altLang="en-US" sz="1200" dirty="0" smtClean="0"/>
              <a:t>•</a:t>
            </a:r>
            <a:r>
              <a:rPr lang="ko-KR" altLang="en-US" sz="1200" dirty="0" err="1" smtClean="0"/>
              <a:t>Refresh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the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application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context</a:t>
            </a:r>
            <a:r>
              <a:rPr lang="ko-KR" altLang="en-US" sz="1200" dirty="0" smtClean="0"/>
              <a:t>, </a:t>
            </a:r>
            <a:r>
              <a:rPr lang="ko-KR" altLang="en-US" sz="1200" dirty="0" err="1" smtClean="0"/>
              <a:t>loading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all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singleton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beans</a:t>
            </a:r>
            <a:endParaRPr lang="ko-KR" altLang="en-US" sz="1200" dirty="0" smtClean="0"/>
          </a:p>
          <a:p>
            <a:r>
              <a:rPr lang="ko-KR" altLang="en-US" sz="1200" dirty="0" smtClean="0"/>
              <a:t>•</a:t>
            </a:r>
            <a:r>
              <a:rPr lang="ko-KR" altLang="en-US" sz="1200" dirty="0" err="1" smtClean="0"/>
              <a:t>Trigger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any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CommandLineRunner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beans</a:t>
            </a:r>
            <a:endParaRPr lang="en-US" altLang="ko-KR" sz="1200" dirty="0" smtClean="0"/>
          </a:p>
          <a:p>
            <a:endParaRPr lang="en-US" altLang="ko-KR" sz="1200" dirty="0"/>
          </a:p>
          <a:p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23" y="2080823"/>
            <a:ext cx="8755697" cy="444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24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1" y="405362"/>
            <a:ext cx="7364769" cy="579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53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48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hi@mgkim.net</dc:creator>
  <cp:lastModifiedBy>hi@mgkim.net</cp:lastModifiedBy>
  <cp:revision>3</cp:revision>
  <dcterms:created xsi:type="dcterms:W3CDTF">2021-09-06T08:56:31Z</dcterms:created>
  <dcterms:modified xsi:type="dcterms:W3CDTF">2021-09-06T12:57:57Z</dcterms:modified>
</cp:coreProperties>
</file>