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7033-4CEB-4B25-B9B4-416DA87DD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Hamilton go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F2AC9-724F-4EED-B700-DBF91AFE1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22" y="4079875"/>
            <a:ext cx="9897978" cy="925262"/>
          </a:xfrm>
        </p:spPr>
        <p:txBody>
          <a:bodyPr/>
          <a:lstStyle/>
          <a:p>
            <a:r>
              <a:rPr lang="en-ZA" dirty="0"/>
              <a:t>By </a:t>
            </a:r>
            <a:r>
              <a:rPr lang="en-ZA" dirty="0" err="1"/>
              <a:t>liso</a:t>
            </a:r>
            <a:r>
              <a:rPr lang="en-ZA" dirty="0"/>
              <a:t> </a:t>
            </a:r>
            <a:r>
              <a:rPr lang="en-ZA" dirty="0" err="1"/>
              <a:t>mafu</a:t>
            </a:r>
            <a:r>
              <a:rPr lang="en-ZA" dirty="0"/>
              <a:t>, </a:t>
            </a:r>
            <a:r>
              <a:rPr lang="en-ZA" dirty="0" err="1"/>
              <a:t>pranay</a:t>
            </a:r>
            <a:r>
              <a:rPr lang="en-ZA" dirty="0"/>
              <a:t> </a:t>
            </a:r>
            <a:r>
              <a:rPr lang="en-ZA" dirty="0" err="1"/>
              <a:t>patel</a:t>
            </a:r>
            <a:r>
              <a:rPr lang="en-ZA" dirty="0"/>
              <a:t>, Ntsika Mduba, </a:t>
            </a:r>
            <a:r>
              <a:rPr lang="en-ZA" dirty="0" err="1"/>
              <a:t>zolile</a:t>
            </a:r>
            <a:r>
              <a:rPr lang="en-ZA" dirty="0"/>
              <a:t> Sibanda and Nkululeko </a:t>
            </a:r>
            <a:r>
              <a:rPr lang="en-ZA" dirty="0" err="1"/>
              <a:t>ntakana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544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F09C-44DE-48E7-90B3-152838EB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1C48-0B1F-4DED-9E85-2974D0F0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Chen, R., Levy, R. and </a:t>
            </a:r>
            <a:r>
              <a:rPr lang="en-ZA" dirty="0" err="1"/>
              <a:t>Eisape</a:t>
            </a:r>
            <a:r>
              <a:rPr lang="en-ZA" dirty="0"/>
              <a:t>, T., 2021. On factors influencing typing time: Insights from a viral online typing game. In Proceedings of the Annual Meeting of the Cognitive Science Society (Vol. 43, No. 43).</a:t>
            </a:r>
          </a:p>
        </p:txBody>
      </p:sp>
    </p:spTree>
    <p:extLst>
      <p:ext uri="{BB962C8B-B14F-4D97-AF65-F5344CB8AC3E}">
        <p14:creationId xmlns:p14="http://schemas.microsoft.com/office/powerpoint/2010/main" val="76769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A6E7-A2D3-4E38-833C-C6BAACC2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2FE0-1F97-4DA0-A131-2FEF39529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164305" cy="3541714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Front-End</a:t>
            </a:r>
          </a:p>
          <a:p>
            <a:r>
              <a:rPr lang="en-ZA" dirty="0"/>
              <a:t>Zolile Sibanda </a:t>
            </a:r>
          </a:p>
          <a:p>
            <a:r>
              <a:rPr lang="en-ZA" dirty="0"/>
              <a:t>Nkululeko </a:t>
            </a:r>
            <a:r>
              <a:rPr lang="en-ZA" dirty="0" err="1"/>
              <a:t>Ntakana</a:t>
            </a:r>
            <a:endParaRPr lang="en-ZA" dirty="0"/>
          </a:p>
          <a:p>
            <a:r>
              <a:rPr lang="en-ZA" dirty="0" err="1"/>
              <a:t>Liso</a:t>
            </a:r>
            <a:r>
              <a:rPr lang="en-ZA" dirty="0"/>
              <a:t> </a:t>
            </a:r>
            <a:r>
              <a:rPr lang="en-ZA" dirty="0" err="1"/>
              <a:t>Mafu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92D89-1F8D-41B0-8B0D-DFCFA689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3847" y="2253077"/>
            <a:ext cx="3164305" cy="3541714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Back-End</a:t>
            </a:r>
          </a:p>
          <a:p>
            <a:r>
              <a:rPr lang="en-ZA" dirty="0" err="1"/>
              <a:t>Liso</a:t>
            </a:r>
            <a:r>
              <a:rPr lang="en-ZA" dirty="0"/>
              <a:t> </a:t>
            </a:r>
            <a:r>
              <a:rPr lang="en-ZA" dirty="0" err="1"/>
              <a:t>Mafu</a:t>
            </a:r>
            <a:r>
              <a:rPr lang="en-ZA" dirty="0"/>
              <a:t> </a:t>
            </a:r>
          </a:p>
          <a:p>
            <a:r>
              <a:rPr lang="en-ZA" dirty="0"/>
              <a:t>Ntsika Mduba</a:t>
            </a:r>
          </a:p>
          <a:p>
            <a:r>
              <a:rPr lang="en-ZA" dirty="0"/>
              <a:t>Pranay Patel </a:t>
            </a:r>
          </a:p>
          <a:p>
            <a:r>
              <a:rPr lang="en-ZA" dirty="0"/>
              <a:t>Nkululeko </a:t>
            </a:r>
            <a:r>
              <a:rPr lang="en-ZA" dirty="0" err="1"/>
              <a:t>Ntakana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C97FB-F11D-44CB-8982-E7FC1F675344}"/>
              </a:ext>
            </a:extLst>
          </p:cNvPr>
          <p:cNvSpPr txBox="1"/>
          <p:nvPr/>
        </p:nvSpPr>
        <p:spPr>
          <a:xfrm>
            <a:off x="7886284" y="2220993"/>
            <a:ext cx="316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 err="1"/>
              <a:t>Liso</a:t>
            </a:r>
            <a:r>
              <a:rPr lang="en-ZA" sz="2400" dirty="0"/>
              <a:t> </a:t>
            </a:r>
            <a:r>
              <a:rPr lang="en-ZA" sz="2400" dirty="0" err="1"/>
              <a:t>Mafu</a:t>
            </a:r>
            <a:r>
              <a:rPr lang="en-ZA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Ntsika Mduba </a:t>
            </a:r>
          </a:p>
        </p:txBody>
      </p:sp>
    </p:spTree>
    <p:extLst>
      <p:ext uri="{BB962C8B-B14F-4D97-AF65-F5344CB8AC3E}">
        <p14:creationId xmlns:p14="http://schemas.microsoft.com/office/powerpoint/2010/main" val="208546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650F-4000-4FDE-9A16-00C82711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Presentation 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ADF9F-A846-4814-9493-BA834809F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Introduction and general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C52AB-1A14-4646-8E4F-2175C6DB338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5E32F-18EF-4FDF-9EB6-95762DFF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Front end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118B5D-0D9F-4381-85E4-0335304B84E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009163-30B0-4355-A9E4-7CC7C1231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Back end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C90E21-C6D2-4797-A44A-4BC1FB6ADED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329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207F-3B24-4365-82FF-FA3FCD23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en-ZA" dirty="0"/>
              <a:t>Hamilton go (the game) </a:t>
            </a:r>
          </a:p>
        </p:txBody>
      </p:sp>
    </p:spTree>
    <p:extLst>
      <p:ext uri="{BB962C8B-B14F-4D97-AF65-F5344CB8AC3E}">
        <p14:creationId xmlns:p14="http://schemas.microsoft.com/office/powerpoint/2010/main" val="93867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F09C-44DE-48E7-90B3-152838EB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1C48-0B1F-4DED-9E85-2974D0F0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15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F09C-44DE-48E7-90B3-152838EB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1C48-0B1F-4DED-9E85-2974D0F0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837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F09C-44DE-48E7-90B3-152838EB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1C48-0B1F-4DED-9E85-2974D0F0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855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F09C-44DE-48E7-90B3-152838EB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1C48-0B1F-4DED-9E85-2974D0F0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188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F09C-44DE-48E7-90B3-152838EB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1C48-0B1F-4DED-9E85-2974D0F0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44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110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Hamilton go </vt:lpstr>
      <vt:lpstr>Roles</vt:lpstr>
      <vt:lpstr>Presentation roles </vt:lpstr>
      <vt:lpstr>Hamilton go (the game) </vt:lpstr>
      <vt:lpstr>Design</vt:lpstr>
      <vt:lpstr>Implementation</vt:lpstr>
      <vt:lpstr>challenges</vt:lpstr>
      <vt:lpstr>lessons</vt:lpstr>
      <vt:lpstr>Code snippets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 go</dc:title>
  <dc:creator>Ntsika Mduba</dc:creator>
  <cp:lastModifiedBy>Ntsika Mduba</cp:lastModifiedBy>
  <cp:revision>2</cp:revision>
  <dcterms:created xsi:type="dcterms:W3CDTF">2024-10-01T09:10:55Z</dcterms:created>
  <dcterms:modified xsi:type="dcterms:W3CDTF">2024-10-01T09:25:59Z</dcterms:modified>
</cp:coreProperties>
</file>