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D5544-6375-489D-A4D0-7B5A30DB186D}" type="doc">
      <dgm:prSet loTypeId="urn:microsoft.com/office/officeart/2005/8/layout/process2" loCatId="process" qsTypeId="urn:microsoft.com/office/officeart/2005/8/quickstyle/simple2" qsCatId="simple" csTypeId="urn:microsoft.com/office/officeart/2005/8/colors/colorful4" csCatId="colorful" phldr="1"/>
      <dgm:spPr/>
    </dgm:pt>
    <dgm:pt modelId="{6331B1CA-A5D1-43C3-A38B-1EA118E1CC0A}">
      <dgm:prSet phldrT="[Text]"/>
      <dgm:spPr/>
      <dgm:t>
        <a:bodyPr/>
        <a:lstStyle/>
        <a:p>
          <a:r>
            <a:rPr lang="en-US" dirty="0" smtClean="0"/>
            <a:t>Color-depth Video Capture</a:t>
          </a:r>
          <a:endParaRPr lang="en-US" dirty="0"/>
        </a:p>
      </dgm:t>
    </dgm:pt>
    <dgm:pt modelId="{79CFDFCB-10AF-483C-9FC7-A5B4A60448D0}" type="parTrans" cxnId="{5744FE97-92B8-457B-970B-0A9617F6FE7B}">
      <dgm:prSet/>
      <dgm:spPr/>
      <dgm:t>
        <a:bodyPr/>
        <a:lstStyle/>
        <a:p>
          <a:endParaRPr lang="en-US"/>
        </a:p>
      </dgm:t>
    </dgm:pt>
    <dgm:pt modelId="{2825F535-332C-43C8-9738-EF2285F34367}" type="sibTrans" cxnId="{5744FE97-92B8-457B-970B-0A9617F6FE7B}">
      <dgm:prSet/>
      <dgm:spPr/>
      <dgm:t>
        <a:bodyPr/>
        <a:lstStyle/>
        <a:p>
          <a:endParaRPr lang="en-US"/>
        </a:p>
      </dgm:t>
    </dgm:pt>
    <dgm:pt modelId="{072F0B83-D9B2-49F0-94C4-3F65A2640667}">
      <dgm:prSet phldrT="[Text]"/>
      <dgm:spPr/>
      <dgm:t>
        <a:bodyPr/>
        <a:lstStyle/>
        <a:p>
          <a:r>
            <a:rPr lang="en-US" dirty="0" smtClean="0"/>
            <a:t>Multiple Cameras Calibration</a:t>
          </a:r>
          <a:endParaRPr lang="en-US" dirty="0"/>
        </a:p>
      </dgm:t>
    </dgm:pt>
    <dgm:pt modelId="{42371656-316D-4327-A138-9CDEB7E3A33D}" type="parTrans" cxnId="{44BC4C58-37C0-4ED0-92DF-25187802F1F3}">
      <dgm:prSet/>
      <dgm:spPr/>
      <dgm:t>
        <a:bodyPr/>
        <a:lstStyle/>
        <a:p>
          <a:endParaRPr lang="en-US"/>
        </a:p>
      </dgm:t>
    </dgm:pt>
    <dgm:pt modelId="{17D9FB46-775E-47ED-9184-678B530520A7}" type="sibTrans" cxnId="{44BC4C58-37C0-4ED0-92DF-25187802F1F3}">
      <dgm:prSet/>
      <dgm:spPr/>
      <dgm:t>
        <a:bodyPr/>
        <a:lstStyle/>
        <a:p>
          <a:endParaRPr lang="en-US"/>
        </a:p>
      </dgm:t>
    </dgm:pt>
    <dgm:pt modelId="{BF32E702-4BF7-4555-B420-FDED27D750B1}">
      <dgm:prSet phldrT="[Text]"/>
      <dgm:spPr/>
      <dgm:t>
        <a:bodyPr/>
        <a:lstStyle/>
        <a:p>
          <a:r>
            <a:rPr lang="en-US" dirty="0" smtClean="0"/>
            <a:t>Depth Refinement</a:t>
          </a:r>
          <a:endParaRPr lang="en-US" dirty="0"/>
        </a:p>
      </dgm:t>
    </dgm:pt>
    <dgm:pt modelId="{2EB05658-34E8-418B-887E-4B4447CC3550}" type="parTrans" cxnId="{C2ECB940-F7C4-459D-B698-5B942B36B859}">
      <dgm:prSet/>
      <dgm:spPr/>
      <dgm:t>
        <a:bodyPr/>
        <a:lstStyle/>
        <a:p>
          <a:endParaRPr lang="en-US"/>
        </a:p>
      </dgm:t>
    </dgm:pt>
    <dgm:pt modelId="{EAA0E12C-1703-4184-BF61-C00AD91BDE74}" type="sibTrans" cxnId="{C2ECB940-F7C4-459D-B698-5B942B36B859}">
      <dgm:prSet/>
      <dgm:spPr/>
      <dgm:t>
        <a:bodyPr/>
        <a:lstStyle/>
        <a:p>
          <a:endParaRPr lang="en-US"/>
        </a:p>
      </dgm:t>
    </dgm:pt>
    <dgm:pt modelId="{D53203AC-6476-4D90-9B50-E34DB826E560}">
      <dgm:prSet phldrT="[Text]"/>
      <dgm:spPr/>
      <dgm:t>
        <a:bodyPr/>
        <a:lstStyle/>
        <a:p>
          <a:r>
            <a:rPr lang="en-US" dirty="0" smtClean="0"/>
            <a:t>Encoding</a:t>
          </a:r>
          <a:endParaRPr lang="en-US" dirty="0"/>
        </a:p>
      </dgm:t>
    </dgm:pt>
    <dgm:pt modelId="{F61F2871-98ED-4C27-BB0A-204B52D35ED1}" type="parTrans" cxnId="{FFA8474C-6470-4F5F-A910-4DD2FC89D339}">
      <dgm:prSet/>
      <dgm:spPr/>
      <dgm:t>
        <a:bodyPr/>
        <a:lstStyle/>
        <a:p>
          <a:endParaRPr lang="en-US"/>
        </a:p>
      </dgm:t>
    </dgm:pt>
    <dgm:pt modelId="{8D3A8F2E-4CAF-433E-AEE8-ABFA177512D6}" type="sibTrans" cxnId="{FFA8474C-6470-4F5F-A910-4DD2FC89D339}">
      <dgm:prSet/>
      <dgm:spPr/>
      <dgm:t>
        <a:bodyPr/>
        <a:lstStyle/>
        <a:p>
          <a:endParaRPr lang="en-US"/>
        </a:p>
      </dgm:t>
    </dgm:pt>
    <dgm:pt modelId="{E13B5049-9FE9-41CE-B0F6-3ADC94AE4705}">
      <dgm:prSet phldrT="[Text]"/>
      <dgm:spPr/>
      <dgm:t>
        <a:bodyPr/>
        <a:lstStyle/>
        <a:p>
          <a:r>
            <a:rPr lang="en-US" dirty="0" smtClean="0"/>
            <a:t>Decoding</a:t>
          </a:r>
          <a:endParaRPr lang="en-US" dirty="0"/>
        </a:p>
      </dgm:t>
    </dgm:pt>
    <dgm:pt modelId="{0716DAC0-01C0-4B1D-81E0-15A0E155FE99}" type="parTrans" cxnId="{D0106B33-D044-4060-B72A-BF535DA0F6AC}">
      <dgm:prSet/>
      <dgm:spPr/>
      <dgm:t>
        <a:bodyPr/>
        <a:lstStyle/>
        <a:p>
          <a:endParaRPr lang="en-US"/>
        </a:p>
      </dgm:t>
    </dgm:pt>
    <dgm:pt modelId="{7A3AFFEE-3963-4B11-96E7-E14580D8BBBB}" type="sibTrans" cxnId="{D0106B33-D044-4060-B72A-BF535DA0F6AC}">
      <dgm:prSet/>
      <dgm:spPr/>
      <dgm:t>
        <a:bodyPr/>
        <a:lstStyle/>
        <a:p>
          <a:endParaRPr lang="en-US"/>
        </a:p>
      </dgm:t>
    </dgm:pt>
    <dgm:pt modelId="{E7DDC4DC-409D-40BD-A103-0088064107D6}">
      <dgm:prSet phldrT="[Text]"/>
      <dgm:spPr/>
      <dgm:t>
        <a:bodyPr/>
        <a:lstStyle/>
        <a:p>
          <a:r>
            <a:rPr lang="en-US" dirty="0" smtClean="0"/>
            <a:t>Head Localization </a:t>
          </a:r>
        </a:p>
        <a:p>
          <a:r>
            <a:rPr lang="en-US" dirty="0" smtClean="0"/>
            <a:t>&amp; </a:t>
          </a:r>
        </a:p>
        <a:p>
          <a:r>
            <a:rPr lang="en-US" dirty="0" smtClean="0"/>
            <a:t>Pose Estimation</a:t>
          </a:r>
          <a:endParaRPr lang="en-US" dirty="0"/>
        </a:p>
      </dgm:t>
    </dgm:pt>
    <dgm:pt modelId="{8BF41A46-B413-459C-978B-73A4825B13ED}" type="parTrans" cxnId="{EE4A7AA5-0DC6-471B-A69B-A5C6186C2AF6}">
      <dgm:prSet/>
      <dgm:spPr/>
      <dgm:t>
        <a:bodyPr/>
        <a:lstStyle/>
        <a:p>
          <a:endParaRPr lang="en-US"/>
        </a:p>
      </dgm:t>
    </dgm:pt>
    <dgm:pt modelId="{432DD38D-4850-4ED0-BA03-9697617A4C29}" type="sibTrans" cxnId="{EE4A7AA5-0DC6-471B-A69B-A5C6186C2AF6}">
      <dgm:prSet/>
      <dgm:spPr/>
      <dgm:t>
        <a:bodyPr/>
        <a:lstStyle/>
        <a:p>
          <a:endParaRPr lang="en-US"/>
        </a:p>
      </dgm:t>
    </dgm:pt>
    <dgm:pt modelId="{7E3E3802-AA61-4FA6-9E70-0DCFCDF5C495}">
      <dgm:prSet phldrT="[Text]"/>
      <dgm:spPr/>
      <dgm:t>
        <a:bodyPr/>
        <a:lstStyle/>
        <a:p>
          <a:r>
            <a:rPr lang="en-US" dirty="0" smtClean="0"/>
            <a:t>Rendering</a:t>
          </a:r>
          <a:endParaRPr lang="en-US" dirty="0"/>
        </a:p>
      </dgm:t>
    </dgm:pt>
    <dgm:pt modelId="{38A8F356-DEEB-4924-AB1B-FD0C00F43B93}" type="parTrans" cxnId="{FD6B7A39-5587-494E-842F-AEE038048E53}">
      <dgm:prSet/>
      <dgm:spPr/>
      <dgm:t>
        <a:bodyPr/>
        <a:lstStyle/>
        <a:p>
          <a:endParaRPr lang="en-US"/>
        </a:p>
      </dgm:t>
    </dgm:pt>
    <dgm:pt modelId="{FBC350F6-E12E-4D75-B57D-99FEF2EDC082}" type="sibTrans" cxnId="{FD6B7A39-5587-494E-842F-AEE038048E53}">
      <dgm:prSet/>
      <dgm:spPr/>
      <dgm:t>
        <a:bodyPr/>
        <a:lstStyle/>
        <a:p>
          <a:endParaRPr lang="en-US"/>
        </a:p>
      </dgm:t>
    </dgm:pt>
    <dgm:pt modelId="{47006CAB-2A01-48BF-9F44-9FF7C4A029D3}">
      <dgm:prSet phldrT="[Text]"/>
      <dgm:spPr/>
      <dgm:t>
        <a:bodyPr/>
        <a:lstStyle/>
        <a:p>
          <a:r>
            <a:rPr lang="en-US" dirty="0" smtClean="0"/>
            <a:t>3D Displaying</a:t>
          </a:r>
          <a:endParaRPr lang="en-US" dirty="0"/>
        </a:p>
      </dgm:t>
    </dgm:pt>
    <dgm:pt modelId="{F49817BE-AB03-4BEE-85CA-91E29DBBAF54}" type="parTrans" cxnId="{ABDFE94E-F1D4-4B64-99AD-4273DA742EA2}">
      <dgm:prSet/>
      <dgm:spPr/>
      <dgm:t>
        <a:bodyPr/>
        <a:lstStyle/>
        <a:p>
          <a:endParaRPr lang="en-US"/>
        </a:p>
      </dgm:t>
    </dgm:pt>
    <dgm:pt modelId="{542BD10B-14D1-43B8-9AD3-80531C7B1118}" type="sibTrans" cxnId="{ABDFE94E-F1D4-4B64-99AD-4273DA742EA2}">
      <dgm:prSet/>
      <dgm:spPr/>
      <dgm:t>
        <a:bodyPr/>
        <a:lstStyle/>
        <a:p>
          <a:endParaRPr lang="en-US"/>
        </a:p>
      </dgm:t>
    </dgm:pt>
    <dgm:pt modelId="{A1BF958C-3205-4D31-98DD-35E7CF6E4B76}" type="pres">
      <dgm:prSet presAssocID="{EB6D5544-6375-489D-A4D0-7B5A30DB186D}" presName="linearFlow" presStyleCnt="0">
        <dgm:presLayoutVars>
          <dgm:resizeHandles val="exact"/>
        </dgm:presLayoutVars>
      </dgm:prSet>
      <dgm:spPr/>
    </dgm:pt>
    <dgm:pt modelId="{43612E68-79A5-4F8C-9EBF-AC04C8A9C4C1}" type="pres">
      <dgm:prSet presAssocID="{6331B1CA-A5D1-43C3-A38B-1EA118E1CC0A}" presName="node" presStyleLbl="node1" presStyleIdx="0" presStyleCnt="8" custLinFactX="-40920" custLinFactY="28896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8D33F-6A56-46E4-A46C-D4399E8A2037}" type="pres">
      <dgm:prSet presAssocID="{2825F535-332C-43C8-9738-EF2285F34367}" presName="sibTrans" presStyleLbl="sibTrans2D1" presStyleIdx="0" presStyleCnt="7"/>
      <dgm:spPr/>
    </dgm:pt>
    <dgm:pt modelId="{91E85A0E-1D15-45D7-8A89-A4889D04BA6E}" type="pres">
      <dgm:prSet presAssocID="{2825F535-332C-43C8-9738-EF2285F34367}" presName="connectorText" presStyleLbl="sibTrans2D1" presStyleIdx="0" presStyleCnt="7"/>
      <dgm:spPr/>
    </dgm:pt>
    <dgm:pt modelId="{F99C0EFB-9F2C-4FBE-8CC8-7983980D1B1B}" type="pres">
      <dgm:prSet presAssocID="{072F0B83-D9B2-49F0-94C4-3F65A2640667}" presName="node" presStyleLbl="node1" presStyleIdx="1" presStyleCnt="8" custLinFactY="-21104" custLinFactNeighborX="50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82EFF-8016-458D-8041-F29E5EC57632}" type="pres">
      <dgm:prSet presAssocID="{17D9FB46-775E-47ED-9184-678B530520A7}" presName="sibTrans" presStyleLbl="sibTrans2D1" presStyleIdx="1" presStyleCnt="7"/>
      <dgm:spPr/>
    </dgm:pt>
    <dgm:pt modelId="{45687BFC-8A25-4A0F-B9E0-3C0EC85F18B4}" type="pres">
      <dgm:prSet presAssocID="{17D9FB46-775E-47ED-9184-678B530520A7}" presName="connectorText" presStyleLbl="sibTrans2D1" presStyleIdx="1" presStyleCnt="7"/>
      <dgm:spPr/>
    </dgm:pt>
    <dgm:pt modelId="{4A8E8DA5-4C3C-40F5-9113-D839BDC99C00}" type="pres">
      <dgm:prSet presAssocID="{BF32E702-4BF7-4555-B420-FDED27D750B1}" presName="node" presStyleLbl="node1" presStyleIdx="2" presStyleCnt="8" custLinFactX="41527" custLinFactY="-119788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FD12B-BCD1-438B-AB7E-58D0846F0DF5}" type="pres">
      <dgm:prSet presAssocID="{EAA0E12C-1703-4184-BF61-C00AD91BDE74}" presName="sibTrans" presStyleLbl="sibTrans2D1" presStyleIdx="2" presStyleCnt="7"/>
      <dgm:spPr/>
    </dgm:pt>
    <dgm:pt modelId="{53B9CA41-20D2-44EF-B924-216ED21C7281}" type="pres">
      <dgm:prSet presAssocID="{EAA0E12C-1703-4184-BF61-C00AD91BDE74}" presName="connectorText" presStyleLbl="sibTrans2D1" presStyleIdx="2" presStyleCnt="7"/>
      <dgm:spPr/>
    </dgm:pt>
    <dgm:pt modelId="{ACF8C240-068A-441E-A85D-E25F680432F7}" type="pres">
      <dgm:prSet presAssocID="{D53203AC-6476-4D90-9B50-E34DB826E560}" presName="node" presStyleLbl="node1" presStyleIdx="3" presStyleCnt="8" custLinFactX="100000" custLinFactY="-219789" custLinFactNeighborX="18390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90965-1D6B-483C-8BC2-EC2E51F14A8E}" type="pres">
      <dgm:prSet presAssocID="{8D3A8F2E-4CAF-433E-AEE8-ABFA177512D6}" presName="sibTrans" presStyleLbl="sibTrans2D1" presStyleIdx="3" presStyleCnt="7"/>
      <dgm:spPr/>
    </dgm:pt>
    <dgm:pt modelId="{4B1AAE31-7290-47E2-9DDD-7E1DED408CE9}" type="pres">
      <dgm:prSet presAssocID="{8D3A8F2E-4CAF-433E-AEE8-ABFA177512D6}" presName="connectorText" presStyleLbl="sibTrans2D1" presStyleIdx="3" presStyleCnt="7"/>
      <dgm:spPr/>
    </dgm:pt>
    <dgm:pt modelId="{4CCAC560-3123-416A-B3E1-275AB2E88C99}" type="pres">
      <dgm:prSet presAssocID="{E13B5049-9FE9-41CE-B0F6-3ADC94AE4705}" presName="node" presStyleLbl="node1" presStyleIdx="4" presStyleCnt="8" custLinFactX="100000" custLinFactY="-200000" custLinFactNeighborX="183903" custLinFactNeighborY="-273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C7E76-2E65-4A99-8841-ABB33D58F143}" type="pres">
      <dgm:prSet presAssocID="{7A3AFFEE-3963-4B11-96E7-E14580D8BBBB}" presName="sibTrans" presStyleLbl="sibTrans2D1" presStyleIdx="4" presStyleCnt="7"/>
      <dgm:spPr/>
    </dgm:pt>
    <dgm:pt modelId="{819D6377-A471-495B-B0EE-3752E4E4A941}" type="pres">
      <dgm:prSet presAssocID="{7A3AFFEE-3963-4B11-96E7-E14580D8BBBB}" presName="connectorText" presStyleLbl="sibTrans2D1" presStyleIdx="4" presStyleCnt="7"/>
      <dgm:spPr/>
    </dgm:pt>
    <dgm:pt modelId="{21C19323-6456-49E4-AE76-C1069AC4226F}" type="pres">
      <dgm:prSet presAssocID="{E7DDC4DC-409D-40BD-A103-0088064107D6}" presName="node" presStyleLbl="node1" presStyleIdx="5" presStyleCnt="8" custLinFactX="41527" custLinFactY="-300000" custLinFactNeighborX="100000" custLinFactNeighborY="-373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4E5AF-2441-4477-8C4F-BD3674392E6A}" type="pres">
      <dgm:prSet presAssocID="{432DD38D-4850-4ED0-BA03-9697617A4C29}" presName="sibTrans" presStyleLbl="sibTrans2D1" presStyleIdx="5" presStyleCnt="7"/>
      <dgm:spPr/>
    </dgm:pt>
    <dgm:pt modelId="{BA34640C-AA0A-4D44-AD63-650A31113D32}" type="pres">
      <dgm:prSet presAssocID="{432DD38D-4850-4ED0-BA03-9697617A4C29}" presName="connectorText" presStyleLbl="sibTrans2D1" presStyleIdx="5" presStyleCnt="7"/>
      <dgm:spPr/>
    </dgm:pt>
    <dgm:pt modelId="{61F81EBA-3A42-4999-A134-190AB08631EE}" type="pres">
      <dgm:prSet presAssocID="{7E3E3802-AA61-4FA6-9E70-0DCFCDF5C495}" presName="node" presStyleLbl="node1" presStyleIdx="6" presStyleCnt="8" custLinFactY="-400000" custLinFactNeighborX="-848" custLinFactNeighborY="-473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8F2F9-9480-48E2-A8FF-110A767147F9}" type="pres">
      <dgm:prSet presAssocID="{FBC350F6-E12E-4D75-B57D-99FEF2EDC082}" presName="sibTrans" presStyleLbl="sibTrans2D1" presStyleIdx="6" presStyleCnt="7"/>
      <dgm:spPr/>
    </dgm:pt>
    <dgm:pt modelId="{FDCE5F19-12A4-48B6-B8F6-84A459EB6A13}" type="pres">
      <dgm:prSet presAssocID="{FBC350F6-E12E-4D75-B57D-99FEF2EDC082}" presName="connectorText" presStyleLbl="sibTrans2D1" presStyleIdx="6" presStyleCnt="7"/>
      <dgm:spPr/>
    </dgm:pt>
    <dgm:pt modelId="{7A5D8E57-6E4C-4EE2-8B9B-041FC585FA6D}" type="pres">
      <dgm:prSet presAssocID="{47006CAB-2A01-48BF-9F44-9FF7C4A029D3}" presName="node" presStyleLbl="node1" presStyleIdx="7" presStyleCnt="8" custLinFactX="-43224" custLinFactY="-500000" custLinFactNeighborX="-100000" custLinFactNeighborY="-573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106B33-D044-4060-B72A-BF535DA0F6AC}" srcId="{EB6D5544-6375-489D-A4D0-7B5A30DB186D}" destId="{E13B5049-9FE9-41CE-B0F6-3ADC94AE4705}" srcOrd="4" destOrd="0" parTransId="{0716DAC0-01C0-4B1D-81E0-15A0E155FE99}" sibTransId="{7A3AFFEE-3963-4B11-96E7-E14580D8BBBB}"/>
    <dgm:cxn modelId="{EE4A7AA5-0DC6-471B-A69B-A5C6186C2AF6}" srcId="{EB6D5544-6375-489D-A4D0-7B5A30DB186D}" destId="{E7DDC4DC-409D-40BD-A103-0088064107D6}" srcOrd="5" destOrd="0" parTransId="{8BF41A46-B413-459C-978B-73A4825B13ED}" sibTransId="{432DD38D-4850-4ED0-BA03-9697617A4C29}"/>
    <dgm:cxn modelId="{93198BC3-6352-4BE9-8230-46F370C338EE}" type="presOf" srcId="{072F0B83-D9B2-49F0-94C4-3F65A2640667}" destId="{F99C0EFB-9F2C-4FBE-8CC8-7983980D1B1B}" srcOrd="0" destOrd="0" presId="urn:microsoft.com/office/officeart/2005/8/layout/process2"/>
    <dgm:cxn modelId="{87AA624B-069B-4F7B-9BC3-790AFB6BE0C4}" type="presOf" srcId="{EAA0E12C-1703-4184-BF61-C00AD91BDE74}" destId="{4A7FD12B-BCD1-438B-AB7E-58D0846F0DF5}" srcOrd="0" destOrd="0" presId="urn:microsoft.com/office/officeart/2005/8/layout/process2"/>
    <dgm:cxn modelId="{92A44374-3471-4D2C-ADC5-225C7EE9EB95}" type="presOf" srcId="{BF32E702-4BF7-4555-B420-FDED27D750B1}" destId="{4A8E8DA5-4C3C-40F5-9113-D839BDC99C00}" srcOrd="0" destOrd="0" presId="urn:microsoft.com/office/officeart/2005/8/layout/process2"/>
    <dgm:cxn modelId="{44BC4C58-37C0-4ED0-92DF-25187802F1F3}" srcId="{EB6D5544-6375-489D-A4D0-7B5A30DB186D}" destId="{072F0B83-D9B2-49F0-94C4-3F65A2640667}" srcOrd="1" destOrd="0" parTransId="{42371656-316D-4327-A138-9CDEB7E3A33D}" sibTransId="{17D9FB46-775E-47ED-9184-678B530520A7}"/>
    <dgm:cxn modelId="{EDAFBE2C-1622-4073-BEDA-E2036BFBEFBC}" type="presOf" srcId="{2825F535-332C-43C8-9738-EF2285F34367}" destId="{91E85A0E-1D15-45D7-8A89-A4889D04BA6E}" srcOrd="1" destOrd="0" presId="urn:microsoft.com/office/officeart/2005/8/layout/process2"/>
    <dgm:cxn modelId="{B46AAE6D-12E3-4B68-A838-C5442AFAF4DB}" type="presOf" srcId="{6331B1CA-A5D1-43C3-A38B-1EA118E1CC0A}" destId="{43612E68-79A5-4F8C-9EBF-AC04C8A9C4C1}" srcOrd="0" destOrd="0" presId="urn:microsoft.com/office/officeart/2005/8/layout/process2"/>
    <dgm:cxn modelId="{5744FE97-92B8-457B-970B-0A9617F6FE7B}" srcId="{EB6D5544-6375-489D-A4D0-7B5A30DB186D}" destId="{6331B1CA-A5D1-43C3-A38B-1EA118E1CC0A}" srcOrd="0" destOrd="0" parTransId="{79CFDFCB-10AF-483C-9FC7-A5B4A60448D0}" sibTransId="{2825F535-332C-43C8-9738-EF2285F34367}"/>
    <dgm:cxn modelId="{BA90B077-E9EF-42CF-97D8-711E91C46D9B}" type="presOf" srcId="{EB6D5544-6375-489D-A4D0-7B5A30DB186D}" destId="{A1BF958C-3205-4D31-98DD-35E7CF6E4B76}" srcOrd="0" destOrd="0" presId="urn:microsoft.com/office/officeart/2005/8/layout/process2"/>
    <dgm:cxn modelId="{9E1D6AEE-F5B5-48ED-A147-BB2B5D6B5200}" type="presOf" srcId="{D53203AC-6476-4D90-9B50-E34DB826E560}" destId="{ACF8C240-068A-441E-A85D-E25F680432F7}" srcOrd="0" destOrd="0" presId="urn:microsoft.com/office/officeart/2005/8/layout/process2"/>
    <dgm:cxn modelId="{99CA9FBA-C7AC-42D8-920C-77126CB1F6BE}" type="presOf" srcId="{FBC350F6-E12E-4D75-B57D-99FEF2EDC082}" destId="{1B78F2F9-9480-48E2-A8FF-110A767147F9}" srcOrd="0" destOrd="0" presId="urn:microsoft.com/office/officeart/2005/8/layout/process2"/>
    <dgm:cxn modelId="{0A690183-6C0F-427B-9FEE-BAB4A6D76EFC}" type="presOf" srcId="{7E3E3802-AA61-4FA6-9E70-0DCFCDF5C495}" destId="{61F81EBA-3A42-4999-A134-190AB08631EE}" srcOrd="0" destOrd="0" presId="urn:microsoft.com/office/officeart/2005/8/layout/process2"/>
    <dgm:cxn modelId="{D3B77ABC-6D22-4D89-8A00-5CA8CEA1FE43}" type="presOf" srcId="{8D3A8F2E-4CAF-433E-AEE8-ABFA177512D6}" destId="{4B1AAE31-7290-47E2-9DDD-7E1DED408CE9}" srcOrd="1" destOrd="0" presId="urn:microsoft.com/office/officeart/2005/8/layout/process2"/>
    <dgm:cxn modelId="{3BDB6B8C-AE26-4194-884D-DA0202CA1BBA}" type="presOf" srcId="{47006CAB-2A01-48BF-9F44-9FF7C4A029D3}" destId="{7A5D8E57-6E4C-4EE2-8B9B-041FC585FA6D}" srcOrd="0" destOrd="0" presId="urn:microsoft.com/office/officeart/2005/8/layout/process2"/>
    <dgm:cxn modelId="{74CA50EE-A71A-4284-8DCB-19BB70D3AEF9}" type="presOf" srcId="{E13B5049-9FE9-41CE-B0F6-3ADC94AE4705}" destId="{4CCAC560-3123-416A-B3E1-275AB2E88C99}" srcOrd="0" destOrd="0" presId="urn:microsoft.com/office/officeart/2005/8/layout/process2"/>
    <dgm:cxn modelId="{9519D291-F4C7-4B95-9F11-9207F0661CE8}" type="presOf" srcId="{8D3A8F2E-4CAF-433E-AEE8-ABFA177512D6}" destId="{56190965-1D6B-483C-8BC2-EC2E51F14A8E}" srcOrd="0" destOrd="0" presId="urn:microsoft.com/office/officeart/2005/8/layout/process2"/>
    <dgm:cxn modelId="{9080A519-A267-4443-B8FD-557CDBD0A806}" type="presOf" srcId="{432DD38D-4850-4ED0-BA03-9697617A4C29}" destId="{55D4E5AF-2441-4477-8C4F-BD3674392E6A}" srcOrd="0" destOrd="0" presId="urn:microsoft.com/office/officeart/2005/8/layout/process2"/>
    <dgm:cxn modelId="{361AB749-B8C4-47A0-8403-DB36D2FB5D98}" type="presOf" srcId="{2825F535-332C-43C8-9738-EF2285F34367}" destId="{3A08D33F-6A56-46E4-A46C-D4399E8A2037}" srcOrd="0" destOrd="0" presId="urn:microsoft.com/office/officeart/2005/8/layout/process2"/>
    <dgm:cxn modelId="{FFA8474C-6470-4F5F-A910-4DD2FC89D339}" srcId="{EB6D5544-6375-489D-A4D0-7B5A30DB186D}" destId="{D53203AC-6476-4D90-9B50-E34DB826E560}" srcOrd="3" destOrd="0" parTransId="{F61F2871-98ED-4C27-BB0A-204B52D35ED1}" sibTransId="{8D3A8F2E-4CAF-433E-AEE8-ABFA177512D6}"/>
    <dgm:cxn modelId="{ABDFE94E-F1D4-4B64-99AD-4273DA742EA2}" srcId="{EB6D5544-6375-489D-A4D0-7B5A30DB186D}" destId="{47006CAB-2A01-48BF-9F44-9FF7C4A029D3}" srcOrd="7" destOrd="0" parTransId="{F49817BE-AB03-4BEE-85CA-91E29DBBAF54}" sibTransId="{542BD10B-14D1-43B8-9AD3-80531C7B1118}"/>
    <dgm:cxn modelId="{49F118C2-D106-4D1F-9907-E81442478216}" type="presOf" srcId="{EAA0E12C-1703-4184-BF61-C00AD91BDE74}" destId="{53B9CA41-20D2-44EF-B924-216ED21C7281}" srcOrd="1" destOrd="0" presId="urn:microsoft.com/office/officeart/2005/8/layout/process2"/>
    <dgm:cxn modelId="{7CCA51BA-1E9F-41A3-B0B0-77307ED2881D}" type="presOf" srcId="{432DD38D-4850-4ED0-BA03-9697617A4C29}" destId="{BA34640C-AA0A-4D44-AD63-650A31113D32}" srcOrd="1" destOrd="0" presId="urn:microsoft.com/office/officeart/2005/8/layout/process2"/>
    <dgm:cxn modelId="{C25FD427-C70A-4E40-9A22-DFB820670C8C}" type="presOf" srcId="{7A3AFFEE-3963-4B11-96E7-E14580D8BBBB}" destId="{FD7C7E76-2E65-4A99-8841-ABB33D58F143}" srcOrd="0" destOrd="0" presId="urn:microsoft.com/office/officeart/2005/8/layout/process2"/>
    <dgm:cxn modelId="{0A3347AF-8F0A-4722-BA8A-89C323690804}" type="presOf" srcId="{FBC350F6-E12E-4D75-B57D-99FEF2EDC082}" destId="{FDCE5F19-12A4-48B6-B8F6-84A459EB6A13}" srcOrd="1" destOrd="0" presId="urn:microsoft.com/office/officeart/2005/8/layout/process2"/>
    <dgm:cxn modelId="{F9D722E5-D5AF-4305-A03A-09B34F21AE9E}" type="presOf" srcId="{17D9FB46-775E-47ED-9184-678B530520A7}" destId="{45687BFC-8A25-4A0F-B9E0-3C0EC85F18B4}" srcOrd="1" destOrd="0" presId="urn:microsoft.com/office/officeart/2005/8/layout/process2"/>
    <dgm:cxn modelId="{46BE8117-33A3-40AD-A0DE-653CA987B1D5}" type="presOf" srcId="{7A3AFFEE-3963-4B11-96E7-E14580D8BBBB}" destId="{819D6377-A471-495B-B0EE-3752E4E4A941}" srcOrd="1" destOrd="0" presId="urn:microsoft.com/office/officeart/2005/8/layout/process2"/>
    <dgm:cxn modelId="{D2DB73CE-D52A-4B8B-B2E4-15DDF5D87E1C}" type="presOf" srcId="{E7DDC4DC-409D-40BD-A103-0088064107D6}" destId="{21C19323-6456-49E4-AE76-C1069AC4226F}" srcOrd="0" destOrd="0" presId="urn:microsoft.com/office/officeart/2005/8/layout/process2"/>
    <dgm:cxn modelId="{FD6B7A39-5587-494E-842F-AEE038048E53}" srcId="{EB6D5544-6375-489D-A4D0-7B5A30DB186D}" destId="{7E3E3802-AA61-4FA6-9E70-0DCFCDF5C495}" srcOrd="6" destOrd="0" parTransId="{38A8F356-DEEB-4924-AB1B-FD0C00F43B93}" sibTransId="{FBC350F6-E12E-4D75-B57D-99FEF2EDC082}"/>
    <dgm:cxn modelId="{C2ECB940-F7C4-459D-B698-5B942B36B859}" srcId="{EB6D5544-6375-489D-A4D0-7B5A30DB186D}" destId="{BF32E702-4BF7-4555-B420-FDED27D750B1}" srcOrd="2" destOrd="0" parTransId="{2EB05658-34E8-418B-887E-4B4447CC3550}" sibTransId="{EAA0E12C-1703-4184-BF61-C00AD91BDE74}"/>
    <dgm:cxn modelId="{37E16265-49BD-48FC-B557-17A96040A390}" type="presOf" srcId="{17D9FB46-775E-47ED-9184-678B530520A7}" destId="{CCC82EFF-8016-458D-8041-F29E5EC57632}" srcOrd="0" destOrd="0" presId="urn:microsoft.com/office/officeart/2005/8/layout/process2"/>
    <dgm:cxn modelId="{E9F9B810-6849-46D0-BC93-AFFA1222EBE8}" type="presParOf" srcId="{A1BF958C-3205-4D31-98DD-35E7CF6E4B76}" destId="{43612E68-79A5-4F8C-9EBF-AC04C8A9C4C1}" srcOrd="0" destOrd="0" presId="urn:microsoft.com/office/officeart/2005/8/layout/process2"/>
    <dgm:cxn modelId="{9D3538C9-DF18-4C9F-969C-2143A9B7F2F5}" type="presParOf" srcId="{A1BF958C-3205-4D31-98DD-35E7CF6E4B76}" destId="{3A08D33F-6A56-46E4-A46C-D4399E8A2037}" srcOrd="1" destOrd="0" presId="urn:microsoft.com/office/officeart/2005/8/layout/process2"/>
    <dgm:cxn modelId="{DD5A9E24-48B8-4671-9058-73D69D4BA11B}" type="presParOf" srcId="{3A08D33F-6A56-46E4-A46C-D4399E8A2037}" destId="{91E85A0E-1D15-45D7-8A89-A4889D04BA6E}" srcOrd="0" destOrd="0" presId="urn:microsoft.com/office/officeart/2005/8/layout/process2"/>
    <dgm:cxn modelId="{0586DAE6-80D2-4BA2-9667-59104EB786E5}" type="presParOf" srcId="{A1BF958C-3205-4D31-98DD-35E7CF6E4B76}" destId="{F99C0EFB-9F2C-4FBE-8CC8-7983980D1B1B}" srcOrd="2" destOrd="0" presId="urn:microsoft.com/office/officeart/2005/8/layout/process2"/>
    <dgm:cxn modelId="{630C9054-7104-4C72-8C19-52E486403DE5}" type="presParOf" srcId="{A1BF958C-3205-4D31-98DD-35E7CF6E4B76}" destId="{CCC82EFF-8016-458D-8041-F29E5EC57632}" srcOrd="3" destOrd="0" presId="urn:microsoft.com/office/officeart/2005/8/layout/process2"/>
    <dgm:cxn modelId="{DB51B75E-1F91-485B-916E-FA6D97BB31E2}" type="presParOf" srcId="{CCC82EFF-8016-458D-8041-F29E5EC57632}" destId="{45687BFC-8A25-4A0F-B9E0-3C0EC85F18B4}" srcOrd="0" destOrd="0" presId="urn:microsoft.com/office/officeart/2005/8/layout/process2"/>
    <dgm:cxn modelId="{482A9067-1DAF-4879-9FF5-7FBA0E28A741}" type="presParOf" srcId="{A1BF958C-3205-4D31-98DD-35E7CF6E4B76}" destId="{4A8E8DA5-4C3C-40F5-9113-D839BDC99C00}" srcOrd="4" destOrd="0" presId="urn:microsoft.com/office/officeart/2005/8/layout/process2"/>
    <dgm:cxn modelId="{6C0740F1-EFBF-442D-BE0E-F3C1F06B29F8}" type="presParOf" srcId="{A1BF958C-3205-4D31-98DD-35E7CF6E4B76}" destId="{4A7FD12B-BCD1-438B-AB7E-58D0846F0DF5}" srcOrd="5" destOrd="0" presId="urn:microsoft.com/office/officeart/2005/8/layout/process2"/>
    <dgm:cxn modelId="{1656D501-F29B-4D09-B1E2-780F0710404E}" type="presParOf" srcId="{4A7FD12B-BCD1-438B-AB7E-58D0846F0DF5}" destId="{53B9CA41-20D2-44EF-B924-216ED21C7281}" srcOrd="0" destOrd="0" presId="urn:microsoft.com/office/officeart/2005/8/layout/process2"/>
    <dgm:cxn modelId="{01B2FBCA-29C1-4712-8912-28465C471FDD}" type="presParOf" srcId="{A1BF958C-3205-4D31-98DD-35E7CF6E4B76}" destId="{ACF8C240-068A-441E-A85D-E25F680432F7}" srcOrd="6" destOrd="0" presId="urn:microsoft.com/office/officeart/2005/8/layout/process2"/>
    <dgm:cxn modelId="{63E38C65-3C09-470D-BA09-886383C8ABD8}" type="presParOf" srcId="{A1BF958C-3205-4D31-98DD-35E7CF6E4B76}" destId="{56190965-1D6B-483C-8BC2-EC2E51F14A8E}" srcOrd="7" destOrd="0" presId="urn:microsoft.com/office/officeart/2005/8/layout/process2"/>
    <dgm:cxn modelId="{901CC3D7-A33A-4A82-A4CC-1FBA101D496C}" type="presParOf" srcId="{56190965-1D6B-483C-8BC2-EC2E51F14A8E}" destId="{4B1AAE31-7290-47E2-9DDD-7E1DED408CE9}" srcOrd="0" destOrd="0" presId="urn:microsoft.com/office/officeart/2005/8/layout/process2"/>
    <dgm:cxn modelId="{DAD9DC32-3874-440A-B4BB-6D067329AD7C}" type="presParOf" srcId="{A1BF958C-3205-4D31-98DD-35E7CF6E4B76}" destId="{4CCAC560-3123-416A-B3E1-275AB2E88C99}" srcOrd="8" destOrd="0" presId="urn:microsoft.com/office/officeart/2005/8/layout/process2"/>
    <dgm:cxn modelId="{4BF94DDA-A8E4-4BB7-9377-551A58C3A5CF}" type="presParOf" srcId="{A1BF958C-3205-4D31-98DD-35E7CF6E4B76}" destId="{FD7C7E76-2E65-4A99-8841-ABB33D58F143}" srcOrd="9" destOrd="0" presId="urn:microsoft.com/office/officeart/2005/8/layout/process2"/>
    <dgm:cxn modelId="{73A085CB-57B4-4DEB-8982-E854DD7832E6}" type="presParOf" srcId="{FD7C7E76-2E65-4A99-8841-ABB33D58F143}" destId="{819D6377-A471-495B-B0EE-3752E4E4A941}" srcOrd="0" destOrd="0" presId="urn:microsoft.com/office/officeart/2005/8/layout/process2"/>
    <dgm:cxn modelId="{ECD0521D-6BEC-48AE-B9B6-764ADB55C32A}" type="presParOf" srcId="{A1BF958C-3205-4D31-98DD-35E7CF6E4B76}" destId="{21C19323-6456-49E4-AE76-C1069AC4226F}" srcOrd="10" destOrd="0" presId="urn:microsoft.com/office/officeart/2005/8/layout/process2"/>
    <dgm:cxn modelId="{C6221973-95C3-4EF9-A444-9063C8925CA7}" type="presParOf" srcId="{A1BF958C-3205-4D31-98DD-35E7CF6E4B76}" destId="{55D4E5AF-2441-4477-8C4F-BD3674392E6A}" srcOrd="11" destOrd="0" presId="urn:microsoft.com/office/officeart/2005/8/layout/process2"/>
    <dgm:cxn modelId="{EE6E915D-7D6D-4B0E-830B-611CBD1E097D}" type="presParOf" srcId="{55D4E5AF-2441-4477-8C4F-BD3674392E6A}" destId="{BA34640C-AA0A-4D44-AD63-650A31113D32}" srcOrd="0" destOrd="0" presId="urn:microsoft.com/office/officeart/2005/8/layout/process2"/>
    <dgm:cxn modelId="{A0737D80-3CC6-4768-98F8-A552D22BBEF9}" type="presParOf" srcId="{A1BF958C-3205-4D31-98DD-35E7CF6E4B76}" destId="{61F81EBA-3A42-4999-A134-190AB08631EE}" srcOrd="12" destOrd="0" presId="urn:microsoft.com/office/officeart/2005/8/layout/process2"/>
    <dgm:cxn modelId="{8BB3EBAE-A773-419A-99FA-38E3E85CD61C}" type="presParOf" srcId="{A1BF958C-3205-4D31-98DD-35E7CF6E4B76}" destId="{1B78F2F9-9480-48E2-A8FF-110A767147F9}" srcOrd="13" destOrd="0" presId="urn:microsoft.com/office/officeart/2005/8/layout/process2"/>
    <dgm:cxn modelId="{D9A520D6-3F8F-42C6-BF08-78EE75F7920C}" type="presParOf" srcId="{1B78F2F9-9480-48E2-A8FF-110A767147F9}" destId="{FDCE5F19-12A4-48B6-B8F6-84A459EB6A13}" srcOrd="0" destOrd="0" presId="urn:microsoft.com/office/officeart/2005/8/layout/process2"/>
    <dgm:cxn modelId="{43A80772-37B5-47C0-8AD5-CC387EC85AF2}" type="presParOf" srcId="{A1BF958C-3205-4D31-98DD-35E7CF6E4B76}" destId="{7A5D8E57-6E4C-4EE2-8B9B-041FC585FA6D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612E68-79A5-4F8C-9EBF-AC04C8A9C4C1}">
      <dsp:nvSpPr>
        <dsp:cNvPr id="0" name=""/>
        <dsp:cNvSpPr/>
      </dsp:nvSpPr>
      <dsp:spPr>
        <a:xfrm>
          <a:off x="3685660" y="693740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Color-depth Video Capture</a:t>
          </a:r>
          <a:endParaRPr lang="en-US" sz="1300" kern="1200" dirty="0"/>
        </a:p>
      </dsp:txBody>
      <dsp:txXfrm>
        <a:off x="3685660" y="693740"/>
        <a:ext cx="1577143" cy="876191"/>
      </dsp:txXfrm>
    </dsp:sp>
    <dsp:sp modelId="{3A08D33F-6A56-46E4-A46C-D4399E8A2037}">
      <dsp:nvSpPr>
        <dsp:cNvPr id="0" name=""/>
        <dsp:cNvSpPr/>
      </dsp:nvSpPr>
      <dsp:spPr>
        <a:xfrm>
          <a:off x="5344465" y="934693"/>
          <a:ext cx="489963" cy="39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44465" y="934693"/>
        <a:ext cx="489963" cy="394285"/>
      </dsp:txXfrm>
    </dsp:sp>
    <dsp:sp modelId="{F99C0EFB-9F2C-4FBE-8CC8-7983980D1B1B}">
      <dsp:nvSpPr>
        <dsp:cNvPr id="0" name=""/>
        <dsp:cNvSpPr/>
      </dsp:nvSpPr>
      <dsp:spPr>
        <a:xfrm>
          <a:off x="5916089" y="693740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Multiple Cameras Calibration</a:t>
          </a:r>
          <a:endParaRPr lang="en-US" sz="1300" kern="1200" dirty="0"/>
        </a:p>
      </dsp:txBody>
      <dsp:txXfrm>
        <a:off x="5916089" y="693740"/>
        <a:ext cx="1577143" cy="876191"/>
      </dsp:txXfrm>
    </dsp:sp>
    <dsp:sp modelId="{CCC82EFF-8016-458D-8041-F29E5EC57632}">
      <dsp:nvSpPr>
        <dsp:cNvPr id="0" name=""/>
        <dsp:cNvSpPr/>
      </dsp:nvSpPr>
      <dsp:spPr>
        <a:xfrm rot="17822">
          <a:off x="7574107" y="940458"/>
          <a:ext cx="485274" cy="39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7822">
        <a:off x="7574107" y="940458"/>
        <a:ext cx="485274" cy="394285"/>
      </dsp:txXfrm>
    </dsp:sp>
    <dsp:sp modelId="{4A8E8DA5-4C3C-40F5-9113-D839BDC99C00}">
      <dsp:nvSpPr>
        <dsp:cNvPr id="0" name=""/>
        <dsp:cNvSpPr/>
      </dsp:nvSpPr>
      <dsp:spPr>
        <a:xfrm>
          <a:off x="8140256" y="705271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Depth Refinement</a:t>
          </a:r>
          <a:endParaRPr lang="en-US" sz="1300" kern="1200" dirty="0"/>
        </a:p>
      </dsp:txBody>
      <dsp:txXfrm>
        <a:off x="8140256" y="705271"/>
        <a:ext cx="1577143" cy="876191"/>
      </dsp:txXfrm>
    </dsp:sp>
    <dsp:sp modelId="{4A7FD12B-BCD1-438B-AB7E-58D0846F0DF5}">
      <dsp:nvSpPr>
        <dsp:cNvPr id="0" name=""/>
        <dsp:cNvSpPr/>
      </dsp:nvSpPr>
      <dsp:spPr>
        <a:xfrm rot="21599987">
          <a:off x="9800941" y="946219"/>
          <a:ext cx="501247" cy="39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21599987">
        <a:off x="9800941" y="946219"/>
        <a:ext cx="501247" cy="394285"/>
      </dsp:txXfrm>
    </dsp:sp>
    <dsp:sp modelId="{ACF8C240-068A-441E-A85D-E25F680432F7}">
      <dsp:nvSpPr>
        <dsp:cNvPr id="0" name=""/>
        <dsp:cNvSpPr/>
      </dsp:nvSpPr>
      <dsp:spPr>
        <a:xfrm>
          <a:off x="10385731" y="705262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Encoding</a:t>
          </a:r>
          <a:endParaRPr lang="en-US" sz="1300" kern="1200" dirty="0"/>
        </a:p>
      </dsp:txBody>
      <dsp:txXfrm>
        <a:off x="10385731" y="705262"/>
        <a:ext cx="1577143" cy="876191"/>
      </dsp:txXfrm>
    </dsp:sp>
    <dsp:sp modelId="{56190965-1D6B-483C-8BC2-EC2E51F14A8E}">
      <dsp:nvSpPr>
        <dsp:cNvPr id="0" name=""/>
        <dsp:cNvSpPr/>
      </dsp:nvSpPr>
      <dsp:spPr>
        <a:xfrm rot="5400000">
          <a:off x="10901409" y="1748169"/>
          <a:ext cx="545787" cy="39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5400000">
        <a:off x="10901409" y="1748169"/>
        <a:ext cx="545787" cy="394285"/>
      </dsp:txXfrm>
    </dsp:sp>
    <dsp:sp modelId="{4CCAC560-3123-416A-B3E1-275AB2E88C99}">
      <dsp:nvSpPr>
        <dsp:cNvPr id="0" name=""/>
        <dsp:cNvSpPr/>
      </dsp:nvSpPr>
      <dsp:spPr>
        <a:xfrm>
          <a:off x="10385731" y="2309170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Decoding</a:t>
          </a:r>
          <a:endParaRPr lang="en-US" sz="1300" kern="1200" dirty="0"/>
        </a:p>
      </dsp:txBody>
      <dsp:txXfrm>
        <a:off x="10385731" y="2309170"/>
        <a:ext cx="1577143" cy="876191"/>
      </dsp:txXfrm>
    </dsp:sp>
    <dsp:sp modelId="{FD7C7E76-2E65-4A99-8841-ABB33D58F143}">
      <dsp:nvSpPr>
        <dsp:cNvPr id="0" name=""/>
        <dsp:cNvSpPr/>
      </dsp:nvSpPr>
      <dsp:spPr>
        <a:xfrm rot="10800000">
          <a:off x="9800941" y="2550122"/>
          <a:ext cx="501247" cy="39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9800941" y="2550122"/>
        <a:ext cx="501247" cy="394285"/>
      </dsp:txXfrm>
    </dsp:sp>
    <dsp:sp modelId="{21C19323-6456-49E4-AE76-C1069AC4226F}">
      <dsp:nvSpPr>
        <dsp:cNvPr id="0" name=""/>
        <dsp:cNvSpPr/>
      </dsp:nvSpPr>
      <dsp:spPr>
        <a:xfrm>
          <a:off x="8140256" y="2309170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Head Localization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&amp;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Pose Estimation</a:t>
          </a:r>
          <a:endParaRPr lang="en-US" sz="1300" kern="1200" dirty="0"/>
        </a:p>
      </dsp:txBody>
      <dsp:txXfrm>
        <a:off x="8140256" y="2309170"/>
        <a:ext cx="1577143" cy="876191"/>
      </dsp:txXfrm>
    </dsp:sp>
    <dsp:sp modelId="{55D4E5AF-2441-4477-8C4F-BD3674392E6A}">
      <dsp:nvSpPr>
        <dsp:cNvPr id="0" name=""/>
        <dsp:cNvSpPr/>
      </dsp:nvSpPr>
      <dsp:spPr>
        <a:xfrm rot="10800000">
          <a:off x="7555481" y="2550122"/>
          <a:ext cx="501236" cy="39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7555481" y="2550122"/>
        <a:ext cx="501236" cy="394285"/>
      </dsp:txXfrm>
    </dsp:sp>
    <dsp:sp modelId="{61F81EBA-3A42-4999-A134-190AB08631EE}">
      <dsp:nvSpPr>
        <dsp:cNvPr id="0" name=""/>
        <dsp:cNvSpPr/>
      </dsp:nvSpPr>
      <dsp:spPr>
        <a:xfrm>
          <a:off x="5894797" y="2309170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Rendering</a:t>
          </a:r>
          <a:endParaRPr lang="en-US" sz="1300" kern="1200" dirty="0"/>
        </a:p>
      </dsp:txBody>
      <dsp:txXfrm>
        <a:off x="5894797" y="2309170"/>
        <a:ext cx="1577143" cy="876191"/>
      </dsp:txXfrm>
    </dsp:sp>
    <dsp:sp modelId="{1B78F2F9-9480-48E2-A8FF-110A767147F9}">
      <dsp:nvSpPr>
        <dsp:cNvPr id="0" name=""/>
        <dsp:cNvSpPr/>
      </dsp:nvSpPr>
      <dsp:spPr>
        <a:xfrm rot="10800000">
          <a:off x="5310008" y="2550122"/>
          <a:ext cx="501247" cy="394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310008" y="2550122"/>
        <a:ext cx="501247" cy="394285"/>
      </dsp:txXfrm>
    </dsp:sp>
    <dsp:sp modelId="{7A5D8E57-6E4C-4EE2-8B9B-041FC585FA6D}">
      <dsp:nvSpPr>
        <dsp:cNvPr id="0" name=""/>
        <dsp:cNvSpPr/>
      </dsp:nvSpPr>
      <dsp:spPr>
        <a:xfrm>
          <a:off x="3649323" y="2309170"/>
          <a:ext cx="1577143" cy="876191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3D Displaying</a:t>
          </a:r>
          <a:endParaRPr lang="en-US" sz="1300" kern="1200" dirty="0"/>
        </a:p>
      </dsp:txBody>
      <dsp:txXfrm>
        <a:off x="3649323" y="2309170"/>
        <a:ext cx="1577143" cy="87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86F5-37EB-4C16-A3A6-1DBFC97C0A9A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95A0-28F2-427B-BA9B-0165ECD58B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276872" y="1412776"/>
          <a:ext cx="13393488" cy="1008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909855" y="1412776"/>
            <a:ext cx="13152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Server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5683" y="4725144"/>
            <a:ext cx="12137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Client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394720"/>
                <a:gridCol w="4834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Color-depth video capture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nkGothic Lt BT" pitchFamily="34" charset="0"/>
                          <a:ea typeface="宋体"/>
                          <a:cs typeface="Times New Roman"/>
                        </a:rPr>
                        <a:t>two Microsoft Kinects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Multiple cameras calibration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nkGothic Lt BT" pitchFamily="34" charset="0"/>
                          <a:ea typeface="宋体"/>
                          <a:cs typeface="Times New Roman"/>
                        </a:rPr>
                        <a:t>Zhang’s method [1]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Encoding and decoding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nkGothic Lt BT" pitchFamily="34" charset="0"/>
                          <a:ea typeface="宋体"/>
                          <a:cs typeface="Times New Roman"/>
                        </a:rPr>
                        <a:t>libjpeg turbo [2] and CharLS [3]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Transmission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nkGothic Lt BT" pitchFamily="34" charset="0"/>
                          <a:ea typeface="宋体"/>
                          <a:cs typeface="Times New Roman"/>
                        </a:rPr>
                        <a:t>Boost.Asio [4]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Head localization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BankGothic Lt BT" pitchFamily="34" charset="0"/>
                          <a:ea typeface="宋体"/>
                          <a:cs typeface="Times New Roman"/>
                        </a:rPr>
                        <a:t>one Microsoft Kinect with OpenNI [5]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Rendering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colored point cloud [6]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3D displaying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BankGothic Lt BT" pitchFamily="34" charset="0"/>
                          <a:ea typeface="宋体"/>
                          <a:cs typeface="Times New Roman"/>
                        </a:rPr>
                        <a:t>NVIDIA 3D [7]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78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EE, 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7</cp:revision>
  <dcterms:created xsi:type="dcterms:W3CDTF">2012-08-23T08:13:26Z</dcterms:created>
  <dcterms:modified xsi:type="dcterms:W3CDTF">2012-08-23T09:15:19Z</dcterms:modified>
</cp:coreProperties>
</file>