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7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98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53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4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1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2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46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49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8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1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9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A83B-3251-4A39-A3C0-030B815CF24D}" type="datetimeFigureOut">
              <a:rPr lang="en-GB" smtClean="0"/>
              <a:t>29/12/2014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85FEC-7516-4337-97D1-4D48C4395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/>
          <a:srcRect l="15234" t="26523" r="17984" b="7330"/>
          <a:stretch>
            <a:fillRect/>
          </a:stretch>
        </p:blipFill>
        <p:spPr bwMode="auto">
          <a:xfrm>
            <a:off x="3325813" y="4376738"/>
            <a:ext cx="158432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443663" y="1141413"/>
            <a:ext cx="2520950" cy="358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000" b="1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------------------------------------------------------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000" b="1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000" b="1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THE BRIEF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To provide an online platform to support The FA Cup Trophy Tour activations (x50) and to facilitate consumer data capture  through interactive assets, including a s</a:t>
            </a:r>
            <a:r>
              <a:rPr lang="en-GB" altLang="en-US" sz="100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imple navigation for a target audience aged  7 to 11yrs.</a:t>
            </a:r>
            <a:endParaRPr lang="en-US" altLang="en-US" sz="100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spcBef>
                <a:spcPct val="0"/>
              </a:spcBef>
            </a:pPr>
            <a:endParaRPr lang="en-US" altLang="en-US" sz="100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000" b="1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------------------------------------------------------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000" b="1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000" b="1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THE EXPERIENCE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Six ‘zones’ including an i-Frame for visitors to download their unique FA Cup video clip; a</a:t>
            </a:r>
            <a:r>
              <a:rPr lang="en-GB" altLang="en-US" sz="100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 pre-registration system for  each of the 50 events;  a dynamic video ‘spot the ball’ competition with data capture form.</a:t>
            </a:r>
          </a:p>
          <a:p>
            <a:pPr marL="0" indent="0" algn="just">
              <a:spcBef>
                <a:spcPct val="0"/>
              </a:spcBef>
            </a:pPr>
            <a:endParaRPr lang="en-GB" altLang="en-US" sz="100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000" b="1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------------------------------------------------------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000" b="1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000" b="1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THE RESULT (after 4 months)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GB" altLang="en-US" sz="100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60,000 unique visits; 11,000 clips viewed over 55,000 times;  over 8,000 competition entries.</a:t>
            </a:r>
            <a:endParaRPr lang="en-US" altLang="en-US" sz="100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1438" y="479425"/>
            <a:ext cx="272256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 dirty="0">
                <a:solidFill>
                  <a:srgbClr val="C00000"/>
                </a:solidFill>
              </a:rPr>
              <a:t>The FA Cup Trophy Tour Online Platform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8" t="15625" r="11874" b="14319"/>
          <a:stretch>
            <a:fillRect/>
          </a:stretch>
        </p:blipFill>
        <p:spPr bwMode="auto">
          <a:xfrm>
            <a:off x="134938" y="987425"/>
            <a:ext cx="6137275" cy="3359150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35150" y="981075"/>
            <a:ext cx="2628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9pPr>
          </a:lstStyle>
          <a:p>
            <a:pPr algn="ctr"/>
            <a:r>
              <a:rPr lang="en-GB" altLang="en-US" sz="800">
                <a:solidFill>
                  <a:srgbClr val="A61616"/>
                </a:solidFill>
                <a:latin typeface="Verdana" panose="020B0604030504040204" pitchFamily="34" charset="0"/>
              </a:rPr>
              <a:t>www.facuptrophytour.co.uk 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119063" y="549275"/>
            <a:ext cx="1506537" cy="354013"/>
          </a:xfrm>
          <a:prstGeom prst="homePlate">
            <a:avLst>
              <a:gd name="adj" fmla="val 109542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9pPr>
          </a:lstStyle>
          <a:p>
            <a:r>
              <a:rPr lang="en-GB" altLang="en-US" sz="1600" b="1">
                <a:solidFill>
                  <a:schemeClr val="bg1"/>
                </a:solidFill>
              </a:rPr>
              <a:t>THE FA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/>
          <a:srcRect l="15833" t="14063" r="17188" b="6490"/>
          <a:stretch>
            <a:fillRect/>
          </a:stretch>
        </p:blipFill>
        <p:spPr bwMode="auto">
          <a:xfrm>
            <a:off x="1619250" y="4845050"/>
            <a:ext cx="1574800" cy="1062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/>
          <a:srcRect l="11133" t="23488" r="14453" b="13750"/>
          <a:stretch>
            <a:fillRect/>
          </a:stretch>
        </p:blipFill>
        <p:spPr bwMode="auto">
          <a:xfrm>
            <a:off x="4643438" y="4849813"/>
            <a:ext cx="1584325" cy="1049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6"/>
          <a:srcRect l="12305" t="14755" r="13281" b="3212"/>
          <a:stretch>
            <a:fillRect/>
          </a:stretch>
        </p:blipFill>
        <p:spPr bwMode="auto">
          <a:xfrm>
            <a:off x="134938" y="4379913"/>
            <a:ext cx="1574800" cy="103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71450" y="5491163"/>
            <a:ext cx="151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9pPr>
          </a:lstStyle>
          <a:p>
            <a:pPr algn="ctr"/>
            <a:r>
              <a:rPr lang="en-GB" altLang="en-US" sz="700" b="1">
                <a:solidFill>
                  <a:srgbClr val="C00000"/>
                </a:solidFill>
                <a:latin typeface="Verdana" panose="020B0604030504040204" pitchFamily="34" charset="0"/>
              </a:rPr>
              <a:t>Dynamic ‘Spot the Ball’ Competition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1987550" y="4581525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9pPr>
          </a:lstStyle>
          <a:p>
            <a:pPr algn="ctr"/>
            <a:r>
              <a:rPr lang="en-GB" altLang="en-US" sz="700" b="1">
                <a:solidFill>
                  <a:srgbClr val="C00000"/>
                </a:solidFill>
                <a:latin typeface="Verdana" panose="020B0604030504040204" pitchFamily="34" charset="0"/>
              </a:rPr>
              <a:t>Tour Map and Photo Gallery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367088" y="5499100"/>
            <a:ext cx="1284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9pPr>
          </a:lstStyle>
          <a:p>
            <a:pPr algn="ctr"/>
            <a:r>
              <a:rPr lang="en-GB" altLang="en-US" sz="700" b="1">
                <a:solidFill>
                  <a:srgbClr val="C00000"/>
                </a:solidFill>
                <a:latin typeface="Verdana" panose="020B0604030504040204" pitchFamily="34" charset="0"/>
              </a:rPr>
              <a:t>View/download your personalised clip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5030788" y="4560888"/>
            <a:ext cx="105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64" charset="-128"/>
              </a:defRPr>
            </a:lvl9pPr>
          </a:lstStyle>
          <a:p>
            <a:pPr algn="ctr"/>
            <a:r>
              <a:rPr lang="en-GB" altLang="en-US" sz="700" b="1">
                <a:solidFill>
                  <a:srgbClr val="C00000"/>
                </a:solidFill>
                <a:latin typeface="Verdana" panose="020B0604030504040204" pitchFamily="34" charset="0"/>
              </a:rPr>
              <a:t>Pre-registration for each event</a:t>
            </a:r>
          </a:p>
        </p:txBody>
      </p:sp>
    </p:spTree>
    <p:extLst>
      <p:ext uri="{BB962C8B-B14F-4D97-AF65-F5344CB8AC3E}">
        <p14:creationId xmlns:p14="http://schemas.microsoft.com/office/powerpoint/2010/main" val="434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ヒラギノ角ゴ Pro W3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>Wasserman Media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Florio</dc:creator>
  <cp:lastModifiedBy>Alfonso Florio</cp:lastModifiedBy>
  <cp:revision>1</cp:revision>
  <dcterms:created xsi:type="dcterms:W3CDTF">2014-12-29T23:04:03Z</dcterms:created>
  <dcterms:modified xsi:type="dcterms:W3CDTF">2014-12-29T23:04:21Z</dcterms:modified>
</cp:coreProperties>
</file>