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Phase 2 Experience Design – The Monster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User Journey Canvas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Manager</a:t>
            </a:r>
          </a:p>
          <a:p>
            <a:r>
              <a:t>- AI Draft Assistant</a:t>
            </a:r>
          </a:p>
          <a:p>
            <a:r>
              <a:t>- CRM System (HubSpot/Pipedrive)</a:t>
            </a:r>
          </a:p>
          <a:p>
            <a:r>
              <a:t>- Outreach Channels (Email, LinkedIn, WhatsApp)</a:t>
            </a:r>
          </a:p>
          <a:p>
            <a:r>
              <a:t>- Prospects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Journey Flow (Swimlanes)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Lead Imported</a:t>
            </a:r>
          </a:p>
          <a:p>
            <a:r>
              <a:t>  • Sales Manager uploads CSV/imports</a:t>
            </a:r>
          </a:p>
          <a:p>
            <a:r>
              <a:t>  • System validates &amp; enriches</a:t>
            </a:r>
          </a:p>
          <a:p/>
          <a:p>
            <a:r>
              <a:t>Step 2: Draft Suggested</a:t>
            </a:r>
          </a:p>
          <a:p>
            <a:r>
              <a:t>  • AI Draft Assistant generates outreach</a:t>
            </a:r>
          </a:p>
          <a:p>
            <a:r>
              <a:t>  • Sales Manager reviews &amp; edits</a:t>
            </a:r>
          </a:p>
          <a:p/>
          <a:p>
            <a:r>
              <a:t>Step 3: Review</a:t>
            </a:r>
          </a:p>
          <a:p>
            <a:r>
              <a:t>  • Sales Manager approves message</a:t>
            </a:r>
          </a:p>
          <a:p>
            <a:r>
              <a:t>  • System logs decision</a:t>
            </a:r>
          </a:p>
          <a:p/>
          <a:p>
            <a:r>
              <a:t>Step 4: Outreach Sent</a:t>
            </a:r>
          </a:p>
          <a:p>
            <a:r>
              <a:t>  • Channels (Email/LinkedIn/WhatsApp) deliver</a:t>
            </a:r>
          </a:p>
          <a:p>
            <a:r>
              <a:t>  • Prospect receives &amp; may reply</a:t>
            </a:r>
          </a:p>
          <a:p/>
          <a:p>
            <a:r>
              <a:t>Step 5: Tracking</a:t>
            </a:r>
          </a:p>
          <a:p>
            <a:r>
              <a:t>  • CRM logs opens, clicks, replies</a:t>
            </a:r>
          </a:p>
          <a:p/>
          <a:p>
            <a:r>
              <a:t>Step 6: Reporting</a:t>
            </a:r>
          </a:p>
          <a:p>
            <a:r>
              <a:t>  • Sales Manager views KPIs</a:t>
            </a:r>
          </a:p>
          <a:p>
            <a:r>
              <a:t>  • System generates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Touchpoints &amp; 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Lead Import → Confidence (structured data)</a:t>
            </a:r>
          </a:p>
          <a:p>
            <a:r>
              <a:t>- Draft Suggestion → Uncertainty (tone fit?)</a:t>
            </a:r>
          </a:p>
          <a:p>
            <a:r>
              <a:t>- Review → Control (human approval)</a:t>
            </a:r>
          </a:p>
          <a:p>
            <a:r>
              <a:t>- Outreach → Neutral (depends on delivery)</a:t>
            </a:r>
          </a:p>
          <a:p>
            <a:r>
              <a:t>- Tracking → Relief (visibility)</a:t>
            </a:r>
          </a:p>
          <a:p>
            <a:r>
              <a:t>- Reporting → Confidence (pipeline clarity)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Over-automation → Keep human approval mandatory</a:t>
            </a:r>
          </a:p>
          <a:p>
            <a:r>
              <a:t>- Tone mismatch → A/B test templates by locale</a:t>
            </a:r>
          </a:p>
          <a:p>
            <a:r>
              <a:t>- Adoption resistance → Simple CRM dashboards &amp; training</a:t>
            </a:r>
          </a:p>
          <a:p>
            <a:r>
              <a:t>- Budget creep → Start lean with base-tier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≥50% of first drafts generated by AI Assistant</a:t>
            </a:r>
          </a:p>
          <a:p>
            <a:r>
              <a:t>- Consistent outreach cadence across regions</a:t>
            </a:r>
          </a:p>
          <a:p>
            <a:r>
              <a:t>- CRM fully adopted by sales team</a:t>
            </a:r>
          </a:p>
          <a:p>
            <a:r>
              <a:t>- Early ROI validation: qualified leads pipeline grows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