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>
      <p:cViewPr varScale="1">
        <p:scale>
          <a:sx n="74" d="100"/>
          <a:sy n="74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5A3E-9935-4C6C-A5E6-41F8AE6E0F6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9DD-8904-441E-9D28-D18ACEFE1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805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5A3E-9935-4C6C-A5E6-41F8AE6E0F6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9DD-8904-441E-9D28-D18ACEFE1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624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5A3E-9935-4C6C-A5E6-41F8AE6E0F6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9DD-8904-441E-9D28-D18ACEFE1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843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5A3E-9935-4C6C-A5E6-41F8AE6E0F6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9DD-8904-441E-9D28-D18ACEFE1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704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5A3E-9935-4C6C-A5E6-41F8AE6E0F6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9DD-8904-441E-9D28-D18ACEFE1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371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5A3E-9935-4C6C-A5E6-41F8AE6E0F6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9DD-8904-441E-9D28-D18ACEFE1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64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5A3E-9935-4C6C-A5E6-41F8AE6E0F6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9DD-8904-441E-9D28-D18ACEFE1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620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5A3E-9935-4C6C-A5E6-41F8AE6E0F6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9DD-8904-441E-9D28-D18ACEFE1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887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5A3E-9935-4C6C-A5E6-41F8AE6E0F6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9DD-8904-441E-9D28-D18ACEFE1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850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5A3E-9935-4C6C-A5E6-41F8AE6E0F6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9DD-8904-441E-9D28-D18ACEFE1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06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5A3E-9935-4C6C-A5E6-41F8AE6E0F6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9DD-8904-441E-9D28-D18ACEFE1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32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5A3E-9935-4C6C-A5E6-41F8AE6E0F6F}" type="datetimeFigureOut">
              <a:rPr lang="ko-KR" altLang="en-US" smtClean="0"/>
              <a:pPr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09DD-8904-441E-9D28-D18ACEFE1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808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31" y="116632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i</a:t>
            </a:r>
            <a:r>
              <a:rPr lang="en-US" altLang="ko-KR" sz="1400" b="1" smtClean="0"/>
              <a:t>ndex</a:t>
            </a:r>
            <a:endParaRPr lang="en-US" altLang="ko-KR" sz="1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3831" y="441372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 가입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094825" y="1470776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Archive</a:t>
            </a:r>
            <a:endParaRPr lang="ko-KR" altLang="en-US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3671900" y="2060848"/>
            <a:ext cx="180020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71900" y="2471046"/>
            <a:ext cx="180020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71800" y="2060848"/>
            <a:ext cx="837316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아이디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71800" y="2462499"/>
            <a:ext cx="837316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61513" y="3050849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1655" y="3050849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06467" y="803306"/>
            <a:ext cx="3931066" cy="518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755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31" y="116632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signup</a:t>
            </a:r>
            <a:endParaRPr lang="en-US" altLang="ko-KR" sz="1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3831" y="44137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 </a:t>
            </a:r>
            <a:r>
              <a:rPr lang="ko-KR" altLang="en-US" sz="1200" dirty="0" smtClean="0"/>
              <a:t>가입 페이지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111016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회원 가입</a:t>
            </a:r>
            <a:endParaRPr lang="ko-KR" altLang="en-US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3612771" y="1628800"/>
            <a:ext cx="180020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59021" y="2060848"/>
            <a:ext cx="180020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12671" y="1628800"/>
            <a:ext cx="837316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아이디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58921" y="2052301"/>
            <a:ext cx="837316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05670" y="3025090"/>
            <a:ext cx="1512169" cy="378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</a:t>
            </a:r>
            <a:r>
              <a:rPr lang="ko-KR" altLang="en-US" sz="1100" dirty="0" smtClean="0">
                <a:solidFill>
                  <a:schemeClr val="tx1"/>
                </a:solidFill>
              </a:rPr>
              <a:t>가입 신청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06467" y="803306"/>
            <a:ext cx="3931066" cy="518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58337" y="1666673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중복 확인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59021" y="2524487"/>
            <a:ext cx="180020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58921" y="2515940"/>
            <a:ext cx="837316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확인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755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31" y="116632"/>
            <a:ext cx="107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editprofile</a:t>
            </a:r>
            <a:endParaRPr lang="en-US" altLang="ko-KR" sz="1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3831" y="441372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회원정보수정 페이지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10437" y="1110167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회원 정보수정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659021" y="1637347"/>
            <a:ext cx="180020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58921" y="1628800"/>
            <a:ext cx="837316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05670" y="2601589"/>
            <a:ext cx="1512169" cy="378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</a:t>
            </a:r>
            <a:r>
              <a:rPr lang="ko-KR" altLang="en-US" sz="1100" dirty="0" smtClean="0">
                <a:solidFill>
                  <a:schemeClr val="tx1"/>
                </a:solidFill>
              </a:rPr>
              <a:t>정보 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06467" y="803306"/>
            <a:ext cx="3931066" cy="518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59021" y="2100986"/>
            <a:ext cx="180020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58921" y="2092439"/>
            <a:ext cx="837316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확인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755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31" y="116632"/>
            <a:ext cx="93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boardlist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3831" y="441372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새로 고침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글 쓰기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980728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ㅇㅇㅇ님의</a:t>
            </a:r>
            <a:r>
              <a:rPr lang="ko-KR" altLang="en-US" sz="1600" b="1" dirty="0" smtClean="0"/>
              <a:t> 게시물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2771800" y="1412776"/>
            <a:ext cx="3456384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  </a:t>
            </a:r>
            <a:r>
              <a:rPr lang="ko-KR" altLang="en-US" sz="1100" dirty="0" smtClean="0">
                <a:solidFill>
                  <a:schemeClr val="tx1"/>
                </a:solidFill>
              </a:rPr>
              <a:t>글 테스트 테스트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세트스안ㄻㄹㄴㅇ러ㅏ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61513" y="2708920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글 쓰기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61655" y="2708920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새로 고침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06467" y="803306"/>
            <a:ext cx="3931066" cy="518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71800" y="1737516"/>
            <a:ext cx="3456384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2  353124314314134152346342634264343	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2070802"/>
            <a:ext cx="3456384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ㅁㄴㅇㄹㅇㅁㄴㄹㅇㄴㅁㄹ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13782" y="1038492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 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99507" y="1038492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 아웃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300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31" y="116632"/>
            <a:ext cx="684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board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3831" y="441372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목록 보기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글 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글 삭제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980728"/>
            <a:ext cx="3889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글 테스트 테스트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세트스안ㄻㄹㄴㅇ러ㅏ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2771800" y="1628800"/>
            <a:ext cx="3456384" cy="20882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글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내용이 나옵니다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가나다라마바사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가나다라마바사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0112" y="4011328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8010" y="4011328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06467" y="803306"/>
            <a:ext cx="3931066" cy="518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43808" y="4011328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목록 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55909" y="4011328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쓰기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694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31" y="116632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writeboard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3831" y="441372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작성하기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취소하기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606467" y="803306"/>
            <a:ext cx="3931066" cy="518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19872" y="1196752"/>
            <a:ext cx="295232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71800" y="1196752"/>
            <a:ext cx="576064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71800" y="1624042"/>
            <a:ext cx="3600400" cy="30290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35896" y="4797152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작성하</a:t>
            </a:r>
            <a:r>
              <a:rPr lang="ko-KR" altLang="en-US" sz="11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12666" y="4797152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취</a:t>
            </a:r>
            <a:r>
              <a:rPr lang="ko-KR" altLang="en-US" sz="1100" dirty="0">
                <a:solidFill>
                  <a:schemeClr val="tx1"/>
                </a:solidFill>
              </a:rPr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xmlns="" val="175019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31" y="116632"/>
            <a:ext cx="101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editboard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3831" y="441372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</a:t>
            </a:r>
            <a:r>
              <a:rPr lang="ko-KR" altLang="en-US" sz="1200" dirty="0"/>
              <a:t>정</a:t>
            </a:r>
            <a:r>
              <a:rPr lang="ko-KR" altLang="en-US" sz="1200" dirty="0" smtClean="0"/>
              <a:t>하기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취소하기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606467" y="803306"/>
            <a:ext cx="3931066" cy="518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19872" y="1196752"/>
            <a:ext cx="295232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테스트 테스트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세트스안ㄻㄹㄴㅇ러ㅏ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71800" y="1196752"/>
            <a:ext cx="576064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71800" y="1624042"/>
            <a:ext cx="3600400" cy="30290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내용이 나옵니다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가나다라마바사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가나다라마바사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가나다라마바사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4797152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</a:t>
            </a:r>
            <a:r>
              <a:rPr lang="ko-KR" altLang="en-US" sz="1100" dirty="0">
                <a:solidFill>
                  <a:schemeClr val="tx1"/>
                </a:solidFill>
              </a:rPr>
              <a:t>정</a:t>
            </a:r>
            <a:r>
              <a:rPr lang="ko-KR" altLang="en-US" sz="1100" dirty="0" smtClean="0">
                <a:solidFill>
                  <a:schemeClr val="tx1"/>
                </a:solidFill>
              </a:rPr>
              <a:t>하기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12666" y="4797152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취</a:t>
            </a:r>
            <a:r>
              <a:rPr lang="ko-KR" altLang="en-US" sz="1100" dirty="0">
                <a:solidFill>
                  <a:schemeClr val="tx1"/>
                </a:solidFill>
              </a:rPr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xmlns="" val="277942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31" y="11663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delcheck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3831" y="441372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삭제 확인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606467" y="803306"/>
            <a:ext cx="3931066" cy="518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35896" y="2609429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삭제하기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12666" y="2609429"/>
            <a:ext cx="803304" cy="22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취</a:t>
            </a:r>
            <a:r>
              <a:rPr lang="ko-KR" altLang="en-US" sz="11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3442" y="1945432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삭제할까요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9813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118</Words>
  <Application>Microsoft Office PowerPoint</Application>
  <PresentationFormat>화면 슬라이드 쇼(4:3)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skp</dc:creator>
  <cp:lastModifiedBy>Donghyuksub</cp:lastModifiedBy>
  <cp:revision>11</cp:revision>
  <dcterms:created xsi:type="dcterms:W3CDTF">2015-06-17T08:15:28Z</dcterms:created>
  <dcterms:modified xsi:type="dcterms:W3CDTF">2015-07-13T09:03:07Z</dcterms:modified>
</cp:coreProperties>
</file>