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25BF-F259-486F-918D-790867E1B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74A-7326-405D-BECE-46ED5FA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3197D-5AE9-4607-B3AF-647423CF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D906-E276-454F-B906-FB1F2E7B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686E-B731-46C5-97DF-765B4EE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EA5D-FF7F-442F-8ACF-2B254D12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594D1-1EFF-4746-8628-23346C837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A8BB-62D7-48E1-97CE-84C150C7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68C5-9B27-4DBC-92C7-B7AF8D7C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3563-27D6-47C2-A9F4-2E44522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4F60-0E70-434F-8283-6BE8A7D99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475E-EDDF-4E1E-A6EA-E8FAF246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8FAD-1AE1-4E2E-834A-9FD7B3C5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DB60-1FAA-4FFF-93D1-ABCBE117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D646-6195-4201-9E03-25BCA085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3191-44F5-4AC2-8705-463C3FC4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0D6B-A4C0-4D58-B583-758117DC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F8EEF-1972-4BF1-A5B0-0894A060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CDBB-DE9B-4308-9053-2ECD7535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BD3E-F6AE-42BA-8296-941D0C83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EFB8-EE2F-43C7-B8FA-803F0A0F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62D8-FDB0-4643-864F-25373293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F015-0A79-41E4-80DF-98A1642B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A757-A943-4D5E-A5EA-EEC013C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0297-F062-4183-AE07-949FFD6E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6DBE-D8B5-44F1-B319-722350AD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D145-9318-4C19-827F-1901B1460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D1D8D-352E-4426-A226-B5B3D93A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DE23-4E01-44B1-8616-D8B2ED2E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98AF-0E70-4400-8B27-FCD9639A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04DA-C939-420B-A415-803A391C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9F84-AB58-4787-9EBA-A7ECDAA6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A0E3C-576E-44CD-BABB-CD5C18FB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3366-11A7-42C0-8A8C-49467205B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B9394-A3FA-40C9-9861-B3B6760AF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B2B9-3203-479E-9A7E-E9AE190F9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E94D-14CE-4F3C-8ACB-629B55B9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4748C-1BCE-420F-92AF-5B12A5C2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EBF6-8266-491B-A743-6FF6728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2BC-3810-45BE-BF9C-C33AE439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FBD9B-79B2-458E-86B9-2A12EB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361A4-0227-4785-B5B1-71E769AA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95587-B5C0-4658-BA93-91788757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843CC-A60B-4027-849C-EF5B6C57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C72E1-E94F-446A-9E31-85F4937F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AAF8-4471-4496-92AA-46EBB815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CA7C-718A-423A-9FF6-B0B481C2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08C4-5941-4C84-918A-8C29B13E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A40A7-4B98-4C07-B09C-7DACDA177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6AE85-EDEE-486D-B1EA-DAE7934B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5D19-49C2-4418-855B-055EB5CB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6BFA-2CE7-4EDC-AD26-08895BE8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4C40-2194-45B5-8D58-2CBE9242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17E99-6114-4219-873C-47B6922D7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08078-D6FF-40A1-ADE2-4FD8F273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7797A-CDBF-40E3-8DDD-EE62264E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6B41-8458-45DB-AA19-F2DBB7ED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809B-8E70-4E80-BB89-1988C039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5F869-B259-47FC-9F73-F9F48677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468BC-F700-4DB2-938D-29E8E7A1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B84D-E39E-4F6F-9F6E-BD3ADD859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F947-9E24-4A37-885F-729D4E637828}" type="datetimeFigureOut">
              <a:rPr lang="en-US" smtClean="0"/>
              <a:t>2022-11-05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E107-DF24-4F87-9CD9-8361BBA09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85E1-C458-4287-8C38-879C9C5AB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0AA7-9136-4CBE-860A-DD1597C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AECFBF0-2EDE-4194-A368-B035B9D4B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"/>
          <a:stretch/>
        </p:blipFill>
        <p:spPr>
          <a:xfrm>
            <a:off x="0" y="226621"/>
            <a:ext cx="12192000" cy="6359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7AE8D5-31A8-426E-89F6-4459C86EE0E4}"/>
              </a:ext>
            </a:extLst>
          </p:cNvPr>
          <p:cNvSpPr/>
          <p:nvPr/>
        </p:nvSpPr>
        <p:spPr>
          <a:xfrm>
            <a:off x="2205872" y="365223"/>
            <a:ext cx="9807019" cy="47397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bg1">
                      <a:alpha val="88000"/>
                    </a:schemeClr>
                  </a:glow>
                </a:effectLst>
              </a:rPr>
              <a:t>EDA tool</a:t>
            </a:r>
          </a:p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bg1">
                      <a:alpha val="88000"/>
                    </a:schemeClr>
                  </a:glow>
                </a:effectLst>
              </a:rPr>
              <a:t>for exploring</a:t>
            </a:r>
          </a:p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bg1">
                      <a:alpha val="88000"/>
                    </a:schemeClr>
                  </a:glow>
                </a:effectLst>
              </a:rPr>
              <a:t>pandas table</a:t>
            </a:r>
          </a:p>
        </p:txBody>
      </p:sp>
    </p:spTree>
    <p:extLst>
      <p:ext uri="{BB962C8B-B14F-4D97-AF65-F5344CB8AC3E}">
        <p14:creationId xmlns:p14="http://schemas.microsoft.com/office/powerpoint/2010/main" val="6242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israeli</dc:creator>
  <cp:lastModifiedBy>lior israeli</cp:lastModifiedBy>
  <cp:revision>2</cp:revision>
  <dcterms:created xsi:type="dcterms:W3CDTF">2022-11-05T21:14:19Z</dcterms:created>
  <dcterms:modified xsi:type="dcterms:W3CDTF">2022-11-05T21:23:46Z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2022-11-05T21:18:44Z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63af6fd7-e4c3-49e7-94ea-c038979ca583</vt:lpwstr>
  </property>
  <property fmtid="{D5CDD505-2E9C-101B-9397-08002B2CF9AE}" pid="8" name="MSIP_Label_e81acc0d-dcc4-4dc9-a2c5-be70b05a2fe6_ContentBits">
    <vt:lpwstr>0</vt:lpwstr>
  </property>
  <property fmtid="{D5CDD505-2E9C-101B-9397-08002B2CF9AE}" pid="9" name="MerckAIPLabel">
    <vt:lpwstr>NotClassified</vt:lpwstr>
  </property>
  <property fmtid="{D5CDD505-2E9C-101B-9397-08002B2CF9AE}" pid="10" name="MerckAIPDataExchange">
    <vt:lpwstr>!MRKMIP@NotClassified</vt:lpwstr>
  </property>
</Properties>
</file>