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9" r:id="rId4"/>
    <p:sldId id="260" r:id="rId5"/>
    <p:sldId id="258" r:id="rId6"/>
    <p:sldId id="259" r:id="rId7"/>
    <p:sldId id="263" r:id="rId8"/>
    <p:sldId id="261" r:id="rId9"/>
    <p:sldId id="262" r:id="rId10"/>
    <p:sldId id="264" r:id="rId11"/>
    <p:sldId id="271" r:id="rId12"/>
    <p:sldId id="272" r:id="rId13"/>
    <p:sldId id="273" r:id="rId14"/>
    <p:sldId id="265" r:id="rId15"/>
    <p:sldId id="266" r:id="rId16"/>
    <p:sldId id="267" r:id="rId17"/>
    <p:sldId id="268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1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7678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9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5786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48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93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5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5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8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4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2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9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8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0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2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lot.ly/python/referenc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plotly</a:t>
            </a:r>
            <a:r>
              <a:rPr lang="en-US" dirty="0" smtClean="0"/>
              <a:t> without 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dots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1027" name="Picture 3" descr="C:\Users\lisrael1\AppData\Local\Temp\msohtmlclip1\02\clip_image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434656"/>
            <a:ext cx="5476875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85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4" name="Picture 2" descr="C:\Users\lisrael1\AppData\Local\Temp\msohtmlclip1\02\clip_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147" y="2083563"/>
            <a:ext cx="6754598" cy="332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0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min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plotly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numpy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as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np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cufflinks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x=[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'first'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200" b="1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sedonc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'end'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y1=[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y2=[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4.5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3.5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bar_max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=[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6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6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bar_min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=[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data = [</a:t>
            </a:r>
            <a:r>
              <a:rPr lang="en-US" sz="1200" i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dict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(x=x, y=y[</a:t>
            </a:r>
            <a:r>
              <a:rPr lang="en-US" sz="1200" i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], name='sine %d'%</a:t>
            </a:r>
            <a:r>
              <a:rPr lang="en-US" sz="1200" i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type='</a:t>
            </a:r>
            <a:r>
              <a:rPr lang="en-US" sz="1200" i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scatter',mode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='lines') for </a:t>
            </a:r>
            <a:r>
              <a:rPr lang="en-US" sz="1200" i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in range(</a:t>
            </a:r>
            <a:r>
              <a:rPr lang="en-US" sz="1200" i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sines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)]</a:t>
            </a:r>
            <a:b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data=[</a:t>
            </a:r>
            <a:r>
              <a:rPr lang="en-US" sz="1200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x,</a:t>
            </a:r>
            <a:r>
              <a:rPr lang="en-US" sz="1200" dirty="0" err="1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=y1,</a:t>
            </a:r>
            <a:r>
              <a:rPr lang="en-US" sz="1200" dirty="0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'data1'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200" dirty="0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200" b="1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scatter'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200" dirty="0" err="1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'markers'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)]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data+=[</a:t>
            </a:r>
            <a:r>
              <a:rPr lang="en-US" sz="1200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x,</a:t>
            </a:r>
            <a:r>
              <a:rPr lang="en-US" sz="1200" dirty="0" err="1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=y2,</a:t>
            </a:r>
            <a:r>
              <a:rPr lang="en-US" sz="1200" dirty="0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'data1'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200" dirty="0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200" b="1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scatter'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200" dirty="0" err="1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'markers'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)]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data+=[</a:t>
            </a:r>
            <a:r>
              <a:rPr lang="en-US" sz="1200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x,</a:t>
            </a:r>
            <a:r>
              <a:rPr lang="en-US" sz="1200" dirty="0" err="1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bar_max,</a:t>
            </a:r>
            <a:r>
              <a:rPr lang="en-US" sz="1200" dirty="0" err="1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200" b="1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max'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200" dirty="0" err="1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200" b="1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scatter'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200" dirty="0" err="1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200" b="1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markers'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200" dirty="0" err="1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marker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symbol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'line-</a:t>
            </a:r>
            <a:r>
              <a:rPr lang="en-US" sz="1200" b="1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ew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sz="1200" b="1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open'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200" dirty="0" err="1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color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200" b="1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red'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200" dirty="0" err="1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))]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data+=[</a:t>
            </a:r>
            <a:r>
              <a:rPr lang="en-US" sz="1200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x,</a:t>
            </a:r>
            <a:r>
              <a:rPr lang="en-US" sz="1200" dirty="0" err="1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bar_min,</a:t>
            </a:r>
            <a:r>
              <a:rPr lang="en-US" sz="1200" dirty="0" err="1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200" b="1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min'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200" dirty="0" err="1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200" b="1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scatter'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200" dirty="0" err="1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200" b="1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markers'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200" dirty="0" err="1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marker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symbol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'line-</a:t>
            </a:r>
            <a:r>
              <a:rPr lang="en-US" sz="1200" b="1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ew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sz="1200" b="1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open'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200" dirty="0" err="1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color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200" b="1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green'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200" dirty="0" err="1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))]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data = [</a:t>
            </a:r>
            <a:r>
              <a:rPr lang="en-US" sz="1200" i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dict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(x=x, y=y[</a:t>
            </a:r>
            <a:r>
              <a:rPr lang="en-US" sz="1200" i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], name='sine %d'%</a:t>
            </a:r>
            <a:r>
              <a:rPr lang="en-US" sz="1200" i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type='bar') for </a:t>
            </a:r>
            <a:r>
              <a:rPr lang="en-US" sz="1200" i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in range(</a:t>
            </a:r>
            <a:r>
              <a:rPr lang="en-US" sz="1200" i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sines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)]</a:t>
            </a:r>
            <a:b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layout=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cufflinks.getLayout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'hello world'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200" dirty="0" err="1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xTitle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"my x"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200" dirty="0" err="1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yTitle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'my y'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py.offline.plot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data,</a:t>
            </a:r>
            <a:r>
              <a:rPr lang="en-US" sz="1200" dirty="0" err="1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layout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=layout),</a:t>
            </a:r>
            <a:r>
              <a:rPr lang="en-US" sz="1200" dirty="0">
                <a:solidFill>
                  <a:srgbClr val="66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config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={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200" b="1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editable'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})</a:t>
            </a:r>
            <a:endParaRPr lang="en-US" sz="54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46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print(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cufflinks.getLayout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())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{'legend': {'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bgcolor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': '#F5F6F9', 'font': {'color': '#4D5663'}},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'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paper_bgcolor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': '#F5F6F9',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'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plot_bgcolor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': '#F5F6F9',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'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titlefont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': {'color': '#4D5663'},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'xaxis1': {'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gridcolor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': '#E1E5ED',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'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showgrid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': True,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'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tickfont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': {'color': '#4D5663'},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'title': '',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'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titlefont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': {'color': '#4D5663'},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'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zerolinecolor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': '#E1E5ED'},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'yaxis1': {'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gridcolor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': '#E1E5ED',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'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showgrid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': True,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'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tickfont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': {'color': '#4D5663'},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'title': '',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95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 spaces and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layout[</a:t>
            </a:r>
            <a:r>
              <a:rPr lang="en-US" sz="2000" b="1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'shapes'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]=[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cufflinks.tools.get_shape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2000" dirty="0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kind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2000" b="1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'rect'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sz="2000" dirty="0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y0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20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70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sz="2000" dirty="0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y1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20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80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sz="2000" dirty="0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fill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20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sz="2000" dirty="0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opacity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20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0.4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)]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help(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cufflinks.tools.get_shape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114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2050" name="Picture 2" descr="×ª××¦××ª ×ª××× × ×¢×××¨ âªplotly add line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" y="1690688"/>
            <a:ext cx="65722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×ª××× × ×§×©××¨×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2766060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81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990" y="2133600"/>
            <a:ext cx="8303846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0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demo… sine, eye, folded pulse, DC </a:t>
            </a:r>
          </a:p>
          <a:p>
            <a:endParaRPr lang="en-US" dirty="0" smtClean="0"/>
          </a:p>
          <a:p>
            <a:r>
              <a:rPr lang="en-US" dirty="0" smtClean="0"/>
              <a:t>interactive:</a:t>
            </a:r>
          </a:p>
          <a:p>
            <a:pPr lvl="1"/>
            <a:r>
              <a:rPr lang="en-US" dirty="0" smtClean="0"/>
              <a:t>zoom in</a:t>
            </a:r>
          </a:p>
          <a:p>
            <a:pPr lvl="1"/>
            <a:r>
              <a:rPr lang="en-US" dirty="0" smtClean="0"/>
              <a:t>choose legends to show</a:t>
            </a:r>
          </a:p>
          <a:p>
            <a:r>
              <a:rPr lang="en-US" dirty="0" smtClean="0"/>
              <a:t>working offline</a:t>
            </a:r>
          </a:p>
          <a:p>
            <a:r>
              <a:rPr lang="en-US" dirty="0" smtClean="0"/>
              <a:t>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4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and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for pandas. if you want stand alone it’s complicated, but you can use cufflinks to generate initial </a:t>
            </a:r>
            <a:r>
              <a:rPr lang="en-US" dirty="0" err="1" smtClean="0"/>
              <a:t>plotly</a:t>
            </a:r>
            <a:r>
              <a:rPr lang="en-US" dirty="0" smtClean="0"/>
              <a:t> dictionary</a:t>
            </a:r>
          </a:p>
          <a:p>
            <a:endParaRPr lang="en-US" dirty="0" smtClean="0"/>
          </a:p>
          <a:p>
            <a:r>
              <a:rPr lang="en-US" dirty="0" smtClean="0"/>
              <a:t>alternatives:</a:t>
            </a:r>
            <a:endParaRPr lang="en-US" dirty="0"/>
          </a:p>
          <a:p>
            <a:pPr lvl="1"/>
            <a:r>
              <a:rPr lang="en-US" dirty="0" err="1" smtClean="0"/>
              <a:t>bokeh</a:t>
            </a:r>
            <a:endParaRPr lang="en-US" dirty="0" smtClean="0"/>
          </a:p>
          <a:p>
            <a:pPr lvl="1"/>
            <a:r>
              <a:rPr lang="en-US" dirty="0" smtClean="0"/>
              <a:t>dash (next </a:t>
            </a:r>
            <a:r>
              <a:rPr lang="en-US" dirty="0" err="1" smtClean="0"/>
              <a:t>plotly</a:t>
            </a:r>
            <a:r>
              <a:rPr lang="en-US" dirty="0" smtClean="0"/>
              <a:t> generation)</a:t>
            </a:r>
          </a:p>
          <a:p>
            <a:pPr lvl="1"/>
            <a:r>
              <a:rPr lang="en-US" dirty="0" smtClean="0"/>
              <a:t>interactive </a:t>
            </a:r>
            <a:r>
              <a:rPr lang="en-US" dirty="0" err="1" smtClean="0"/>
              <a:t>matplotlib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pygal</a:t>
            </a:r>
            <a:endParaRPr lang="en-US" dirty="0" smtClean="0"/>
          </a:p>
          <a:p>
            <a:pPr lvl="1"/>
            <a:r>
              <a:rPr lang="en-US" dirty="0" err="1" smtClean="0"/>
              <a:t>ggplot</a:t>
            </a:r>
            <a:endParaRPr lang="en-US" dirty="0" smtClean="0"/>
          </a:p>
          <a:p>
            <a:pPr lvl="1"/>
            <a:r>
              <a:rPr lang="en-US" dirty="0" smtClean="0"/>
              <a:t>seaborn – for extra plot types</a:t>
            </a:r>
          </a:p>
        </p:txBody>
      </p:sp>
    </p:spTree>
    <p:extLst>
      <p:ext uri="{BB962C8B-B14F-4D97-AF65-F5344CB8AC3E}">
        <p14:creationId xmlns:p14="http://schemas.microsoft.com/office/powerpoint/2010/main" val="177914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plotly</a:t>
            </a:r>
            <a:r>
              <a:rPr lang="en-US" dirty="0" smtClean="0"/>
              <a:t> and </a:t>
            </a:r>
            <a:r>
              <a:rPr lang="en-US" dirty="0" smtClean="0"/>
              <a:t>cufflinks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41612" y="2286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please install before meeting and run the </a:t>
            </a:r>
            <a:r>
              <a:rPr lang="en-US" smtClean="0"/>
              <a:t>next slide code!!!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80"/>
                </a:solidFill>
                <a:effectLst/>
                <a:latin typeface="Calibri" panose="020F0502020204030204" pitchFamily="34" charset="0"/>
              </a:rPr>
              <a:t>import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plotly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effectLst/>
                <a:latin typeface="Calibri" panose="020F0502020204030204" pitchFamily="34" charset="0"/>
              </a:rPr>
              <a:t>as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py</a:t>
            </a:r>
            <a:endParaRPr lang="en-US" sz="1600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80"/>
                </a:solidFill>
                <a:effectLst/>
                <a:latin typeface="Calibri" panose="020F0502020204030204" pitchFamily="34" charset="0"/>
              </a:rPr>
              <a:t>import 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numpy </a:t>
            </a:r>
            <a:r>
              <a:rPr lang="en-US" sz="1600" dirty="0" smtClean="0">
                <a:solidFill>
                  <a:srgbClr val="000080"/>
                </a:solidFill>
                <a:effectLst/>
                <a:latin typeface="Calibri" panose="020F0502020204030204" pitchFamily="34" charset="0"/>
              </a:rPr>
              <a:t>as 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np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80"/>
                </a:solidFill>
                <a:effectLst/>
                <a:latin typeface="Calibri" panose="020F0502020204030204" pitchFamily="34" charset="0"/>
              </a:rPr>
              <a:t>import 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cufflinks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 =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np.linspace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10000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sines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30</a:t>
            </a:r>
            <a:endParaRPr lang="en-US" sz="1600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amp=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np.random.normal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0.2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0.01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,sines)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offset=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np.random.normal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0.05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,sines)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phase=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np.random.normal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3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,sines)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freq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np.random.normal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200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100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,sines)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y=[amp[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]*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np.sin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np.pi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*x*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freq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]+phase[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])+offset[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</a:t>
            </a:r>
            <a:r>
              <a:rPr lang="en-US" sz="1600" dirty="0" smtClean="0">
                <a:solidFill>
                  <a:srgbClr val="000080"/>
                </a:solidFill>
                <a:effectLst/>
                <a:latin typeface="Calibri" panose="020F0502020204030204" pitchFamily="34" charset="0"/>
              </a:rPr>
              <a:t>for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effectLst/>
                <a:latin typeface="Calibri" panose="020F0502020204030204" pitchFamily="34" charset="0"/>
              </a:rPr>
              <a:t>in range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sines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)]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 = [</a:t>
            </a:r>
            <a:r>
              <a:rPr lang="en-US" sz="1600" dirty="0" err="1" smtClean="0">
                <a:solidFill>
                  <a:srgbClr val="000080"/>
                </a:solidFill>
                <a:effectLst/>
                <a:latin typeface="Calibri" panose="020F0502020204030204" pitchFamily="34" charset="0"/>
              </a:rPr>
              <a:t>dict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600" dirty="0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x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=x, </a:t>
            </a:r>
            <a:r>
              <a:rPr lang="en-US" sz="1600" dirty="0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y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=y[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], </a:t>
            </a:r>
            <a:r>
              <a:rPr lang="en-US" sz="1600" dirty="0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name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1600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'sine %d'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%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600" dirty="0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type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1600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</a:t>
            </a:r>
            <a:r>
              <a:rPr lang="en-US" sz="1600" dirty="0" err="1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scatter'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sz="1600" dirty="0" err="1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mode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1600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'lines'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</a:t>
            </a:r>
            <a:r>
              <a:rPr lang="en-US" sz="1600" dirty="0" smtClean="0">
                <a:solidFill>
                  <a:srgbClr val="000080"/>
                </a:solidFill>
                <a:effectLst/>
                <a:latin typeface="Calibri" panose="020F0502020204030204" pitchFamily="34" charset="0"/>
              </a:rPr>
              <a:t>for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effectLst/>
                <a:latin typeface="Calibri" panose="020F0502020204030204" pitchFamily="34" charset="0"/>
              </a:rPr>
              <a:t>in range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sines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)]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layout=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cufflinks.getLayout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600" dirty="0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title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1600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'hello world'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sz="1600" dirty="0" err="1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xTitle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1600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"my x"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sz="1600" dirty="0" err="1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yTitle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1600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'my y'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py.offline.plot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effectLst/>
                <a:latin typeface="Calibri" panose="020F0502020204030204" pitchFamily="34" charset="0"/>
              </a:rPr>
              <a:t>dict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600" dirty="0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data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data,</a:t>
            </a:r>
            <a:r>
              <a:rPr lang="en-US" sz="1600" dirty="0" err="1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layout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=layout))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97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https://plot.ly/python/reference/</a:t>
            </a:r>
            <a:endParaRPr lang="en-US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 you choose type='bar' you don’t have mode= 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 at this link you can look at bar and see all the options that it has underneath it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you can see attributes per type by:</a:t>
            </a:r>
          </a:p>
          <a:p>
            <a:pPr marL="8001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help(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py.graph_objs.Bar</a:t>
            </a:r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type</a:t>
            </a:r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</a:t>
            </a:r>
            <a:r>
              <a:rPr lang="en-US" dirty="0" err="1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scatter'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dirty="0" err="1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mode</a:t>
            </a:r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'lines'</a:t>
            </a:r>
            <a:endParaRPr lang="en-US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type</a:t>
            </a:r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</a:t>
            </a:r>
            <a:r>
              <a:rPr lang="en-US" dirty="0" err="1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scatter'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dirty="0" err="1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mode</a:t>
            </a:r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</a:t>
            </a:r>
            <a:r>
              <a:rPr lang="en-US" dirty="0" err="1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markers+lines</a:t>
            </a:r>
            <a:r>
              <a:rPr lang="en-US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</a:t>
            </a:r>
            <a:endParaRPr lang="en-US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type</a:t>
            </a:r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</a:t>
            </a:r>
            <a:r>
              <a:rPr lang="en-US" dirty="0" err="1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scatter'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dirty="0" err="1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mode</a:t>
            </a:r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'markers'</a:t>
            </a:r>
            <a:endParaRPr lang="en-US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type</a:t>
            </a:r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'bar' </a:t>
            </a:r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#</a:t>
            </a:r>
            <a:r>
              <a:rPr lang="en-US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 you can add to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cufflinks.getLayout</a:t>
            </a:r>
            <a:r>
              <a:rPr lang="en-US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-&gt; </a:t>
            </a:r>
            <a:r>
              <a:rPr lang="en-US" dirty="0" err="1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barmode</a:t>
            </a:r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'stack'</a:t>
            </a:r>
            <a:endParaRPr lang="en-US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5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2867" y="2099927"/>
            <a:ext cx="3939881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398027"/>
            <a:ext cx="8915400" cy="324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3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</TotalTime>
  <Words>315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Times New Roman</vt:lpstr>
      <vt:lpstr>Wingdings 3</vt:lpstr>
      <vt:lpstr>Wisp</vt:lpstr>
      <vt:lpstr>plotly without pandas</vt:lpstr>
      <vt:lpstr>motivation</vt:lpstr>
      <vt:lpstr>disadvantages and alternative</vt:lpstr>
      <vt:lpstr>install plotly and cufflinks</vt:lpstr>
      <vt:lpstr>basic example</vt:lpstr>
      <vt:lpstr>let’s play</vt:lpstr>
      <vt:lpstr>plot types</vt:lpstr>
      <vt:lpstr>exercise</vt:lpstr>
      <vt:lpstr>exercise</vt:lpstr>
      <vt:lpstr>dots types</vt:lpstr>
      <vt:lpstr>exercise</vt:lpstr>
      <vt:lpstr>exercise</vt:lpstr>
      <vt:lpstr>max min example</vt:lpstr>
      <vt:lpstr>layout colors</vt:lpstr>
      <vt:lpstr>lines spaces and annotations</vt:lpstr>
      <vt:lpstr>exercise</vt:lpstr>
      <vt:lpstr>exercise</vt:lpstr>
      <vt:lpstr>controls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plotly wo pandas</dc:title>
  <dc:creator>Israeli, Lior</dc:creator>
  <cp:lastModifiedBy>Israeli, Lior</cp:lastModifiedBy>
  <cp:revision>14</cp:revision>
  <dcterms:created xsi:type="dcterms:W3CDTF">2018-07-12T10:16:48Z</dcterms:created>
  <dcterms:modified xsi:type="dcterms:W3CDTF">2018-07-12T12:08:26Z</dcterms:modified>
</cp:coreProperties>
</file>