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72DD6-5A04-4D6E-9E99-8E5AA245A17F}" type="datetimeFigureOut">
              <a:rPr lang="en-US" smtClean="0"/>
              <a:t>2018-06-27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D30B-0C42-4390-A3B6-582CF1C89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03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72DD6-5A04-4D6E-9E99-8E5AA245A17F}" type="datetimeFigureOut">
              <a:rPr lang="en-US" smtClean="0"/>
              <a:t>2018-06-27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D30B-0C42-4390-A3B6-582CF1C89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18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72DD6-5A04-4D6E-9E99-8E5AA245A17F}" type="datetimeFigureOut">
              <a:rPr lang="en-US" smtClean="0"/>
              <a:t>2018-06-27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D30B-0C42-4390-A3B6-582CF1C89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98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72DD6-5A04-4D6E-9E99-8E5AA245A17F}" type="datetimeFigureOut">
              <a:rPr lang="en-US" smtClean="0"/>
              <a:t>2018-06-27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D30B-0C42-4390-A3B6-582CF1C89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35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72DD6-5A04-4D6E-9E99-8E5AA245A17F}" type="datetimeFigureOut">
              <a:rPr lang="en-US" smtClean="0"/>
              <a:t>2018-06-27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D30B-0C42-4390-A3B6-582CF1C89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43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72DD6-5A04-4D6E-9E99-8E5AA245A17F}" type="datetimeFigureOut">
              <a:rPr lang="en-US" smtClean="0"/>
              <a:t>2018-06-27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D30B-0C42-4390-A3B6-582CF1C89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64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72DD6-5A04-4D6E-9E99-8E5AA245A17F}" type="datetimeFigureOut">
              <a:rPr lang="en-US" smtClean="0"/>
              <a:t>2018-06-27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D30B-0C42-4390-A3B6-582CF1C89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72DD6-5A04-4D6E-9E99-8E5AA245A17F}" type="datetimeFigureOut">
              <a:rPr lang="en-US" smtClean="0"/>
              <a:t>2018-06-27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D30B-0C42-4390-A3B6-582CF1C89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40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72DD6-5A04-4D6E-9E99-8E5AA245A17F}" type="datetimeFigureOut">
              <a:rPr lang="en-US" smtClean="0"/>
              <a:t>2018-06-27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D30B-0C42-4390-A3B6-582CF1C89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1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72DD6-5A04-4D6E-9E99-8E5AA245A17F}" type="datetimeFigureOut">
              <a:rPr lang="en-US" smtClean="0"/>
              <a:t>2018-06-27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D30B-0C42-4390-A3B6-582CF1C89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34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72DD6-5A04-4D6E-9E99-8E5AA245A17F}" type="datetimeFigureOut">
              <a:rPr lang="en-US" smtClean="0"/>
              <a:t>2018-06-27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D30B-0C42-4390-A3B6-582CF1C89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03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72DD6-5A04-4D6E-9E99-8E5AA245A17F}" type="datetimeFigureOut">
              <a:rPr lang="en-US" smtClean="0"/>
              <a:t>2018-06-27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9D30B-0C42-4390-A3B6-582CF1C89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59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MSE at 2D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mean and median MSE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19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random data </a:t>
            </a:r>
            <a:r>
              <a:rPr lang="en-US" dirty="0" err="1" smtClean="0"/>
              <a:t>cov</a:t>
            </a:r>
            <a:r>
              <a:rPr lang="en-US" dirty="0" smtClean="0"/>
              <a:t> matrix by:</a:t>
            </a:r>
          </a:p>
          <a:p>
            <a:pPr lvl="1"/>
            <a:r>
              <a:rPr lang="en-US" dirty="0" smtClean="0"/>
              <a:t>random 2X2 matrix with all elements ~N(0,1)</a:t>
            </a:r>
          </a:p>
          <a:p>
            <a:pPr lvl="1"/>
            <a:r>
              <a:rPr lang="en-US" dirty="0" smtClean="0"/>
              <a:t>do M.T*M</a:t>
            </a:r>
          </a:p>
          <a:p>
            <a:pPr lvl="1"/>
            <a:r>
              <a:rPr lang="en-US" dirty="0" smtClean="0"/>
              <a:t>normalizing output to determinant 1</a:t>
            </a:r>
          </a:p>
          <a:p>
            <a:r>
              <a:rPr lang="en-US" dirty="0" smtClean="0"/>
              <a:t>we know what is the best bin size per number of bins</a:t>
            </a:r>
          </a:p>
          <a:p>
            <a:r>
              <a:rPr lang="en-US" dirty="0" smtClean="0"/>
              <a:t>for each number of bins, we have fixed modulo size, and we do 1M simulations with 1M random </a:t>
            </a:r>
            <a:r>
              <a:rPr lang="en-US" dirty="0" err="1" smtClean="0"/>
              <a:t>cov</a:t>
            </a:r>
            <a:r>
              <a:rPr lang="en-US" dirty="0" smtClean="0"/>
              <a:t> matrix per number of bins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920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big noise on the average MSE because the data can be with big variance on x and/or y, so the MSE will be very high if we cannot find good A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26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MSE per number of bins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2812" y="1939131"/>
            <a:ext cx="528637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885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median MSE – we have less noise but we don’t know the </a:t>
            </a:r>
            <a:r>
              <a:rPr lang="en-US" smtClean="0"/>
              <a:t>real 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7087" y="1948656"/>
            <a:ext cx="545782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418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125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MSE at 2D</vt:lpstr>
      <vt:lpstr>case</vt:lpstr>
      <vt:lpstr>results</vt:lpstr>
      <vt:lpstr>average MSE per number of bins</vt:lpstr>
      <vt:lpstr>median MSE – we have less noise but we don’t know the real results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MSE at 2D</dc:title>
  <dc:creator>Israeli, Lior</dc:creator>
  <cp:lastModifiedBy>Israeli, Lior</cp:lastModifiedBy>
  <cp:revision>7</cp:revision>
  <dcterms:created xsi:type="dcterms:W3CDTF">2018-06-09T19:24:36Z</dcterms:created>
  <dcterms:modified xsi:type="dcterms:W3CDTF">2018-06-27T16:50:31Z</dcterms:modified>
</cp:coreProperties>
</file>