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5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997BE-AD67-4595-80D0-EB73AA992984}" type="datetimeFigureOut">
              <a:rPr lang="en-US" smtClean="0"/>
              <a:t>2017-06-11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65E8-5E22-411A-A8C2-7CAE6FC7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histogram on </a:t>
            </a:r>
            <a:r>
              <a:rPr lang="en-US" dirty="0" err="1" smtClean="0"/>
              <a:t>const</a:t>
            </a:r>
            <a:r>
              <a:rPr lang="en-US" dirty="0" smtClean="0"/>
              <a:t> mod different </a:t>
            </a:r>
            <a:r>
              <a:rPr lang="en-US" dirty="0" err="1" smtClean="0"/>
              <a:t>cov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recovered x </a:t>
            </a:r>
            <a:r>
              <a:rPr lang="en-US" dirty="0" err="1" smtClean="0"/>
              <a:t>hist</a:t>
            </a:r>
            <a:r>
              <a:rPr lang="en-US" dirty="0" smtClean="0"/>
              <a:t>	per	</a:t>
            </a:r>
            <a:r>
              <a:rPr lang="en-US" dirty="0" err="1" smtClean="0"/>
              <a:t>cov</a:t>
            </a:r>
            <a:r>
              <a:rPr lang="en-US" dirty="0" smtClean="0"/>
              <a:t>	(1-9) at 3 bins mod</a:t>
            </a:r>
            <a:r>
              <a:rPr lang="en-US" dirty="0"/>
              <a:t> </a:t>
            </a:r>
            <a:r>
              <a:rPr lang="en-US" dirty="0" smtClean="0"/>
              <a:t>5, </a:t>
            </a:r>
            <a:r>
              <a:rPr lang="en-US" dirty="0" err="1" smtClean="0"/>
              <a:t>var</a:t>
            </a:r>
            <a:r>
              <a:rPr lang="en-US" dirty="0" smtClean="0"/>
              <a:t>(x)=</a:t>
            </a:r>
            <a:r>
              <a:rPr lang="en-US" dirty="0" err="1" smtClean="0"/>
              <a:t>var</a:t>
            </a:r>
            <a:r>
              <a:rPr lang="en-US" dirty="0" smtClean="0"/>
              <a:t>(y)=10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50" y="1825625"/>
            <a:ext cx="9046099" cy="4351338"/>
          </a:xfrm>
        </p:spPr>
      </p:pic>
      <p:sp>
        <p:nvSpPr>
          <p:cNvPr id="6" name="TextBox 5"/>
          <p:cNvSpPr txBox="1"/>
          <p:nvPr/>
        </p:nvSpPr>
        <p:spPr>
          <a:xfrm>
            <a:off x="237744" y="2167128"/>
            <a:ext cx="189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perfectly recovered, we don’t do modulo or quantization on y. </a:t>
            </a:r>
          </a:p>
          <a:p>
            <a:r>
              <a:rPr lang="en-US" dirty="0" smtClean="0"/>
              <a:t>we recover x by y.</a:t>
            </a:r>
          </a:p>
          <a:p>
            <a:endParaRPr lang="en-US" dirty="0"/>
          </a:p>
          <a:p>
            <a:r>
              <a:rPr lang="en-US" dirty="0" smtClean="0"/>
              <a:t>each graph has it’s own </a:t>
            </a:r>
            <a:r>
              <a:rPr lang="en-US" dirty="0" err="1" smtClean="0"/>
              <a:t>mse</a:t>
            </a:r>
            <a:r>
              <a:rPr lang="en-US" dirty="0" smtClean="0"/>
              <a:t>, but we cannot tell which is the best modulo by those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dirty="0" smtClean="0"/>
              <a:t> before and after A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of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SVD on A matrix we decompose A to rotation and scaling </a:t>
            </a:r>
          </a:p>
          <a:p>
            <a:r>
              <a:rPr lang="en-US" dirty="0" smtClean="0"/>
              <a:t>the scaling is by the eigenvectors</a:t>
            </a:r>
          </a:p>
          <a:p>
            <a:r>
              <a:rPr lang="en-US" dirty="0" smtClean="0"/>
              <a:t>integer matrix can have only integer value at the determinant </a:t>
            </a:r>
          </a:p>
          <a:p>
            <a:r>
              <a:rPr lang="en-US" dirty="0" smtClean="0"/>
              <a:t>(we don’t want 0 determinant because we cannot invert the output)</a:t>
            </a:r>
          </a:p>
          <a:p>
            <a:r>
              <a:rPr lang="en-US" dirty="0" smtClean="0"/>
              <a:t>so we actually will get the same or more variance after multiplication at A</a:t>
            </a:r>
          </a:p>
          <a:p>
            <a:r>
              <a:rPr lang="en-US" dirty="0" smtClean="0"/>
              <a:t>so modulo size will have to be bigger (or the same) as the initial X,Y module and we save nothing…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– get smaller variance of X after 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962" y="1825625"/>
            <a:ext cx="851007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88" y="2176272"/>
            <a:ext cx="147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we actually have to put here the modulo size to be – let say to 3 delta instead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actually get more variance after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of before – after 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58" y="2959438"/>
            <a:ext cx="5076546" cy="3898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94888" cy="2917571"/>
          </a:xfrm>
        </p:spPr>
        <p:txBody>
          <a:bodyPr>
            <a:normAutofit/>
          </a:bodyPr>
          <a:lstStyle/>
          <a:p>
            <a:r>
              <a:rPr lang="en-US" sz="2800" dirty="0"/>
              <a:t>matrix:</a:t>
            </a:r>
            <a:br>
              <a:rPr lang="en-US" sz="2800" dirty="0"/>
            </a:br>
            <a:r>
              <a:rPr lang="en-US" sz="2800" dirty="0"/>
              <a:t>[[ 1  0]</a:t>
            </a:r>
            <a:br>
              <a:rPr lang="en-US" sz="2800" dirty="0"/>
            </a:br>
            <a:r>
              <a:rPr lang="en-US" sz="2800" dirty="0"/>
              <a:t> [ 1 -2]]</a:t>
            </a:r>
            <a:br>
              <a:rPr lang="en-US" sz="2800" dirty="0"/>
            </a:br>
            <a:r>
              <a:rPr lang="en-US" sz="2800" dirty="0"/>
              <a:t>eigenvalues: [-2.  1.]</a:t>
            </a:r>
            <a:br>
              <a:rPr lang="en-US" sz="2800" dirty="0"/>
            </a:br>
            <a:r>
              <a:rPr lang="en-US" sz="2800" dirty="0" err="1"/>
              <a:t>det</a:t>
            </a:r>
            <a:r>
              <a:rPr lang="en-US" sz="2800" dirty="0"/>
              <a:t>: -2.0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99376" y="365124"/>
            <a:ext cx="3294888" cy="291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matrix:</a:t>
            </a:r>
          </a:p>
          <a:p>
            <a:r>
              <a:rPr lang="en-US" sz="2800" dirty="0"/>
              <a:t>[[-1  2]</a:t>
            </a:r>
          </a:p>
          <a:p>
            <a:r>
              <a:rPr lang="en-US" sz="2800" dirty="0"/>
              <a:t> [ 0 -1]]</a:t>
            </a:r>
          </a:p>
          <a:p>
            <a:r>
              <a:rPr lang="en-US" sz="2800" dirty="0"/>
              <a:t>eigenvalues: [-1. -1.]</a:t>
            </a:r>
          </a:p>
          <a:p>
            <a:r>
              <a:rPr lang="en-US" sz="2800" dirty="0" err="1"/>
              <a:t>det</a:t>
            </a:r>
            <a:r>
              <a:rPr lang="en-US" sz="2800" dirty="0"/>
              <a:t>: 1.0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2871077"/>
            <a:ext cx="4978335" cy="36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4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eigenvalues: [-3. -1.]</a:t>
            </a:r>
            <a:br>
              <a:rPr lang="en-US" dirty="0"/>
            </a:br>
            <a:r>
              <a:rPr lang="en-US" dirty="0" err="1"/>
              <a:t>det</a:t>
            </a:r>
            <a:r>
              <a:rPr lang="en-US" dirty="0"/>
              <a:t>: </a:t>
            </a:r>
            <a:r>
              <a:rPr lang="en-US" dirty="0" smtClean="0"/>
              <a:t>3.0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05" y="2377441"/>
            <a:ext cx="4745648" cy="35076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11824" y="365125"/>
            <a:ext cx="55382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eigenvalues: [-1.+2.j -1.-2.j]</a:t>
            </a:r>
          </a:p>
          <a:p>
            <a:r>
              <a:rPr lang="en-US" dirty="0" err="1"/>
              <a:t>det</a:t>
            </a:r>
            <a:r>
              <a:rPr lang="en-US" dirty="0"/>
              <a:t>: 5.0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90" y="2377441"/>
            <a:ext cx="4737050" cy="35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histogram on const mod different cov(x,y)</vt:lpstr>
      <vt:lpstr>recovered x hist per cov (1-9) at 3 bins mod 5, var(x)=var(y)=10</vt:lpstr>
      <vt:lpstr>x,y before and after A multiplication</vt:lpstr>
      <vt:lpstr>eigenvalues of A</vt:lpstr>
      <vt:lpstr>target – get smaller variance of X after A</vt:lpstr>
      <vt:lpstr>but we actually get more variance after A</vt:lpstr>
      <vt:lpstr>matrix: [[ 1  0]  [ 1 -2]] eigenvalues: [-2.  1.] det: -2.0 </vt:lpstr>
      <vt:lpstr>eigenvalues: [-3. -1.] det: 3.0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on const mod different cov(x,y)</dc:title>
  <dc:creator>Israeli, Lior</dc:creator>
  <cp:lastModifiedBy>Israeli, Lior</cp:lastModifiedBy>
  <cp:revision>5</cp:revision>
  <dcterms:created xsi:type="dcterms:W3CDTF">2017-06-11T18:24:45Z</dcterms:created>
  <dcterms:modified xsi:type="dcterms:W3CDTF">2017-06-11T18:44:50Z</dcterms:modified>
</cp:coreProperties>
</file>