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4" r:id="rId9"/>
    <p:sldId id="266" r:id="rId10"/>
    <p:sldId id="262" r:id="rId11"/>
    <p:sldId id="263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FBF4-14E6-4086-89F6-B5B184C9FD43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34C5-0D53-4538-B1A7-04B7E5D14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try to characterize data that can be fixed to </a:t>
            </a:r>
            <a:r>
              <a:rPr lang="en-US" dirty="0" err="1" smtClean="0"/>
              <a:t>cov</a:t>
            </a:r>
            <a:r>
              <a:rPr lang="en-US" dirty="0" smtClean="0"/>
              <a:t>=I by integer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995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see 2 arrows here, those are the eigenvectors of the data covariance, multiply in the eigenvalues – the variance at that axis</a:t>
            </a:r>
          </a:p>
          <a:p>
            <a:r>
              <a:rPr lang="en-US" dirty="0" smtClean="0"/>
              <a:t>we have main variance axis and minor</a:t>
            </a:r>
          </a:p>
          <a:p>
            <a:r>
              <a:rPr lang="en-US" dirty="0" smtClean="0"/>
              <a:t>the main one can tell us how correlated the data is and how it spread – will be hard to find A that will fix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9" y="1690688"/>
            <a:ext cx="4572952" cy="49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main axis of all data corresponding to A with </a:t>
            </a:r>
            <a:r>
              <a:rPr lang="en-US" dirty="0" err="1" smtClean="0"/>
              <a:t>det</a:t>
            </a:r>
            <a:r>
              <a:rPr lang="en-US" dirty="0" smtClean="0"/>
              <a:t>(A)=2 and max=4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532" y="1825625"/>
            <a:ext cx="8616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max=10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633" y="1825625"/>
            <a:ext cx="839073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" y="2679192"/>
            <a:ext cx="1207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at the max value: </a:t>
            </a:r>
          </a:p>
          <a:p>
            <a:r>
              <a:rPr lang="en-US" dirty="0" smtClean="0"/>
              <a:t>can reach to [60,40], where at max=4 it was at [7,5]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5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data is more correlated, the more it’s out of the modulo size…</a:t>
            </a:r>
          </a:p>
          <a:p>
            <a:r>
              <a:rPr lang="en-US" dirty="0" smtClean="0"/>
              <a:t>if we have limit on the correlation, we can also limit the max number at A! </a:t>
            </a:r>
          </a:p>
          <a:p>
            <a:r>
              <a:rPr lang="en-US" dirty="0" smtClean="0"/>
              <a:t>it means that as we limit the correlation, we have fewer options at A</a:t>
            </a:r>
            <a:endParaRPr lang="he-IL" dirty="0" smtClean="0"/>
          </a:p>
          <a:p>
            <a:r>
              <a:rPr lang="en-US" dirty="0" smtClean="0"/>
              <a:t>for example, for </a:t>
            </a:r>
            <a:r>
              <a:rPr lang="en-US" dirty="0" err="1" smtClean="0"/>
              <a:t>det</a:t>
            </a:r>
            <a:r>
              <a:rPr lang="he-IL" dirty="0" smtClean="0"/>
              <a:t>)</a:t>
            </a:r>
            <a:r>
              <a:rPr lang="en-US" dirty="0" smtClean="0"/>
              <a:t>A)=2: when max=4 we have 276 options for A, and for max=8 we have 1044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77472"/>
            <a:ext cx="10558018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3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numpy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pandas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pylab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plt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itertools,random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 composed from vertical vectors, so [[-1,-4],[1,2]] will be vectors of [-1,1] and [-4,2]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data_that_match_A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(A):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d=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np.mat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np.random.normal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d=d*A.I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df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pd.DataFrame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(d,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'b'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df[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(A)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get_data_angle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(A):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=A.I.T*A.I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np.linalg.eig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right_sort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np.argsort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)[::-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right_sort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[:,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right_sort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angle=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np.degrees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np.arctan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eig_vecs,angle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a=range(-n,n+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a=[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a,a,a,a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As=[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np.mat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).reshape(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itertools.product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(*a))]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As=[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for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in As if round(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np.linalg.det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))&lt;4 and list(i.A1).count(0)&lt;2 and round(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np.linalg.det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))]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As=[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round(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np.linalg.det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))==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list(i.A1).count(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round(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np.linalg.det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(As))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random.shuffle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(As)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df=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pd.DataFrame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As[: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tmp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data_that_match_A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(A)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df=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pd.concat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df,tmp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axis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fig, axes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plt.subplots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figsize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axes=list(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pd.DataFrame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(axes).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values.flatten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name,group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df.groupby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axes[-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add_patch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plt.Circle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alpha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group.plot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(x='a', y='b', kind="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scatter",grid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=True,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xticks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=range(-r, r),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yticks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=range(-r, r),ax=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axes.pop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(), label="A=" +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name.replace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("\n", "\n     "))# ,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sharex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True,sharey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std,eig_vecs,angle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get_data_angle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np.mat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(name).reshape((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axes[-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].arrow(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 *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 *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head_width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head_length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length_includes_head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'k'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'k'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group.plot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'b'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kind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scatter"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xticks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=range(-r, r),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yticks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=range(-r, r),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axes.pop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"A="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(name).replace(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,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sharex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True,sharey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plt.tight_layout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(pad=0,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w_pad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=-1,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h_pad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=-1)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plt.figure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std,eig_vecs,angle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get_data_angle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(A)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plt.arrow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 *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eig_vecs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 *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head_width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head_length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length_includes_head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'k'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'k'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2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max number at A is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can be [[2,-3],[2,-4]] but not </a:t>
            </a:r>
            <a:r>
              <a:rPr lang="en-US" dirty="0" smtClean="0"/>
              <a:t>[[</a:t>
            </a:r>
            <a:r>
              <a:rPr lang="en-US" b="1" dirty="0" smtClean="0"/>
              <a:t>5</a:t>
            </a:r>
            <a:r>
              <a:rPr lang="en-US" dirty="0" smtClean="0"/>
              <a:t>,3],[2,4]]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are some integer A and the data that they fix into </a:t>
            </a:r>
            <a:r>
              <a:rPr lang="en-US" dirty="0" err="1" smtClean="0"/>
              <a:t>cov</a:t>
            </a:r>
            <a:r>
              <a:rPr lang="en-US" dirty="0" smtClean="0"/>
              <a:t>(D*A)=I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410" y="1825625"/>
            <a:ext cx="8467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6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det</a:t>
            </a:r>
            <a:r>
              <a:rPr lang="en-US" dirty="0" smtClean="0"/>
              <a:t>(A)=10, the data </a:t>
            </a:r>
            <a:r>
              <a:rPr lang="en-US" dirty="0" err="1" smtClean="0"/>
              <a:t>var</a:t>
            </a:r>
            <a:r>
              <a:rPr lang="en-US" dirty="0" smtClean="0"/>
              <a:t> should be small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713" y="1825625"/>
            <a:ext cx="83505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(A)=2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791" y="1825625"/>
            <a:ext cx="8440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3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et</a:t>
            </a:r>
            <a:r>
              <a:rPr lang="en-US" dirty="0" smtClean="0"/>
              <a:t>(A)=3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267" y="1825625"/>
            <a:ext cx="83994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(A)=5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113" y="1825625"/>
            <a:ext cx="8415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(A)=1 the most spread 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754" y="1825625"/>
            <a:ext cx="847649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2194560"/>
            <a:ext cx="1380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if we take max number at A to be higher than 4, we will get more spread also at </a:t>
            </a:r>
            <a:r>
              <a:rPr lang="en-US" dirty="0" err="1" smtClean="0"/>
              <a:t>det</a:t>
            </a:r>
            <a:r>
              <a:rPr lang="en-US" dirty="0" smtClean="0"/>
              <a:t>(A)&gt;1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9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(A)=4 when max number is 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46" y="1825625"/>
            <a:ext cx="8471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294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lets try to characterize data that can be fixed to cov=I by integer A</vt:lpstr>
      <vt:lpstr>when max number at A is 4</vt:lpstr>
      <vt:lpstr>here are some integer A and the data that they fix into cov(D*A)=I</vt:lpstr>
      <vt:lpstr>when det(A)=10, the data var should be small</vt:lpstr>
      <vt:lpstr>det(A)=2</vt:lpstr>
      <vt:lpstr>det(A)=3</vt:lpstr>
      <vt:lpstr>det(A)=5</vt:lpstr>
      <vt:lpstr>det(A)=1 the most spread one</vt:lpstr>
      <vt:lpstr>det(A)=4 when max number is 10</vt:lpstr>
      <vt:lpstr>zoom in</vt:lpstr>
      <vt:lpstr>taking main axis of all data corresponding to A with det(A)=2 and max=4</vt:lpstr>
      <vt:lpstr>when max=10</vt:lpstr>
      <vt:lpstr>conclusions</vt:lpstr>
      <vt:lpstr>python code…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try to characterize data that can be fixed to cov=I by integer A</dc:title>
  <dc:creator>Israeli, Lior</dc:creator>
  <cp:keywords>CTPClassification=CTP_NWR:VisualMarkings=</cp:keywords>
  <cp:lastModifiedBy>Israeli, Lior</cp:lastModifiedBy>
  <cp:revision>13</cp:revision>
  <dcterms:created xsi:type="dcterms:W3CDTF">2017-10-16T15:52:16Z</dcterms:created>
  <dcterms:modified xsi:type="dcterms:W3CDTF">2017-10-16T18:02:30Z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5be89858-1509-4b6f-aae1-b0265a65c3b7</vt:lpwstr>
  </property>
  <property fmtid="{D5CDD505-2E9C-101B-9397-08002B2CF9AE}" pid="3" name="CTP_TimeStamp">
    <vt:lpwstr>2017-10-16 18:02:30Z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