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12D0-DA80-46FA-98F2-F4AD9F6CFD93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3498-62EE-4DF2-AC2E-185083B01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of modulo size per number of bins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9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zig zag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even and odd number of bins</a:t>
            </a:r>
          </a:p>
          <a:p>
            <a:r>
              <a:rPr lang="en-US" dirty="0" smtClean="0"/>
              <a:t>at the odd case we have a quant at the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2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 and wo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alpha we get more of the zigzag shape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19" y="3393195"/>
            <a:ext cx="6147412" cy="30833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" y="3393195"/>
            <a:ext cx="6147412" cy="3083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0161" y="3208529"/>
            <a:ext cx="15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alpha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1096" y="3208529"/>
            <a:ext cx="15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br>
              <a:rPr lang="en-US" sz="3600" dirty="0" smtClean="0"/>
            </a:br>
            <a:r>
              <a:rPr lang="en-US" sz="3600" dirty="0" smtClean="0"/>
              <a:t>modulo size per number of bins, with alpha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714" y="2310367"/>
            <a:ext cx="8016572" cy="43513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30477" y="2486380"/>
            <a:ext cx="506777" cy="1600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5903" y="1705112"/>
            <a:ext cx="197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expect those points to be higher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95301" y="2421315"/>
            <a:ext cx="732621" cy="1015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48690" y="2351443"/>
            <a:ext cx="1273357" cy="1085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27" y="2086490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we expect bin 6 to be 7.8 instead of 7.3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1804039" y="2686655"/>
            <a:ext cx="2111094" cy="1499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9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see mse results per modulo size, </a:t>
            </a:r>
            <a:br>
              <a:rPr lang="en-US" dirty="0" smtClean="0"/>
            </a:br>
            <a:r>
              <a:rPr lang="en-US" dirty="0" smtClean="0"/>
              <a:t>when number of bins is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982" y="1825625"/>
            <a:ext cx="81340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523" y="2115239"/>
            <a:ext cx="1687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point at this graph made from </a:t>
            </a:r>
            <a:r>
              <a:rPr lang="en-US" smtClean="0"/>
              <a:t>5e7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1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zoom in – we see a lot of noise, which made the sim to take modulo size of 7.3 instead of 7.8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61" y="1825625"/>
            <a:ext cx="8241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3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 of modulo size per number of bins</vt:lpstr>
      <vt:lpstr>zig zag shape</vt:lpstr>
      <vt:lpstr>w and wo alpha</vt:lpstr>
      <vt:lpstr>example modulo size per number of bins, with alpha</vt:lpstr>
      <vt:lpstr>let see mse results per modulo size,  when number of bins is 6</vt:lpstr>
      <vt:lpstr>zoom in – we see a lot of noise, which made the sim to take modulo size of 7.3 instead of 7.8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of modulo size per number of bins</dc:title>
  <dc:creator>Israeli, Lior</dc:creator>
  <cp:lastModifiedBy>Israeli, Lior</cp:lastModifiedBy>
  <cp:revision>11</cp:revision>
  <dcterms:created xsi:type="dcterms:W3CDTF">2017-02-10T10:31:48Z</dcterms:created>
  <dcterms:modified xsi:type="dcterms:W3CDTF">2017-02-10T12:11:16Z</dcterms:modified>
</cp:coreProperties>
</file>