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C073-8D92-4B84-A3C2-DD4C016D6FB8}" type="datetimeFigureOut">
              <a:rPr lang="en-US" smtClean="0"/>
              <a:t>2017-02-10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9174-9C85-497C-A934-B622CCF9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9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C073-8D92-4B84-A3C2-DD4C016D6FB8}" type="datetimeFigureOut">
              <a:rPr lang="en-US" smtClean="0"/>
              <a:t>2017-02-10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9174-9C85-497C-A934-B622CCF9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1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C073-8D92-4B84-A3C2-DD4C016D6FB8}" type="datetimeFigureOut">
              <a:rPr lang="en-US" smtClean="0"/>
              <a:t>2017-02-10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9174-9C85-497C-A934-B622CCF9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1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C073-8D92-4B84-A3C2-DD4C016D6FB8}" type="datetimeFigureOut">
              <a:rPr lang="en-US" smtClean="0"/>
              <a:t>2017-02-10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9174-9C85-497C-A934-B622CCF9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2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C073-8D92-4B84-A3C2-DD4C016D6FB8}" type="datetimeFigureOut">
              <a:rPr lang="en-US" smtClean="0"/>
              <a:t>2017-02-10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9174-9C85-497C-A934-B622CCF9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8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C073-8D92-4B84-A3C2-DD4C016D6FB8}" type="datetimeFigureOut">
              <a:rPr lang="en-US" smtClean="0"/>
              <a:t>2017-02-10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9174-9C85-497C-A934-B622CCF9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9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C073-8D92-4B84-A3C2-DD4C016D6FB8}" type="datetimeFigureOut">
              <a:rPr lang="en-US" smtClean="0"/>
              <a:t>2017-02-10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9174-9C85-497C-A934-B622CCF9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2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C073-8D92-4B84-A3C2-DD4C016D6FB8}" type="datetimeFigureOut">
              <a:rPr lang="en-US" smtClean="0"/>
              <a:t>2017-02-10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9174-9C85-497C-A934-B622CCF9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9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C073-8D92-4B84-A3C2-DD4C016D6FB8}" type="datetimeFigureOut">
              <a:rPr lang="en-US" smtClean="0"/>
              <a:t>2017-02-10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9174-9C85-497C-A934-B622CCF9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8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C073-8D92-4B84-A3C2-DD4C016D6FB8}" type="datetimeFigureOut">
              <a:rPr lang="en-US" smtClean="0"/>
              <a:t>2017-02-10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9174-9C85-497C-A934-B622CCF9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9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C073-8D92-4B84-A3C2-DD4C016D6FB8}" type="datetimeFigureOut">
              <a:rPr lang="en-US" smtClean="0"/>
              <a:t>2017-02-10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9174-9C85-497C-A934-B622CCF9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0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DC073-8D92-4B84-A3C2-DD4C016D6FB8}" type="datetimeFigureOut">
              <a:rPr lang="en-US" smtClean="0"/>
              <a:t>2017-02-10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89174-9C85-497C-A934-B622CCF9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7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mse of x when y is quantized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5e7 samples per sim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3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mse errors per x number of bins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0369" y="1825625"/>
            <a:ext cx="81712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6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in 12-14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925" y="1825625"/>
            <a:ext cx="82581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7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in 3-5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679" y="1825625"/>
            <a:ext cx="81486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9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modulo size – errors at big y bin sizes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9990" y="2045962"/>
            <a:ext cx="8140810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5590" y="1690688"/>
            <a:ext cx="27652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bigger y bin sizes, the sim try to put bigger modulo, but I set the modulo size to be up to ~9 so we get big mse jumps at bigger y bin sizes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182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71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mse of x when y is quantized</vt:lpstr>
      <vt:lpstr>mse errors per x number of bins</vt:lpstr>
      <vt:lpstr>zoom in 12-14 </vt:lpstr>
      <vt:lpstr>zoom in 3-5</vt:lpstr>
      <vt:lpstr>modulo size – errors at big y bin sizes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mse of x when y is quantized</dc:title>
  <dc:creator>Israeli, Lior</dc:creator>
  <cp:lastModifiedBy>Israeli, Lior</cp:lastModifiedBy>
  <cp:revision>3</cp:revision>
  <dcterms:created xsi:type="dcterms:W3CDTF">2017-02-10T12:16:42Z</dcterms:created>
  <dcterms:modified xsi:type="dcterms:W3CDTF">2017-02-10T12:34:15Z</dcterms:modified>
</cp:coreProperties>
</file>