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0C9C-24F9-41A0-90D8-7D03955B5807}" type="datetimeFigureOut">
              <a:rPr lang="en-US" smtClean="0"/>
              <a:t>2017-02-07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4A44B-DEB7-43F9-9214-612B7914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using dither </a:t>
            </a:r>
            <a:r>
              <a:rPr lang="en-US" dirty="0" smtClean="0"/>
              <a:t>impacts the </a:t>
            </a:r>
            <a:r>
              <a:rPr lang="en-US" dirty="0" smtClean="0"/>
              <a:t>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/>
              <a:t>a given </a:t>
            </a:r>
            <a:r>
              <a:rPr lang="en-US" dirty="0" smtClean="0"/>
              <a:t>quantizers and we want to check if adding uniform </a:t>
            </a:r>
            <a:r>
              <a:rPr lang="en-US" dirty="0" err="1" smtClean="0"/>
              <a:t>dist</a:t>
            </a:r>
            <a:r>
              <a:rPr lang="en-US" dirty="0" smtClean="0"/>
              <a:t>, quantize and then subtracted the uniform will give better performance than </a:t>
            </a:r>
            <a:r>
              <a:rPr lang="en-US" dirty="0" smtClean="0"/>
              <a:t>only quantizing without dither.</a:t>
            </a:r>
            <a:endParaRPr lang="en-US" dirty="0" smtClean="0"/>
          </a:p>
          <a:p>
            <a:r>
              <a:rPr lang="en-US" dirty="0" smtClean="0"/>
              <a:t>the bottom line is that it’s better with dither but only at bin size at the quantization that we don’t work with</a:t>
            </a:r>
          </a:p>
          <a:p>
            <a:r>
              <a:rPr lang="en-US" dirty="0" smtClean="0"/>
              <a:t>by what I see, it seems to help only because the big quantization is away from the data </a:t>
            </a:r>
            <a:r>
              <a:rPr lang="en-US" dirty="0" err="1" smtClean="0"/>
              <a:t>dist</a:t>
            </a:r>
            <a:r>
              <a:rPr lang="en-US" dirty="0" smtClean="0"/>
              <a:t> and the dither just through it back to the data </a:t>
            </a:r>
            <a:r>
              <a:rPr lang="en-US" dirty="0" err="1" smtClean="0"/>
              <a:t>dist</a:t>
            </a:r>
            <a:r>
              <a:rPr lang="en-US" dirty="0" smtClean="0"/>
              <a:t>, with no connection of what it was on the data </a:t>
            </a:r>
            <a:r>
              <a:rPr lang="en-US" dirty="0" err="1" smtClean="0"/>
              <a:t>dist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61" y="290945"/>
            <a:ext cx="11893004" cy="6439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= 3 (without modulo)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64" y="4554682"/>
            <a:ext cx="1146896" cy="1146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2799" y="1490370"/>
            <a:ext cx="54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ratio between w alpha w dither and wo alpha wo dither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5953" y="3479681"/>
            <a:ext cx="540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ratio between w alpha w dither and </a:t>
            </a:r>
            <a:r>
              <a:rPr lang="en-US" dirty="0" smtClean="0">
                <a:solidFill>
                  <a:srgbClr val="FF0000"/>
                </a:solidFill>
              </a:rPr>
              <a:t>w </a:t>
            </a:r>
            <a:r>
              <a:rPr lang="en-US" dirty="0">
                <a:solidFill>
                  <a:srgbClr val="FF0000"/>
                </a:solidFill>
              </a:rPr>
              <a:t>alpha wo dither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4072" y="4554682"/>
            <a:ext cx="1099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zoom in…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69660" y="1598355"/>
            <a:ext cx="0" cy="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45873" y="1229023"/>
            <a:ext cx="427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 this alpha (0.57) we will get our best 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091545" y="4757171"/>
            <a:ext cx="631254" cy="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9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83" y="365125"/>
            <a:ext cx="11828849" cy="6393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= 1.6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93144" y="3561989"/>
            <a:ext cx="5459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1.6 is the bin size for 3 quants. so this is our worst case…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can see that the ratio is very close to 1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9662" y="5507182"/>
            <a:ext cx="357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to say the different between them…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1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7" y="259773"/>
            <a:ext cx="11836559" cy="6478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=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0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bin sizes per number of quantizer for data var = 1 (with modulo)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 3</a:t>
            </a:r>
            <a:r>
              <a:rPr lang="en-US" sz="1800" dirty="0"/>
              <a:t>: 1.6400000000000015,</a:t>
            </a:r>
          </a:p>
          <a:p>
            <a:pPr marL="0" indent="0">
              <a:buNone/>
            </a:pPr>
            <a:r>
              <a:rPr lang="en-US" sz="1800" dirty="0"/>
              <a:t> 4: 1.342000000000001,</a:t>
            </a:r>
          </a:p>
          <a:p>
            <a:pPr marL="0" indent="0">
              <a:buNone/>
            </a:pPr>
            <a:r>
              <a:rPr lang="en-US" sz="1800" dirty="0"/>
              <a:t> 5: 1.1866666666666676,</a:t>
            </a:r>
          </a:p>
          <a:p>
            <a:pPr marL="0" indent="0">
              <a:buNone/>
            </a:pPr>
            <a:r>
              <a:rPr lang="en-US" sz="1800" dirty="0"/>
              <a:t> 6: 1.0021428571428579,</a:t>
            </a:r>
          </a:p>
          <a:p>
            <a:pPr marL="0" indent="0">
              <a:buNone/>
            </a:pPr>
            <a:r>
              <a:rPr lang="en-US" sz="1800" dirty="0"/>
              <a:t> 7: 0.91375000000000073,</a:t>
            </a:r>
          </a:p>
          <a:p>
            <a:pPr marL="0" indent="0">
              <a:buNone/>
            </a:pPr>
            <a:r>
              <a:rPr lang="en-US" sz="1800" dirty="0"/>
              <a:t> 8: 0.83888888888888946,</a:t>
            </a:r>
          </a:p>
          <a:p>
            <a:pPr marL="0" indent="0">
              <a:buNone/>
            </a:pPr>
            <a:r>
              <a:rPr lang="en-US" sz="1800" dirty="0"/>
              <a:t> 9: 0.75650000000000084,</a:t>
            </a:r>
          </a:p>
          <a:p>
            <a:pPr marL="0" indent="0">
              <a:buNone/>
            </a:pPr>
            <a:r>
              <a:rPr lang="en-US" sz="1800" dirty="0"/>
              <a:t> 10: 0.66045454545454607,</a:t>
            </a:r>
          </a:p>
          <a:p>
            <a:pPr marL="0" indent="0">
              <a:buNone/>
            </a:pPr>
            <a:r>
              <a:rPr lang="en-US" sz="1800" dirty="0"/>
              <a:t> 11: 0.63333333333333375,</a:t>
            </a:r>
          </a:p>
          <a:p>
            <a:pPr marL="0" indent="0">
              <a:buNone/>
            </a:pPr>
            <a:r>
              <a:rPr lang="en-US" sz="1800" dirty="0"/>
              <a:t> 12: 0.57346153846153891,</a:t>
            </a:r>
          </a:p>
          <a:p>
            <a:pPr marL="0" indent="0">
              <a:buNone/>
            </a:pPr>
            <a:r>
              <a:rPr lang="en-US" sz="1800" dirty="0"/>
              <a:t> 13: 0.53500000000000059,</a:t>
            </a:r>
          </a:p>
          <a:p>
            <a:pPr marL="0" indent="0">
              <a:buNone/>
            </a:pPr>
            <a:r>
              <a:rPr lang="en-US" sz="1800" dirty="0"/>
              <a:t> 14: 0.51066666666666682,</a:t>
            </a:r>
          </a:p>
          <a:p>
            <a:pPr marL="0" indent="0">
              <a:buNone/>
            </a:pPr>
            <a:r>
              <a:rPr lang="en-US" sz="1800" dirty="0"/>
              <a:t> 15: 0.48218750000000021,</a:t>
            </a:r>
          </a:p>
          <a:p>
            <a:pPr marL="0" indent="0">
              <a:buNone/>
            </a:pPr>
            <a:r>
              <a:rPr lang="en-US" sz="1800" dirty="0"/>
              <a:t> 16: 0.4529411764705884,</a:t>
            </a:r>
          </a:p>
          <a:p>
            <a:pPr marL="0" indent="0">
              <a:buNone/>
            </a:pPr>
            <a:r>
              <a:rPr lang="en-US" sz="1800" dirty="0"/>
              <a:t> 17: 0.43416666666666703,</a:t>
            </a:r>
          </a:p>
          <a:p>
            <a:pPr marL="0" indent="0">
              <a:buNone/>
            </a:pPr>
            <a:r>
              <a:rPr lang="en-US" sz="1800" dirty="0"/>
              <a:t> 18: 0.41526315789473722,</a:t>
            </a:r>
          </a:p>
          <a:p>
            <a:pPr marL="0" indent="0">
              <a:buNone/>
            </a:pPr>
            <a:r>
              <a:rPr lang="en-US" sz="1800" dirty="0"/>
              <a:t> 19: 0.38925000000000054,</a:t>
            </a:r>
          </a:p>
          <a:p>
            <a:pPr marL="0" indent="0">
              <a:buNone/>
            </a:pPr>
            <a:r>
              <a:rPr lang="en-US" sz="1800" dirty="0"/>
              <a:t> 20: 0.36142857142857165,</a:t>
            </a:r>
          </a:p>
          <a:p>
            <a:pPr marL="0" indent="0">
              <a:buNone/>
            </a:pPr>
            <a:r>
              <a:rPr lang="en-US" sz="1800" dirty="0"/>
              <a:t> 21: 0.36818181818181861,</a:t>
            </a:r>
          </a:p>
          <a:p>
            <a:pPr marL="0" indent="0">
              <a:buNone/>
            </a:pPr>
            <a:r>
              <a:rPr lang="en-US" sz="1800" dirty="0"/>
              <a:t> 22: 0.34456521739130475,</a:t>
            </a:r>
          </a:p>
          <a:p>
            <a:pPr marL="0" indent="0">
              <a:buNone/>
            </a:pPr>
            <a:r>
              <a:rPr lang="en-US" sz="1800" dirty="0"/>
              <a:t> 23: 0.3266666666666671,</a:t>
            </a:r>
          </a:p>
          <a:p>
            <a:pPr marL="0" indent="0">
              <a:buNone/>
            </a:pPr>
            <a:r>
              <a:rPr lang="en-US" sz="1800" dirty="0"/>
              <a:t> 24: 0.31840000000000046,</a:t>
            </a:r>
          </a:p>
          <a:p>
            <a:pPr marL="0" indent="0">
              <a:buNone/>
            </a:pPr>
            <a:r>
              <a:rPr lang="en-US" sz="1800" dirty="0"/>
              <a:t> 25: 0.30692307692307708,</a:t>
            </a:r>
          </a:p>
          <a:p>
            <a:pPr marL="0" indent="0">
              <a:buNone/>
            </a:pPr>
            <a:r>
              <a:rPr lang="en-US" sz="1800" dirty="0"/>
              <a:t> 26: 0.28555555555555578,</a:t>
            </a:r>
          </a:p>
          <a:p>
            <a:pPr marL="0" indent="0">
              <a:buNone/>
            </a:pPr>
            <a:r>
              <a:rPr lang="en-US" sz="1800" dirty="0"/>
              <a:t> 27: 0.28392857142857153,</a:t>
            </a:r>
          </a:p>
          <a:p>
            <a:pPr marL="0" indent="0">
              <a:buNone/>
            </a:pPr>
            <a:r>
              <a:rPr lang="en-US" sz="1800" dirty="0"/>
              <a:t> 28: 0.27741379310344838,</a:t>
            </a:r>
          </a:p>
          <a:p>
            <a:pPr marL="0" indent="0">
              <a:buNone/>
            </a:pPr>
            <a:r>
              <a:rPr lang="en-US" sz="1800" dirty="0"/>
              <a:t> 29: 0.26583333333333359,</a:t>
            </a:r>
          </a:p>
          <a:p>
            <a:pPr marL="0" indent="0">
              <a:buNone/>
            </a:pPr>
            <a:r>
              <a:rPr lang="en-US" sz="1800" dirty="0"/>
              <a:t> 30: 0.25983870967741973,</a:t>
            </a:r>
          </a:p>
          <a:p>
            <a:pPr marL="0" indent="0">
              <a:buNone/>
            </a:pPr>
            <a:r>
              <a:rPr lang="en-US" sz="1800" dirty="0"/>
              <a:t> 31: 0.24562500000000043,</a:t>
            </a:r>
          </a:p>
          <a:p>
            <a:pPr marL="0" indent="0">
              <a:buNone/>
            </a:pPr>
            <a:r>
              <a:rPr lang="en-US" sz="1800" dirty="0"/>
              <a:t> 32: 0.2360606060606063,</a:t>
            </a:r>
          </a:p>
          <a:p>
            <a:pPr marL="0" indent="0">
              <a:buNone/>
            </a:pPr>
            <a:r>
              <a:rPr lang="en-US" sz="1800" dirty="0"/>
              <a:t> 33: 0.23573529411764715,</a:t>
            </a:r>
          </a:p>
          <a:p>
            <a:pPr marL="0" indent="0">
              <a:buNone/>
            </a:pPr>
            <a:r>
              <a:rPr lang="en-US" sz="1800" dirty="0"/>
              <a:t> 34: 0.21785714285714297,</a:t>
            </a:r>
          </a:p>
          <a:p>
            <a:pPr marL="0" indent="0">
              <a:buNone/>
            </a:pPr>
            <a:r>
              <a:rPr lang="en-US" sz="1800" dirty="0"/>
              <a:t> 35: 0.22208333333333341,</a:t>
            </a:r>
          </a:p>
          <a:p>
            <a:pPr marL="0" indent="0">
              <a:buNone/>
            </a:pPr>
            <a:r>
              <a:rPr lang="en-US" sz="1800" dirty="0"/>
              <a:t> 36: 0.21310810810810832,</a:t>
            </a:r>
          </a:p>
          <a:p>
            <a:pPr marL="0" indent="0">
              <a:buNone/>
            </a:pPr>
            <a:r>
              <a:rPr lang="en-US" sz="1800" dirty="0"/>
              <a:t> 37: 0.21381578947368451,</a:t>
            </a:r>
          </a:p>
          <a:p>
            <a:pPr marL="0" indent="0">
              <a:buNone/>
            </a:pPr>
            <a:r>
              <a:rPr lang="en-US" sz="1800" dirty="0"/>
              <a:t> 38: 0.20243589743589752,</a:t>
            </a:r>
          </a:p>
          <a:p>
            <a:pPr marL="0" indent="0">
              <a:buNone/>
            </a:pPr>
            <a:r>
              <a:rPr lang="en-US" sz="1800" dirty="0"/>
              <a:t> 39: 0.18800000000000017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431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numpy import 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pylab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set_printoptions</a:t>
            </a:r>
            <a:r>
              <a:rPr lang="en-US" dirty="0"/>
              <a:t>(precision=5)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min_alpha</a:t>
            </a:r>
            <a:r>
              <a:rPr lang="en-US" dirty="0"/>
              <a:t>=0.74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min_alpha</a:t>
            </a:r>
            <a:r>
              <a:rPr lang="en-US" dirty="0"/>
              <a:t>=0.2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max_alpha</a:t>
            </a:r>
            <a:r>
              <a:rPr lang="en-US" dirty="0"/>
              <a:t>=1.04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</a:t>
            </a:r>
            <a:r>
              <a:rPr lang="en-US" dirty="0" err="1"/>
              <a:t>max_alpha</a:t>
            </a:r>
            <a:r>
              <a:rPr lang="en-US" dirty="0"/>
              <a:t>=2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samples=4e6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samples=2e4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bin_size</a:t>
            </a:r>
            <a:r>
              <a:rPr lang="en-US" dirty="0"/>
              <a:t>=1.6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</a:t>
            </a:r>
            <a:r>
              <a:rPr lang="en-US" dirty="0" err="1"/>
              <a:t>bin_size</a:t>
            </a:r>
            <a:r>
              <a:rPr lang="en-US" dirty="0"/>
              <a:t>=0.5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</a:t>
            </a:r>
            <a:r>
              <a:rPr lang="en-US" dirty="0" err="1"/>
              <a:t>bin_size</a:t>
            </a:r>
            <a:r>
              <a:rPr lang="en-US" dirty="0"/>
              <a:t>=3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pc():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def</a:t>
            </a:r>
            <a:r>
              <a:rPr lang="en-US" dirty="0"/>
              <a:t>  __</a:t>
            </a:r>
            <a:r>
              <a:rPr lang="en-US" dirty="0" err="1"/>
              <a:t>iter</a:t>
            </a:r>
            <a:r>
              <a:rPr lang="en-US" dirty="0"/>
              <a:t>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	   return self.__</a:t>
            </a:r>
            <a:r>
              <a:rPr lang="en-US" dirty="0" err="1"/>
              <a:t>dict</a:t>
            </a:r>
            <a:r>
              <a:rPr lang="en-US" dirty="0"/>
              <a:t>__.</a:t>
            </a:r>
            <a:r>
              <a:rPr lang="en-US" dirty="0" err="1"/>
              <a:t>iteritems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def</a:t>
            </a:r>
            <a:r>
              <a:rPr lang="en-US" dirty="0"/>
              <a:t> table(self):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data=</a:t>
            </a:r>
            <a:r>
              <a:rPr lang="en-US" dirty="0" err="1"/>
              <a:t>pd.DataFrame</a:t>
            </a:r>
            <a:r>
              <a:rPr lang="en-US" dirty="0"/>
              <a:t>([{</a:t>
            </a:r>
            <a:r>
              <a:rPr lang="en-US" dirty="0" err="1"/>
              <a:t>k:v</a:t>
            </a:r>
            <a:r>
              <a:rPr lang="en-US" dirty="0"/>
              <a:t> for </a:t>
            </a:r>
            <a:r>
              <a:rPr lang="en-US" dirty="0" err="1"/>
              <a:t>k,v</a:t>
            </a:r>
            <a:r>
              <a:rPr lang="en-US" dirty="0"/>
              <a:t> in </a:t>
            </a:r>
            <a:r>
              <a:rPr lang="en-US" dirty="0" err="1"/>
              <a:t>dict</a:t>
            </a:r>
            <a:r>
              <a:rPr lang="en-US" dirty="0"/>
              <a:t>(self).</a:t>
            </a:r>
            <a:r>
              <a:rPr lang="en-US" dirty="0" err="1"/>
              <a:t>iteritems</a:t>
            </a:r>
            <a:r>
              <a:rPr lang="en-US" dirty="0"/>
              <a:t>() if self.t(v)}])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	#return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</a:t>
            </a:r>
            <a:r>
              <a:rPr lang="en-US" dirty="0" err="1"/>
              <a:t>data.transpose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  </a:t>
            </a:r>
            <a:r>
              <a:rPr lang="en-US" dirty="0" err="1"/>
              <a:t>def</a:t>
            </a:r>
            <a:r>
              <a:rPr lang="en-US" dirty="0"/>
              <a:t> t(</a:t>
            </a:r>
            <a:r>
              <a:rPr lang="en-US" dirty="0" err="1"/>
              <a:t>self,v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try: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return size(v)&lt;10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except: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   return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qnt</a:t>
            </a:r>
            <a:r>
              <a:rPr lang="en-US" dirty="0"/>
              <a:t>(</a:t>
            </a:r>
            <a:r>
              <a:rPr lang="en-US" dirty="0" err="1"/>
              <a:t>bin_size,numbers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ret=</a:t>
            </a:r>
            <a:r>
              <a:rPr lang="en-US" dirty="0" err="1"/>
              <a:t>bin_size</a:t>
            </a:r>
            <a:r>
              <a:rPr lang="en-US" dirty="0"/>
              <a:t>*</a:t>
            </a:r>
            <a:r>
              <a:rPr lang="en-US" dirty="0" err="1"/>
              <a:t>rint</a:t>
            </a:r>
            <a:r>
              <a:rPr lang="en-US" dirty="0"/>
              <a:t>(numbers/</a:t>
            </a:r>
            <a:r>
              <a:rPr lang="en-US" dirty="0" err="1"/>
              <a:t>bin_size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return ret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est,real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e=</a:t>
            </a:r>
            <a:r>
              <a:rPr lang="en-US" dirty="0" err="1"/>
              <a:t>est</a:t>
            </a:r>
            <a:r>
              <a:rPr lang="en-US" dirty="0"/>
              <a:t>-real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e*</a:t>
            </a:r>
            <a:r>
              <a:rPr lang="en-US" dirty="0" err="1"/>
              <a:t>e.T</a:t>
            </a:r>
            <a:r>
              <a:rPr lang="en-US" dirty="0"/>
              <a:t>/</a:t>
            </a:r>
            <a:r>
              <a:rPr lang="en-US" dirty="0" err="1"/>
              <a:t>e.size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fl</a:t>
            </a:r>
            <a:r>
              <a:rPr lang="en-US" dirty="0"/>
              <a:t>(pc):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self,alpha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self.alpha</a:t>
            </a:r>
            <a:r>
              <a:rPr lang="en-US" dirty="0"/>
              <a:t>=alpha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self.s</a:t>
            </a:r>
            <a:r>
              <a:rPr lang="en-US" dirty="0"/>
              <a:t>=samples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        </a:t>
            </a:r>
            <a:r>
              <a:rPr lang="en-US" dirty="0" err="1"/>
              <a:t>self.s</a:t>
            </a:r>
            <a:r>
              <a:rPr lang="en-US" dirty="0"/>
              <a:t>=1.0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self.bin_size</a:t>
            </a:r>
            <a:r>
              <a:rPr lang="en-US" dirty="0"/>
              <a:t>=</a:t>
            </a:r>
            <a:r>
              <a:rPr lang="en-US" dirty="0" err="1"/>
              <a:t>bin_size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self.var_x</a:t>
            </a:r>
            <a:r>
              <a:rPr lang="en-US" dirty="0"/>
              <a:t>=1.0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</a:t>
            </a:r>
            <a:r>
              <a:rPr lang="en-US" dirty="0"/>
              <a:t>=mat(</a:t>
            </a:r>
            <a:r>
              <a:rPr lang="en-US" dirty="0" err="1"/>
              <a:t>random.normal</a:t>
            </a:r>
            <a:r>
              <a:rPr lang="en-US" dirty="0"/>
              <a:t>(0,sqrt(</a:t>
            </a:r>
            <a:r>
              <a:rPr lang="en-US" dirty="0" err="1"/>
              <a:t>self.var_x</a:t>
            </a:r>
            <a:r>
              <a:rPr lang="en-US" dirty="0"/>
              <a:t>),</a:t>
            </a:r>
            <a:r>
              <a:rPr lang="en-US" dirty="0" err="1"/>
              <a:t>self.s</a:t>
            </a:r>
            <a:r>
              <a:rPr lang="en-US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self.u</a:t>
            </a:r>
            <a:r>
              <a:rPr lang="en-US" dirty="0"/>
              <a:t>=mat(</a:t>
            </a:r>
            <a:r>
              <a:rPr lang="en-US" dirty="0" err="1"/>
              <a:t>random.uniform</a:t>
            </a:r>
            <a:r>
              <a:rPr lang="en-US" dirty="0"/>
              <a:t>(-</a:t>
            </a:r>
            <a:r>
              <a:rPr lang="en-US" dirty="0" err="1"/>
              <a:t>self.bin_size</a:t>
            </a:r>
            <a:r>
              <a:rPr lang="en-US" dirty="0"/>
              <a:t>/2,self.bin_size/2,self.s))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##        </a:t>
            </a:r>
            <a:r>
              <a:rPr lang="en-US" dirty="0" err="1"/>
              <a:t>self.u</a:t>
            </a:r>
            <a:r>
              <a:rPr lang="en-US" dirty="0"/>
              <a:t>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self.x_qnt_without_dither</a:t>
            </a:r>
            <a:r>
              <a:rPr lang="en-US" dirty="0"/>
              <a:t>=</a:t>
            </a:r>
            <a:r>
              <a:rPr lang="en-US" dirty="0" err="1"/>
              <a:t>qnt</a:t>
            </a:r>
            <a:r>
              <a:rPr lang="en-US" dirty="0"/>
              <a:t>(</a:t>
            </a:r>
            <a:r>
              <a:rPr lang="en-US" dirty="0" err="1"/>
              <a:t>self.bin_size,self.x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self.x_with_u</a:t>
            </a:r>
            <a:r>
              <a:rPr lang="en-US" dirty="0"/>
              <a:t>=</a:t>
            </a:r>
            <a:r>
              <a:rPr lang="en-US" dirty="0" err="1"/>
              <a:t>self.x+self.u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self.x_qnt_with_dither</a:t>
            </a:r>
            <a:r>
              <a:rPr lang="en-US" dirty="0"/>
              <a:t>=</a:t>
            </a:r>
            <a:r>
              <a:rPr lang="en-US" dirty="0" err="1"/>
              <a:t>qnt</a:t>
            </a:r>
            <a:r>
              <a:rPr lang="en-US" dirty="0"/>
              <a:t>(</a:t>
            </a:r>
            <a:r>
              <a:rPr lang="en-US" dirty="0" err="1"/>
              <a:t>self.bin_size,self.x_with_u</a:t>
            </a:r>
            <a:r>
              <a:rPr lang="en-US" dirty="0"/>
              <a:t>)-</a:t>
            </a:r>
            <a:r>
              <a:rPr lang="en-US" dirty="0" err="1"/>
              <a:t>self.u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self.mse_wo_dither_wo_alpha</a:t>
            </a:r>
            <a:r>
              <a:rPr lang="en-US" dirty="0"/>
              <a:t>=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self.x_qnt_without_dither,self.x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self.mse_wo_dither_w_alpha</a:t>
            </a:r>
            <a:r>
              <a:rPr lang="en-US" dirty="0"/>
              <a:t>=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self.x_qnt_without_dither</a:t>
            </a:r>
            <a:r>
              <a:rPr lang="en-US" dirty="0"/>
              <a:t>*</a:t>
            </a:r>
            <a:r>
              <a:rPr lang="en-US" dirty="0" err="1"/>
              <a:t>self.alpha,self.x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self.mse_w_dither_w_alpha</a:t>
            </a:r>
            <a:r>
              <a:rPr lang="en-US" dirty="0"/>
              <a:t>=</a:t>
            </a:r>
            <a:r>
              <a:rPr lang="en-US" dirty="0" err="1"/>
              <a:t>calc_mse</a:t>
            </a:r>
            <a:r>
              <a:rPr lang="en-US" dirty="0"/>
              <a:t>(</a:t>
            </a:r>
            <a:r>
              <a:rPr lang="en-US" dirty="0" err="1"/>
              <a:t>self.x_qnt_with_dither</a:t>
            </a:r>
            <a:r>
              <a:rPr lang="en-US" dirty="0"/>
              <a:t>*</a:t>
            </a:r>
            <a:r>
              <a:rPr lang="en-US" dirty="0" err="1"/>
              <a:t>self.alpha,self.x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self.ratio</a:t>
            </a:r>
            <a:r>
              <a:rPr lang="en-US" dirty="0"/>
              <a:t>=</a:t>
            </a:r>
            <a:r>
              <a:rPr lang="en-US" dirty="0" err="1"/>
              <a:t>self.mse_w_dither_w_alpha</a:t>
            </a:r>
            <a:r>
              <a:rPr lang="en-US" dirty="0"/>
              <a:t>/</a:t>
            </a:r>
            <a:r>
              <a:rPr lang="en-US" dirty="0" err="1"/>
              <a:t>self.mse_wo_dither_wo_alpha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self.ratio_dither</a:t>
            </a:r>
            <a:r>
              <a:rPr lang="en-US" dirty="0"/>
              <a:t>=</a:t>
            </a:r>
            <a:r>
              <a:rPr lang="en-US" dirty="0" err="1"/>
              <a:t>self.mse_w_dither_w_alpha</a:t>
            </a:r>
            <a:r>
              <a:rPr lang="en-US" dirty="0"/>
              <a:t>/</a:t>
            </a:r>
            <a:r>
              <a:rPr lang="en-US" dirty="0" err="1"/>
              <a:t>self.mse_wo_dither_w_alpha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#run sim: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d=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fl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).table()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arange</a:t>
            </a:r>
            <a:r>
              <a:rPr lang="en-US" dirty="0"/>
              <a:t>(min_alpha,max_alpha,0.01)],axis=1).transpose().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#results: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on_subplot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pylab.xlabel</a:t>
            </a:r>
            <a:r>
              <a:rPr lang="en-US" dirty="0"/>
              <a:t>('alpha')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pylab.grid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pylab.legend</a:t>
            </a:r>
            <a:r>
              <a:rPr lang="en-US" dirty="0"/>
              <a:t>(</a:t>
            </a:r>
            <a:r>
              <a:rPr lang="en-US" dirty="0" err="1"/>
              <a:t>loc</a:t>
            </a:r>
            <a:r>
              <a:rPr lang="en-US" dirty="0"/>
              <a:t>="best")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pylab.xticks</a:t>
            </a:r>
            <a:r>
              <a:rPr lang="en-US" dirty="0"/>
              <a:t>(</a:t>
            </a:r>
            <a:r>
              <a:rPr lang="en-US" dirty="0" err="1"/>
              <a:t>arange</a:t>
            </a:r>
            <a:r>
              <a:rPr lang="en-US" dirty="0"/>
              <a:t>(min_alpha,max_alpha,0.02),rotation=90)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pylab.title</a:t>
            </a:r>
            <a:r>
              <a:rPr lang="en-US" dirty="0"/>
              <a:t>("bin size =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bin_size</a:t>
            </a:r>
            <a:r>
              <a:rPr lang="en-US" dirty="0"/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pylab.subplot</a:t>
            </a:r>
            <a:r>
              <a:rPr lang="en-US" dirty="0"/>
              <a:t>(3,1,1)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(d["alpha"],d["ratio"],label="ratio")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min_ratio</a:t>
            </a:r>
            <a:r>
              <a:rPr lang="en-US" dirty="0"/>
              <a:t>=</a:t>
            </a:r>
            <a:r>
              <a:rPr lang="en-US" dirty="0" err="1"/>
              <a:t>d.iloc</a:t>
            </a:r>
            <a:r>
              <a:rPr lang="en-US" dirty="0"/>
              <a:t>[d['ratio'].</a:t>
            </a:r>
            <a:r>
              <a:rPr lang="en-US" dirty="0" err="1"/>
              <a:t>idxmin</a:t>
            </a:r>
            <a:r>
              <a:rPr lang="en-US" dirty="0"/>
              <a:t>()]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pylab.text</a:t>
            </a:r>
            <a:r>
              <a:rPr lang="en-US" dirty="0"/>
              <a:t>(</a:t>
            </a:r>
            <a:r>
              <a:rPr lang="en-US" dirty="0" err="1"/>
              <a:t>min_alpha,min_ratio</a:t>
            </a:r>
            <a:r>
              <a:rPr lang="en-US" dirty="0"/>
              <a:t>['ratio'],"best ratio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min_ratio</a:t>
            </a:r>
            <a:r>
              <a:rPr lang="en-US" dirty="0"/>
              <a:t>['ratio'].A1[0])+" or "+</a:t>
            </a:r>
            <a:r>
              <a:rPr lang="en-US" dirty="0" err="1"/>
              <a:t>str</a:t>
            </a:r>
            <a:r>
              <a:rPr lang="en-US" dirty="0"/>
              <a:t>((1-min_ratio['ratio'].A1[0])*100.0)+"% at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min_ratio</a:t>
            </a:r>
            <a:r>
              <a:rPr lang="en-US" dirty="0"/>
              <a:t>['alpha']))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on_subplot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pylab.ylabel</a:t>
            </a:r>
            <a:r>
              <a:rPr lang="en-US" dirty="0"/>
              <a:t>('ratio')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pylab.subplot</a:t>
            </a:r>
            <a:r>
              <a:rPr lang="en-US" dirty="0"/>
              <a:t>(3,1,2)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ratio_dither</a:t>
            </a:r>
            <a:r>
              <a:rPr lang="en-US" dirty="0"/>
              <a:t>"],label="</a:t>
            </a:r>
            <a:r>
              <a:rPr lang="en-US" dirty="0" err="1"/>
              <a:t>ratio_dither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on_subplot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pylab.ylabel</a:t>
            </a:r>
            <a:r>
              <a:rPr lang="en-US" dirty="0"/>
              <a:t>('ratio')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pylab.subplot</a:t>
            </a:r>
            <a:r>
              <a:rPr lang="en-US" dirty="0"/>
              <a:t>(3,1,3)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mse_w_dither_w_alpha</a:t>
            </a:r>
            <a:r>
              <a:rPr lang="en-US" dirty="0"/>
              <a:t>"],label="</a:t>
            </a:r>
            <a:r>
              <a:rPr lang="en-US" dirty="0" err="1"/>
              <a:t>mse_w_dither_w_alpha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mse_wo_dither_w_alpha</a:t>
            </a:r>
            <a:r>
              <a:rPr lang="en-US" dirty="0"/>
              <a:t>"],label="</a:t>
            </a:r>
            <a:r>
              <a:rPr lang="en-US" dirty="0" err="1"/>
              <a:t>mse_wo_dither_w_alpha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pylab.plot</a:t>
            </a:r>
            <a:r>
              <a:rPr lang="en-US" dirty="0"/>
              <a:t>(d["alpha"],d["</a:t>
            </a:r>
            <a:r>
              <a:rPr lang="en-US" dirty="0" err="1"/>
              <a:t>mse_wo_dither_wo_alpha</a:t>
            </a:r>
            <a:r>
              <a:rPr lang="en-US" dirty="0"/>
              <a:t>"],label="</a:t>
            </a:r>
            <a:r>
              <a:rPr lang="en-US" dirty="0" err="1"/>
              <a:t>mse_wo_dither_wo_alpha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on_subplot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pylab.ylabel</a:t>
            </a:r>
            <a:r>
              <a:rPr lang="en-US" dirty="0"/>
              <a:t>('mse')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pylab.show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4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420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using dither impacts the MSE</vt:lpstr>
      <vt:lpstr>agenda</vt:lpstr>
      <vt:lpstr>bin size = 3 (without modulo)</vt:lpstr>
      <vt:lpstr>bin size = 1.6</vt:lpstr>
      <vt:lpstr>bin size = 0.5</vt:lpstr>
      <vt:lpstr>best bin sizes per number of quantizer for data var = 1 (with modulo)</vt:lpstr>
      <vt:lpstr>python code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using dither reflects on the MSE</dc:title>
  <dc:creator>Israeli, Lior</dc:creator>
  <cp:lastModifiedBy>Israeli, Lior</cp:lastModifiedBy>
  <cp:revision>17</cp:revision>
  <dcterms:created xsi:type="dcterms:W3CDTF">2017-02-02T19:25:08Z</dcterms:created>
  <dcterms:modified xsi:type="dcterms:W3CDTF">2017-02-07T19:41:37Z</dcterms:modified>
</cp:coreProperties>
</file>