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6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9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A7F6-D309-4151-97A0-F73207153C2A}" type="datetimeFigureOut">
              <a:rPr lang="en-US" smtClean="0"/>
              <a:t>2016-12-06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AA5A-E7EC-4614-AECD-8FEF2137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 inputs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 and Y inputs</a:t>
            </a:r>
          </a:p>
        </p:txBody>
      </p:sp>
    </p:spTree>
    <p:extLst>
      <p:ext uri="{BB962C8B-B14F-4D97-AF65-F5344CB8AC3E}">
        <p14:creationId xmlns:p14="http://schemas.microsoft.com/office/powerpoint/2010/main" val="13684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without quantization and modulo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 numCol="1"/>
          <a:lstStyle/>
          <a:p>
            <a:r>
              <a:rPr lang="en-US" dirty="0" smtClean="0"/>
              <a:t>in this case it’s like X~N(0,1) without y</a:t>
            </a:r>
          </a:p>
          <a:p>
            <a:r>
              <a:rPr lang="en-US" dirty="0" smtClean="0"/>
              <a:t>lets see X MSE per modulo size: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5816"/>
              </p:ext>
            </p:extLst>
          </p:nvPr>
        </p:nvGraphicFramePr>
        <p:xfrm>
          <a:off x="1637145" y="236143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 5 quants: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15 quants: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" y="2867208"/>
            <a:ext cx="4083627" cy="3062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6" y="2867208"/>
            <a:ext cx="4024564" cy="30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20" y="3692853"/>
            <a:ext cx="3910453" cy="2932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3" y="3724886"/>
            <a:ext cx="3867743" cy="2900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6999"/>
            <a:ext cx="10515600" cy="5088993"/>
          </a:xfrm>
        </p:spPr>
        <p:txBody>
          <a:bodyPr/>
          <a:lstStyle/>
          <a:p>
            <a:r>
              <a:rPr lang="en-US" dirty="0" smtClean="0"/>
              <a:t>the best modulo size is about the same place for all number of quants, but as we have more quants, we have less errors when we take bigger modulo size.</a:t>
            </a:r>
          </a:p>
          <a:p>
            <a:r>
              <a:rPr lang="en-US" dirty="0" smtClean="0"/>
              <a:t>here is a quantizer on ~N(0,1) </a:t>
            </a:r>
          </a:p>
          <a:p>
            <a:r>
              <a:rPr lang="en-US" dirty="0" smtClean="0"/>
              <a:t>the modulo is half bin beyond the last quantizer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22177"/>
              </p:ext>
            </p:extLst>
          </p:nvPr>
        </p:nvGraphicFramePr>
        <p:xfrm>
          <a:off x="2262332" y="360554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 5 quants: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15 quants: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4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t="9068" r="7515" b="5038"/>
          <a:stretch/>
        </p:blipFill>
        <p:spPr>
          <a:xfrm>
            <a:off x="996413" y="1514475"/>
            <a:ext cx="10497061" cy="5343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best modulo size (edge to edge) per number of quants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8504" r="7608" b="4381"/>
          <a:stretch/>
        </p:blipFill>
        <p:spPr>
          <a:xfrm>
            <a:off x="2993412" y="3131270"/>
            <a:ext cx="6205175" cy="316763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158259">
            <a:off x="2505075" y="3505200"/>
            <a:ext cx="488337" cy="381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quantized Y without modulo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quantize Y without doing modulo on it and see how the quantization is influencing on X MSE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" t="7645" r="8952" b="3491"/>
          <a:stretch/>
        </p:blipFill>
        <p:spPr>
          <a:xfrm>
            <a:off x="114299" y="2299938"/>
            <a:ext cx="8296276" cy="44771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7085" r="8338" b="4163"/>
          <a:stretch/>
        </p:blipFill>
        <p:spPr>
          <a:xfrm>
            <a:off x="3181349" y="259201"/>
            <a:ext cx="8839201" cy="47604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</a:t>
            </a:r>
            <a:br>
              <a:rPr lang="en-US" dirty="0" smtClean="0"/>
            </a:br>
            <a:r>
              <a:rPr lang="en-US" sz="2200" dirty="0" smtClean="0"/>
              <a:t>explains at </a:t>
            </a:r>
            <a:br>
              <a:rPr lang="en-US" sz="2200" dirty="0" smtClean="0"/>
            </a:br>
            <a:r>
              <a:rPr lang="en-US" sz="2200" dirty="0" smtClean="0"/>
              <a:t>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conditional variance between </a:t>
            </a:r>
            <a:r>
              <a:rPr lang="en-US" dirty="0" smtClean="0"/>
              <a:t>Y and X is 1, when we quantizes Y with big bins, we do the same operation like enlarging the </a:t>
            </a:r>
            <a:r>
              <a:rPr lang="en-US" dirty="0"/>
              <a:t>conditional variance between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when the </a:t>
            </a:r>
            <a:r>
              <a:rPr lang="en-US" dirty="0"/>
              <a:t>conditional variance between </a:t>
            </a:r>
            <a:r>
              <a:rPr lang="en-US" dirty="0" smtClean="0"/>
              <a:t>Y and X is bigger than what should be by the relevant modulo size, we will start to get ‘wrong’ distance between X and Y. we need bigger modulo size to cover those errors</a:t>
            </a:r>
          </a:p>
          <a:p>
            <a:r>
              <a:rPr lang="en-US" dirty="0" smtClean="0"/>
              <a:t>here you can see that the simulation is looking for larger modulo size to get better 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8406" r="8828" b="4355"/>
          <a:stretch/>
        </p:blipFill>
        <p:spPr>
          <a:xfrm>
            <a:off x="438150" y="752474"/>
            <a:ext cx="10991850" cy="5944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3875" cy="132556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fixed X quantizer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1875"/>
          </a:xfrm>
        </p:spPr>
        <p:txBody>
          <a:bodyPr>
            <a:normAutofit/>
          </a:bodyPr>
          <a:lstStyle/>
          <a:p>
            <a:r>
              <a:rPr lang="en-US" dirty="0" smtClean="0"/>
              <a:t>now lets take a fixed quantizer for X, and start playing with Y quantization</a:t>
            </a:r>
          </a:p>
          <a:p>
            <a:r>
              <a:rPr lang="en-US" dirty="0" smtClean="0"/>
              <a:t>we see that as we use bigger bin size for Y, the MSE for X gets worst. </a:t>
            </a:r>
          </a:p>
        </p:txBody>
      </p:sp>
    </p:spTree>
    <p:extLst>
      <p:ext uri="{BB962C8B-B14F-4D97-AF65-F5344CB8AC3E}">
        <p14:creationId xmlns:p14="http://schemas.microsoft.com/office/powerpoint/2010/main" val="17290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184" y="3227388"/>
            <a:ext cx="4840816" cy="3630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vs non fixed X quantizer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6400" cy="4351338"/>
          </a:xfrm>
        </p:spPr>
        <p:txBody>
          <a:bodyPr/>
          <a:lstStyle/>
          <a:p>
            <a:r>
              <a:rPr lang="en-US" dirty="0" smtClean="0"/>
              <a:t>we can see that when we use fixed X quantizer, we get worst MSE </a:t>
            </a:r>
          </a:p>
          <a:p>
            <a:r>
              <a:rPr lang="en-US" dirty="0" smtClean="0"/>
              <a:t>that is because the next graph</a:t>
            </a:r>
          </a:p>
          <a:p>
            <a:r>
              <a:rPr lang="en-US" dirty="0" smtClean="0"/>
              <a:t>if we’re not at the optimum modulo size we will get less good MSE</a:t>
            </a:r>
          </a:p>
          <a:p>
            <a:r>
              <a:rPr lang="en-US" dirty="0" smtClean="0"/>
              <a:t>but moving left (at fixed) is worse than moving right (non fixed) on the graph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1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318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 inputs </vt:lpstr>
      <vt:lpstr>Y without quantization and modulo</vt:lpstr>
      <vt:lpstr>continue</vt:lpstr>
      <vt:lpstr>best modulo size (edge to edge) per number of quants</vt:lpstr>
      <vt:lpstr>quantized Y without modulo</vt:lpstr>
      <vt:lpstr>continue explains at  the next slide</vt:lpstr>
      <vt:lpstr>continue</vt:lpstr>
      <vt:lpstr>fixed X quantizer</vt:lpstr>
      <vt:lpstr>fixed vs non fixed X quantizer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inputs</dc:title>
  <dc:creator>Israeli, Lior</dc:creator>
  <cp:lastModifiedBy>Israeli, Lior</cp:lastModifiedBy>
  <cp:revision>27</cp:revision>
  <dcterms:created xsi:type="dcterms:W3CDTF">2016-11-22T08:06:08Z</dcterms:created>
  <dcterms:modified xsi:type="dcterms:W3CDTF">2016-12-06T11:18:05Z</dcterms:modified>
</cp:coreProperties>
</file>