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6CBDCD-9986-428C-8879-B9E42CD5AF01}" type="datetimeFigureOut">
              <a:rPr lang="en-US" smtClean="0"/>
              <a:t>2018-06-24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9C21-52ED-412D-BCD7-606B09D3E096}" type="slidenum">
              <a:rPr lang="en-US" smtClean="0"/>
              <a:t>‹#›</a:t>
            </a:fld>
            <a:endParaRPr lang="en-US"/>
          </a:p>
        </p:txBody>
      </p:sp>
    </p:spTree>
    <p:extLst>
      <p:ext uri="{BB962C8B-B14F-4D97-AF65-F5344CB8AC3E}">
        <p14:creationId xmlns:p14="http://schemas.microsoft.com/office/powerpoint/2010/main" val="256281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6CBDCD-9986-428C-8879-B9E42CD5AF01}" type="datetimeFigureOut">
              <a:rPr lang="en-US" smtClean="0"/>
              <a:t>2018-06-24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9C21-52ED-412D-BCD7-606B09D3E096}" type="slidenum">
              <a:rPr lang="en-US" smtClean="0"/>
              <a:t>‹#›</a:t>
            </a:fld>
            <a:endParaRPr lang="en-US"/>
          </a:p>
        </p:txBody>
      </p:sp>
    </p:spTree>
    <p:extLst>
      <p:ext uri="{BB962C8B-B14F-4D97-AF65-F5344CB8AC3E}">
        <p14:creationId xmlns:p14="http://schemas.microsoft.com/office/powerpoint/2010/main" val="1213826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6CBDCD-9986-428C-8879-B9E42CD5AF01}" type="datetimeFigureOut">
              <a:rPr lang="en-US" smtClean="0"/>
              <a:t>2018-06-24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9C21-52ED-412D-BCD7-606B09D3E096}" type="slidenum">
              <a:rPr lang="en-US" smtClean="0"/>
              <a:t>‹#›</a:t>
            </a:fld>
            <a:endParaRPr lang="en-US"/>
          </a:p>
        </p:txBody>
      </p:sp>
    </p:spTree>
    <p:extLst>
      <p:ext uri="{BB962C8B-B14F-4D97-AF65-F5344CB8AC3E}">
        <p14:creationId xmlns:p14="http://schemas.microsoft.com/office/powerpoint/2010/main" val="393833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6CBDCD-9986-428C-8879-B9E42CD5AF01}" type="datetimeFigureOut">
              <a:rPr lang="en-US" smtClean="0"/>
              <a:t>2018-06-24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9C21-52ED-412D-BCD7-606B09D3E096}" type="slidenum">
              <a:rPr lang="en-US" smtClean="0"/>
              <a:t>‹#›</a:t>
            </a:fld>
            <a:endParaRPr lang="en-US"/>
          </a:p>
        </p:txBody>
      </p:sp>
    </p:spTree>
    <p:extLst>
      <p:ext uri="{BB962C8B-B14F-4D97-AF65-F5344CB8AC3E}">
        <p14:creationId xmlns:p14="http://schemas.microsoft.com/office/powerpoint/2010/main" val="2683566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6CBDCD-9986-428C-8879-B9E42CD5AF01}" type="datetimeFigureOut">
              <a:rPr lang="en-US" smtClean="0"/>
              <a:t>2018-06-24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9C21-52ED-412D-BCD7-606B09D3E096}" type="slidenum">
              <a:rPr lang="en-US" smtClean="0"/>
              <a:t>‹#›</a:t>
            </a:fld>
            <a:endParaRPr lang="en-US"/>
          </a:p>
        </p:txBody>
      </p:sp>
    </p:spTree>
    <p:extLst>
      <p:ext uri="{BB962C8B-B14F-4D97-AF65-F5344CB8AC3E}">
        <p14:creationId xmlns:p14="http://schemas.microsoft.com/office/powerpoint/2010/main" val="2292312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6CBDCD-9986-428C-8879-B9E42CD5AF01}" type="datetimeFigureOut">
              <a:rPr lang="en-US" smtClean="0"/>
              <a:t>2018-06-24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09C21-52ED-412D-BCD7-606B09D3E096}" type="slidenum">
              <a:rPr lang="en-US" smtClean="0"/>
              <a:t>‹#›</a:t>
            </a:fld>
            <a:endParaRPr lang="en-US"/>
          </a:p>
        </p:txBody>
      </p:sp>
    </p:spTree>
    <p:extLst>
      <p:ext uri="{BB962C8B-B14F-4D97-AF65-F5344CB8AC3E}">
        <p14:creationId xmlns:p14="http://schemas.microsoft.com/office/powerpoint/2010/main" val="2736109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6CBDCD-9986-428C-8879-B9E42CD5AF01}" type="datetimeFigureOut">
              <a:rPr lang="en-US" smtClean="0"/>
              <a:t>2018-06-24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C09C21-52ED-412D-BCD7-606B09D3E096}" type="slidenum">
              <a:rPr lang="en-US" smtClean="0"/>
              <a:t>‹#›</a:t>
            </a:fld>
            <a:endParaRPr lang="en-US"/>
          </a:p>
        </p:txBody>
      </p:sp>
    </p:spTree>
    <p:extLst>
      <p:ext uri="{BB962C8B-B14F-4D97-AF65-F5344CB8AC3E}">
        <p14:creationId xmlns:p14="http://schemas.microsoft.com/office/powerpoint/2010/main" val="899601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6CBDCD-9986-428C-8879-B9E42CD5AF01}" type="datetimeFigureOut">
              <a:rPr lang="en-US" smtClean="0"/>
              <a:t>2018-06-24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C09C21-52ED-412D-BCD7-606B09D3E096}" type="slidenum">
              <a:rPr lang="en-US" smtClean="0"/>
              <a:t>‹#›</a:t>
            </a:fld>
            <a:endParaRPr lang="en-US"/>
          </a:p>
        </p:txBody>
      </p:sp>
    </p:spTree>
    <p:extLst>
      <p:ext uri="{BB962C8B-B14F-4D97-AF65-F5344CB8AC3E}">
        <p14:creationId xmlns:p14="http://schemas.microsoft.com/office/powerpoint/2010/main" val="719448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6CBDCD-9986-428C-8879-B9E42CD5AF01}" type="datetimeFigureOut">
              <a:rPr lang="en-US" smtClean="0"/>
              <a:t>2018-06-24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C09C21-52ED-412D-BCD7-606B09D3E096}" type="slidenum">
              <a:rPr lang="en-US" smtClean="0"/>
              <a:t>‹#›</a:t>
            </a:fld>
            <a:endParaRPr lang="en-US"/>
          </a:p>
        </p:txBody>
      </p:sp>
    </p:spTree>
    <p:extLst>
      <p:ext uri="{BB962C8B-B14F-4D97-AF65-F5344CB8AC3E}">
        <p14:creationId xmlns:p14="http://schemas.microsoft.com/office/powerpoint/2010/main" val="1902152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6CBDCD-9986-428C-8879-B9E42CD5AF01}" type="datetimeFigureOut">
              <a:rPr lang="en-US" smtClean="0"/>
              <a:t>2018-06-24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09C21-52ED-412D-BCD7-606B09D3E096}" type="slidenum">
              <a:rPr lang="en-US" smtClean="0"/>
              <a:t>‹#›</a:t>
            </a:fld>
            <a:endParaRPr lang="en-US"/>
          </a:p>
        </p:txBody>
      </p:sp>
    </p:spTree>
    <p:extLst>
      <p:ext uri="{BB962C8B-B14F-4D97-AF65-F5344CB8AC3E}">
        <p14:creationId xmlns:p14="http://schemas.microsoft.com/office/powerpoint/2010/main" val="3732077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6CBDCD-9986-428C-8879-B9E42CD5AF01}" type="datetimeFigureOut">
              <a:rPr lang="en-US" smtClean="0"/>
              <a:t>2018-06-24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09C21-52ED-412D-BCD7-606B09D3E096}" type="slidenum">
              <a:rPr lang="en-US" smtClean="0"/>
              <a:t>‹#›</a:t>
            </a:fld>
            <a:endParaRPr lang="en-US"/>
          </a:p>
        </p:txBody>
      </p:sp>
    </p:spTree>
    <p:extLst>
      <p:ext uri="{BB962C8B-B14F-4D97-AF65-F5344CB8AC3E}">
        <p14:creationId xmlns:p14="http://schemas.microsoft.com/office/powerpoint/2010/main" val="2076886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6CBDCD-9986-428C-8879-B9E42CD5AF01}" type="datetimeFigureOut">
              <a:rPr lang="en-US" smtClean="0"/>
              <a:t>2018-06-24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C09C21-52ED-412D-BCD7-606B09D3E096}" type="slidenum">
              <a:rPr lang="en-US" smtClean="0"/>
              <a:t>‹#›</a:t>
            </a:fld>
            <a:endParaRPr lang="en-US"/>
          </a:p>
        </p:txBody>
      </p:sp>
    </p:spTree>
    <p:extLst>
      <p:ext uri="{BB962C8B-B14F-4D97-AF65-F5344CB8AC3E}">
        <p14:creationId xmlns:p14="http://schemas.microsoft.com/office/powerpoint/2010/main" val="1785253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modulo method vs naïve</a:t>
            </a:r>
            <a:endParaRPr lang="en-US" dirty="0"/>
          </a:p>
        </p:txBody>
      </p:sp>
      <p:sp>
        <p:nvSpPr>
          <p:cNvPr id="3" name="Subtitle 2"/>
          <p:cNvSpPr>
            <a:spLocks noGrp="1"/>
          </p:cNvSpPr>
          <p:nvPr>
            <p:ph type="subTitle" idx="1"/>
          </p:nvPr>
        </p:nvSpPr>
        <p:spPr/>
        <p:txBody>
          <a:bodyPr/>
          <a:lstStyle/>
          <a:p>
            <a:r>
              <a:rPr lang="en-US" dirty="0" smtClean="0"/>
              <a:t>at naïve we just clip samples that are more than the quantizer edges</a:t>
            </a:r>
            <a:endParaRPr lang="en-US" dirty="0"/>
          </a:p>
        </p:txBody>
      </p:sp>
    </p:spTree>
    <p:extLst>
      <p:ext uri="{BB962C8B-B14F-4D97-AF65-F5344CB8AC3E}">
        <p14:creationId xmlns:p14="http://schemas.microsoft.com/office/powerpoint/2010/main" val="393504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100 samples</a:t>
            </a:r>
            <a:endParaRPr lang="en-US" dirty="0"/>
          </a:p>
        </p:txBody>
      </p:sp>
      <p:pic>
        <p:nvPicPr>
          <p:cNvPr id="4" name="Content Placeholder 3"/>
          <p:cNvPicPr>
            <a:picLocks noGrp="1" noChangeAspect="1"/>
          </p:cNvPicPr>
          <p:nvPr>
            <p:ph idx="1"/>
          </p:nvPr>
        </p:nvPicPr>
        <p:blipFill>
          <a:blip r:embed="rId2"/>
          <a:stretch>
            <a:fillRect/>
          </a:stretch>
        </p:blipFill>
        <p:spPr>
          <a:xfrm>
            <a:off x="2897224" y="1825625"/>
            <a:ext cx="6397552" cy="4351338"/>
          </a:xfrm>
          <a:prstGeom prst="rect">
            <a:avLst/>
          </a:prstGeom>
        </p:spPr>
      </p:pic>
    </p:spTree>
    <p:extLst>
      <p:ext uri="{BB962C8B-B14F-4D97-AF65-F5344CB8AC3E}">
        <p14:creationId xmlns:p14="http://schemas.microsoft.com/office/powerpoint/2010/main" val="3809953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1000 samples</a:t>
            </a:r>
            <a:endParaRPr lang="en-US" dirty="0"/>
          </a:p>
        </p:txBody>
      </p:sp>
      <p:pic>
        <p:nvPicPr>
          <p:cNvPr id="4" name="Content Placeholder 3"/>
          <p:cNvPicPr>
            <a:picLocks noGrp="1" noChangeAspect="1"/>
          </p:cNvPicPr>
          <p:nvPr>
            <p:ph idx="1"/>
          </p:nvPr>
        </p:nvPicPr>
        <p:blipFill>
          <a:blip r:embed="rId2"/>
          <a:stretch>
            <a:fillRect/>
          </a:stretch>
        </p:blipFill>
        <p:spPr>
          <a:xfrm>
            <a:off x="2726167" y="1825625"/>
            <a:ext cx="6739666" cy="4351338"/>
          </a:xfrm>
          <a:prstGeom prst="rect">
            <a:avLst/>
          </a:prstGeom>
        </p:spPr>
      </p:pic>
    </p:spTree>
    <p:extLst>
      <p:ext uri="{BB962C8B-B14F-4D97-AF65-F5344CB8AC3E}">
        <p14:creationId xmlns:p14="http://schemas.microsoft.com/office/powerpoint/2010/main" val="2198676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naïve will be better than modulo</a:t>
            </a:r>
            <a:endParaRPr lang="en-US" dirty="0"/>
          </a:p>
        </p:txBody>
      </p:sp>
      <p:sp>
        <p:nvSpPr>
          <p:cNvPr id="3" name="Content Placeholder 2"/>
          <p:cNvSpPr>
            <a:spLocks noGrp="1"/>
          </p:cNvSpPr>
          <p:nvPr>
            <p:ph idx="1"/>
          </p:nvPr>
        </p:nvSpPr>
        <p:spPr/>
        <p:txBody>
          <a:bodyPr/>
          <a:lstStyle/>
          <a:p>
            <a:r>
              <a:rPr lang="en-US" dirty="0" smtClean="0"/>
              <a:t>when the data is not highly correlated, there is no need to manipulate it by matrix A, so at some cases the modulo method will think that we need to manipulate it while we don’t and we will just make it worse</a:t>
            </a:r>
          </a:p>
          <a:p>
            <a:r>
              <a:rPr lang="en-US" dirty="0" smtClean="0"/>
              <a:t>but by showing that we have the same graph at 10/100/1k samples, we can tell that we don’t have bad estimation of the covariance</a:t>
            </a:r>
          </a:p>
          <a:p>
            <a:r>
              <a:rPr lang="en-US" dirty="0" smtClean="0"/>
              <a:t>another case is if we have highly correlated data, and we cannot fix it, we better do clipping rather than multiply in A</a:t>
            </a:r>
          </a:p>
          <a:p>
            <a:r>
              <a:rPr lang="en-US" dirty="0" smtClean="0"/>
              <a:t>the only case that modulo will be better is when we have data that matches A, and this cases is not common by how we random the data covariance…</a:t>
            </a:r>
            <a:endParaRPr lang="en-US" dirty="0"/>
          </a:p>
        </p:txBody>
      </p:sp>
    </p:spTree>
    <p:extLst>
      <p:ext uri="{BB962C8B-B14F-4D97-AF65-F5344CB8AC3E}">
        <p14:creationId xmlns:p14="http://schemas.microsoft.com/office/powerpoint/2010/main" val="158418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we don’t have much cases that A fixes the data</a:t>
            </a:r>
          </a:p>
          <a:p>
            <a:r>
              <a:rPr lang="en-US" dirty="0" smtClean="0"/>
              <a:t>so we better use naïve method rather than modulo</a:t>
            </a:r>
            <a:endParaRPr lang="en-US" dirty="0"/>
          </a:p>
        </p:txBody>
      </p:sp>
    </p:spTree>
    <p:extLst>
      <p:ext uri="{BB962C8B-B14F-4D97-AF65-F5344CB8AC3E}">
        <p14:creationId xmlns:p14="http://schemas.microsoft.com/office/powerpoint/2010/main" val="1032325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on MSE</a:t>
            </a:r>
            <a:endParaRPr lang="en-US" dirty="0"/>
          </a:p>
        </p:txBody>
      </p:sp>
      <p:sp>
        <p:nvSpPr>
          <p:cNvPr id="3" name="Content Placeholder 2"/>
          <p:cNvSpPr>
            <a:spLocks noGrp="1"/>
          </p:cNvSpPr>
          <p:nvPr>
            <p:ph idx="1"/>
          </p:nvPr>
        </p:nvSpPr>
        <p:spPr/>
        <p:txBody>
          <a:bodyPr/>
          <a:lstStyle/>
          <a:p>
            <a:r>
              <a:rPr lang="en-US" dirty="0" smtClean="0"/>
              <a:t>MSE is very noisy, at 2D, because we can get high correlation so we get high MSE if we cannot fins A for this data, or if we need to clip and we get high error.</a:t>
            </a:r>
          </a:p>
          <a:p>
            <a:r>
              <a:rPr lang="en-US" dirty="0" smtClean="0"/>
              <a:t>for example, compare mean MSE to median at the next page</a:t>
            </a:r>
            <a:endParaRPr lang="en-US" dirty="0"/>
          </a:p>
        </p:txBody>
      </p:sp>
    </p:spTree>
    <p:extLst>
      <p:ext uri="{BB962C8B-B14F-4D97-AF65-F5344CB8AC3E}">
        <p14:creationId xmlns:p14="http://schemas.microsoft.com/office/powerpoint/2010/main" val="1088405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MSE vs median MSE</a:t>
            </a:r>
            <a:endParaRPr lang="en-US" dirty="0"/>
          </a:p>
        </p:txBody>
      </p:sp>
      <p:pic>
        <p:nvPicPr>
          <p:cNvPr id="4" name="Content Placeholder 3"/>
          <p:cNvPicPr>
            <a:picLocks noGrp="1" noChangeAspect="1"/>
          </p:cNvPicPr>
          <p:nvPr>
            <p:ph idx="1"/>
          </p:nvPr>
        </p:nvPicPr>
        <p:blipFill>
          <a:blip r:embed="rId2"/>
          <a:stretch>
            <a:fillRect/>
          </a:stretch>
        </p:blipFill>
        <p:spPr>
          <a:xfrm>
            <a:off x="1039992" y="1825625"/>
            <a:ext cx="10112016" cy="4351338"/>
          </a:xfrm>
          <a:prstGeom prst="rect">
            <a:avLst/>
          </a:prstGeom>
        </p:spPr>
      </p:pic>
    </p:spTree>
    <p:extLst>
      <p:ext uri="{BB962C8B-B14F-4D97-AF65-F5344CB8AC3E}">
        <p14:creationId xmlns:p14="http://schemas.microsoft.com/office/powerpoint/2010/main" val="421893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median MSE</a:t>
            </a:r>
            <a:endParaRPr lang="en-US" dirty="0"/>
          </a:p>
        </p:txBody>
      </p:sp>
      <p:sp>
        <p:nvSpPr>
          <p:cNvPr id="3" name="Content Placeholder 2"/>
          <p:cNvSpPr>
            <a:spLocks noGrp="1"/>
          </p:cNvSpPr>
          <p:nvPr>
            <p:ph idx="1"/>
          </p:nvPr>
        </p:nvSpPr>
        <p:spPr/>
        <p:txBody>
          <a:bodyPr/>
          <a:lstStyle/>
          <a:p>
            <a:r>
              <a:rPr lang="en-US" dirty="0" smtClean="0"/>
              <a:t>we cannot tell anything from it, it only tells us about the original data distribution…</a:t>
            </a:r>
            <a:endParaRPr lang="en-US" dirty="0"/>
          </a:p>
        </p:txBody>
      </p:sp>
    </p:spTree>
    <p:extLst>
      <p:ext uri="{BB962C8B-B14F-4D97-AF65-F5344CB8AC3E}">
        <p14:creationId xmlns:p14="http://schemas.microsoft.com/office/powerpoint/2010/main" val="2442173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count</a:t>
            </a:r>
            <a:endParaRPr lang="en-US" dirty="0"/>
          </a:p>
        </p:txBody>
      </p:sp>
      <p:sp>
        <p:nvSpPr>
          <p:cNvPr id="3" name="Content Placeholder 2"/>
          <p:cNvSpPr>
            <a:spLocks noGrp="1"/>
          </p:cNvSpPr>
          <p:nvPr>
            <p:ph idx="1"/>
          </p:nvPr>
        </p:nvSpPr>
        <p:spPr/>
        <p:txBody>
          <a:bodyPr/>
          <a:lstStyle/>
          <a:p>
            <a:r>
              <a:rPr lang="en-US" dirty="0" smtClean="0"/>
              <a:t>MSE is too noisy, so we can count errors, instead of the square distance</a:t>
            </a:r>
          </a:p>
          <a:p>
            <a:endParaRPr lang="en-US" dirty="0"/>
          </a:p>
        </p:txBody>
      </p:sp>
    </p:spTree>
    <p:extLst>
      <p:ext uri="{BB962C8B-B14F-4D97-AF65-F5344CB8AC3E}">
        <p14:creationId xmlns:p14="http://schemas.microsoft.com/office/powerpoint/2010/main" val="2146495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count mean</a:t>
            </a:r>
            <a:endParaRPr lang="en-US" dirty="0"/>
          </a:p>
        </p:txBody>
      </p:sp>
      <p:pic>
        <p:nvPicPr>
          <p:cNvPr id="4" name="Content Placeholder 3"/>
          <p:cNvPicPr>
            <a:picLocks noGrp="1" noChangeAspect="1"/>
          </p:cNvPicPr>
          <p:nvPr>
            <p:ph idx="1"/>
          </p:nvPr>
        </p:nvPicPr>
        <p:blipFill>
          <a:blip r:embed="rId2"/>
          <a:stretch>
            <a:fillRect/>
          </a:stretch>
        </p:blipFill>
        <p:spPr>
          <a:xfrm>
            <a:off x="838200" y="1844477"/>
            <a:ext cx="10515600" cy="4313633"/>
          </a:xfrm>
          <a:prstGeom prst="rect">
            <a:avLst/>
          </a:prstGeom>
        </p:spPr>
      </p:pic>
    </p:spTree>
    <p:extLst>
      <p:ext uri="{BB962C8B-B14F-4D97-AF65-F5344CB8AC3E}">
        <p14:creationId xmlns:p14="http://schemas.microsoft.com/office/powerpoint/2010/main" val="3175448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count mean</a:t>
            </a:r>
            <a:endParaRPr lang="en-US" dirty="0"/>
          </a:p>
        </p:txBody>
      </p:sp>
      <p:pic>
        <p:nvPicPr>
          <p:cNvPr id="4" name="Content Placeholder 3"/>
          <p:cNvPicPr>
            <a:picLocks noGrp="1" noChangeAspect="1"/>
          </p:cNvPicPr>
          <p:nvPr>
            <p:ph idx="1"/>
          </p:nvPr>
        </p:nvPicPr>
        <p:blipFill>
          <a:blip r:embed="rId2"/>
          <a:stretch>
            <a:fillRect/>
          </a:stretch>
        </p:blipFill>
        <p:spPr>
          <a:xfrm>
            <a:off x="1037363" y="1825625"/>
            <a:ext cx="10117274" cy="4351338"/>
          </a:xfrm>
          <a:prstGeom prst="rect">
            <a:avLst/>
          </a:prstGeom>
        </p:spPr>
      </p:pic>
    </p:spTree>
    <p:extLst>
      <p:ext uri="{BB962C8B-B14F-4D97-AF65-F5344CB8AC3E}">
        <p14:creationId xmlns:p14="http://schemas.microsoft.com/office/powerpoint/2010/main" val="4174539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count mean</a:t>
            </a:r>
            <a:endParaRPr lang="en-US" dirty="0"/>
          </a:p>
        </p:txBody>
      </p:sp>
      <p:sp>
        <p:nvSpPr>
          <p:cNvPr id="3" name="Content Placeholder 2"/>
          <p:cNvSpPr>
            <a:spLocks noGrp="1"/>
          </p:cNvSpPr>
          <p:nvPr>
            <p:ph idx="1"/>
          </p:nvPr>
        </p:nvSpPr>
        <p:spPr/>
        <p:txBody>
          <a:bodyPr/>
          <a:lstStyle/>
          <a:p>
            <a:r>
              <a:rPr lang="en-US" dirty="0" smtClean="0"/>
              <a:t>when we use 10/100/1000 samples, we get the same mean</a:t>
            </a:r>
          </a:p>
          <a:p>
            <a:r>
              <a:rPr lang="en-US" dirty="0" smtClean="0"/>
              <a:t>why?</a:t>
            </a:r>
          </a:p>
          <a:p>
            <a:r>
              <a:rPr lang="en-US" dirty="0" smtClean="0"/>
              <a:t>we expect more samples to give less errors at modulo method</a:t>
            </a:r>
          </a:p>
          <a:p>
            <a:r>
              <a:rPr lang="en-US" dirty="0" smtClean="0"/>
              <a:t>but there are some cases that we cannot solve, so more samples will not help us</a:t>
            </a:r>
          </a:p>
          <a:p>
            <a:r>
              <a:rPr lang="en-US" dirty="0" smtClean="0"/>
              <a:t>so it seems that modulo method can estimate good A by only 10 samples, or we can say that we might get higher or lower estimation but the mean gets the right value. </a:t>
            </a:r>
          </a:p>
          <a:p>
            <a:r>
              <a:rPr lang="en-US" dirty="0" smtClean="0"/>
              <a:t>but at cases that it cannot solve, it will get the errors </a:t>
            </a:r>
          </a:p>
          <a:p>
            <a:endParaRPr lang="en-US" dirty="0"/>
          </a:p>
        </p:txBody>
      </p:sp>
    </p:spTree>
    <p:extLst>
      <p:ext uri="{BB962C8B-B14F-4D97-AF65-F5344CB8AC3E}">
        <p14:creationId xmlns:p14="http://schemas.microsoft.com/office/powerpoint/2010/main" val="3217873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2557"/>
            <a:ext cx="10515600" cy="1325563"/>
          </a:xfrm>
        </p:spPr>
        <p:txBody>
          <a:bodyPr/>
          <a:lstStyle/>
          <a:p>
            <a:r>
              <a:rPr lang="en-US" dirty="0" smtClean="0"/>
              <a:t>10 samples</a:t>
            </a:r>
            <a:endParaRPr lang="en-US" dirty="0"/>
          </a:p>
        </p:txBody>
      </p:sp>
      <p:pic>
        <p:nvPicPr>
          <p:cNvPr id="4" name="Content Placeholder 3"/>
          <p:cNvPicPr>
            <a:picLocks noGrp="1" noChangeAspect="1"/>
          </p:cNvPicPr>
          <p:nvPr>
            <p:ph idx="1"/>
          </p:nvPr>
        </p:nvPicPr>
        <p:blipFill>
          <a:blip r:embed="rId2"/>
          <a:stretch>
            <a:fillRect/>
          </a:stretch>
        </p:blipFill>
        <p:spPr>
          <a:xfrm>
            <a:off x="2491598" y="1825625"/>
            <a:ext cx="7208803" cy="4351338"/>
          </a:xfrm>
          <a:prstGeom prst="rect">
            <a:avLst/>
          </a:prstGeom>
        </p:spPr>
      </p:pic>
    </p:spTree>
    <p:extLst>
      <p:ext uri="{BB962C8B-B14F-4D97-AF65-F5344CB8AC3E}">
        <p14:creationId xmlns:p14="http://schemas.microsoft.com/office/powerpoint/2010/main" val="229250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370</Words>
  <Application>Microsoft Office PowerPoint</Application>
  <PresentationFormat>Widescreen</PresentationFormat>
  <Paragraphs>30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modulo method vs naïve</vt:lpstr>
      <vt:lpstr>mean on MSE</vt:lpstr>
      <vt:lpstr>mean MSE vs median MSE</vt:lpstr>
      <vt:lpstr>median MSE</vt:lpstr>
      <vt:lpstr>error count</vt:lpstr>
      <vt:lpstr>error count mean</vt:lpstr>
      <vt:lpstr>error count mean</vt:lpstr>
      <vt:lpstr>error count mean</vt:lpstr>
      <vt:lpstr>10 samples</vt:lpstr>
      <vt:lpstr>100 samples</vt:lpstr>
      <vt:lpstr>1000 samples</vt:lpstr>
      <vt:lpstr>when naïve will be better than modulo</vt:lpstr>
      <vt:lpstr>conclusions</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modulo method vs naïve</dc:title>
  <dc:creator>Israeli, Lior</dc:creator>
  <cp:lastModifiedBy>Israeli, Lior</cp:lastModifiedBy>
  <cp:revision>15</cp:revision>
  <dcterms:created xsi:type="dcterms:W3CDTF">2018-06-24T18:39:31Z</dcterms:created>
  <dcterms:modified xsi:type="dcterms:W3CDTF">2018-06-24T19:27:03Z</dcterms:modified>
</cp:coreProperties>
</file>