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2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0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1D63-5CE3-4B63-A8E0-06FE81305279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D24F-7E69-49D6-AD4B-5F1A5AF0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STD of N and U at few 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 by simulations, not by chi square…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8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 of N and U at 3, 5 and 10 samples</a:t>
            </a:r>
            <a:br>
              <a:rPr lang="en-US" dirty="0" smtClean="0"/>
            </a:br>
            <a:r>
              <a:rPr lang="en-US" sz="3200" dirty="0" smtClean="0"/>
              <a:t>(without fixing bias…)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921" y="1825625"/>
            <a:ext cx="8636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448" y="1825625"/>
            <a:ext cx="86191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29544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seaborn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chi,gamma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number of simulations, put 100000 for more accuracy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max number of samples per simulation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(mu, sigma, [r, c]))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np.random.uniform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[r, c]))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ax={}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color=[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randoming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9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taking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samples out from c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not_fixed_sigma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N.apply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row: row[: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N[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not_fixed_sigma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*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not_fixed_sigma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U.apply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row: row[: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U[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not_fixed_sigma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*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color.pop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ax[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sns.distplot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not_fixed_sigma_'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sns.distplot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not_fixed_sigma_'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=ax[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 calculating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 /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ax=N[[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N.columns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not_fixed_sigma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)]].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plot.hist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=bins,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"without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correction"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U[[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U.columns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not_fixed_sigma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)]].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plot.hist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=bins,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"without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correction"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=ax)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ax=N[[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N.columns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)]].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plot.hist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=bins,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"with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correction"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U[[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U.columns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fixed_sigma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)]].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plot.hist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=bins,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"with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correction"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=ax)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sns.distplot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(U[[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U.columns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str(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fixed_sigma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_")]], fit=gamma)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ax=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sns.distplot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(U['not_fixed_sigma_3'], fit=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gamma,kde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False,ax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=ax)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ax=N['not_fixed_sigma_5'].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plot.hist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(bins=bins, alpha=0.2, title="with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correction",normed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U['not_fixed_sigma_5'].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plot.hist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(bins=bins, alpha=0.2, title="with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correction",normed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True,ax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=ax)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9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STD of N and U at few samples</vt:lpstr>
      <vt:lpstr>STD of N and U at 3, 5 and 10 samples (without fixing bias…)</vt:lpstr>
      <vt:lpstr>zoom</vt:lpstr>
      <vt:lpstr>python code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Israeli, Lior</dc:creator>
  <cp:keywords>CTPClassification=CTP_NWR:VisualMarkings=</cp:keywords>
  <cp:lastModifiedBy>Israeli, Lior</cp:lastModifiedBy>
  <cp:revision>7</cp:revision>
  <dcterms:created xsi:type="dcterms:W3CDTF">2017-12-02T22:44:42Z</dcterms:created>
  <dcterms:modified xsi:type="dcterms:W3CDTF">2017-12-04T19:06:40Z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1bb392cf-515b-4ead-a0ed-e63e74c64d77</vt:lpwstr>
  </property>
  <property fmtid="{D5CDD505-2E9C-101B-9397-08002B2CF9AE}" pid="3" name="CTP_TimeStamp">
    <vt:lpwstr>2017-12-04 19:06:40Z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